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9" r:id="rId5"/>
  </p:sldMasterIdLst>
  <p:notesMasterIdLst>
    <p:notesMasterId r:id="rId24"/>
  </p:notesMasterIdLst>
  <p:sldIdLst>
    <p:sldId id="257" r:id="rId6"/>
    <p:sldId id="263" r:id="rId7"/>
    <p:sldId id="478" r:id="rId8"/>
    <p:sldId id="298" r:id="rId9"/>
    <p:sldId id="267" r:id="rId10"/>
    <p:sldId id="469" r:id="rId11"/>
    <p:sldId id="470" r:id="rId12"/>
    <p:sldId id="325" r:id="rId13"/>
    <p:sldId id="554" r:id="rId14"/>
    <p:sldId id="569" r:id="rId15"/>
    <p:sldId id="517" r:id="rId16"/>
    <p:sldId id="293" r:id="rId17"/>
    <p:sldId id="294" r:id="rId18"/>
    <p:sldId id="324" r:id="rId19"/>
    <p:sldId id="533" r:id="rId20"/>
    <p:sldId id="328" r:id="rId21"/>
    <p:sldId id="330" r:id="rId22"/>
    <p:sldId id="477"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CF1A82C-192E-4E05-B5C6-EAF1C1ECEC62}" v="30" dt="2020-08-29T14:28:29.2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showGuides="1">
      <p:cViewPr varScale="1">
        <p:scale>
          <a:sx n="67" d="100"/>
          <a:sy n="67" d="100"/>
        </p:scale>
        <p:origin x="85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ECF1A82C-192E-4E05-B5C6-EAF1C1ECEC62}"/>
    <pc:docChg chg="undo custSel delSld modSld">
      <pc:chgData name="Rachel J Houghton" userId="eb43c97e479d4048" providerId="LiveId" clId="{ECF1A82C-192E-4E05-B5C6-EAF1C1ECEC62}" dt="2020-08-29T14:29:23.511" v="112" actId="20577"/>
      <pc:docMkLst>
        <pc:docMk/>
      </pc:docMkLst>
      <pc:sldChg chg="modSp mod">
        <pc:chgData name="Rachel J Houghton" userId="eb43c97e479d4048" providerId="LiveId" clId="{ECF1A82C-192E-4E05-B5C6-EAF1C1ECEC62}" dt="2020-08-29T14:17:58.798" v="1" actId="20577"/>
        <pc:sldMkLst>
          <pc:docMk/>
          <pc:sldMk cId="0" sldId="257"/>
        </pc:sldMkLst>
        <pc:spChg chg="mod">
          <ac:chgData name="Rachel J Houghton" userId="eb43c97e479d4048" providerId="LiveId" clId="{ECF1A82C-192E-4E05-B5C6-EAF1C1ECEC62}" dt="2020-08-29T14:17:58.798" v="1" actId="20577"/>
          <ac:spMkLst>
            <pc:docMk/>
            <pc:sldMk cId="0" sldId="257"/>
            <ac:spMk id="7" creationId="{DD63683B-151B-4390-A922-277AFEC04473}"/>
          </ac:spMkLst>
        </pc:spChg>
      </pc:sldChg>
      <pc:sldChg chg="modSp mod">
        <pc:chgData name="Rachel J Houghton" userId="eb43c97e479d4048" providerId="LiveId" clId="{ECF1A82C-192E-4E05-B5C6-EAF1C1ECEC62}" dt="2020-08-29T14:18:48.747" v="21" actId="20577"/>
        <pc:sldMkLst>
          <pc:docMk/>
          <pc:sldMk cId="2985715927" sldId="263"/>
        </pc:sldMkLst>
        <pc:spChg chg="mod">
          <ac:chgData name="Rachel J Houghton" userId="eb43c97e479d4048" providerId="LiveId" clId="{ECF1A82C-192E-4E05-B5C6-EAF1C1ECEC62}" dt="2020-08-29T14:18:13.923" v="4" actId="114"/>
          <ac:spMkLst>
            <pc:docMk/>
            <pc:sldMk cId="2985715927" sldId="263"/>
            <ac:spMk id="2" creationId="{2CB6ED8F-715F-482C-A9F6-228FC08B635A}"/>
          </ac:spMkLst>
        </pc:spChg>
        <pc:spChg chg="mod">
          <ac:chgData name="Rachel J Houghton" userId="eb43c97e479d4048" providerId="LiveId" clId="{ECF1A82C-192E-4E05-B5C6-EAF1C1ECEC62}" dt="2020-08-29T14:18:48.747" v="21" actId="20577"/>
          <ac:spMkLst>
            <pc:docMk/>
            <pc:sldMk cId="2985715927" sldId="263"/>
            <ac:spMk id="6" creationId="{6B3DC813-0F66-4EE3-8EA3-390547BADAA4}"/>
          </ac:spMkLst>
        </pc:spChg>
      </pc:sldChg>
      <pc:sldChg chg="modSp mod">
        <pc:chgData name="Rachel J Houghton" userId="eb43c97e479d4048" providerId="LiveId" clId="{ECF1A82C-192E-4E05-B5C6-EAF1C1ECEC62}" dt="2020-08-29T14:24:26.354" v="92" actId="20577"/>
        <pc:sldMkLst>
          <pc:docMk/>
          <pc:sldMk cId="2891761991" sldId="293"/>
        </pc:sldMkLst>
        <pc:spChg chg="mod">
          <ac:chgData name="Rachel J Houghton" userId="eb43c97e479d4048" providerId="LiveId" clId="{ECF1A82C-192E-4E05-B5C6-EAF1C1ECEC62}" dt="2020-08-29T14:24:26.354" v="92" actId="20577"/>
          <ac:spMkLst>
            <pc:docMk/>
            <pc:sldMk cId="2891761991" sldId="293"/>
            <ac:spMk id="258" creationId="{B09BFE79-8509-45D9-953B-CBA1C5C899CC}"/>
          </ac:spMkLst>
        </pc:spChg>
      </pc:sldChg>
      <pc:sldChg chg="modSp mod">
        <pc:chgData name="Rachel J Houghton" userId="eb43c97e479d4048" providerId="LiveId" clId="{ECF1A82C-192E-4E05-B5C6-EAF1C1ECEC62}" dt="2020-08-29T14:27:00.855" v="99" actId="14100"/>
        <pc:sldMkLst>
          <pc:docMk/>
          <pc:sldMk cId="3603499195" sldId="294"/>
        </pc:sldMkLst>
        <pc:spChg chg="mod">
          <ac:chgData name="Rachel J Houghton" userId="eb43c97e479d4048" providerId="LiveId" clId="{ECF1A82C-192E-4E05-B5C6-EAF1C1ECEC62}" dt="2020-08-29T14:27:00.855" v="99" actId="14100"/>
          <ac:spMkLst>
            <pc:docMk/>
            <pc:sldMk cId="3603499195" sldId="294"/>
            <ac:spMk id="5" creationId="{F2222554-4D55-4FA8-B84C-E029D8A3F788}"/>
          </ac:spMkLst>
        </pc:spChg>
        <pc:graphicFrameChg chg="mod">
          <ac:chgData name="Rachel J Houghton" userId="eb43c97e479d4048" providerId="LiveId" clId="{ECF1A82C-192E-4E05-B5C6-EAF1C1ECEC62}" dt="2020-08-29T14:24:58.240" v="93" actId="1076"/>
          <ac:graphicFrameMkLst>
            <pc:docMk/>
            <pc:sldMk cId="3603499195" sldId="294"/>
            <ac:graphicFrameMk id="12" creationId="{CF6B6A21-E97B-4242-8B56-436419DEE126}"/>
          </ac:graphicFrameMkLst>
        </pc:graphicFrameChg>
      </pc:sldChg>
      <pc:sldChg chg="modSp mod">
        <pc:chgData name="Rachel J Houghton" userId="eb43c97e479d4048" providerId="LiveId" clId="{ECF1A82C-192E-4E05-B5C6-EAF1C1ECEC62}" dt="2020-08-29T14:19:12.684" v="25" actId="20577"/>
        <pc:sldMkLst>
          <pc:docMk/>
          <pc:sldMk cId="3442327758" sldId="298"/>
        </pc:sldMkLst>
        <pc:spChg chg="mod">
          <ac:chgData name="Rachel J Houghton" userId="eb43c97e479d4048" providerId="LiveId" clId="{ECF1A82C-192E-4E05-B5C6-EAF1C1ECEC62}" dt="2020-08-29T14:19:12.684" v="25" actId="20577"/>
          <ac:spMkLst>
            <pc:docMk/>
            <pc:sldMk cId="3442327758" sldId="298"/>
            <ac:spMk id="4" creationId="{7FA04951-9539-4E2B-88AC-8F57C8FE57BC}"/>
          </ac:spMkLst>
        </pc:spChg>
      </pc:sldChg>
      <pc:sldChg chg="modSp mod">
        <pc:chgData name="Rachel J Houghton" userId="eb43c97e479d4048" providerId="LiveId" clId="{ECF1A82C-192E-4E05-B5C6-EAF1C1ECEC62}" dt="2020-08-29T14:19:38.035" v="47" actId="20577"/>
        <pc:sldMkLst>
          <pc:docMk/>
          <pc:sldMk cId="3046025739" sldId="325"/>
        </pc:sldMkLst>
        <pc:spChg chg="mod">
          <ac:chgData name="Rachel J Houghton" userId="eb43c97e479d4048" providerId="LiveId" clId="{ECF1A82C-192E-4E05-B5C6-EAF1C1ECEC62}" dt="2020-08-29T14:19:38.035" v="47" actId="20577"/>
          <ac:spMkLst>
            <pc:docMk/>
            <pc:sldMk cId="3046025739" sldId="325"/>
            <ac:spMk id="42" creationId="{9FA756B9-D3A2-4838-BAE4-37F02EFEBA50}"/>
          </ac:spMkLst>
        </pc:spChg>
      </pc:sldChg>
      <pc:sldChg chg="modSp">
        <pc:chgData name="Rachel J Houghton" userId="eb43c97e479d4048" providerId="LiveId" clId="{ECF1A82C-192E-4E05-B5C6-EAF1C1ECEC62}" dt="2020-08-29T14:28:29.228" v="103" actId="20577"/>
        <pc:sldMkLst>
          <pc:docMk/>
          <pc:sldMk cId="2316302978" sldId="328"/>
        </pc:sldMkLst>
        <pc:spChg chg="mod">
          <ac:chgData name="Rachel J Houghton" userId="eb43c97e479d4048" providerId="LiveId" clId="{ECF1A82C-192E-4E05-B5C6-EAF1C1ECEC62}" dt="2020-08-29T14:28:29.228" v="103" actId="20577"/>
          <ac:spMkLst>
            <pc:docMk/>
            <pc:sldMk cId="2316302978" sldId="328"/>
            <ac:spMk id="7" creationId="{5CFA57B6-2225-436B-B232-50D70DC0F71B}"/>
          </ac:spMkLst>
        </pc:spChg>
        <pc:spChg chg="mod">
          <ac:chgData name="Rachel J Houghton" userId="eb43c97e479d4048" providerId="LiveId" clId="{ECF1A82C-192E-4E05-B5C6-EAF1C1ECEC62}" dt="2020-08-29T14:27:40.148" v="102" actId="207"/>
          <ac:spMkLst>
            <pc:docMk/>
            <pc:sldMk cId="2316302978" sldId="328"/>
            <ac:spMk id="13" creationId="{6B19B3D6-DC52-4D64-8F42-845AEC7CD0AD}"/>
          </ac:spMkLst>
        </pc:spChg>
      </pc:sldChg>
      <pc:sldChg chg="modSp mod">
        <pc:chgData name="Rachel J Houghton" userId="eb43c97e479d4048" providerId="LiveId" clId="{ECF1A82C-192E-4E05-B5C6-EAF1C1ECEC62}" dt="2020-08-29T14:29:23.511" v="112" actId="20577"/>
        <pc:sldMkLst>
          <pc:docMk/>
          <pc:sldMk cId="3544876228" sldId="330"/>
        </pc:sldMkLst>
        <pc:spChg chg="mod">
          <ac:chgData name="Rachel J Houghton" userId="eb43c97e479d4048" providerId="LiveId" clId="{ECF1A82C-192E-4E05-B5C6-EAF1C1ECEC62}" dt="2020-08-29T14:29:23.511" v="112" actId="20577"/>
          <ac:spMkLst>
            <pc:docMk/>
            <pc:sldMk cId="3544876228" sldId="330"/>
            <ac:spMk id="9" creationId="{7F730F82-85CB-4B65-9275-6E20828C21FA}"/>
          </ac:spMkLst>
        </pc:spChg>
      </pc:sldChg>
      <pc:sldChg chg="modSp mod">
        <pc:chgData name="Rachel J Houghton" userId="eb43c97e479d4048" providerId="LiveId" clId="{ECF1A82C-192E-4E05-B5C6-EAF1C1ECEC62}" dt="2020-08-29T14:19:28.499" v="44" actId="14100"/>
        <pc:sldMkLst>
          <pc:docMk/>
          <pc:sldMk cId="2819374454" sldId="469"/>
        </pc:sldMkLst>
        <pc:spChg chg="mod">
          <ac:chgData name="Rachel J Houghton" userId="eb43c97e479d4048" providerId="LiveId" clId="{ECF1A82C-192E-4E05-B5C6-EAF1C1ECEC62}" dt="2020-08-29T14:19:28.499" v="44" actId="14100"/>
          <ac:spMkLst>
            <pc:docMk/>
            <pc:sldMk cId="2819374454" sldId="469"/>
            <ac:spMk id="3" creationId="{02669792-3AA6-4C9E-8A29-6AC355504564}"/>
          </ac:spMkLst>
        </pc:spChg>
      </pc:sldChg>
      <pc:sldChg chg="modSp mod">
        <pc:chgData name="Rachel J Houghton" userId="eb43c97e479d4048" providerId="LiveId" clId="{ECF1A82C-192E-4E05-B5C6-EAF1C1ECEC62}" dt="2020-08-29T14:19:33.345" v="45" actId="14100"/>
        <pc:sldMkLst>
          <pc:docMk/>
          <pc:sldMk cId="1762984606" sldId="470"/>
        </pc:sldMkLst>
        <pc:spChg chg="mod">
          <ac:chgData name="Rachel J Houghton" userId="eb43c97e479d4048" providerId="LiveId" clId="{ECF1A82C-192E-4E05-B5C6-EAF1C1ECEC62}" dt="2020-08-29T14:19:33.345" v="45" actId="14100"/>
          <ac:spMkLst>
            <pc:docMk/>
            <pc:sldMk cId="1762984606" sldId="470"/>
            <ac:spMk id="3" creationId="{02669792-3AA6-4C9E-8A29-6AC355504564}"/>
          </ac:spMkLst>
        </pc:spChg>
      </pc:sldChg>
      <pc:sldChg chg="modSp mod">
        <pc:chgData name="Rachel J Houghton" userId="eb43c97e479d4048" providerId="LiveId" clId="{ECF1A82C-192E-4E05-B5C6-EAF1C1ECEC62}" dt="2020-08-29T14:18:53.806" v="23" actId="20577"/>
        <pc:sldMkLst>
          <pc:docMk/>
          <pc:sldMk cId="0" sldId="478"/>
        </pc:sldMkLst>
        <pc:spChg chg="mod">
          <ac:chgData name="Rachel J Houghton" userId="eb43c97e479d4048" providerId="LiveId" clId="{ECF1A82C-192E-4E05-B5C6-EAF1C1ECEC62}" dt="2020-08-29T14:18:53.806" v="23" actId="20577"/>
          <ac:spMkLst>
            <pc:docMk/>
            <pc:sldMk cId="0" sldId="478"/>
            <ac:spMk id="5" creationId="{DEFEC091-CFB1-4B3E-9A93-3CEE3D8156AB}"/>
          </ac:spMkLst>
        </pc:spChg>
      </pc:sldChg>
      <pc:sldChg chg="modSp mod modAnim">
        <pc:chgData name="Rachel J Houghton" userId="eb43c97e479d4048" providerId="LiveId" clId="{ECF1A82C-192E-4E05-B5C6-EAF1C1ECEC62}" dt="2020-08-29T14:23:40.088" v="83" actId="207"/>
        <pc:sldMkLst>
          <pc:docMk/>
          <pc:sldMk cId="3161271873" sldId="517"/>
        </pc:sldMkLst>
        <pc:spChg chg="mod">
          <ac:chgData name="Rachel J Houghton" userId="eb43c97e479d4048" providerId="LiveId" clId="{ECF1A82C-192E-4E05-B5C6-EAF1C1ECEC62}" dt="2020-08-29T14:23:40.088" v="83" actId="207"/>
          <ac:spMkLst>
            <pc:docMk/>
            <pc:sldMk cId="3161271873" sldId="517"/>
            <ac:spMk id="4" creationId="{6247BA3C-3D43-4B1F-99CE-7E97CB6C1D54}"/>
          </ac:spMkLst>
        </pc:spChg>
        <pc:spChg chg="mod">
          <ac:chgData name="Rachel J Houghton" userId="eb43c97e479d4048" providerId="LiveId" clId="{ECF1A82C-192E-4E05-B5C6-EAF1C1ECEC62}" dt="2020-08-29T14:23:13.305" v="77" actId="14100"/>
          <ac:spMkLst>
            <pc:docMk/>
            <pc:sldMk cId="3161271873" sldId="517"/>
            <ac:spMk id="50" creationId="{07204F40-8B2D-4A19-9584-730FE153A50A}"/>
          </ac:spMkLst>
        </pc:spChg>
        <pc:spChg chg="mod">
          <ac:chgData name="Rachel J Houghton" userId="eb43c97e479d4048" providerId="LiveId" clId="{ECF1A82C-192E-4E05-B5C6-EAF1C1ECEC62}" dt="2020-08-29T14:23:26.671" v="81" actId="20577"/>
          <ac:spMkLst>
            <pc:docMk/>
            <pc:sldMk cId="3161271873" sldId="517"/>
            <ac:spMk id="51" creationId="{AA7AC9B3-A372-42B1-B85B-50685864C2E7}"/>
          </ac:spMkLst>
        </pc:spChg>
      </pc:sldChg>
      <pc:sldChg chg="modSp mod">
        <pc:chgData name="Rachel J Houghton" userId="eb43c97e479d4048" providerId="LiveId" clId="{ECF1A82C-192E-4E05-B5C6-EAF1C1ECEC62}" dt="2020-08-29T14:27:19.047" v="101" actId="207"/>
        <pc:sldMkLst>
          <pc:docMk/>
          <pc:sldMk cId="1254658550" sldId="533"/>
        </pc:sldMkLst>
        <pc:spChg chg="mod">
          <ac:chgData name="Rachel J Houghton" userId="eb43c97e479d4048" providerId="LiveId" clId="{ECF1A82C-192E-4E05-B5C6-EAF1C1ECEC62}" dt="2020-08-29T14:26:59.876" v="97" actId="1076"/>
          <ac:spMkLst>
            <pc:docMk/>
            <pc:sldMk cId="1254658550" sldId="533"/>
            <ac:spMk id="23" creationId="{BBD98755-B91A-4865-B50E-5B43035778E5}"/>
          </ac:spMkLst>
        </pc:spChg>
        <pc:spChg chg="mod">
          <ac:chgData name="Rachel J Houghton" userId="eb43c97e479d4048" providerId="LiveId" clId="{ECF1A82C-192E-4E05-B5C6-EAF1C1ECEC62}" dt="2020-08-29T14:26:59.876" v="97" actId="1076"/>
          <ac:spMkLst>
            <pc:docMk/>
            <pc:sldMk cId="1254658550" sldId="533"/>
            <ac:spMk id="32" creationId="{66EFAE7F-7BDB-4F79-B72F-DFD1BD31EB76}"/>
          </ac:spMkLst>
        </pc:spChg>
        <pc:spChg chg="mod">
          <ac:chgData name="Rachel J Houghton" userId="eb43c97e479d4048" providerId="LiveId" clId="{ECF1A82C-192E-4E05-B5C6-EAF1C1ECEC62}" dt="2020-08-29T14:27:12.723" v="100" actId="14100"/>
          <ac:spMkLst>
            <pc:docMk/>
            <pc:sldMk cId="1254658550" sldId="533"/>
            <ac:spMk id="33" creationId="{0F12ACCD-37B6-4098-9A40-B18413F3EED0}"/>
          </ac:spMkLst>
        </pc:spChg>
        <pc:spChg chg="mod">
          <ac:chgData name="Rachel J Houghton" userId="eb43c97e479d4048" providerId="LiveId" clId="{ECF1A82C-192E-4E05-B5C6-EAF1C1ECEC62}" dt="2020-08-29T14:27:19.047" v="101" actId="207"/>
          <ac:spMkLst>
            <pc:docMk/>
            <pc:sldMk cId="1254658550" sldId="533"/>
            <ac:spMk id="34" creationId="{F1E9F5B0-F867-44AD-9E20-F2E1DC141246}"/>
          </ac:spMkLst>
        </pc:spChg>
        <pc:spChg chg="mod">
          <ac:chgData name="Rachel J Houghton" userId="eb43c97e479d4048" providerId="LiveId" clId="{ECF1A82C-192E-4E05-B5C6-EAF1C1ECEC62}" dt="2020-08-29T14:26:59.876" v="97" actId="1076"/>
          <ac:spMkLst>
            <pc:docMk/>
            <pc:sldMk cId="1254658550" sldId="533"/>
            <ac:spMk id="63" creationId="{7B6CE83E-8AEC-41E1-AD3C-6C68782AF2FE}"/>
          </ac:spMkLst>
        </pc:spChg>
        <pc:spChg chg="mod">
          <ac:chgData name="Rachel J Houghton" userId="eb43c97e479d4048" providerId="LiveId" clId="{ECF1A82C-192E-4E05-B5C6-EAF1C1ECEC62}" dt="2020-08-29T14:26:59.876" v="97" actId="1076"/>
          <ac:spMkLst>
            <pc:docMk/>
            <pc:sldMk cId="1254658550" sldId="533"/>
            <ac:spMk id="64" creationId="{C56EC0F8-58D7-4B40-B916-0ED23A6EBF8A}"/>
          </ac:spMkLst>
        </pc:spChg>
        <pc:grpChg chg="mod">
          <ac:chgData name="Rachel J Houghton" userId="eb43c97e479d4048" providerId="LiveId" clId="{ECF1A82C-192E-4E05-B5C6-EAF1C1ECEC62}" dt="2020-08-29T14:26:59.876" v="97" actId="1076"/>
          <ac:grpSpMkLst>
            <pc:docMk/>
            <pc:sldMk cId="1254658550" sldId="533"/>
            <ac:grpSpMk id="19" creationId="{28F74A72-A980-48E7-9269-71F07A10E8D5}"/>
          </ac:grpSpMkLst>
        </pc:grpChg>
        <pc:grpChg chg="mod">
          <ac:chgData name="Rachel J Houghton" userId="eb43c97e479d4048" providerId="LiveId" clId="{ECF1A82C-192E-4E05-B5C6-EAF1C1ECEC62}" dt="2020-08-29T14:26:59.876" v="97" actId="1076"/>
          <ac:grpSpMkLst>
            <pc:docMk/>
            <pc:sldMk cId="1254658550" sldId="533"/>
            <ac:grpSpMk id="24" creationId="{20524E68-D040-4387-BD62-AA92D79393D1}"/>
          </ac:grpSpMkLst>
        </pc:grpChg>
        <pc:cxnChg chg="mod">
          <ac:chgData name="Rachel J Houghton" userId="eb43c97e479d4048" providerId="LiveId" clId="{ECF1A82C-192E-4E05-B5C6-EAF1C1ECEC62}" dt="2020-08-29T14:26:59.876" v="97" actId="1076"/>
          <ac:cxnSpMkLst>
            <pc:docMk/>
            <pc:sldMk cId="1254658550" sldId="533"/>
            <ac:cxnSpMk id="17" creationId="{B3F96921-3734-4C97-A305-8F9B41438681}"/>
          </ac:cxnSpMkLst>
        </pc:cxnChg>
        <pc:cxnChg chg="mod">
          <ac:chgData name="Rachel J Houghton" userId="eb43c97e479d4048" providerId="LiveId" clId="{ECF1A82C-192E-4E05-B5C6-EAF1C1ECEC62}" dt="2020-08-29T14:26:59.876" v="97" actId="1076"/>
          <ac:cxnSpMkLst>
            <pc:docMk/>
            <pc:sldMk cId="1254658550" sldId="533"/>
            <ac:cxnSpMk id="18" creationId="{BEAC2FBF-7968-43B4-B1EA-50CD1FD1B98C}"/>
          </ac:cxnSpMkLst>
        </pc:cxnChg>
        <pc:cxnChg chg="mod">
          <ac:chgData name="Rachel J Houghton" userId="eb43c97e479d4048" providerId="LiveId" clId="{ECF1A82C-192E-4E05-B5C6-EAF1C1ECEC62}" dt="2020-08-29T14:26:59.876" v="97" actId="1076"/>
          <ac:cxnSpMkLst>
            <pc:docMk/>
            <pc:sldMk cId="1254658550" sldId="533"/>
            <ac:cxnSpMk id="65" creationId="{29A6BFD3-1F31-4507-974D-7E361D129998}"/>
          </ac:cxnSpMkLst>
        </pc:cxnChg>
        <pc:cxnChg chg="mod">
          <ac:chgData name="Rachel J Houghton" userId="eb43c97e479d4048" providerId="LiveId" clId="{ECF1A82C-192E-4E05-B5C6-EAF1C1ECEC62}" dt="2020-08-29T14:26:59.876" v="97" actId="1076"/>
          <ac:cxnSpMkLst>
            <pc:docMk/>
            <pc:sldMk cId="1254658550" sldId="533"/>
            <ac:cxnSpMk id="66" creationId="{100CD7AF-DAFB-4FBC-AEFC-449A885C346F}"/>
          </ac:cxnSpMkLst>
        </pc:cxnChg>
        <pc:cxnChg chg="mod">
          <ac:chgData name="Rachel J Houghton" userId="eb43c97e479d4048" providerId="LiveId" clId="{ECF1A82C-192E-4E05-B5C6-EAF1C1ECEC62}" dt="2020-08-29T14:26:59.876" v="97" actId="1076"/>
          <ac:cxnSpMkLst>
            <pc:docMk/>
            <pc:sldMk cId="1254658550" sldId="533"/>
            <ac:cxnSpMk id="67" creationId="{A9ADDBBE-40BD-4DE9-B29B-0009FC188E26}"/>
          </ac:cxnSpMkLst>
        </pc:cxnChg>
        <pc:cxnChg chg="mod">
          <ac:chgData name="Rachel J Houghton" userId="eb43c97e479d4048" providerId="LiveId" clId="{ECF1A82C-192E-4E05-B5C6-EAF1C1ECEC62}" dt="2020-08-29T14:26:59.876" v="97" actId="1076"/>
          <ac:cxnSpMkLst>
            <pc:docMk/>
            <pc:sldMk cId="1254658550" sldId="533"/>
            <ac:cxnSpMk id="68" creationId="{100CD7AF-DAFB-4FBC-AEFC-449A885C346F}"/>
          </ac:cxnSpMkLst>
        </pc:cxnChg>
      </pc:sldChg>
      <pc:sldChg chg="del">
        <pc:chgData name="Rachel J Houghton" userId="eb43c97e479d4048" providerId="LiveId" clId="{ECF1A82C-192E-4E05-B5C6-EAF1C1ECEC62}" dt="2020-08-29T14:19:41.986" v="48" actId="2696"/>
        <pc:sldMkLst>
          <pc:docMk/>
          <pc:sldMk cId="138647067" sldId="559"/>
        </pc:sldMkLst>
      </pc:sldChg>
      <pc:sldChg chg="modSp mod modAnim">
        <pc:chgData name="Rachel J Houghton" userId="eb43c97e479d4048" providerId="LiveId" clId="{ECF1A82C-192E-4E05-B5C6-EAF1C1ECEC62}" dt="2020-08-29T14:21:39.348" v="62" actId="14100"/>
        <pc:sldMkLst>
          <pc:docMk/>
          <pc:sldMk cId="96893878" sldId="569"/>
        </pc:sldMkLst>
        <pc:spChg chg="mod">
          <ac:chgData name="Rachel J Houghton" userId="eb43c97e479d4048" providerId="LiveId" clId="{ECF1A82C-192E-4E05-B5C6-EAF1C1ECEC62}" dt="2020-08-29T14:20:55.951" v="53" actId="207"/>
          <ac:spMkLst>
            <pc:docMk/>
            <pc:sldMk cId="96893878" sldId="569"/>
            <ac:spMk id="2" creationId="{965974DF-8C57-4318-82BE-F3A780DDBAD0}"/>
          </ac:spMkLst>
        </pc:spChg>
        <pc:spChg chg="mod">
          <ac:chgData name="Rachel J Houghton" userId="eb43c97e479d4048" providerId="LiveId" clId="{ECF1A82C-192E-4E05-B5C6-EAF1C1ECEC62}" dt="2020-08-29T14:21:25.972" v="60" actId="207"/>
          <ac:spMkLst>
            <pc:docMk/>
            <pc:sldMk cId="96893878" sldId="569"/>
            <ac:spMk id="7" creationId="{E5AF76E1-430E-4777-A97D-894097B78592}"/>
          </ac:spMkLst>
        </pc:spChg>
        <pc:spChg chg="mod">
          <ac:chgData name="Rachel J Houghton" userId="eb43c97e479d4048" providerId="LiveId" clId="{ECF1A82C-192E-4E05-B5C6-EAF1C1ECEC62}" dt="2020-08-29T14:21:39.348" v="62" actId="14100"/>
          <ac:spMkLst>
            <pc:docMk/>
            <pc:sldMk cId="96893878" sldId="569"/>
            <ac:spMk id="20" creationId="{F3F38CCC-E483-4EF5-8A1C-AC42F88790EF}"/>
          </ac:spMkLst>
        </pc:spChg>
      </pc:sldChg>
    </pc:docChg>
  </pc:docChgLst>
</pc:chgInfo>
</file>

<file path=ppt/drawings/_rels/vmlDrawing1.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 Id="rId4"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6" Type="http://schemas.openxmlformats.org/officeDocument/2006/relationships/image" Target="../media/image15.wmf"/><Relationship Id="rId5" Type="http://schemas.openxmlformats.org/officeDocument/2006/relationships/image" Target="../media/image14.wmf"/><Relationship Id="rId4"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46.wmf"/><Relationship Id="rId3" Type="http://schemas.openxmlformats.org/officeDocument/2006/relationships/image" Target="../media/image41.wmf"/><Relationship Id="rId7" Type="http://schemas.openxmlformats.org/officeDocument/2006/relationships/image" Target="../media/image45.wmf"/><Relationship Id="rId2" Type="http://schemas.openxmlformats.org/officeDocument/2006/relationships/image" Target="../media/image40.wmf"/><Relationship Id="rId1" Type="http://schemas.openxmlformats.org/officeDocument/2006/relationships/image" Target="../media/image39.wmf"/><Relationship Id="rId6" Type="http://schemas.openxmlformats.org/officeDocument/2006/relationships/image" Target="../media/image44.wmf"/><Relationship Id="rId5" Type="http://schemas.openxmlformats.org/officeDocument/2006/relationships/image" Target="../media/image43.wmf"/><Relationship Id="rId4" Type="http://schemas.openxmlformats.org/officeDocument/2006/relationships/image" Target="../media/image4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29/08/2020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4548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38807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Tree>
    <p:extLst>
      <p:ext uri="{BB962C8B-B14F-4D97-AF65-F5344CB8AC3E}">
        <p14:creationId xmlns:p14="http://schemas.microsoft.com/office/powerpoint/2010/main" val="42948636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235071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51879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8</a:t>
            </a:fld>
            <a:endParaRPr lang="en-GB" dirty="0"/>
          </a:p>
        </p:txBody>
      </p:sp>
    </p:spTree>
    <p:extLst>
      <p:ext uri="{BB962C8B-B14F-4D97-AF65-F5344CB8AC3E}">
        <p14:creationId xmlns:p14="http://schemas.microsoft.com/office/powerpoint/2010/main" val="11820036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6A7C8E8A-85C7-47BD-AFEA-C0DF946DDB8F}"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11157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6A7C8E8A-85C7-47BD-AFEA-C0DF946DDB8F}"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38553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Tree>
    <p:extLst>
      <p:ext uri="{BB962C8B-B14F-4D97-AF65-F5344CB8AC3E}">
        <p14:creationId xmlns:p14="http://schemas.microsoft.com/office/powerpoint/2010/main" val="18718881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779522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Can I conclude that, because I know that</a:t>
                </a:r>
                <a:r>
                  <a:rPr lang="en-GB" sz="1200" b="0" i="0" kern="1200">
                    <a:solidFill>
                      <a:schemeClr val="tx1"/>
                    </a:solidFill>
                    <a:effectLst/>
                    <a:latin typeface="Cambria Math" panose="02040503050406030204" pitchFamily="18" charset="0"/>
                    <a:ea typeface="+mn-ea"/>
                    <a:cs typeface="+mn-cs"/>
                  </a:rPr>
                  <a:t>  4/6</a:t>
                </a:r>
                <a:r>
                  <a:rPr lang="en-GB" sz="1200" i="1" kern="1200" dirty="0">
                    <a:solidFill>
                      <a:schemeClr val="tx1"/>
                    </a:solidFill>
                    <a:effectLst/>
                    <a:latin typeface="+mn-lt"/>
                    <a:ea typeface="+mn-ea"/>
                    <a:cs typeface="+mn-cs"/>
                  </a:rPr>
                  <a:t> &lt; </a:t>
                </a:r>
                <a:r>
                  <a:rPr lang="en-GB" sz="1200" b="0" i="0" kern="1200">
                    <a:solidFill>
                      <a:schemeClr val="tx1"/>
                    </a:solidFill>
                    <a:effectLst/>
                    <a:latin typeface="Cambria Math" panose="02040503050406030204" pitchFamily="18" charset="0"/>
                    <a:ea typeface="+mn-ea"/>
                    <a:cs typeface="+mn-cs"/>
                  </a:rPr>
                  <a:t>4/5</a:t>
                </a:r>
                <a:r>
                  <a:rPr lang="en-GB" sz="1200" i="1" kern="1200" dirty="0">
                    <a:solidFill>
                      <a:schemeClr val="tx1"/>
                    </a:solidFill>
                    <a:effectLst/>
                    <a:latin typeface="+mn-lt"/>
                    <a:ea typeface="+mn-ea"/>
                    <a:cs typeface="+mn-cs"/>
                  </a:rPr>
                  <a:t> ,</a:t>
                </a:r>
              </a:p>
              <a:p>
                <a:r>
                  <a:rPr lang="en-GB" sz="1200" i="1" kern="1200" dirty="0">
                    <a:solidFill>
                      <a:schemeClr val="tx1"/>
                    </a:solidFill>
                    <a:effectLst/>
                    <a:latin typeface="+mn-lt"/>
                    <a:ea typeface="+mn-ea"/>
                    <a:cs typeface="+mn-cs"/>
                  </a:rPr>
                  <a:t>I must also know that 1</a:t>
                </a:r>
                <a:r>
                  <a:rPr lang="en-GB" sz="1200" b="0" i="0" kern="1200">
                    <a:solidFill>
                      <a:schemeClr val="tx1"/>
                    </a:solidFill>
                    <a:effectLst/>
                    <a:latin typeface="Cambria Math" panose="02040503050406030204" pitchFamily="18" charset="0"/>
                    <a:ea typeface="+mn-ea"/>
                    <a:cs typeface="+mn-cs"/>
                  </a:rPr>
                  <a:t>  4/6</a:t>
                </a:r>
                <a:r>
                  <a:rPr lang="en-GB" sz="1200" i="1" kern="1200" dirty="0">
                    <a:solidFill>
                      <a:schemeClr val="tx1"/>
                    </a:solidFill>
                    <a:effectLst/>
                    <a:latin typeface="+mn-lt"/>
                    <a:ea typeface="+mn-ea"/>
                    <a:cs typeface="+mn-cs"/>
                  </a:rPr>
                  <a:t> &lt; 1 </a:t>
                </a:r>
                <a:r>
                  <a:rPr lang="en-GB" sz="1200" b="0" i="0" kern="1200">
                    <a:solidFill>
                      <a:schemeClr val="tx1"/>
                    </a:solidFill>
                    <a:effectLst/>
                    <a:latin typeface="Cambria Math" panose="02040503050406030204" pitchFamily="18" charset="0"/>
                    <a:ea typeface="+mn-ea"/>
                    <a:cs typeface="+mn-cs"/>
                  </a:rPr>
                  <a:t>4/5</a:t>
                </a:r>
                <a:r>
                  <a:rPr lang="en-GB" sz="1200" i="1" kern="1200" dirty="0">
                    <a:solidFill>
                      <a:schemeClr val="tx1"/>
                    </a:solidFill>
                    <a:effectLst/>
                    <a:latin typeface="+mn-lt"/>
                    <a:ea typeface="+mn-ea"/>
                    <a:cs typeface="+mn-cs"/>
                  </a:rPr>
                  <a:t> ?</a:t>
                </a: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410376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3467853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5915260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7594496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2817939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24021374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623601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3967997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15514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2976525961"/>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6" r:id="rId7"/>
    <p:sldLayoutId id="2147483667" r:id="rId8"/>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2599912310"/>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6.bin"/><Relationship Id="rId13" Type="http://schemas.openxmlformats.org/officeDocument/2006/relationships/oleObject" Target="../embeddings/oleObject8.bin"/><Relationship Id="rId18" Type="http://schemas.openxmlformats.org/officeDocument/2006/relationships/oleObject" Target="../embeddings/oleObject10.bin"/><Relationship Id="rId3" Type="http://schemas.openxmlformats.org/officeDocument/2006/relationships/notesSlide" Target="../notesSlides/notesSlide6.xml"/><Relationship Id="rId7" Type="http://schemas.openxmlformats.org/officeDocument/2006/relationships/image" Target="../media/image10.wmf"/><Relationship Id="rId12" Type="http://schemas.openxmlformats.org/officeDocument/2006/relationships/image" Target="../media/image12.wmf"/><Relationship Id="rId17" Type="http://schemas.openxmlformats.org/officeDocument/2006/relationships/image" Target="../media/image14.wmf"/><Relationship Id="rId2" Type="http://schemas.openxmlformats.org/officeDocument/2006/relationships/slideLayout" Target="../slideLayouts/slideLayout15.xml"/><Relationship Id="rId16" Type="http://schemas.openxmlformats.org/officeDocument/2006/relationships/oleObject" Target="../embeddings/oleObject9.bin"/><Relationship Id="rId1" Type="http://schemas.openxmlformats.org/officeDocument/2006/relationships/vmlDrawing" Target="../drawings/vmlDrawing2.vml"/><Relationship Id="rId6" Type="http://schemas.openxmlformats.org/officeDocument/2006/relationships/oleObject" Target="../embeddings/oleObject5.bin"/><Relationship Id="rId11" Type="http://schemas.openxmlformats.org/officeDocument/2006/relationships/oleObject" Target="../embeddings/oleObject7.bin"/><Relationship Id="rId5" Type="http://schemas.openxmlformats.org/officeDocument/2006/relationships/image" Target="../media/image17.png"/><Relationship Id="rId15" Type="http://schemas.openxmlformats.org/officeDocument/2006/relationships/image" Target="../media/image19.png"/><Relationship Id="rId10" Type="http://schemas.openxmlformats.org/officeDocument/2006/relationships/image" Target="../media/image18.png"/><Relationship Id="rId19" Type="http://schemas.openxmlformats.org/officeDocument/2006/relationships/image" Target="../media/image15.wmf"/><Relationship Id="rId4" Type="http://schemas.openxmlformats.org/officeDocument/2006/relationships/image" Target="../media/image16.png"/><Relationship Id="rId9" Type="http://schemas.openxmlformats.org/officeDocument/2006/relationships/image" Target="../media/image11.wmf"/><Relationship Id="rId14" Type="http://schemas.openxmlformats.org/officeDocument/2006/relationships/image" Target="../media/image13.w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tags" Target="../tags/tag2.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25.wmf"/><Relationship Id="rId3" Type="http://schemas.openxmlformats.org/officeDocument/2006/relationships/notesSlide" Target="../notesSlides/notesSlide9.xml"/><Relationship Id="rId7" Type="http://schemas.openxmlformats.org/officeDocument/2006/relationships/image" Target="../media/image29.png"/><Relationship Id="rId12" Type="http://schemas.openxmlformats.org/officeDocument/2006/relationships/oleObject" Target="../embeddings/oleObject12.bin"/><Relationship Id="rId2" Type="http://schemas.openxmlformats.org/officeDocument/2006/relationships/slideLayout" Target="../slideLayouts/slideLayout15.xml"/><Relationship Id="rId1" Type="http://schemas.openxmlformats.org/officeDocument/2006/relationships/vmlDrawing" Target="../drawings/vmlDrawing3.vml"/><Relationship Id="rId6" Type="http://schemas.openxmlformats.org/officeDocument/2006/relationships/image" Target="../media/image28.png"/><Relationship Id="rId11" Type="http://schemas.openxmlformats.org/officeDocument/2006/relationships/image" Target="../media/image24.wmf"/><Relationship Id="rId5" Type="http://schemas.openxmlformats.org/officeDocument/2006/relationships/image" Target="../media/image27.png"/><Relationship Id="rId15" Type="http://schemas.openxmlformats.org/officeDocument/2006/relationships/image" Target="../media/image33.png"/><Relationship Id="rId10" Type="http://schemas.openxmlformats.org/officeDocument/2006/relationships/oleObject" Target="../embeddings/oleObject11.bin"/><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36.png"/><Relationship Id="rId2" Type="http://schemas.openxmlformats.org/officeDocument/2006/relationships/slideLayout" Target="../slideLayouts/slideLayout15.xml"/><Relationship Id="rId1" Type="http://schemas.openxmlformats.org/officeDocument/2006/relationships/vmlDrawing" Target="../drawings/vmlDrawing4.vml"/><Relationship Id="rId6" Type="http://schemas.openxmlformats.org/officeDocument/2006/relationships/image" Target="../media/image34.wmf"/><Relationship Id="rId5" Type="http://schemas.openxmlformats.org/officeDocument/2006/relationships/oleObject" Target="../embeddings/oleObject13.bin"/><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5.xml"/><Relationship Id="rId1" Type="http://schemas.openxmlformats.org/officeDocument/2006/relationships/tags" Target="../tags/tag3.xml"/><Relationship Id="rId5" Type="http://schemas.openxmlformats.org/officeDocument/2006/relationships/image" Target="../media/image38.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8" Type="http://schemas.openxmlformats.org/officeDocument/2006/relationships/image" Target="../media/image40.wmf"/><Relationship Id="rId13" Type="http://schemas.openxmlformats.org/officeDocument/2006/relationships/oleObject" Target="../embeddings/oleObject18.bin"/><Relationship Id="rId18" Type="http://schemas.openxmlformats.org/officeDocument/2006/relationships/image" Target="../media/image45.wmf"/><Relationship Id="rId3" Type="http://schemas.openxmlformats.org/officeDocument/2006/relationships/notesSlide" Target="../notesSlides/notesSlide12.xml"/><Relationship Id="rId21" Type="http://schemas.openxmlformats.org/officeDocument/2006/relationships/image" Target="../media/image48.png"/><Relationship Id="rId7" Type="http://schemas.openxmlformats.org/officeDocument/2006/relationships/oleObject" Target="../embeddings/oleObject15.bin"/><Relationship Id="rId12" Type="http://schemas.openxmlformats.org/officeDocument/2006/relationships/image" Target="../media/image42.wmf"/><Relationship Id="rId17" Type="http://schemas.openxmlformats.org/officeDocument/2006/relationships/oleObject" Target="../embeddings/oleObject20.bin"/><Relationship Id="rId2" Type="http://schemas.openxmlformats.org/officeDocument/2006/relationships/slideLayout" Target="../slideLayouts/slideLayout15.xml"/><Relationship Id="rId16" Type="http://schemas.openxmlformats.org/officeDocument/2006/relationships/image" Target="../media/image44.wmf"/><Relationship Id="rId20" Type="http://schemas.openxmlformats.org/officeDocument/2006/relationships/image" Target="../media/image46.wmf"/><Relationship Id="rId1" Type="http://schemas.openxmlformats.org/officeDocument/2006/relationships/vmlDrawing" Target="../drawings/vmlDrawing5.vml"/><Relationship Id="rId6" Type="http://schemas.openxmlformats.org/officeDocument/2006/relationships/image" Target="../media/image39.wmf"/><Relationship Id="rId11" Type="http://schemas.openxmlformats.org/officeDocument/2006/relationships/oleObject" Target="../embeddings/oleObject17.bin"/><Relationship Id="rId5" Type="http://schemas.openxmlformats.org/officeDocument/2006/relationships/oleObject" Target="../embeddings/oleObject14.bin"/><Relationship Id="rId15" Type="http://schemas.openxmlformats.org/officeDocument/2006/relationships/oleObject" Target="../embeddings/oleObject19.bin"/><Relationship Id="rId10" Type="http://schemas.openxmlformats.org/officeDocument/2006/relationships/image" Target="../media/image41.wmf"/><Relationship Id="rId19" Type="http://schemas.openxmlformats.org/officeDocument/2006/relationships/oleObject" Target="../embeddings/oleObject21.bin"/><Relationship Id="rId4" Type="http://schemas.openxmlformats.org/officeDocument/2006/relationships/image" Target="../media/image47.png"/><Relationship Id="rId9" Type="http://schemas.openxmlformats.org/officeDocument/2006/relationships/oleObject" Target="../embeddings/oleObject16.bin"/><Relationship Id="rId14" Type="http://schemas.openxmlformats.org/officeDocument/2006/relationships/image" Target="../media/image43.wmf"/></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ncetm.org.uk/classroom-resources/primm-3-08-common-denomination-more-adding-and-subtracting/"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5.xml"/><Relationship Id="rId7" Type="http://schemas.openxmlformats.org/officeDocument/2006/relationships/image" Target="../media/image7.wmf"/><Relationship Id="rId2" Type="http://schemas.openxmlformats.org/officeDocument/2006/relationships/slideLayout" Target="../slideLayouts/slideLayout15.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9.wmf"/><Relationship Id="rId5" Type="http://schemas.openxmlformats.org/officeDocument/2006/relationships/image" Target="../media/image6.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8.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Compare fractions with different denominators</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6F-3 </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AB2D1CB-7D40-4BF4-AD9B-62C3E94677F0}"/>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rot="10800000">
            <a:off x="3414436" y="4299820"/>
            <a:ext cx="270511" cy="266701"/>
          </a:xfrm>
          <a:prstGeom prst="rect">
            <a:avLst/>
          </a:prstGeom>
        </p:spPr>
      </p:pic>
      <p:sp>
        <p:nvSpPr>
          <p:cNvPr id="3" name="Title 2">
            <a:extLst>
              <a:ext uri="{FF2B5EF4-FFF2-40B4-BE49-F238E27FC236}">
                <a16:creationId xmlns:a16="http://schemas.microsoft.com/office/drawing/2014/main" id="{6C05D161-B201-42AB-BD11-835E976D5566}"/>
              </a:ext>
            </a:extLst>
          </p:cNvPr>
          <p:cNvSpPr>
            <a:spLocks noGrp="1"/>
          </p:cNvSpPr>
          <p:nvPr>
            <p:ph type="title"/>
          </p:nvPr>
        </p:nvSpPr>
        <p:spPr/>
        <p:txBody>
          <a:bodyPr/>
          <a:lstStyle/>
          <a:p>
            <a:r>
              <a:rPr lang="en-GB" dirty="0"/>
              <a:t>6F-3 Compare fractions with different denominators</a:t>
            </a:r>
          </a:p>
        </p:txBody>
      </p:sp>
      <p:pic>
        <p:nvPicPr>
          <p:cNvPr id="5" name="Picture 4">
            <a:extLst>
              <a:ext uri="{FF2B5EF4-FFF2-40B4-BE49-F238E27FC236}">
                <a16:creationId xmlns:a16="http://schemas.microsoft.com/office/drawing/2014/main" id="{9BA02E6C-AC80-47BE-85EF-6F3584E4A3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5455" y="2686522"/>
            <a:ext cx="7907446" cy="1359696"/>
          </a:xfrm>
          <a:prstGeom prst="rect">
            <a:avLst/>
          </a:prstGeom>
        </p:spPr>
      </p:pic>
      <p:graphicFrame>
        <p:nvGraphicFramePr>
          <p:cNvPr id="6" name="Object 5">
            <a:extLst>
              <a:ext uri="{FF2B5EF4-FFF2-40B4-BE49-F238E27FC236}">
                <a16:creationId xmlns:a16="http://schemas.microsoft.com/office/drawing/2014/main" id="{888E6E46-947B-4B1C-A628-AAEE18B66CF5}"/>
              </a:ext>
            </a:extLst>
          </p:cNvPr>
          <p:cNvGraphicFramePr>
            <a:graphicFrameLocks noChangeAspect="1"/>
          </p:cNvGraphicFramePr>
          <p:nvPr/>
        </p:nvGraphicFramePr>
        <p:xfrm>
          <a:off x="2223178" y="4046218"/>
          <a:ext cx="241300" cy="736600"/>
        </p:xfrm>
        <a:graphic>
          <a:graphicData uri="http://schemas.openxmlformats.org/presentationml/2006/ole">
            <mc:AlternateContent xmlns:mc="http://schemas.openxmlformats.org/markup-compatibility/2006">
              <mc:Choice xmlns:v="urn:schemas-microsoft-com:vml" Requires="v">
                <p:oleObj spid="_x0000_s2050" name="Equation" r:id="rId6" imgW="241200" imgH="736560" progId="Equation.DSMT4">
                  <p:embed/>
                </p:oleObj>
              </mc:Choice>
              <mc:Fallback>
                <p:oleObj name="Equation" r:id="rId6" imgW="241200" imgH="736560" progId="Equation.DSMT4">
                  <p:embed/>
                  <p:pic>
                    <p:nvPicPr>
                      <p:cNvPr id="6" name="Object 5">
                        <a:extLst>
                          <a:ext uri="{FF2B5EF4-FFF2-40B4-BE49-F238E27FC236}">
                            <a16:creationId xmlns:a16="http://schemas.microsoft.com/office/drawing/2014/main" id="{888E6E46-947B-4B1C-A628-AAEE18B66CF5}"/>
                          </a:ext>
                        </a:extLst>
                      </p:cNvPr>
                      <p:cNvPicPr/>
                      <p:nvPr/>
                    </p:nvPicPr>
                    <p:blipFill>
                      <a:blip r:embed="rId7"/>
                      <a:stretch>
                        <a:fillRect/>
                      </a:stretch>
                    </p:blipFill>
                    <p:spPr>
                      <a:xfrm>
                        <a:off x="2223178" y="4046218"/>
                        <a:ext cx="241300" cy="7366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4B3FF873-7D4B-42A2-AD84-2CBD12628546}"/>
              </a:ext>
            </a:extLst>
          </p:cNvPr>
          <p:cNvGraphicFramePr>
            <a:graphicFrameLocks noChangeAspect="1"/>
          </p:cNvGraphicFramePr>
          <p:nvPr/>
        </p:nvGraphicFramePr>
        <p:xfrm>
          <a:off x="4616493" y="4044233"/>
          <a:ext cx="241300" cy="736600"/>
        </p:xfrm>
        <a:graphic>
          <a:graphicData uri="http://schemas.openxmlformats.org/presentationml/2006/ole">
            <mc:AlternateContent xmlns:mc="http://schemas.openxmlformats.org/markup-compatibility/2006">
              <mc:Choice xmlns:v="urn:schemas-microsoft-com:vml" Requires="v">
                <p:oleObj spid="_x0000_s2051" name="Equation" r:id="rId8" imgW="241200" imgH="736560" progId="Equation.DSMT4">
                  <p:embed/>
                </p:oleObj>
              </mc:Choice>
              <mc:Fallback>
                <p:oleObj name="Equation" r:id="rId8" imgW="241200" imgH="736560" progId="Equation.DSMT4">
                  <p:embed/>
                  <p:pic>
                    <p:nvPicPr>
                      <p:cNvPr id="8" name="Object 7">
                        <a:extLst>
                          <a:ext uri="{FF2B5EF4-FFF2-40B4-BE49-F238E27FC236}">
                            <a16:creationId xmlns:a16="http://schemas.microsoft.com/office/drawing/2014/main" id="{4B3FF873-7D4B-42A2-AD84-2CBD12628546}"/>
                          </a:ext>
                        </a:extLst>
                      </p:cNvPr>
                      <p:cNvPicPr/>
                      <p:nvPr/>
                    </p:nvPicPr>
                    <p:blipFill>
                      <a:blip r:embed="rId9"/>
                      <a:stretch>
                        <a:fillRect/>
                      </a:stretch>
                    </p:blipFill>
                    <p:spPr>
                      <a:xfrm>
                        <a:off x="4616493" y="4044233"/>
                        <a:ext cx="241300" cy="736600"/>
                      </a:xfrm>
                      <a:prstGeom prst="rect">
                        <a:avLst/>
                      </a:prstGeom>
                    </p:spPr>
                  </p:pic>
                </p:oleObj>
              </mc:Fallback>
            </mc:AlternateContent>
          </a:graphicData>
        </a:graphic>
      </p:graphicFrame>
      <p:pic>
        <p:nvPicPr>
          <p:cNvPr id="9" name="Picture 8">
            <a:extLst>
              <a:ext uri="{FF2B5EF4-FFF2-40B4-BE49-F238E27FC236}">
                <a16:creationId xmlns:a16="http://schemas.microsoft.com/office/drawing/2014/main" id="{FE1CAAAC-656F-4E6D-8026-36D1027EB642}"/>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rot="10800000">
            <a:off x="3264823" y="4362450"/>
            <a:ext cx="270511" cy="266701"/>
          </a:xfrm>
          <a:prstGeom prst="rect">
            <a:avLst/>
          </a:prstGeom>
        </p:spPr>
      </p:pic>
      <p:pic>
        <p:nvPicPr>
          <p:cNvPr id="10" name="Picture 9">
            <a:extLst>
              <a:ext uri="{FF2B5EF4-FFF2-40B4-BE49-F238E27FC236}">
                <a16:creationId xmlns:a16="http://schemas.microsoft.com/office/drawing/2014/main" id="{22B9A771-0574-43B1-849C-99BBEB0CDEE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61310" y="2749152"/>
            <a:ext cx="5334690" cy="1359696"/>
          </a:xfrm>
          <a:prstGeom prst="rect">
            <a:avLst/>
          </a:prstGeom>
        </p:spPr>
      </p:pic>
      <p:graphicFrame>
        <p:nvGraphicFramePr>
          <p:cNvPr id="11" name="Object 10">
            <a:extLst>
              <a:ext uri="{FF2B5EF4-FFF2-40B4-BE49-F238E27FC236}">
                <a16:creationId xmlns:a16="http://schemas.microsoft.com/office/drawing/2014/main" id="{E07160A0-AE3B-4C21-9450-CF66D57CC94B}"/>
              </a:ext>
            </a:extLst>
          </p:cNvPr>
          <p:cNvGraphicFramePr>
            <a:graphicFrameLocks noChangeAspect="1"/>
          </p:cNvGraphicFramePr>
          <p:nvPr/>
        </p:nvGraphicFramePr>
        <p:xfrm>
          <a:off x="2401860" y="4114800"/>
          <a:ext cx="254000" cy="723900"/>
        </p:xfrm>
        <a:graphic>
          <a:graphicData uri="http://schemas.openxmlformats.org/presentationml/2006/ole">
            <mc:AlternateContent xmlns:mc="http://schemas.openxmlformats.org/markup-compatibility/2006">
              <mc:Choice xmlns:v="urn:schemas-microsoft-com:vml" Requires="v">
                <p:oleObj spid="_x0000_s2052" name="Equation" r:id="rId11" imgW="253800" imgH="723600" progId="Equation.DSMT4">
                  <p:embed/>
                </p:oleObj>
              </mc:Choice>
              <mc:Fallback>
                <p:oleObj name="Equation" r:id="rId11" imgW="253800" imgH="723600" progId="Equation.DSMT4">
                  <p:embed/>
                  <p:pic>
                    <p:nvPicPr>
                      <p:cNvPr id="11" name="Object 10">
                        <a:extLst>
                          <a:ext uri="{FF2B5EF4-FFF2-40B4-BE49-F238E27FC236}">
                            <a16:creationId xmlns:a16="http://schemas.microsoft.com/office/drawing/2014/main" id="{E07160A0-AE3B-4C21-9450-CF66D57CC94B}"/>
                          </a:ext>
                        </a:extLst>
                      </p:cNvPr>
                      <p:cNvPicPr/>
                      <p:nvPr/>
                    </p:nvPicPr>
                    <p:blipFill>
                      <a:blip r:embed="rId12"/>
                      <a:stretch>
                        <a:fillRect/>
                      </a:stretch>
                    </p:blipFill>
                    <p:spPr>
                      <a:xfrm>
                        <a:off x="2401860" y="4114800"/>
                        <a:ext cx="254000" cy="72390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EF70DBA2-C279-43CF-9C07-75ACC1D41082}"/>
              </a:ext>
            </a:extLst>
          </p:cNvPr>
          <p:cNvGraphicFramePr>
            <a:graphicFrameLocks noChangeAspect="1"/>
          </p:cNvGraphicFramePr>
          <p:nvPr/>
        </p:nvGraphicFramePr>
        <p:xfrm>
          <a:off x="4153190" y="4106863"/>
          <a:ext cx="228600" cy="736600"/>
        </p:xfrm>
        <a:graphic>
          <a:graphicData uri="http://schemas.openxmlformats.org/presentationml/2006/ole">
            <mc:AlternateContent xmlns:mc="http://schemas.openxmlformats.org/markup-compatibility/2006">
              <mc:Choice xmlns:v="urn:schemas-microsoft-com:vml" Requires="v">
                <p:oleObj spid="_x0000_s2053" name="Equation" r:id="rId13" imgW="228600" imgH="736560" progId="Equation.DSMT4">
                  <p:embed/>
                </p:oleObj>
              </mc:Choice>
              <mc:Fallback>
                <p:oleObj name="Equation" r:id="rId13" imgW="228600" imgH="736560" progId="Equation.DSMT4">
                  <p:embed/>
                  <p:pic>
                    <p:nvPicPr>
                      <p:cNvPr id="12" name="Object 11">
                        <a:extLst>
                          <a:ext uri="{FF2B5EF4-FFF2-40B4-BE49-F238E27FC236}">
                            <a16:creationId xmlns:a16="http://schemas.microsoft.com/office/drawing/2014/main" id="{EF70DBA2-C279-43CF-9C07-75ACC1D41082}"/>
                          </a:ext>
                        </a:extLst>
                      </p:cNvPr>
                      <p:cNvPicPr/>
                      <p:nvPr/>
                    </p:nvPicPr>
                    <p:blipFill>
                      <a:blip r:embed="rId14"/>
                      <a:stretch>
                        <a:fillRect/>
                      </a:stretch>
                    </p:blipFill>
                    <p:spPr>
                      <a:xfrm>
                        <a:off x="4153190" y="4106863"/>
                        <a:ext cx="228600" cy="736600"/>
                      </a:xfrm>
                      <a:prstGeom prst="rect">
                        <a:avLst/>
                      </a:prstGeom>
                    </p:spPr>
                  </p:pic>
                </p:oleObj>
              </mc:Fallback>
            </mc:AlternateContent>
          </a:graphicData>
        </a:graphic>
      </p:graphicFrame>
      <p:pic>
        <p:nvPicPr>
          <p:cNvPr id="13" name="Picture 12">
            <a:extLst>
              <a:ext uri="{FF2B5EF4-FFF2-40B4-BE49-F238E27FC236}">
                <a16:creationId xmlns:a16="http://schemas.microsoft.com/office/drawing/2014/main" id="{9E237AB1-1D77-474C-9B41-CE3A2A3F674D}"/>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72929" y="2892279"/>
            <a:ext cx="5334690" cy="1073443"/>
          </a:xfrm>
          <a:prstGeom prst="rect">
            <a:avLst/>
          </a:prstGeom>
        </p:spPr>
      </p:pic>
      <p:graphicFrame>
        <p:nvGraphicFramePr>
          <p:cNvPr id="14" name="Object 13">
            <a:extLst>
              <a:ext uri="{FF2B5EF4-FFF2-40B4-BE49-F238E27FC236}">
                <a16:creationId xmlns:a16="http://schemas.microsoft.com/office/drawing/2014/main" id="{DC9CFDA6-0472-4FBA-85D8-272F30FE4448}"/>
              </a:ext>
            </a:extLst>
          </p:cNvPr>
          <p:cNvGraphicFramePr>
            <a:graphicFrameLocks noChangeAspect="1"/>
          </p:cNvGraphicFramePr>
          <p:nvPr/>
        </p:nvGraphicFramePr>
        <p:xfrm>
          <a:off x="2319512" y="4108450"/>
          <a:ext cx="241300" cy="736600"/>
        </p:xfrm>
        <a:graphic>
          <a:graphicData uri="http://schemas.openxmlformats.org/presentationml/2006/ole">
            <mc:AlternateContent xmlns:mc="http://schemas.openxmlformats.org/markup-compatibility/2006">
              <mc:Choice xmlns:v="urn:schemas-microsoft-com:vml" Requires="v">
                <p:oleObj spid="_x0000_s2054" name="Equation" r:id="rId16" imgW="241200" imgH="736560" progId="Equation.DSMT4">
                  <p:embed/>
                </p:oleObj>
              </mc:Choice>
              <mc:Fallback>
                <p:oleObj name="Equation" r:id="rId16" imgW="241200" imgH="736560" progId="Equation.DSMT4">
                  <p:embed/>
                  <p:pic>
                    <p:nvPicPr>
                      <p:cNvPr id="14" name="Object 13">
                        <a:extLst>
                          <a:ext uri="{FF2B5EF4-FFF2-40B4-BE49-F238E27FC236}">
                            <a16:creationId xmlns:a16="http://schemas.microsoft.com/office/drawing/2014/main" id="{DC9CFDA6-0472-4FBA-85D8-272F30FE4448}"/>
                          </a:ext>
                        </a:extLst>
                      </p:cNvPr>
                      <p:cNvPicPr/>
                      <p:nvPr/>
                    </p:nvPicPr>
                    <p:blipFill>
                      <a:blip r:embed="rId17"/>
                      <a:stretch>
                        <a:fillRect/>
                      </a:stretch>
                    </p:blipFill>
                    <p:spPr>
                      <a:xfrm>
                        <a:off x="2319512" y="4108450"/>
                        <a:ext cx="241300" cy="736600"/>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3A976288-9474-4BA0-A3B0-62736F62E1F1}"/>
              </a:ext>
            </a:extLst>
          </p:cNvPr>
          <p:cNvGraphicFramePr>
            <a:graphicFrameLocks noChangeAspect="1"/>
          </p:cNvGraphicFramePr>
          <p:nvPr/>
        </p:nvGraphicFramePr>
        <p:xfrm>
          <a:off x="4064809" y="4106863"/>
          <a:ext cx="228600" cy="736600"/>
        </p:xfrm>
        <a:graphic>
          <a:graphicData uri="http://schemas.openxmlformats.org/presentationml/2006/ole">
            <mc:AlternateContent xmlns:mc="http://schemas.openxmlformats.org/markup-compatibility/2006">
              <mc:Choice xmlns:v="urn:schemas-microsoft-com:vml" Requires="v">
                <p:oleObj spid="_x0000_s2055" name="Equation" r:id="rId18" imgW="228600" imgH="736560" progId="Equation.DSMT4">
                  <p:embed/>
                </p:oleObj>
              </mc:Choice>
              <mc:Fallback>
                <p:oleObj name="Equation" r:id="rId18" imgW="228600" imgH="736560" progId="Equation.DSMT4">
                  <p:embed/>
                  <p:pic>
                    <p:nvPicPr>
                      <p:cNvPr id="15" name="Object 14">
                        <a:extLst>
                          <a:ext uri="{FF2B5EF4-FFF2-40B4-BE49-F238E27FC236}">
                            <a16:creationId xmlns:a16="http://schemas.microsoft.com/office/drawing/2014/main" id="{3A976288-9474-4BA0-A3B0-62736F62E1F1}"/>
                          </a:ext>
                        </a:extLst>
                      </p:cNvPr>
                      <p:cNvPicPr/>
                      <p:nvPr/>
                    </p:nvPicPr>
                    <p:blipFill>
                      <a:blip r:embed="rId19"/>
                      <a:stretch>
                        <a:fillRect/>
                      </a:stretch>
                    </p:blipFill>
                    <p:spPr>
                      <a:xfrm>
                        <a:off x="4064809" y="4106863"/>
                        <a:ext cx="228600" cy="736600"/>
                      </a:xfrm>
                      <a:prstGeom prst="rect">
                        <a:avLst/>
                      </a:prstGeom>
                    </p:spPr>
                  </p:pic>
                </p:oleObj>
              </mc:Fallback>
            </mc:AlternateContent>
          </a:graphicData>
        </a:graphic>
      </p:graphicFrame>
      <p:sp>
        <p:nvSpPr>
          <p:cNvPr id="16" name="Rectangle 15">
            <a:extLst>
              <a:ext uri="{FF2B5EF4-FFF2-40B4-BE49-F238E27FC236}">
                <a16:creationId xmlns:a16="http://schemas.microsoft.com/office/drawing/2014/main" id="{AED4A62B-6E7D-4FCF-9FE4-78693C8DE3B4}"/>
              </a:ext>
            </a:extLst>
          </p:cNvPr>
          <p:cNvSpPr/>
          <p:nvPr/>
        </p:nvSpPr>
        <p:spPr>
          <a:xfrm>
            <a:off x="3096434" y="4620260"/>
            <a:ext cx="670560" cy="73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17" name="Picture 16">
            <a:extLst>
              <a:ext uri="{FF2B5EF4-FFF2-40B4-BE49-F238E27FC236}">
                <a16:creationId xmlns:a16="http://schemas.microsoft.com/office/drawing/2014/main" id="{1856BC53-99D9-42DF-B21D-A5E210FF79C2}"/>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rot="10800000">
            <a:off x="3176442" y="4362450"/>
            <a:ext cx="270511" cy="266701"/>
          </a:xfrm>
          <a:prstGeom prst="rect">
            <a:avLst/>
          </a:prstGeom>
        </p:spPr>
      </p:pic>
      <p:sp>
        <p:nvSpPr>
          <p:cNvPr id="7" name="TextBox 19">
            <a:extLst>
              <a:ext uri="{FF2B5EF4-FFF2-40B4-BE49-F238E27FC236}">
                <a16:creationId xmlns:a16="http://schemas.microsoft.com/office/drawing/2014/main" id="{E5AF76E1-430E-4777-A97D-894097B78592}"/>
              </a:ext>
            </a:extLst>
          </p:cNvPr>
          <p:cNvSpPr txBox="1"/>
          <p:nvPr/>
        </p:nvSpPr>
        <p:spPr>
          <a:xfrm>
            <a:off x="6144005" y="3314704"/>
            <a:ext cx="5486401"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If the numerators are both 1, then the larger the denominator, the smaller the fraction.</a:t>
            </a:r>
          </a:p>
        </p:txBody>
      </p:sp>
      <p:sp>
        <p:nvSpPr>
          <p:cNvPr id="20" name="Content Placeholder 2">
            <a:extLst>
              <a:ext uri="{FF2B5EF4-FFF2-40B4-BE49-F238E27FC236}">
                <a16:creationId xmlns:a16="http://schemas.microsoft.com/office/drawing/2014/main" id="{F3F38CCC-E483-4EF5-8A1C-AC42F88790EF}"/>
              </a:ext>
            </a:extLst>
          </p:cNvPr>
          <p:cNvSpPr txBox="1">
            <a:spLocks/>
          </p:cNvSpPr>
          <p:nvPr/>
        </p:nvSpPr>
        <p:spPr>
          <a:xfrm flipH="1">
            <a:off x="5822674" y="1557338"/>
            <a:ext cx="5807731"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numerators of both fractions?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can we compare the fractions when both numerators are one?</a:t>
            </a:r>
          </a:p>
          <a:p>
            <a:pPr marL="0" marR="0" lvl="0" indent="0" algn="l" defTabSz="914400" rtl="0" eaLnBrk="0" fontAlgn="base" latinLnBrk="0" hangingPunct="0">
              <a:lnSpc>
                <a:spcPct val="120000"/>
              </a:lnSpc>
              <a:spcBef>
                <a:spcPts val="600"/>
              </a:spcBef>
              <a:spcAft>
                <a:spcPts val="600"/>
              </a:spcAft>
              <a:buClr>
                <a:srgbClr val="585858"/>
              </a:buClr>
              <a:buSzTx/>
              <a:tabLst/>
              <a:defRPr/>
            </a:pPr>
            <a:endParaRPr kumimoji="0" lang="en-GB" sz="14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7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Why is this the case?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6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7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with other representations.</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2" name="TextBox 19">
            <a:extLst>
              <a:ext uri="{FF2B5EF4-FFF2-40B4-BE49-F238E27FC236}">
                <a16:creationId xmlns:a16="http://schemas.microsoft.com/office/drawing/2014/main" id="{965974DF-8C57-4318-82BE-F3A780DDBAD0}"/>
              </a:ext>
            </a:extLst>
          </p:cNvPr>
          <p:cNvSpPr txBox="1"/>
          <p:nvPr/>
        </p:nvSpPr>
        <p:spPr>
          <a:xfrm>
            <a:off x="6096000" y="4452930"/>
            <a:ext cx="5486401" cy="1323439"/>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denominator represents the number of equal parts the whole has been split into</a:t>
            </a:r>
            <a:r>
              <a:rPr lang="en-GB" sz="2000" i="1" dirty="0">
                <a:solidFill>
                  <a:srgbClr val="585858"/>
                </a:solidFill>
              </a:rPr>
              <a:t>. </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greater this number, the more equal parts and therefore the smaller the size of each part.</a:t>
            </a:r>
          </a:p>
        </p:txBody>
      </p:sp>
    </p:spTree>
    <p:extLst>
      <p:ext uri="{BB962C8B-B14F-4D97-AF65-F5344CB8AC3E}">
        <p14:creationId xmlns:p14="http://schemas.microsoft.com/office/powerpoint/2010/main" val="96893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20">
                                            <p:txEl>
                                              <p:pRg st="4" end="4"/>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20">
                                            <p:txEl>
                                              <p:pRg st="8" end="8"/>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xit" presetSubtype="0" fill="hold" nodeType="clickEffect">
                                  <p:stCondLst>
                                    <p:cond delay="0"/>
                                  </p:stCondLst>
                                  <p:childTnLst>
                                    <p:set>
                                      <p:cBhvr>
                                        <p:cTn id="41" dur="1" fill="hold">
                                          <p:stCondLst>
                                            <p:cond delay="0"/>
                                          </p:stCondLst>
                                        </p:cTn>
                                        <p:tgtEl>
                                          <p:spTgt spid="6"/>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8"/>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4"/>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500"/>
                                        <p:tgtEl>
                                          <p:spTgt spid="9"/>
                                        </p:tgtEl>
                                      </p:cBhvr>
                                    </p:animEffect>
                                  </p:childTnLst>
                                </p:cTn>
                              </p:par>
                            </p:childTnLst>
                          </p:cTn>
                        </p:par>
                      </p:childTnLst>
                    </p:cTn>
                  </p:par>
                  <p:par>
                    <p:cTn id="68" fill="hold">
                      <p:stCondLst>
                        <p:cond delay="indefinite"/>
                      </p:stCondLst>
                      <p:childTnLst>
                        <p:par>
                          <p:cTn id="69" fill="hold">
                            <p:stCondLst>
                              <p:cond delay="0"/>
                            </p:stCondLst>
                            <p:childTnLst>
                              <p:par>
                                <p:cTn id="70" presetID="1" presetClass="exit" presetSubtype="0" fill="hold" nodeType="clickEffect">
                                  <p:stCondLst>
                                    <p:cond delay="0"/>
                                  </p:stCondLst>
                                  <p:childTnLst>
                                    <p:set>
                                      <p:cBhvr>
                                        <p:cTn id="71" dur="1" fill="hold">
                                          <p:stCondLst>
                                            <p:cond delay="0"/>
                                          </p:stCondLst>
                                        </p:cTn>
                                        <p:tgtEl>
                                          <p:spTgt spid="10"/>
                                        </p:tgtEl>
                                        <p:attrNameLst>
                                          <p:attrName>style.visibility</p:attrName>
                                        </p:attrNameLst>
                                      </p:cBhvr>
                                      <p:to>
                                        <p:strVal val="hidden"/>
                                      </p:to>
                                    </p:set>
                                  </p:childTnLst>
                                </p:cTn>
                              </p:par>
                              <p:par>
                                <p:cTn id="72" presetID="1" presetClass="exit" presetSubtype="0" fill="hold" nodeType="withEffect">
                                  <p:stCondLst>
                                    <p:cond delay="0"/>
                                  </p:stCondLst>
                                  <p:childTnLst>
                                    <p:set>
                                      <p:cBhvr>
                                        <p:cTn id="73" dur="1" fill="hold">
                                          <p:stCondLst>
                                            <p:cond delay="0"/>
                                          </p:stCondLst>
                                        </p:cTn>
                                        <p:tgtEl>
                                          <p:spTgt spid="11"/>
                                        </p:tgtEl>
                                        <p:attrNameLst>
                                          <p:attrName>style.visibility</p:attrName>
                                        </p:attrNameLst>
                                      </p:cBhvr>
                                      <p:to>
                                        <p:strVal val="hidden"/>
                                      </p:to>
                                    </p:set>
                                  </p:childTnLst>
                                </p:cTn>
                              </p:par>
                              <p:par>
                                <p:cTn id="74" presetID="1" presetClass="exit" presetSubtype="0" fill="hold" nodeType="withEffect">
                                  <p:stCondLst>
                                    <p:cond delay="0"/>
                                  </p:stCondLst>
                                  <p:childTnLst>
                                    <p:set>
                                      <p:cBhvr>
                                        <p:cTn id="75" dur="1" fill="hold">
                                          <p:stCondLst>
                                            <p:cond delay="0"/>
                                          </p:stCondLst>
                                        </p:cTn>
                                        <p:tgtEl>
                                          <p:spTgt spid="12"/>
                                        </p:tgtEl>
                                        <p:attrNameLst>
                                          <p:attrName>style.visibility</p:attrName>
                                        </p:attrNameLst>
                                      </p:cBhvr>
                                      <p:to>
                                        <p:strVal val="hidden"/>
                                      </p:to>
                                    </p:set>
                                  </p:childTnLst>
                                </p:cTn>
                              </p:par>
                              <p:par>
                                <p:cTn id="76" presetID="1" presetClass="exit" presetSubtype="0" fill="hold" nodeType="withEffect">
                                  <p:stCondLst>
                                    <p:cond delay="0"/>
                                  </p:stCondLst>
                                  <p:childTnLst>
                                    <p:set>
                                      <p:cBhvr>
                                        <p:cTn id="77" dur="1" fill="hold">
                                          <p:stCondLst>
                                            <p:cond delay="0"/>
                                          </p:stCondLst>
                                        </p:cTn>
                                        <p:tgtEl>
                                          <p:spTgt spid="9"/>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fade">
                                      <p:cBhvr>
                                        <p:cTn id="82" dur="500"/>
                                        <p:tgtEl>
                                          <p:spTgt spid="13"/>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fade">
                                      <p:cBhvr>
                                        <p:cTn id="87" dur="500"/>
                                        <p:tgtEl>
                                          <p:spTgt spid="14"/>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fade">
                                      <p:cBhvr>
                                        <p:cTn id="92" dur="500"/>
                                        <p:tgtEl>
                                          <p:spTgt spid="15"/>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fade">
                                      <p:cBhvr>
                                        <p:cTn id="9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Rectangle 125">
            <a:extLst>
              <a:ext uri="{FF2B5EF4-FFF2-40B4-BE49-F238E27FC236}">
                <a16:creationId xmlns:a16="http://schemas.microsoft.com/office/drawing/2014/main" id="{54839FC7-A91A-4F6C-91CD-73280FAFE73F}"/>
              </a:ext>
            </a:extLst>
          </p:cNvPr>
          <p:cNvSpPr/>
          <p:nvPr/>
        </p:nvSpPr>
        <p:spPr>
          <a:xfrm>
            <a:off x="3818324" y="2029605"/>
            <a:ext cx="1136006" cy="63864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27" name="Rectangle 126">
            <a:extLst>
              <a:ext uri="{FF2B5EF4-FFF2-40B4-BE49-F238E27FC236}">
                <a16:creationId xmlns:a16="http://schemas.microsoft.com/office/drawing/2014/main" id="{5509FD2B-8E4F-497E-8680-4DC7928C1BE2}"/>
              </a:ext>
            </a:extLst>
          </p:cNvPr>
          <p:cNvSpPr/>
          <p:nvPr/>
        </p:nvSpPr>
        <p:spPr>
          <a:xfrm>
            <a:off x="3298013" y="3453047"/>
            <a:ext cx="938494" cy="63864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28" name="Rectangle 127">
            <a:extLst>
              <a:ext uri="{FF2B5EF4-FFF2-40B4-BE49-F238E27FC236}">
                <a16:creationId xmlns:a16="http://schemas.microsoft.com/office/drawing/2014/main" id="{0983E135-D9DF-4622-99F9-FF76B3A3CC7A}"/>
              </a:ext>
            </a:extLst>
          </p:cNvPr>
          <p:cNvSpPr/>
          <p:nvPr/>
        </p:nvSpPr>
        <p:spPr>
          <a:xfrm>
            <a:off x="4910095" y="2023359"/>
            <a:ext cx="1136006" cy="63864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29" name="Rectangle 128">
            <a:extLst>
              <a:ext uri="{FF2B5EF4-FFF2-40B4-BE49-F238E27FC236}">
                <a16:creationId xmlns:a16="http://schemas.microsoft.com/office/drawing/2014/main" id="{1E3519D7-4A37-4986-AB1B-ED79247AA4BC}"/>
              </a:ext>
            </a:extLst>
          </p:cNvPr>
          <p:cNvSpPr/>
          <p:nvPr/>
        </p:nvSpPr>
        <p:spPr>
          <a:xfrm>
            <a:off x="4194266" y="3448246"/>
            <a:ext cx="938494" cy="63864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75" name="Rectangle 74">
            <a:extLst>
              <a:ext uri="{FF2B5EF4-FFF2-40B4-BE49-F238E27FC236}">
                <a16:creationId xmlns:a16="http://schemas.microsoft.com/office/drawing/2014/main" id="{E3C45D9F-AE3A-4682-9956-10966779176C}"/>
              </a:ext>
            </a:extLst>
          </p:cNvPr>
          <p:cNvSpPr/>
          <p:nvPr/>
        </p:nvSpPr>
        <p:spPr>
          <a:xfrm>
            <a:off x="2733339" y="2029605"/>
            <a:ext cx="1136006" cy="63864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25" name="Rectangle 124">
            <a:extLst>
              <a:ext uri="{FF2B5EF4-FFF2-40B4-BE49-F238E27FC236}">
                <a16:creationId xmlns:a16="http://schemas.microsoft.com/office/drawing/2014/main" id="{D8248E8C-83A6-4A43-84D2-9EA7950A7BCB}"/>
              </a:ext>
            </a:extLst>
          </p:cNvPr>
          <p:cNvSpPr/>
          <p:nvPr/>
        </p:nvSpPr>
        <p:spPr>
          <a:xfrm>
            <a:off x="2397333" y="3448095"/>
            <a:ext cx="938494" cy="63864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63" name="Rectangle 62">
            <a:extLst>
              <a:ext uri="{FF2B5EF4-FFF2-40B4-BE49-F238E27FC236}">
                <a16:creationId xmlns:a16="http://schemas.microsoft.com/office/drawing/2014/main" id="{6AA60F2D-26C5-4A97-ACCD-05E5DF40AC00}"/>
              </a:ext>
            </a:extLst>
          </p:cNvPr>
          <p:cNvSpPr/>
          <p:nvPr/>
        </p:nvSpPr>
        <p:spPr>
          <a:xfrm>
            <a:off x="1662667" y="2029605"/>
            <a:ext cx="1136006" cy="63864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64" name="Rectangle 63">
            <a:extLst>
              <a:ext uri="{FF2B5EF4-FFF2-40B4-BE49-F238E27FC236}">
                <a16:creationId xmlns:a16="http://schemas.microsoft.com/office/drawing/2014/main" id="{A3559B26-9477-460A-841A-C92F8B8A40F7}"/>
              </a:ext>
            </a:extLst>
          </p:cNvPr>
          <p:cNvSpPr/>
          <p:nvPr/>
        </p:nvSpPr>
        <p:spPr>
          <a:xfrm>
            <a:off x="1496797" y="3450522"/>
            <a:ext cx="938494" cy="63864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6F-3 Compare fractions with different denominators</a:t>
            </a:r>
          </a:p>
        </p:txBody>
      </p:sp>
      <p:grpSp>
        <p:nvGrpSpPr>
          <p:cNvPr id="5" name="Group 4"/>
          <p:cNvGrpSpPr/>
          <p:nvPr/>
        </p:nvGrpSpPr>
        <p:grpSpPr>
          <a:xfrm>
            <a:off x="617774" y="2023360"/>
            <a:ext cx="5424936" cy="649333"/>
            <a:chOff x="625709" y="2367542"/>
            <a:chExt cx="7907104" cy="576636"/>
          </a:xfrm>
        </p:grpSpPr>
        <p:sp>
          <p:nvSpPr>
            <p:cNvPr id="31" name="Rectangle 30">
              <a:extLst>
                <a:ext uri="{FF2B5EF4-FFF2-40B4-BE49-F238E27FC236}">
                  <a16:creationId xmlns:a16="http://schemas.microsoft.com/office/drawing/2014/main" id="{75839531-AFDE-421F-9602-47DAAEB1ED16}"/>
                </a:ext>
              </a:extLst>
            </p:cNvPr>
            <p:cNvSpPr/>
            <p:nvPr/>
          </p:nvSpPr>
          <p:spPr>
            <a:xfrm>
              <a:off x="626696" y="2372117"/>
              <a:ext cx="1571288" cy="56714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4" name="Rectangle 33">
              <a:extLst>
                <a:ext uri="{FF2B5EF4-FFF2-40B4-BE49-F238E27FC236}">
                  <a16:creationId xmlns:a16="http://schemas.microsoft.com/office/drawing/2014/main" id="{D43255DE-22D0-46EC-ADA7-6E4722B42C08}"/>
                </a:ext>
              </a:extLst>
            </p:cNvPr>
            <p:cNvSpPr/>
            <p:nvPr/>
          </p:nvSpPr>
          <p:spPr>
            <a:xfrm>
              <a:off x="625709" y="2367542"/>
              <a:ext cx="7907104" cy="57663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cxnSp>
          <p:nvCxnSpPr>
            <p:cNvPr id="35" name="Straight Connector 34">
              <a:extLst>
                <a:ext uri="{FF2B5EF4-FFF2-40B4-BE49-F238E27FC236}">
                  <a16:creationId xmlns:a16="http://schemas.microsoft.com/office/drawing/2014/main" id="{61201213-D294-41DB-AFC4-FB1A147BF16A}"/>
                </a:ext>
              </a:extLst>
            </p:cNvPr>
            <p:cNvCxnSpPr>
              <a:cxnSpLocks/>
            </p:cNvCxnSpPr>
            <p:nvPr/>
          </p:nvCxnSpPr>
          <p:spPr>
            <a:xfrm>
              <a:off x="2207128" y="2367542"/>
              <a:ext cx="0" cy="576636"/>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40" name="Straight Connector 39">
              <a:extLst>
                <a:ext uri="{FF2B5EF4-FFF2-40B4-BE49-F238E27FC236}">
                  <a16:creationId xmlns:a16="http://schemas.microsoft.com/office/drawing/2014/main" id="{97E4E99F-0CBE-45CD-BEC9-857CF904482E}"/>
                </a:ext>
              </a:extLst>
            </p:cNvPr>
            <p:cNvCxnSpPr>
              <a:cxnSpLocks/>
            </p:cNvCxnSpPr>
            <p:nvPr/>
          </p:nvCxnSpPr>
          <p:spPr>
            <a:xfrm>
              <a:off x="3788550" y="2367542"/>
              <a:ext cx="0" cy="576636"/>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Straight Connector 40">
              <a:extLst>
                <a:ext uri="{FF2B5EF4-FFF2-40B4-BE49-F238E27FC236}">
                  <a16:creationId xmlns:a16="http://schemas.microsoft.com/office/drawing/2014/main" id="{26F5310E-F130-4B91-AED6-4EFE986641C1}"/>
                </a:ext>
              </a:extLst>
            </p:cNvPr>
            <p:cNvCxnSpPr>
              <a:cxnSpLocks/>
            </p:cNvCxnSpPr>
            <p:nvPr/>
          </p:nvCxnSpPr>
          <p:spPr>
            <a:xfrm>
              <a:off x="5369972" y="2367542"/>
              <a:ext cx="0" cy="576636"/>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42" name="Straight Connector 41">
              <a:extLst>
                <a:ext uri="{FF2B5EF4-FFF2-40B4-BE49-F238E27FC236}">
                  <a16:creationId xmlns:a16="http://schemas.microsoft.com/office/drawing/2014/main" id="{1BF04BD2-BDC0-4A29-AA2D-CE17D80C2ECF}"/>
                </a:ext>
              </a:extLst>
            </p:cNvPr>
            <p:cNvCxnSpPr>
              <a:cxnSpLocks/>
            </p:cNvCxnSpPr>
            <p:nvPr/>
          </p:nvCxnSpPr>
          <p:spPr>
            <a:xfrm>
              <a:off x="6951391" y="2367542"/>
              <a:ext cx="0" cy="576636"/>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8" name="Group 7"/>
          <p:cNvGrpSpPr/>
          <p:nvPr/>
        </p:nvGrpSpPr>
        <p:grpSpPr>
          <a:xfrm>
            <a:off x="1018160" y="2023264"/>
            <a:ext cx="312906" cy="657796"/>
            <a:chOff x="1346584" y="3700393"/>
            <a:chExt cx="456075" cy="797397"/>
          </a:xfrm>
        </p:grpSpPr>
        <p:sp>
          <p:nvSpPr>
            <p:cNvPr id="72" name="TextBox 71">
              <a:extLst>
                <a:ext uri="{FF2B5EF4-FFF2-40B4-BE49-F238E27FC236}">
                  <a16:creationId xmlns:a16="http://schemas.microsoft.com/office/drawing/2014/main" id="{BA2A034D-3A0A-474A-98DD-25BCB34673BF}"/>
                </a:ext>
              </a:extLst>
            </p:cNvPr>
            <p:cNvSpPr txBox="1"/>
            <p:nvPr/>
          </p:nvSpPr>
          <p:spPr>
            <a:xfrm>
              <a:off x="1346584" y="3700393"/>
              <a:ext cx="456075" cy="44771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73" name="TextBox 72">
              <a:extLst>
                <a:ext uri="{FF2B5EF4-FFF2-40B4-BE49-F238E27FC236}">
                  <a16:creationId xmlns:a16="http://schemas.microsoft.com/office/drawing/2014/main" id="{AE1F5F4B-2F96-438E-9632-B2DBCFA6712E}"/>
                </a:ext>
              </a:extLst>
            </p:cNvPr>
            <p:cNvSpPr txBox="1"/>
            <p:nvPr/>
          </p:nvSpPr>
          <p:spPr>
            <a:xfrm>
              <a:off x="1346584" y="4050076"/>
              <a:ext cx="456075" cy="44771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74" name="Straight Connector 73">
              <a:extLst>
                <a:ext uri="{FF2B5EF4-FFF2-40B4-BE49-F238E27FC236}">
                  <a16:creationId xmlns:a16="http://schemas.microsoft.com/office/drawing/2014/main" id="{2B5C24A2-C5A7-4CA7-AF0C-5EB849ADDD1D}"/>
                </a:ext>
              </a:extLst>
            </p:cNvPr>
            <p:cNvCxnSpPr>
              <a:cxnSpLocks/>
            </p:cNvCxnSpPr>
            <p:nvPr/>
          </p:nvCxnSpPr>
          <p:spPr>
            <a:xfrm>
              <a:off x="1449573" y="4093315"/>
              <a:ext cx="250097" cy="0"/>
            </a:xfrm>
            <a:prstGeom prst="line">
              <a:avLst/>
            </a:prstGeom>
            <a:ln w="19050"/>
          </p:spPr>
          <p:style>
            <a:lnRef idx="1">
              <a:schemeClr val="dk1"/>
            </a:lnRef>
            <a:fillRef idx="0">
              <a:schemeClr val="dk1"/>
            </a:fillRef>
            <a:effectRef idx="0">
              <a:schemeClr val="dk1"/>
            </a:effectRef>
            <a:fontRef idx="minor">
              <a:schemeClr val="tx1"/>
            </a:fontRef>
          </p:style>
        </p:cxnSp>
      </p:grpSp>
      <p:sp>
        <p:nvSpPr>
          <p:cNvPr id="76" name="Rectangle 75">
            <a:extLst>
              <a:ext uri="{FF2B5EF4-FFF2-40B4-BE49-F238E27FC236}">
                <a16:creationId xmlns:a16="http://schemas.microsoft.com/office/drawing/2014/main" id="{75839531-AFDE-421F-9602-47DAAEB1ED16}"/>
              </a:ext>
            </a:extLst>
          </p:cNvPr>
          <p:cNvSpPr/>
          <p:nvPr/>
        </p:nvSpPr>
        <p:spPr>
          <a:xfrm>
            <a:off x="627905" y="3451426"/>
            <a:ext cx="897536" cy="63864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77" name="Rectangle 76">
            <a:extLst>
              <a:ext uri="{FF2B5EF4-FFF2-40B4-BE49-F238E27FC236}">
                <a16:creationId xmlns:a16="http://schemas.microsoft.com/office/drawing/2014/main" id="{D43255DE-22D0-46EC-ADA7-6E4722B42C08}"/>
              </a:ext>
            </a:extLst>
          </p:cNvPr>
          <p:cNvSpPr/>
          <p:nvPr/>
        </p:nvSpPr>
        <p:spPr>
          <a:xfrm>
            <a:off x="617774" y="3445182"/>
            <a:ext cx="5424936" cy="64933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nvGrpSpPr>
          <p:cNvPr id="82" name="Group 81"/>
          <p:cNvGrpSpPr/>
          <p:nvPr/>
        </p:nvGrpSpPr>
        <p:grpSpPr>
          <a:xfrm>
            <a:off x="947501" y="3438474"/>
            <a:ext cx="312906" cy="657796"/>
            <a:chOff x="1346584" y="3700393"/>
            <a:chExt cx="456076" cy="797397"/>
          </a:xfrm>
        </p:grpSpPr>
        <p:sp>
          <p:nvSpPr>
            <p:cNvPr id="83" name="TextBox 82">
              <a:extLst>
                <a:ext uri="{FF2B5EF4-FFF2-40B4-BE49-F238E27FC236}">
                  <a16:creationId xmlns:a16="http://schemas.microsoft.com/office/drawing/2014/main" id="{BA2A034D-3A0A-474A-98DD-25BCB34673BF}"/>
                </a:ext>
              </a:extLst>
            </p:cNvPr>
            <p:cNvSpPr txBox="1"/>
            <p:nvPr/>
          </p:nvSpPr>
          <p:spPr>
            <a:xfrm>
              <a:off x="1346584" y="3700393"/>
              <a:ext cx="456075" cy="44771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84" name="TextBox 83">
              <a:extLst>
                <a:ext uri="{FF2B5EF4-FFF2-40B4-BE49-F238E27FC236}">
                  <a16:creationId xmlns:a16="http://schemas.microsoft.com/office/drawing/2014/main" id="{AE1F5F4B-2F96-438E-9632-B2DBCFA6712E}"/>
                </a:ext>
              </a:extLst>
            </p:cNvPr>
            <p:cNvSpPr txBox="1"/>
            <p:nvPr/>
          </p:nvSpPr>
          <p:spPr>
            <a:xfrm>
              <a:off x="1346585" y="4050076"/>
              <a:ext cx="456075" cy="44771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85" name="Straight Connector 84">
              <a:extLst>
                <a:ext uri="{FF2B5EF4-FFF2-40B4-BE49-F238E27FC236}">
                  <a16:creationId xmlns:a16="http://schemas.microsoft.com/office/drawing/2014/main" id="{2B5C24A2-C5A7-4CA7-AF0C-5EB849ADDD1D}"/>
                </a:ext>
              </a:extLst>
            </p:cNvPr>
            <p:cNvCxnSpPr>
              <a:cxnSpLocks/>
            </p:cNvCxnSpPr>
            <p:nvPr/>
          </p:nvCxnSpPr>
          <p:spPr>
            <a:xfrm>
              <a:off x="1441014" y="4099089"/>
              <a:ext cx="250097" cy="0"/>
            </a:xfrm>
            <a:prstGeom prst="line">
              <a:avLst/>
            </a:prstGeom>
            <a:ln w="19050"/>
          </p:spPr>
          <p:style>
            <a:lnRef idx="1">
              <a:schemeClr val="dk1"/>
            </a:lnRef>
            <a:fillRef idx="0">
              <a:schemeClr val="dk1"/>
            </a:fillRef>
            <a:effectRef idx="0">
              <a:schemeClr val="dk1"/>
            </a:effectRef>
            <a:fontRef idx="minor">
              <a:schemeClr val="tx1"/>
            </a:fontRef>
          </p:style>
        </p:cxnSp>
      </p:grpSp>
      <p:cxnSp>
        <p:nvCxnSpPr>
          <p:cNvPr id="78" name="Straight Connector 77">
            <a:extLst>
              <a:ext uri="{FF2B5EF4-FFF2-40B4-BE49-F238E27FC236}">
                <a16:creationId xmlns:a16="http://schemas.microsoft.com/office/drawing/2014/main" id="{61201213-D294-41DB-AFC4-FB1A147BF16A}"/>
              </a:ext>
            </a:extLst>
          </p:cNvPr>
          <p:cNvCxnSpPr>
            <a:cxnSpLocks/>
          </p:cNvCxnSpPr>
          <p:nvPr/>
        </p:nvCxnSpPr>
        <p:spPr>
          <a:xfrm>
            <a:off x="1522434" y="3445181"/>
            <a:ext cx="0" cy="649333"/>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79" name="Straight Connector 78">
            <a:extLst>
              <a:ext uri="{FF2B5EF4-FFF2-40B4-BE49-F238E27FC236}">
                <a16:creationId xmlns:a16="http://schemas.microsoft.com/office/drawing/2014/main" id="{97E4E99F-0CBE-45CD-BEC9-857CF904482E}"/>
              </a:ext>
            </a:extLst>
          </p:cNvPr>
          <p:cNvCxnSpPr>
            <a:cxnSpLocks/>
          </p:cNvCxnSpPr>
          <p:nvPr/>
        </p:nvCxnSpPr>
        <p:spPr>
          <a:xfrm>
            <a:off x="3330544" y="3445181"/>
            <a:ext cx="0" cy="649333"/>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80" name="Straight Connector 79">
            <a:extLst>
              <a:ext uri="{FF2B5EF4-FFF2-40B4-BE49-F238E27FC236}">
                <a16:creationId xmlns:a16="http://schemas.microsoft.com/office/drawing/2014/main" id="{26F5310E-F130-4B91-AED6-4EFE986641C1}"/>
              </a:ext>
            </a:extLst>
          </p:cNvPr>
          <p:cNvCxnSpPr>
            <a:cxnSpLocks/>
          </p:cNvCxnSpPr>
          <p:nvPr/>
        </p:nvCxnSpPr>
        <p:spPr>
          <a:xfrm>
            <a:off x="6042710" y="3188003"/>
            <a:ext cx="0" cy="649333"/>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02" name="Straight Connector 101">
            <a:extLst>
              <a:ext uri="{FF2B5EF4-FFF2-40B4-BE49-F238E27FC236}">
                <a16:creationId xmlns:a16="http://schemas.microsoft.com/office/drawing/2014/main" id="{61201213-D294-41DB-AFC4-FB1A147BF16A}"/>
              </a:ext>
            </a:extLst>
          </p:cNvPr>
          <p:cNvCxnSpPr>
            <a:cxnSpLocks/>
          </p:cNvCxnSpPr>
          <p:nvPr/>
        </p:nvCxnSpPr>
        <p:spPr>
          <a:xfrm>
            <a:off x="5138654" y="3445181"/>
            <a:ext cx="0" cy="649333"/>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31" name="Straight Connector 130">
            <a:extLst>
              <a:ext uri="{FF2B5EF4-FFF2-40B4-BE49-F238E27FC236}">
                <a16:creationId xmlns:a16="http://schemas.microsoft.com/office/drawing/2014/main" id="{F9A21097-1D2A-4FCB-A55E-0335A3E58C5D}"/>
              </a:ext>
            </a:extLst>
          </p:cNvPr>
          <p:cNvCxnSpPr>
            <a:cxnSpLocks/>
          </p:cNvCxnSpPr>
          <p:nvPr/>
        </p:nvCxnSpPr>
        <p:spPr>
          <a:xfrm>
            <a:off x="4234599" y="3445181"/>
            <a:ext cx="0" cy="649333"/>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32" name="Straight Connector 131">
            <a:extLst>
              <a:ext uri="{FF2B5EF4-FFF2-40B4-BE49-F238E27FC236}">
                <a16:creationId xmlns:a16="http://schemas.microsoft.com/office/drawing/2014/main" id="{34967C9F-A54E-4971-ABC3-65886BE43C1E}"/>
              </a:ext>
            </a:extLst>
          </p:cNvPr>
          <p:cNvCxnSpPr>
            <a:cxnSpLocks/>
          </p:cNvCxnSpPr>
          <p:nvPr/>
        </p:nvCxnSpPr>
        <p:spPr>
          <a:xfrm>
            <a:off x="2426489" y="3445181"/>
            <a:ext cx="0" cy="649333"/>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nvGrpSpPr>
          <p:cNvPr id="133" name="Group 132">
            <a:extLst>
              <a:ext uri="{FF2B5EF4-FFF2-40B4-BE49-F238E27FC236}">
                <a16:creationId xmlns:a16="http://schemas.microsoft.com/office/drawing/2014/main" id="{30D46754-8260-4536-82A8-8C871CC31394}"/>
              </a:ext>
            </a:extLst>
          </p:cNvPr>
          <p:cNvGrpSpPr/>
          <p:nvPr/>
        </p:nvGrpSpPr>
        <p:grpSpPr>
          <a:xfrm>
            <a:off x="1843622" y="3438474"/>
            <a:ext cx="312906" cy="657796"/>
            <a:chOff x="1346584" y="3700393"/>
            <a:chExt cx="456076" cy="797397"/>
          </a:xfrm>
        </p:grpSpPr>
        <p:sp>
          <p:nvSpPr>
            <p:cNvPr id="138" name="TextBox 137">
              <a:extLst>
                <a:ext uri="{FF2B5EF4-FFF2-40B4-BE49-F238E27FC236}">
                  <a16:creationId xmlns:a16="http://schemas.microsoft.com/office/drawing/2014/main" id="{16052D4F-54FC-4D07-AFC8-E5DE799D01AA}"/>
                </a:ext>
              </a:extLst>
            </p:cNvPr>
            <p:cNvSpPr txBox="1"/>
            <p:nvPr/>
          </p:nvSpPr>
          <p:spPr>
            <a:xfrm>
              <a:off x="1346584" y="3700393"/>
              <a:ext cx="456075" cy="44771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39" name="TextBox 138">
              <a:extLst>
                <a:ext uri="{FF2B5EF4-FFF2-40B4-BE49-F238E27FC236}">
                  <a16:creationId xmlns:a16="http://schemas.microsoft.com/office/drawing/2014/main" id="{F8358974-3ABA-4D7F-8CD2-DBA29C17F1DA}"/>
                </a:ext>
              </a:extLst>
            </p:cNvPr>
            <p:cNvSpPr txBox="1"/>
            <p:nvPr/>
          </p:nvSpPr>
          <p:spPr>
            <a:xfrm>
              <a:off x="1346585" y="4050076"/>
              <a:ext cx="456075" cy="44771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141" name="Straight Connector 140">
              <a:extLst>
                <a:ext uri="{FF2B5EF4-FFF2-40B4-BE49-F238E27FC236}">
                  <a16:creationId xmlns:a16="http://schemas.microsoft.com/office/drawing/2014/main" id="{8FB48771-863B-41E5-A70E-EC205F6E6F9D}"/>
                </a:ext>
              </a:extLst>
            </p:cNvPr>
            <p:cNvCxnSpPr>
              <a:cxnSpLocks/>
            </p:cNvCxnSpPr>
            <p:nvPr/>
          </p:nvCxnSpPr>
          <p:spPr>
            <a:xfrm>
              <a:off x="1441014" y="4099089"/>
              <a:ext cx="250097"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46" name="Group 145">
            <a:extLst>
              <a:ext uri="{FF2B5EF4-FFF2-40B4-BE49-F238E27FC236}">
                <a16:creationId xmlns:a16="http://schemas.microsoft.com/office/drawing/2014/main" id="{CD2C5D17-9F99-4049-B849-69083E89E0DB}"/>
              </a:ext>
            </a:extLst>
          </p:cNvPr>
          <p:cNvGrpSpPr/>
          <p:nvPr/>
        </p:nvGrpSpPr>
        <p:grpSpPr>
          <a:xfrm>
            <a:off x="2739743" y="3438474"/>
            <a:ext cx="312906" cy="657796"/>
            <a:chOff x="1346584" y="3700393"/>
            <a:chExt cx="456076" cy="797397"/>
          </a:xfrm>
        </p:grpSpPr>
        <p:sp>
          <p:nvSpPr>
            <p:cNvPr id="147" name="TextBox 146">
              <a:extLst>
                <a:ext uri="{FF2B5EF4-FFF2-40B4-BE49-F238E27FC236}">
                  <a16:creationId xmlns:a16="http://schemas.microsoft.com/office/drawing/2014/main" id="{9D153C13-A777-4701-98CE-FB0558B98B63}"/>
                </a:ext>
              </a:extLst>
            </p:cNvPr>
            <p:cNvSpPr txBox="1"/>
            <p:nvPr/>
          </p:nvSpPr>
          <p:spPr>
            <a:xfrm>
              <a:off x="1346584" y="3700393"/>
              <a:ext cx="456075" cy="44771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48" name="TextBox 147">
              <a:extLst>
                <a:ext uri="{FF2B5EF4-FFF2-40B4-BE49-F238E27FC236}">
                  <a16:creationId xmlns:a16="http://schemas.microsoft.com/office/drawing/2014/main" id="{A7DDCCEF-E60F-49EB-A975-A21BA5AB1AF8}"/>
                </a:ext>
              </a:extLst>
            </p:cNvPr>
            <p:cNvSpPr txBox="1"/>
            <p:nvPr/>
          </p:nvSpPr>
          <p:spPr>
            <a:xfrm>
              <a:off x="1346585" y="4050076"/>
              <a:ext cx="456075" cy="44771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149" name="Straight Connector 148">
              <a:extLst>
                <a:ext uri="{FF2B5EF4-FFF2-40B4-BE49-F238E27FC236}">
                  <a16:creationId xmlns:a16="http://schemas.microsoft.com/office/drawing/2014/main" id="{F68914F8-A2D8-424D-BD43-C223DE33850C}"/>
                </a:ext>
              </a:extLst>
            </p:cNvPr>
            <p:cNvCxnSpPr>
              <a:cxnSpLocks/>
            </p:cNvCxnSpPr>
            <p:nvPr/>
          </p:nvCxnSpPr>
          <p:spPr>
            <a:xfrm>
              <a:off x="1441014" y="4099089"/>
              <a:ext cx="250097"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50" name="Group 149">
            <a:extLst>
              <a:ext uri="{FF2B5EF4-FFF2-40B4-BE49-F238E27FC236}">
                <a16:creationId xmlns:a16="http://schemas.microsoft.com/office/drawing/2014/main" id="{F81463E9-FAD3-436F-84E4-7D9EDC5F8BCB}"/>
              </a:ext>
            </a:extLst>
          </p:cNvPr>
          <p:cNvGrpSpPr/>
          <p:nvPr/>
        </p:nvGrpSpPr>
        <p:grpSpPr>
          <a:xfrm>
            <a:off x="3635864" y="3438474"/>
            <a:ext cx="312906" cy="657796"/>
            <a:chOff x="1346584" y="3700393"/>
            <a:chExt cx="456076" cy="797397"/>
          </a:xfrm>
        </p:grpSpPr>
        <p:sp>
          <p:nvSpPr>
            <p:cNvPr id="151" name="TextBox 150">
              <a:extLst>
                <a:ext uri="{FF2B5EF4-FFF2-40B4-BE49-F238E27FC236}">
                  <a16:creationId xmlns:a16="http://schemas.microsoft.com/office/drawing/2014/main" id="{3FE64156-5CFC-4531-8A7C-01672BF0088F}"/>
                </a:ext>
              </a:extLst>
            </p:cNvPr>
            <p:cNvSpPr txBox="1"/>
            <p:nvPr/>
          </p:nvSpPr>
          <p:spPr>
            <a:xfrm>
              <a:off x="1346584" y="3700393"/>
              <a:ext cx="456075" cy="44771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52" name="TextBox 151">
              <a:extLst>
                <a:ext uri="{FF2B5EF4-FFF2-40B4-BE49-F238E27FC236}">
                  <a16:creationId xmlns:a16="http://schemas.microsoft.com/office/drawing/2014/main" id="{A1409D04-D99A-4BA2-A50E-0C5F80B9EB7C}"/>
                </a:ext>
              </a:extLst>
            </p:cNvPr>
            <p:cNvSpPr txBox="1"/>
            <p:nvPr/>
          </p:nvSpPr>
          <p:spPr>
            <a:xfrm>
              <a:off x="1346585" y="4050076"/>
              <a:ext cx="456075" cy="44771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153" name="Straight Connector 152">
              <a:extLst>
                <a:ext uri="{FF2B5EF4-FFF2-40B4-BE49-F238E27FC236}">
                  <a16:creationId xmlns:a16="http://schemas.microsoft.com/office/drawing/2014/main" id="{D609A191-25E3-4042-9BA5-06C5C4BDF8CD}"/>
                </a:ext>
              </a:extLst>
            </p:cNvPr>
            <p:cNvCxnSpPr>
              <a:cxnSpLocks/>
            </p:cNvCxnSpPr>
            <p:nvPr/>
          </p:nvCxnSpPr>
          <p:spPr>
            <a:xfrm>
              <a:off x="1441014" y="4099089"/>
              <a:ext cx="250097"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54" name="Group 153">
            <a:extLst>
              <a:ext uri="{FF2B5EF4-FFF2-40B4-BE49-F238E27FC236}">
                <a16:creationId xmlns:a16="http://schemas.microsoft.com/office/drawing/2014/main" id="{ACC72432-7163-4712-BB1A-12B0C930738C}"/>
              </a:ext>
            </a:extLst>
          </p:cNvPr>
          <p:cNvGrpSpPr/>
          <p:nvPr/>
        </p:nvGrpSpPr>
        <p:grpSpPr>
          <a:xfrm>
            <a:off x="4531985" y="3438474"/>
            <a:ext cx="312906" cy="657796"/>
            <a:chOff x="1346584" y="3700393"/>
            <a:chExt cx="456076" cy="797397"/>
          </a:xfrm>
        </p:grpSpPr>
        <p:sp>
          <p:nvSpPr>
            <p:cNvPr id="155" name="TextBox 154">
              <a:extLst>
                <a:ext uri="{FF2B5EF4-FFF2-40B4-BE49-F238E27FC236}">
                  <a16:creationId xmlns:a16="http://schemas.microsoft.com/office/drawing/2014/main" id="{B7B6A840-B7C6-4D75-8D8A-60CDD022FD1D}"/>
                </a:ext>
              </a:extLst>
            </p:cNvPr>
            <p:cNvSpPr txBox="1"/>
            <p:nvPr/>
          </p:nvSpPr>
          <p:spPr>
            <a:xfrm>
              <a:off x="1346584" y="3700393"/>
              <a:ext cx="456075" cy="44771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56" name="TextBox 155">
              <a:extLst>
                <a:ext uri="{FF2B5EF4-FFF2-40B4-BE49-F238E27FC236}">
                  <a16:creationId xmlns:a16="http://schemas.microsoft.com/office/drawing/2014/main" id="{196F77F8-FE51-4A4A-90D8-FA28233BDDDF}"/>
                </a:ext>
              </a:extLst>
            </p:cNvPr>
            <p:cNvSpPr txBox="1"/>
            <p:nvPr/>
          </p:nvSpPr>
          <p:spPr>
            <a:xfrm>
              <a:off x="1346585" y="4050076"/>
              <a:ext cx="456075" cy="44771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157" name="Straight Connector 156">
              <a:extLst>
                <a:ext uri="{FF2B5EF4-FFF2-40B4-BE49-F238E27FC236}">
                  <a16:creationId xmlns:a16="http://schemas.microsoft.com/office/drawing/2014/main" id="{13EA570E-7B52-462B-A2D7-C8BA02DDBAFE}"/>
                </a:ext>
              </a:extLst>
            </p:cNvPr>
            <p:cNvCxnSpPr>
              <a:cxnSpLocks/>
            </p:cNvCxnSpPr>
            <p:nvPr/>
          </p:nvCxnSpPr>
          <p:spPr>
            <a:xfrm>
              <a:off x="1441014" y="4099089"/>
              <a:ext cx="250097"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58" name="Group 157">
            <a:extLst>
              <a:ext uri="{FF2B5EF4-FFF2-40B4-BE49-F238E27FC236}">
                <a16:creationId xmlns:a16="http://schemas.microsoft.com/office/drawing/2014/main" id="{3BD0398E-F86D-42DB-A85E-700FEFDA3728}"/>
              </a:ext>
            </a:extLst>
          </p:cNvPr>
          <p:cNvGrpSpPr/>
          <p:nvPr/>
        </p:nvGrpSpPr>
        <p:grpSpPr>
          <a:xfrm>
            <a:off x="5428106" y="3438474"/>
            <a:ext cx="312906" cy="657796"/>
            <a:chOff x="1346584" y="3700393"/>
            <a:chExt cx="456076" cy="797397"/>
          </a:xfrm>
        </p:grpSpPr>
        <p:sp>
          <p:nvSpPr>
            <p:cNvPr id="159" name="TextBox 158">
              <a:extLst>
                <a:ext uri="{FF2B5EF4-FFF2-40B4-BE49-F238E27FC236}">
                  <a16:creationId xmlns:a16="http://schemas.microsoft.com/office/drawing/2014/main" id="{BB661B89-6CBD-43A2-90AC-FEC8ECA013C5}"/>
                </a:ext>
              </a:extLst>
            </p:cNvPr>
            <p:cNvSpPr txBox="1"/>
            <p:nvPr/>
          </p:nvSpPr>
          <p:spPr>
            <a:xfrm>
              <a:off x="1346584" y="3700393"/>
              <a:ext cx="456075" cy="44771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60" name="TextBox 159">
              <a:extLst>
                <a:ext uri="{FF2B5EF4-FFF2-40B4-BE49-F238E27FC236}">
                  <a16:creationId xmlns:a16="http://schemas.microsoft.com/office/drawing/2014/main" id="{DE02E08F-35F5-4991-BD91-6F7D6F4820DB}"/>
                </a:ext>
              </a:extLst>
            </p:cNvPr>
            <p:cNvSpPr txBox="1"/>
            <p:nvPr/>
          </p:nvSpPr>
          <p:spPr>
            <a:xfrm>
              <a:off x="1346585" y="4050076"/>
              <a:ext cx="456075" cy="44771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161" name="Straight Connector 160">
              <a:extLst>
                <a:ext uri="{FF2B5EF4-FFF2-40B4-BE49-F238E27FC236}">
                  <a16:creationId xmlns:a16="http://schemas.microsoft.com/office/drawing/2014/main" id="{039D098A-BFC9-465C-B861-BB4484EA40B5}"/>
                </a:ext>
              </a:extLst>
            </p:cNvPr>
            <p:cNvCxnSpPr>
              <a:cxnSpLocks/>
            </p:cNvCxnSpPr>
            <p:nvPr/>
          </p:nvCxnSpPr>
          <p:spPr>
            <a:xfrm>
              <a:off x="1441014" y="4099089"/>
              <a:ext cx="250097"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62" name="Group 161">
            <a:extLst>
              <a:ext uri="{FF2B5EF4-FFF2-40B4-BE49-F238E27FC236}">
                <a16:creationId xmlns:a16="http://schemas.microsoft.com/office/drawing/2014/main" id="{79AED596-E348-407F-B3FE-23966908DEBE}"/>
              </a:ext>
            </a:extLst>
          </p:cNvPr>
          <p:cNvGrpSpPr/>
          <p:nvPr/>
        </p:nvGrpSpPr>
        <p:grpSpPr>
          <a:xfrm>
            <a:off x="2090108" y="2023264"/>
            <a:ext cx="312906" cy="657796"/>
            <a:chOff x="1346584" y="3700393"/>
            <a:chExt cx="456075" cy="797397"/>
          </a:xfrm>
        </p:grpSpPr>
        <p:sp>
          <p:nvSpPr>
            <p:cNvPr id="163" name="TextBox 162">
              <a:extLst>
                <a:ext uri="{FF2B5EF4-FFF2-40B4-BE49-F238E27FC236}">
                  <a16:creationId xmlns:a16="http://schemas.microsoft.com/office/drawing/2014/main" id="{AECBAF62-A733-434F-9A85-EE3708890AFF}"/>
                </a:ext>
              </a:extLst>
            </p:cNvPr>
            <p:cNvSpPr txBox="1"/>
            <p:nvPr/>
          </p:nvSpPr>
          <p:spPr>
            <a:xfrm>
              <a:off x="1346584" y="3700393"/>
              <a:ext cx="456075" cy="44771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64" name="TextBox 163">
              <a:extLst>
                <a:ext uri="{FF2B5EF4-FFF2-40B4-BE49-F238E27FC236}">
                  <a16:creationId xmlns:a16="http://schemas.microsoft.com/office/drawing/2014/main" id="{952CA81D-893D-47AC-B3FA-78DD47D849CB}"/>
                </a:ext>
              </a:extLst>
            </p:cNvPr>
            <p:cNvSpPr txBox="1"/>
            <p:nvPr/>
          </p:nvSpPr>
          <p:spPr>
            <a:xfrm>
              <a:off x="1346584" y="4050076"/>
              <a:ext cx="456075" cy="44771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165" name="Straight Connector 164">
              <a:extLst>
                <a:ext uri="{FF2B5EF4-FFF2-40B4-BE49-F238E27FC236}">
                  <a16:creationId xmlns:a16="http://schemas.microsoft.com/office/drawing/2014/main" id="{7BE1447E-EC52-4672-A559-8AB2F34FEF51}"/>
                </a:ext>
              </a:extLst>
            </p:cNvPr>
            <p:cNvCxnSpPr>
              <a:cxnSpLocks/>
            </p:cNvCxnSpPr>
            <p:nvPr/>
          </p:nvCxnSpPr>
          <p:spPr>
            <a:xfrm>
              <a:off x="1449573" y="4093315"/>
              <a:ext cx="250097"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66" name="Group 165">
            <a:extLst>
              <a:ext uri="{FF2B5EF4-FFF2-40B4-BE49-F238E27FC236}">
                <a16:creationId xmlns:a16="http://schemas.microsoft.com/office/drawing/2014/main" id="{BAB5957B-115F-479E-962E-7560DA48A77F}"/>
              </a:ext>
            </a:extLst>
          </p:cNvPr>
          <p:cNvGrpSpPr/>
          <p:nvPr/>
        </p:nvGrpSpPr>
        <p:grpSpPr>
          <a:xfrm>
            <a:off x="3172215" y="2023264"/>
            <a:ext cx="312906" cy="657796"/>
            <a:chOff x="1346584" y="3700393"/>
            <a:chExt cx="456075" cy="797397"/>
          </a:xfrm>
        </p:grpSpPr>
        <p:sp>
          <p:nvSpPr>
            <p:cNvPr id="167" name="TextBox 166">
              <a:extLst>
                <a:ext uri="{FF2B5EF4-FFF2-40B4-BE49-F238E27FC236}">
                  <a16:creationId xmlns:a16="http://schemas.microsoft.com/office/drawing/2014/main" id="{5CCFE4A7-B012-4D16-88A8-2DBFB3E60959}"/>
                </a:ext>
              </a:extLst>
            </p:cNvPr>
            <p:cNvSpPr txBox="1"/>
            <p:nvPr/>
          </p:nvSpPr>
          <p:spPr>
            <a:xfrm>
              <a:off x="1346584" y="3700393"/>
              <a:ext cx="456075" cy="44771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68" name="TextBox 167">
              <a:extLst>
                <a:ext uri="{FF2B5EF4-FFF2-40B4-BE49-F238E27FC236}">
                  <a16:creationId xmlns:a16="http://schemas.microsoft.com/office/drawing/2014/main" id="{41826B59-E38E-4B6B-98E0-EA0663BD9062}"/>
                </a:ext>
              </a:extLst>
            </p:cNvPr>
            <p:cNvSpPr txBox="1"/>
            <p:nvPr/>
          </p:nvSpPr>
          <p:spPr>
            <a:xfrm>
              <a:off x="1346584" y="4050076"/>
              <a:ext cx="456075" cy="44771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169" name="Straight Connector 168">
              <a:extLst>
                <a:ext uri="{FF2B5EF4-FFF2-40B4-BE49-F238E27FC236}">
                  <a16:creationId xmlns:a16="http://schemas.microsoft.com/office/drawing/2014/main" id="{C7FE731C-2FAE-4030-9474-0B6A47E2DFAE}"/>
                </a:ext>
              </a:extLst>
            </p:cNvPr>
            <p:cNvCxnSpPr>
              <a:cxnSpLocks/>
            </p:cNvCxnSpPr>
            <p:nvPr/>
          </p:nvCxnSpPr>
          <p:spPr>
            <a:xfrm>
              <a:off x="1449573" y="4093315"/>
              <a:ext cx="250097"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70" name="Group 169">
            <a:extLst>
              <a:ext uri="{FF2B5EF4-FFF2-40B4-BE49-F238E27FC236}">
                <a16:creationId xmlns:a16="http://schemas.microsoft.com/office/drawing/2014/main" id="{0CBFB838-C449-47BF-80F3-EB14941D2E8A}"/>
              </a:ext>
            </a:extLst>
          </p:cNvPr>
          <p:cNvGrpSpPr/>
          <p:nvPr/>
        </p:nvGrpSpPr>
        <p:grpSpPr>
          <a:xfrm>
            <a:off x="4244163" y="2023264"/>
            <a:ext cx="312906" cy="657796"/>
            <a:chOff x="1346584" y="3700393"/>
            <a:chExt cx="456075" cy="797397"/>
          </a:xfrm>
        </p:grpSpPr>
        <p:sp>
          <p:nvSpPr>
            <p:cNvPr id="171" name="TextBox 170">
              <a:extLst>
                <a:ext uri="{FF2B5EF4-FFF2-40B4-BE49-F238E27FC236}">
                  <a16:creationId xmlns:a16="http://schemas.microsoft.com/office/drawing/2014/main" id="{7F78D770-1510-46AC-BB1B-98DDF9B3165C}"/>
                </a:ext>
              </a:extLst>
            </p:cNvPr>
            <p:cNvSpPr txBox="1"/>
            <p:nvPr/>
          </p:nvSpPr>
          <p:spPr>
            <a:xfrm>
              <a:off x="1346584" y="3700393"/>
              <a:ext cx="456075" cy="44771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72" name="TextBox 171">
              <a:extLst>
                <a:ext uri="{FF2B5EF4-FFF2-40B4-BE49-F238E27FC236}">
                  <a16:creationId xmlns:a16="http://schemas.microsoft.com/office/drawing/2014/main" id="{989FA1A7-CBA9-4902-A3E5-E783E9B7CC4D}"/>
                </a:ext>
              </a:extLst>
            </p:cNvPr>
            <p:cNvSpPr txBox="1"/>
            <p:nvPr/>
          </p:nvSpPr>
          <p:spPr>
            <a:xfrm>
              <a:off x="1346584" y="4050076"/>
              <a:ext cx="456075" cy="44771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173" name="Straight Connector 172">
              <a:extLst>
                <a:ext uri="{FF2B5EF4-FFF2-40B4-BE49-F238E27FC236}">
                  <a16:creationId xmlns:a16="http://schemas.microsoft.com/office/drawing/2014/main" id="{7B09BA76-2B1F-45D2-9AAE-5A903C467334}"/>
                </a:ext>
              </a:extLst>
            </p:cNvPr>
            <p:cNvCxnSpPr>
              <a:cxnSpLocks/>
            </p:cNvCxnSpPr>
            <p:nvPr/>
          </p:nvCxnSpPr>
          <p:spPr>
            <a:xfrm>
              <a:off x="1449573" y="4093315"/>
              <a:ext cx="250097"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74" name="Group 173">
            <a:extLst>
              <a:ext uri="{FF2B5EF4-FFF2-40B4-BE49-F238E27FC236}">
                <a16:creationId xmlns:a16="http://schemas.microsoft.com/office/drawing/2014/main" id="{7308DA47-8BDF-4261-AF62-6BBA201CF0D9}"/>
              </a:ext>
            </a:extLst>
          </p:cNvPr>
          <p:cNvGrpSpPr/>
          <p:nvPr/>
        </p:nvGrpSpPr>
        <p:grpSpPr>
          <a:xfrm>
            <a:off x="5340697" y="2023264"/>
            <a:ext cx="312906" cy="657796"/>
            <a:chOff x="1346584" y="3700393"/>
            <a:chExt cx="456075" cy="797397"/>
          </a:xfrm>
        </p:grpSpPr>
        <p:sp>
          <p:nvSpPr>
            <p:cNvPr id="175" name="TextBox 174">
              <a:extLst>
                <a:ext uri="{FF2B5EF4-FFF2-40B4-BE49-F238E27FC236}">
                  <a16:creationId xmlns:a16="http://schemas.microsoft.com/office/drawing/2014/main" id="{E99D4575-A1A4-419B-8909-A0F7BD93F533}"/>
                </a:ext>
              </a:extLst>
            </p:cNvPr>
            <p:cNvSpPr txBox="1"/>
            <p:nvPr/>
          </p:nvSpPr>
          <p:spPr>
            <a:xfrm>
              <a:off x="1346584" y="3700393"/>
              <a:ext cx="456075" cy="44771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76" name="TextBox 175">
              <a:extLst>
                <a:ext uri="{FF2B5EF4-FFF2-40B4-BE49-F238E27FC236}">
                  <a16:creationId xmlns:a16="http://schemas.microsoft.com/office/drawing/2014/main" id="{C706AB5D-861B-44CC-A53F-D96C8750F908}"/>
                </a:ext>
              </a:extLst>
            </p:cNvPr>
            <p:cNvSpPr txBox="1"/>
            <p:nvPr/>
          </p:nvSpPr>
          <p:spPr>
            <a:xfrm>
              <a:off x="1346584" y="4050076"/>
              <a:ext cx="456075" cy="44771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177" name="Straight Connector 176">
              <a:extLst>
                <a:ext uri="{FF2B5EF4-FFF2-40B4-BE49-F238E27FC236}">
                  <a16:creationId xmlns:a16="http://schemas.microsoft.com/office/drawing/2014/main" id="{AA9DA8E3-C7A8-4F7F-AA75-8A883A669347}"/>
                </a:ext>
              </a:extLst>
            </p:cNvPr>
            <p:cNvCxnSpPr>
              <a:cxnSpLocks/>
            </p:cNvCxnSpPr>
            <p:nvPr/>
          </p:nvCxnSpPr>
          <p:spPr>
            <a:xfrm>
              <a:off x="1449573" y="4093315"/>
              <a:ext cx="250097"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49" name="Group 48">
            <a:extLst>
              <a:ext uri="{FF2B5EF4-FFF2-40B4-BE49-F238E27FC236}">
                <a16:creationId xmlns:a16="http://schemas.microsoft.com/office/drawing/2014/main" id="{F55DEB41-CAEF-4DA9-A09A-A03B0E440189}"/>
              </a:ext>
            </a:extLst>
          </p:cNvPr>
          <p:cNvGrpSpPr/>
          <p:nvPr/>
        </p:nvGrpSpPr>
        <p:grpSpPr>
          <a:xfrm>
            <a:off x="2531344" y="4571928"/>
            <a:ext cx="1703255" cy="1084838"/>
            <a:chOff x="7105650" y="4577665"/>
            <a:chExt cx="1703255" cy="1084838"/>
          </a:xfrm>
        </p:grpSpPr>
        <p:sp>
          <p:nvSpPr>
            <p:cNvPr id="48" name="Rectangle 47">
              <a:extLst>
                <a:ext uri="{FF2B5EF4-FFF2-40B4-BE49-F238E27FC236}">
                  <a16:creationId xmlns:a16="http://schemas.microsoft.com/office/drawing/2014/main" id="{23489729-010C-493F-8574-988A7046A87D}"/>
                </a:ext>
              </a:extLst>
            </p:cNvPr>
            <p:cNvSpPr/>
            <p:nvPr/>
          </p:nvSpPr>
          <p:spPr bwMode="auto">
            <a:xfrm>
              <a:off x="7105650" y="4577665"/>
              <a:ext cx="1703255" cy="100012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47" name="Group 46">
              <a:extLst>
                <a:ext uri="{FF2B5EF4-FFF2-40B4-BE49-F238E27FC236}">
                  <a16:creationId xmlns:a16="http://schemas.microsoft.com/office/drawing/2014/main" id="{D08CC8A6-123D-43A2-BA06-E72A0484A21A}"/>
                </a:ext>
              </a:extLst>
            </p:cNvPr>
            <p:cNvGrpSpPr/>
            <p:nvPr/>
          </p:nvGrpSpPr>
          <p:grpSpPr>
            <a:xfrm>
              <a:off x="7282649" y="4594087"/>
              <a:ext cx="1354806" cy="1068416"/>
              <a:chOff x="7282649" y="4594087"/>
              <a:chExt cx="1354806" cy="1068416"/>
            </a:xfrm>
          </p:grpSpPr>
          <p:grpSp>
            <p:nvGrpSpPr>
              <p:cNvPr id="186" name="Group 185">
                <a:extLst>
                  <a:ext uri="{FF2B5EF4-FFF2-40B4-BE49-F238E27FC236}">
                    <a16:creationId xmlns:a16="http://schemas.microsoft.com/office/drawing/2014/main" id="{E9227836-23A1-4D63-8B02-3D5959F32976}"/>
                  </a:ext>
                </a:extLst>
              </p:cNvPr>
              <p:cNvGrpSpPr/>
              <p:nvPr/>
            </p:nvGrpSpPr>
            <p:grpSpPr>
              <a:xfrm>
                <a:off x="7282649" y="4594087"/>
                <a:ext cx="412292" cy="1068416"/>
                <a:chOff x="1346584" y="3566436"/>
                <a:chExt cx="412292" cy="1068416"/>
              </a:xfrm>
            </p:grpSpPr>
            <p:sp>
              <p:nvSpPr>
                <p:cNvPr id="187" name="TextBox 186">
                  <a:extLst>
                    <a:ext uri="{FF2B5EF4-FFF2-40B4-BE49-F238E27FC236}">
                      <a16:creationId xmlns:a16="http://schemas.microsoft.com/office/drawing/2014/main" id="{51D0DA79-B2B8-482B-A748-D3314D38D908}"/>
                    </a:ext>
                  </a:extLst>
                </p:cNvPr>
                <p:cNvSpPr txBox="1"/>
                <p:nvPr/>
              </p:nvSpPr>
              <p:spPr>
                <a:xfrm>
                  <a:off x="1346584" y="3566436"/>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88" name="TextBox 187">
                  <a:extLst>
                    <a:ext uri="{FF2B5EF4-FFF2-40B4-BE49-F238E27FC236}">
                      <a16:creationId xmlns:a16="http://schemas.microsoft.com/office/drawing/2014/main" id="{EC1D626A-C76B-44C8-AA3F-63D8F4664963}"/>
                    </a:ext>
                  </a:extLst>
                </p:cNvPr>
                <p:cNvSpPr txBox="1"/>
                <p:nvPr/>
              </p:nvSpPr>
              <p:spPr>
                <a:xfrm>
                  <a:off x="1346584" y="4050077"/>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189" name="Straight Connector 188">
                  <a:extLst>
                    <a:ext uri="{FF2B5EF4-FFF2-40B4-BE49-F238E27FC236}">
                      <a16:creationId xmlns:a16="http://schemas.microsoft.com/office/drawing/2014/main" id="{85D5E0EB-966C-4B91-A10D-7D71508B97A2}"/>
                    </a:ext>
                  </a:extLst>
                </p:cNvPr>
                <p:cNvCxnSpPr>
                  <a:cxnSpLocks/>
                </p:cNvCxnSpPr>
                <p:nvPr/>
              </p:nvCxnSpPr>
              <p:spPr>
                <a:xfrm>
                  <a:off x="1392415" y="4087542"/>
                  <a:ext cx="329599"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190" name="TextBox 189">
                <a:extLst>
                  <a:ext uri="{FF2B5EF4-FFF2-40B4-BE49-F238E27FC236}">
                    <a16:creationId xmlns:a16="http://schemas.microsoft.com/office/drawing/2014/main" id="{B6B87EED-E067-42B0-B75F-6597360E6120}"/>
                  </a:ext>
                </a:extLst>
              </p:cNvPr>
              <p:cNvSpPr txBox="1"/>
              <p:nvPr/>
            </p:nvSpPr>
            <p:spPr>
              <a:xfrm>
                <a:off x="7778087" y="4822806"/>
                <a:ext cx="425116"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&gt;</a:t>
                </a:r>
              </a:p>
            </p:txBody>
          </p:sp>
          <p:grpSp>
            <p:nvGrpSpPr>
              <p:cNvPr id="191" name="Group 190">
                <a:extLst>
                  <a:ext uri="{FF2B5EF4-FFF2-40B4-BE49-F238E27FC236}">
                    <a16:creationId xmlns:a16="http://schemas.microsoft.com/office/drawing/2014/main" id="{AF4BBD22-E0E1-4170-B630-BBAAAEE910C7}"/>
                  </a:ext>
                </a:extLst>
              </p:cNvPr>
              <p:cNvGrpSpPr/>
              <p:nvPr/>
            </p:nvGrpSpPr>
            <p:grpSpPr>
              <a:xfrm>
                <a:off x="8225163" y="4594087"/>
                <a:ext cx="412292" cy="1068416"/>
                <a:chOff x="1346584" y="3566436"/>
                <a:chExt cx="412292" cy="1068416"/>
              </a:xfrm>
            </p:grpSpPr>
            <p:sp>
              <p:nvSpPr>
                <p:cNvPr id="192" name="TextBox 191">
                  <a:extLst>
                    <a:ext uri="{FF2B5EF4-FFF2-40B4-BE49-F238E27FC236}">
                      <a16:creationId xmlns:a16="http://schemas.microsoft.com/office/drawing/2014/main" id="{49522708-FE1C-46EA-85C8-3A963D7F5AF9}"/>
                    </a:ext>
                  </a:extLst>
                </p:cNvPr>
                <p:cNvSpPr txBox="1"/>
                <p:nvPr/>
              </p:nvSpPr>
              <p:spPr>
                <a:xfrm>
                  <a:off x="1346584" y="3566436"/>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93" name="TextBox 192">
                  <a:extLst>
                    <a:ext uri="{FF2B5EF4-FFF2-40B4-BE49-F238E27FC236}">
                      <a16:creationId xmlns:a16="http://schemas.microsoft.com/office/drawing/2014/main" id="{4FA29D5A-4E18-4D40-B749-4571F8A937DE}"/>
                    </a:ext>
                  </a:extLst>
                </p:cNvPr>
                <p:cNvSpPr txBox="1"/>
                <p:nvPr/>
              </p:nvSpPr>
              <p:spPr>
                <a:xfrm>
                  <a:off x="1346584" y="4050077"/>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194" name="Straight Connector 193">
                  <a:extLst>
                    <a:ext uri="{FF2B5EF4-FFF2-40B4-BE49-F238E27FC236}">
                      <a16:creationId xmlns:a16="http://schemas.microsoft.com/office/drawing/2014/main" id="{66DA9EEC-4786-47B7-BBAA-99313AFC9E7C}"/>
                    </a:ext>
                  </a:extLst>
                </p:cNvPr>
                <p:cNvCxnSpPr>
                  <a:cxnSpLocks/>
                </p:cNvCxnSpPr>
                <p:nvPr/>
              </p:nvCxnSpPr>
              <p:spPr>
                <a:xfrm>
                  <a:off x="1392415" y="4087542"/>
                  <a:ext cx="329599" cy="0"/>
                </a:xfrm>
                <a:prstGeom prst="line">
                  <a:avLst/>
                </a:prstGeom>
                <a:ln w="28575"/>
              </p:spPr>
              <p:style>
                <a:lnRef idx="1">
                  <a:schemeClr val="dk1"/>
                </a:lnRef>
                <a:fillRef idx="0">
                  <a:schemeClr val="dk1"/>
                </a:fillRef>
                <a:effectRef idx="0">
                  <a:schemeClr val="dk1"/>
                </a:effectRef>
                <a:fontRef idx="minor">
                  <a:schemeClr val="tx1"/>
                </a:fontRef>
              </p:style>
            </p:cxnSp>
          </p:grpSp>
        </p:grpSp>
      </p:grpSp>
      <p:grpSp>
        <p:nvGrpSpPr>
          <p:cNvPr id="195" name="Group 194">
            <a:extLst>
              <a:ext uri="{FF2B5EF4-FFF2-40B4-BE49-F238E27FC236}">
                <a16:creationId xmlns:a16="http://schemas.microsoft.com/office/drawing/2014/main" id="{96C6FBB8-0D56-4132-8A1C-BA17813506AC}"/>
              </a:ext>
            </a:extLst>
          </p:cNvPr>
          <p:cNvGrpSpPr/>
          <p:nvPr/>
        </p:nvGrpSpPr>
        <p:grpSpPr>
          <a:xfrm>
            <a:off x="2531344" y="4571928"/>
            <a:ext cx="1703255" cy="1084838"/>
            <a:chOff x="7105650" y="4577665"/>
            <a:chExt cx="1703255" cy="1084838"/>
          </a:xfrm>
        </p:grpSpPr>
        <p:sp>
          <p:nvSpPr>
            <p:cNvPr id="196" name="Rectangle 195">
              <a:extLst>
                <a:ext uri="{FF2B5EF4-FFF2-40B4-BE49-F238E27FC236}">
                  <a16:creationId xmlns:a16="http://schemas.microsoft.com/office/drawing/2014/main" id="{88DD9C24-BB17-4406-BFCA-30263B9E6B36}"/>
                </a:ext>
              </a:extLst>
            </p:cNvPr>
            <p:cNvSpPr/>
            <p:nvPr/>
          </p:nvSpPr>
          <p:spPr bwMode="auto">
            <a:xfrm>
              <a:off x="7105650" y="4577665"/>
              <a:ext cx="1703255" cy="100012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197" name="Group 196">
              <a:extLst>
                <a:ext uri="{FF2B5EF4-FFF2-40B4-BE49-F238E27FC236}">
                  <a16:creationId xmlns:a16="http://schemas.microsoft.com/office/drawing/2014/main" id="{E0DA0678-91B1-4608-8BE2-EAEE9DFFA31D}"/>
                </a:ext>
              </a:extLst>
            </p:cNvPr>
            <p:cNvGrpSpPr/>
            <p:nvPr/>
          </p:nvGrpSpPr>
          <p:grpSpPr>
            <a:xfrm>
              <a:off x="7282649" y="4594087"/>
              <a:ext cx="1354806" cy="1068416"/>
              <a:chOff x="7282649" y="4594087"/>
              <a:chExt cx="1354806" cy="1068416"/>
            </a:xfrm>
          </p:grpSpPr>
          <p:grpSp>
            <p:nvGrpSpPr>
              <p:cNvPr id="198" name="Group 197">
                <a:extLst>
                  <a:ext uri="{FF2B5EF4-FFF2-40B4-BE49-F238E27FC236}">
                    <a16:creationId xmlns:a16="http://schemas.microsoft.com/office/drawing/2014/main" id="{06A59805-E74F-4CA4-A2C1-DD70B30D19B8}"/>
                  </a:ext>
                </a:extLst>
              </p:cNvPr>
              <p:cNvGrpSpPr/>
              <p:nvPr/>
            </p:nvGrpSpPr>
            <p:grpSpPr>
              <a:xfrm>
                <a:off x="7282649" y="4594087"/>
                <a:ext cx="412292" cy="1068416"/>
                <a:chOff x="1346584" y="3566436"/>
                <a:chExt cx="412292" cy="1068416"/>
              </a:xfrm>
            </p:grpSpPr>
            <p:sp>
              <p:nvSpPr>
                <p:cNvPr id="204" name="TextBox 203">
                  <a:extLst>
                    <a:ext uri="{FF2B5EF4-FFF2-40B4-BE49-F238E27FC236}">
                      <a16:creationId xmlns:a16="http://schemas.microsoft.com/office/drawing/2014/main" id="{219F3C56-B4FE-4021-B995-D567EBCC5DF5}"/>
                    </a:ext>
                  </a:extLst>
                </p:cNvPr>
                <p:cNvSpPr txBox="1"/>
                <p:nvPr/>
              </p:nvSpPr>
              <p:spPr>
                <a:xfrm>
                  <a:off x="1346584" y="3566436"/>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205" name="TextBox 204">
                  <a:extLst>
                    <a:ext uri="{FF2B5EF4-FFF2-40B4-BE49-F238E27FC236}">
                      <a16:creationId xmlns:a16="http://schemas.microsoft.com/office/drawing/2014/main" id="{5698236E-F454-4ED2-912C-F6315C08D35B}"/>
                    </a:ext>
                  </a:extLst>
                </p:cNvPr>
                <p:cNvSpPr txBox="1"/>
                <p:nvPr/>
              </p:nvSpPr>
              <p:spPr>
                <a:xfrm>
                  <a:off x="1346584" y="4050077"/>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206" name="Straight Connector 205">
                  <a:extLst>
                    <a:ext uri="{FF2B5EF4-FFF2-40B4-BE49-F238E27FC236}">
                      <a16:creationId xmlns:a16="http://schemas.microsoft.com/office/drawing/2014/main" id="{133D9E01-8839-42A0-AAD2-9CA6D1FF1FD6}"/>
                    </a:ext>
                  </a:extLst>
                </p:cNvPr>
                <p:cNvCxnSpPr>
                  <a:cxnSpLocks/>
                </p:cNvCxnSpPr>
                <p:nvPr/>
              </p:nvCxnSpPr>
              <p:spPr>
                <a:xfrm>
                  <a:off x="1392415" y="4087542"/>
                  <a:ext cx="329599"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199" name="TextBox 198">
                <a:extLst>
                  <a:ext uri="{FF2B5EF4-FFF2-40B4-BE49-F238E27FC236}">
                    <a16:creationId xmlns:a16="http://schemas.microsoft.com/office/drawing/2014/main" id="{B86AC527-9ED7-4405-866C-8462FE9A9B3A}"/>
                  </a:ext>
                </a:extLst>
              </p:cNvPr>
              <p:cNvSpPr txBox="1"/>
              <p:nvPr/>
            </p:nvSpPr>
            <p:spPr>
              <a:xfrm>
                <a:off x="7778087" y="4822806"/>
                <a:ext cx="425116"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&gt;</a:t>
                </a:r>
              </a:p>
            </p:txBody>
          </p:sp>
          <p:grpSp>
            <p:nvGrpSpPr>
              <p:cNvPr id="200" name="Group 199">
                <a:extLst>
                  <a:ext uri="{FF2B5EF4-FFF2-40B4-BE49-F238E27FC236}">
                    <a16:creationId xmlns:a16="http://schemas.microsoft.com/office/drawing/2014/main" id="{C59B0167-2270-4CD7-9318-A0FCDC0E7848}"/>
                  </a:ext>
                </a:extLst>
              </p:cNvPr>
              <p:cNvGrpSpPr/>
              <p:nvPr/>
            </p:nvGrpSpPr>
            <p:grpSpPr>
              <a:xfrm>
                <a:off x="8225163" y="4594087"/>
                <a:ext cx="412292" cy="1068416"/>
                <a:chOff x="1346584" y="3566436"/>
                <a:chExt cx="412292" cy="1068416"/>
              </a:xfrm>
            </p:grpSpPr>
            <p:sp>
              <p:nvSpPr>
                <p:cNvPr id="201" name="TextBox 200">
                  <a:extLst>
                    <a:ext uri="{FF2B5EF4-FFF2-40B4-BE49-F238E27FC236}">
                      <a16:creationId xmlns:a16="http://schemas.microsoft.com/office/drawing/2014/main" id="{56DF4F0B-9737-4C53-99CC-808A25C3CFC4}"/>
                    </a:ext>
                  </a:extLst>
                </p:cNvPr>
                <p:cNvSpPr txBox="1"/>
                <p:nvPr/>
              </p:nvSpPr>
              <p:spPr>
                <a:xfrm>
                  <a:off x="1346584" y="3566436"/>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202" name="TextBox 201">
                  <a:extLst>
                    <a:ext uri="{FF2B5EF4-FFF2-40B4-BE49-F238E27FC236}">
                      <a16:creationId xmlns:a16="http://schemas.microsoft.com/office/drawing/2014/main" id="{43EB977B-1F13-4635-A319-8768B3CFA2F0}"/>
                    </a:ext>
                  </a:extLst>
                </p:cNvPr>
                <p:cNvSpPr txBox="1"/>
                <p:nvPr/>
              </p:nvSpPr>
              <p:spPr>
                <a:xfrm>
                  <a:off x="1346584" y="4050077"/>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203" name="Straight Connector 202">
                  <a:extLst>
                    <a:ext uri="{FF2B5EF4-FFF2-40B4-BE49-F238E27FC236}">
                      <a16:creationId xmlns:a16="http://schemas.microsoft.com/office/drawing/2014/main" id="{2DFCF452-D6AB-40E1-A1A4-8E7E2C118A28}"/>
                    </a:ext>
                  </a:extLst>
                </p:cNvPr>
                <p:cNvCxnSpPr>
                  <a:cxnSpLocks/>
                </p:cNvCxnSpPr>
                <p:nvPr/>
              </p:nvCxnSpPr>
              <p:spPr>
                <a:xfrm>
                  <a:off x="1392415" y="4087542"/>
                  <a:ext cx="329599" cy="0"/>
                </a:xfrm>
                <a:prstGeom prst="line">
                  <a:avLst/>
                </a:prstGeom>
                <a:ln w="28575"/>
              </p:spPr>
              <p:style>
                <a:lnRef idx="1">
                  <a:schemeClr val="dk1"/>
                </a:lnRef>
                <a:fillRef idx="0">
                  <a:schemeClr val="dk1"/>
                </a:fillRef>
                <a:effectRef idx="0">
                  <a:schemeClr val="dk1"/>
                </a:effectRef>
                <a:fontRef idx="minor">
                  <a:schemeClr val="tx1"/>
                </a:fontRef>
              </p:style>
            </p:cxnSp>
          </p:grpSp>
        </p:grpSp>
      </p:grpSp>
      <p:grpSp>
        <p:nvGrpSpPr>
          <p:cNvPr id="207" name="Group 206">
            <a:extLst>
              <a:ext uri="{FF2B5EF4-FFF2-40B4-BE49-F238E27FC236}">
                <a16:creationId xmlns:a16="http://schemas.microsoft.com/office/drawing/2014/main" id="{9B22031E-0909-49EF-B2F6-872F0A516ADD}"/>
              </a:ext>
            </a:extLst>
          </p:cNvPr>
          <p:cNvGrpSpPr/>
          <p:nvPr/>
        </p:nvGrpSpPr>
        <p:grpSpPr>
          <a:xfrm>
            <a:off x="2531344" y="4571928"/>
            <a:ext cx="1703255" cy="1084838"/>
            <a:chOff x="7105650" y="4577665"/>
            <a:chExt cx="1703255" cy="1084838"/>
          </a:xfrm>
        </p:grpSpPr>
        <p:sp>
          <p:nvSpPr>
            <p:cNvPr id="208" name="Rectangle 207">
              <a:extLst>
                <a:ext uri="{FF2B5EF4-FFF2-40B4-BE49-F238E27FC236}">
                  <a16:creationId xmlns:a16="http://schemas.microsoft.com/office/drawing/2014/main" id="{FFB0FA97-3D99-4597-9691-22E48D99DCA4}"/>
                </a:ext>
              </a:extLst>
            </p:cNvPr>
            <p:cNvSpPr/>
            <p:nvPr/>
          </p:nvSpPr>
          <p:spPr bwMode="auto">
            <a:xfrm>
              <a:off x="7105650" y="4577665"/>
              <a:ext cx="1703255" cy="100012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209" name="Group 208">
              <a:extLst>
                <a:ext uri="{FF2B5EF4-FFF2-40B4-BE49-F238E27FC236}">
                  <a16:creationId xmlns:a16="http://schemas.microsoft.com/office/drawing/2014/main" id="{FB81A395-F195-4FAA-AC21-2496AF4F7DBE}"/>
                </a:ext>
              </a:extLst>
            </p:cNvPr>
            <p:cNvGrpSpPr/>
            <p:nvPr/>
          </p:nvGrpSpPr>
          <p:grpSpPr>
            <a:xfrm>
              <a:off x="7282649" y="4594087"/>
              <a:ext cx="1354806" cy="1068416"/>
              <a:chOff x="7282649" y="4594087"/>
              <a:chExt cx="1354806" cy="1068416"/>
            </a:xfrm>
          </p:grpSpPr>
          <p:grpSp>
            <p:nvGrpSpPr>
              <p:cNvPr id="210" name="Group 209">
                <a:extLst>
                  <a:ext uri="{FF2B5EF4-FFF2-40B4-BE49-F238E27FC236}">
                    <a16:creationId xmlns:a16="http://schemas.microsoft.com/office/drawing/2014/main" id="{A51255DA-2291-47F7-9FDC-23D8FCB1E75D}"/>
                  </a:ext>
                </a:extLst>
              </p:cNvPr>
              <p:cNvGrpSpPr/>
              <p:nvPr/>
            </p:nvGrpSpPr>
            <p:grpSpPr>
              <a:xfrm>
                <a:off x="7282649" y="4594087"/>
                <a:ext cx="412292" cy="1068416"/>
                <a:chOff x="1346584" y="3566436"/>
                <a:chExt cx="412292" cy="1068416"/>
              </a:xfrm>
            </p:grpSpPr>
            <p:sp>
              <p:nvSpPr>
                <p:cNvPr id="216" name="TextBox 215">
                  <a:extLst>
                    <a:ext uri="{FF2B5EF4-FFF2-40B4-BE49-F238E27FC236}">
                      <a16:creationId xmlns:a16="http://schemas.microsoft.com/office/drawing/2014/main" id="{51960D41-4819-452D-ACD2-A5F10C34DB42}"/>
                    </a:ext>
                  </a:extLst>
                </p:cNvPr>
                <p:cNvSpPr txBox="1"/>
                <p:nvPr/>
              </p:nvSpPr>
              <p:spPr>
                <a:xfrm>
                  <a:off x="1346584" y="3566436"/>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217" name="TextBox 216">
                  <a:extLst>
                    <a:ext uri="{FF2B5EF4-FFF2-40B4-BE49-F238E27FC236}">
                      <a16:creationId xmlns:a16="http://schemas.microsoft.com/office/drawing/2014/main" id="{6F35330E-F889-4A43-99C5-3CB68D5FCFCB}"/>
                    </a:ext>
                  </a:extLst>
                </p:cNvPr>
                <p:cNvSpPr txBox="1"/>
                <p:nvPr/>
              </p:nvSpPr>
              <p:spPr>
                <a:xfrm>
                  <a:off x="1346584" y="4050077"/>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218" name="Straight Connector 217">
                  <a:extLst>
                    <a:ext uri="{FF2B5EF4-FFF2-40B4-BE49-F238E27FC236}">
                      <a16:creationId xmlns:a16="http://schemas.microsoft.com/office/drawing/2014/main" id="{8610D5EE-2619-430F-879F-617B70BF167A}"/>
                    </a:ext>
                  </a:extLst>
                </p:cNvPr>
                <p:cNvCxnSpPr>
                  <a:cxnSpLocks/>
                </p:cNvCxnSpPr>
                <p:nvPr/>
              </p:nvCxnSpPr>
              <p:spPr>
                <a:xfrm>
                  <a:off x="1392415" y="4087542"/>
                  <a:ext cx="329599"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211" name="TextBox 210">
                <a:extLst>
                  <a:ext uri="{FF2B5EF4-FFF2-40B4-BE49-F238E27FC236}">
                    <a16:creationId xmlns:a16="http://schemas.microsoft.com/office/drawing/2014/main" id="{708FD80F-8A6A-4D44-BC05-61D24ADEDD1C}"/>
                  </a:ext>
                </a:extLst>
              </p:cNvPr>
              <p:cNvSpPr txBox="1"/>
              <p:nvPr/>
            </p:nvSpPr>
            <p:spPr>
              <a:xfrm>
                <a:off x="7778087" y="4822806"/>
                <a:ext cx="425116"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&gt;</a:t>
                </a:r>
              </a:p>
            </p:txBody>
          </p:sp>
          <p:grpSp>
            <p:nvGrpSpPr>
              <p:cNvPr id="212" name="Group 211">
                <a:extLst>
                  <a:ext uri="{FF2B5EF4-FFF2-40B4-BE49-F238E27FC236}">
                    <a16:creationId xmlns:a16="http://schemas.microsoft.com/office/drawing/2014/main" id="{188D6F11-3D2F-4BDA-B2E2-924FFC330E91}"/>
                  </a:ext>
                </a:extLst>
              </p:cNvPr>
              <p:cNvGrpSpPr/>
              <p:nvPr/>
            </p:nvGrpSpPr>
            <p:grpSpPr>
              <a:xfrm>
                <a:off x="8225163" y="4594087"/>
                <a:ext cx="412292" cy="1068416"/>
                <a:chOff x="1346584" y="3566436"/>
                <a:chExt cx="412292" cy="1068416"/>
              </a:xfrm>
            </p:grpSpPr>
            <p:sp>
              <p:nvSpPr>
                <p:cNvPr id="213" name="TextBox 212">
                  <a:extLst>
                    <a:ext uri="{FF2B5EF4-FFF2-40B4-BE49-F238E27FC236}">
                      <a16:creationId xmlns:a16="http://schemas.microsoft.com/office/drawing/2014/main" id="{BDC54A88-00E0-4A4F-B67F-246EA8ACC7BB}"/>
                    </a:ext>
                  </a:extLst>
                </p:cNvPr>
                <p:cNvSpPr txBox="1"/>
                <p:nvPr/>
              </p:nvSpPr>
              <p:spPr>
                <a:xfrm>
                  <a:off x="1346584" y="3566436"/>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214" name="TextBox 213">
                  <a:extLst>
                    <a:ext uri="{FF2B5EF4-FFF2-40B4-BE49-F238E27FC236}">
                      <a16:creationId xmlns:a16="http://schemas.microsoft.com/office/drawing/2014/main" id="{2A1BD76B-A647-44E5-B395-20446D6FA325}"/>
                    </a:ext>
                  </a:extLst>
                </p:cNvPr>
                <p:cNvSpPr txBox="1"/>
                <p:nvPr/>
              </p:nvSpPr>
              <p:spPr>
                <a:xfrm>
                  <a:off x="1346584" y="4050077"/>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215" name="Straight Connector 214">
                  <a:extLst>
                    <a:ext uri="{FF2B5EF4-FFF2-40B4-BE49-F238E27FC236}">
                      <a16:creationId xmlns:a16="http://schemas.microsoft.com/office/drawing/2014/main" id="{AD35DB6B-51BD-4926-A655-AA15025B99EF}"/>
                    </a:ext>
                  </a:extLst>
                </p:cNvPr>
                <p:cNvCxnSpPr>
                  <a:cxnSpLocks/>
                </p:cNvCxnSpPr>
                <p:nvPr/>
              </p:nvCxnSpPr>
              <p:spPr>
                <a:xfrm>
                  <a:off x="1392415" y="4087542"/>
                  <a:ext cx="329599" cy="0"/>
                </a:xfrm>
                <a:prstGeom prst="line">
                  <a:avLst/>
                </a:prstGeom>
                <a:ln w="28575"/>
              </p:spPr>
              <p:style>
                <a:lnRef idx="1">
                  <a:schemeClr val="dk1"/>
                </a:lnRef>
                <a:fillRef idx="0">
                  <a:schemeClr val="dk1"/>
                </a:fillRef>
                <a:effectRef idx="0">
                  <a:schemeClr val="dk1"/>
                </a:effectRef>
                <a:fontRef idx="minor">
                  <a:schemeClr val="tx1"/>
                </a:fontRef>
              </p:style>
            </p:cxnSp>
          </p:grpSp>
        </p:grpSp>
      </p:grpSp>
      <p:grpSp>
        <p:nvGrpSpPr>
          <p:cNvPr id="221" name="Group 220">
            <a:extLst>
              <a:ext uri="{FF2B5EF4-FFF2-40B4-BE49-F238E27FC236}">
                <a16:creationId xmlns:a16="http://schemas.microsoft.com/office/drawing/2014/main" id="{8258C8AB-296E-4A8D-89FE-D5A91EE343CC}"/>
              </a:ext>
            </a:extLst>
          </p:cNvPr>
          <p:cNvGrpSpPr/>
          <p:nvPr/>
        </p:nvGrpSpPr>
        <p:grpSpPr>
          <a:xfrm>
            <a:off x="2531344" y="4571928"/>
            <a:ext cx="1703255" cy="1084838"/>
            <a:chOff x="7105650" y="4577665"/>
            <a:chExt cx="1703255" cy="1084838"/>
          </a:xfrm>
        </p:grpSpPr>
        <p:sp>
          <p:nvSpPr>
            <p:cNvPr id="222" name="Rectangle 221">
              <a:extLst>
                <a:ext uri="{FF2B5EF4-FFF2-40B4-BE49-F238E27FC236}">
                  <a16:creationId xmlns:a16="http://schemas.microsoft.com/office/drawing/2014/main" id="{B9F31B53-80C7-496B-8385-F8DC932FD30F}"/>
                </a:ext>
              </a:extLst>
            </p:cNvPr>
            <p:cNvSpPr/>
            <p:nvPr/>
          </p:nvSpPr>
          <p:spPr bwMode="auto">
            <a:xfrm>
              <a:off x="7105650" y="4577665"/>
              <a:ext cx="1703255" cy="100012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223" name="Group 222">
              <a:extLst>
                <a:ext uri="{FF2B5EF4-FFF2-40B4-BE49-F238E27FC236}">
                  <a16:creationId xmlns:a16="http://schemas.microsoft.com/office/drawing/2014/main" id="{9AE1883B-CD18-4D67-9145-C8D23AD343A6}"/>
                </a:ext>
              </a:extLst>
            </p:cNvPr>
            <p:cNvGrpSpPr/>
            <p:nvPr/>
          </p:nvGrpSpPr>
          <p:grpSpPr>
            <a:xfrm>
              <a:off x="7282649" y="4594087"/>
              <a:ext cx="1354806" cy="1068416"/>
              <a:chOff x="7282649" y="4594087"/>
              <a:chExt cx="1354806" cy="1068416"/>
            </a:xfrm>
          </p:grpSpPr>
          <p:grpSp>
            <p:nvGrpSpPr>
              <p:cNvPr id="224" name="Group 223">
                <a:extLst>
                  <a:ext uri="{FF2B5EF4-FFF2-40B4-BE49-F238E27FC236}">
                    <a16:creationId xmlns:a16="http://schemas.microsoft.com/office/drawing/2014/main" id="{81A9F47C-BCD7-41DF-85CC-FB2FF9E0E50D}"/>
                  </a:ext>
                </a:extLst>
              </p:cNvPr>
              <p:cNvGrpSpPr/>
              <p:nvPr/>
            </p:nvGrpSpPr>
            <p:grpSpPr>
              <a:xfrm>
                <a:off x="7282649" y="4594087"/>
                <a:ext cx="412292" cy="1068416"/>
                <a:chOff x="1346584" y="3566436"/>
                <a:chExt cx="412292" cy="1068416"/>
              </a:xfrm>
            </p:grpSpPr>
            <p:sp>
              <p:nvSpPr>
                <p:cNvPr id="230" name="TextBox 229">
                  <a:extLst>
                    <a:ext uri="{FF2B5EF4-FFF2-40B4-BE49-F238E27FC236}">
                      <a16:creationId xmlns:a16="http://schemas.microsoft.com/office/drawing/2014/main" id="{3F391D3F-DF9A-4984-94E7-CB16D8CA3D38}"/>
                    </a:ext>
                  </a:extLst>
                </p:cNvPr>
                <p:cNvSpPr txBox="1"/>
                <p:nvPr/>
              </p:nvSpPr>
              <p:spPr>
                <a:xfrm>
                  <a:off x="1346584" y="3566436"/>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231" name="TextBox 230">
                  <a:extLst>
                    <a:ext uri="{FF2B5EF4-FFF2-40B4-BE49-F238E27FC236}">
                      <a16:creationId xmlns:a16="http://schemas.microsoft.com/office/drawing/2014/main" id="{6B4D3F13-900B-4B6F-B5C9-1B6DB859F795}"/>
                    </a:ext>
                  </a:extLst>
                </p:cNvPr>
                <p:cNvSpPr txBox="1"/>
                <p:nvPr/>
              </p:nvSpPr>
              <p:spPr>
                <a:xfrm>
                  <a:off x="1346584" y="4050077"/>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232" name="Straight Connector 231">
                  <a:extLst>
                    <a:ext uri="{FF2B5EF4-FFF2-40B4-BE49-F238E27FC236}">
                      <a16:creationId xmlns:a16="http://schemas.microsoft.com/office/drawing/2014/main" id="{9DCCB9AB-7B41-419C-93C3-2106B74707D2}"/>
                    </a:ext>
                  </a:extLst>
                </p:cNvPr>
                <p:cNvCxnSpPr>
                  <a:cxnSpLocks/>
                </p:cNvCxnSpPr>
                <p:nvPr/>
              </p:nvCxnSpPr>
              <p:spPr>
                <a:xfrm>
                  <a:off x="1392415" y="4087542"/>
                  <a:ext cx="329599"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225" name="TextBox 224">
                <a:extLst>
                  <a:ext uri="{FF2B5EF4-FFF2-40B4-BE49-F238E27FC236}">
                    <a16:creationId xmlns:a16="http://schemas.microsoft.com/office/drawing/2014/main" id="{F3277F1B-A015-429B-857B-FC6D5A504E97}"/>
                  </a:ext>
                </a:extLst>
              </p:cNvPr>
              <p:cNvSpPr txBox="1"/>
              <p:nvPr/>
            </p:nvSpPr>
            <p:spPr>
              <a:xfrm>
                <a:off x="7778087" y="4822806"/>
                <a:ext cx="425116"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&gt;</a:t>
                </a:r>
              </a:p>
            </p:txBody>
          </p:sp>
          <p:grpSp>
            <p:nvGrpSpPr>
              <p:cNvPr id="226" name="Group 225">
                <a:extLst>
                  <a:ext uri="{FF2B5EF4-FFF2-40B4-BE49-F238E27FC236}">
                    <a16:creationId xmlns:a16="http://schemas.microsoft.com/office/drawing/2014/main" id="{88FE608A-94C6-42D3-93E2-53DDB02D0710}"/>
                  </a:ext>
                </a:extLst>
              </p:cNvPr>
              <p:cNvGrpSpPr/>
              <p:nvPr/>
            </p:nvGrpSpPr>
            <p:grpSpPr>
              <a:xfrm>
                <a:off x="8225163" y="4594087"/>
                <a:ext cx="412292" cy="1068416"/>
                <a:chOff x="1346584" y="3566436"/>
                <a:chExt cx="412292" cy="1068416"/>
              </a:xfrm>
            </p:grpSpPr>
            <p:sp>
              <p:nvSpPr>
                <p:cNvPr id="227" name="TextBox 226">
                  <a:extLst>
                    <a:ext uri="{FF2B5EF4-FFF2-40B4-BE49-F238E27FC236}">
                      <a16:creationId xmlns:a16="http://schemas.microsoft.com/office/drawing/2014/main" id="{21C67F95-447A-4A5C-8810-C0C6B3D17EC3}"/>
                    </a:ext>
                  </a:extLst>
                </p:cNvPr>
                <p:cNvSpPr txBox="1"/>
                <p:nvPr/>
              </p:nvSpPr>
              <p:spPr>
                <a:xfrm>
                  <a:off x="1346584" y="3566436"/>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228" name="TextBox 227">
                  <a:extLst>
                    <a:ext uri="{FF2B5EF4-FFF2-40B4-BE49-F238E27FC236}">
                      <a16:creationId xmlns:a16="http://schemas.microsoft.com/office/drawing/2014/main" id="{77BDB47C-0E09-46C3-BA73-3B7B5C2E1FCF}"/>
                    </a:ext>
                  </a:extLst>
                </p:cNvPr>
                <p:cNvSpPr txBox="1"/>
                <p:nvPr/>
              </p:nvSpPr>
              <p:spPr>
                <a:xfrm>
                  <a:off x="1346584" y="4050077"/>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229" name="Straight Connector 228">
                  <a:extLst>
                    <a:ext uri="{FF2B5EF4-FFF2-40B4-BE49-F238E27FC236}">
                      <a16:creationId xmlns:a16="http://schemas.microsoft.com/office/drawing/2014/main" id="{C0537041-5823-4B22-BF7F-505F1308D065}"/>
                    </a:ext>
                  </a:extLst>
                </p:cNvPr>
                <p:cNvCxnSpPr>
                  <a:cxnSpLocks/>
                </p:cNvCxnSpPr>
                <p:nvPr/>
              </p:nvCxnSpPr>
              <p:spPr>
                <a:xfrm>
                  <a:off x="1392415" y="4087542"/>
                  <a:ext cx="329599" cy="0"/>
                </a:xfrm>
                <a:prstGeom prst="line">
                  <a:avLst/>
                </a:prstGeom>
                <a:ln w="28575"/>
              </p:spPr>
              <p:style>
                <a:lnRef idx="1">
                  <a:schemeClr val="dk1"/>
                </a:lnRef>
                <a:fillRef idx="0">
                  <a:schemeClr val="dk1"/>
                </a:fillRef>
                <a:effectRef idx="0">
                  <a:schemeClr val="dk1"/>
                </a:effectRef>
                <a:fontRef idx="minor">
                  <a:schemeClr val="tx1"/>
                </a:fontRef>
              </p:style>
            </p:cxnSp>
          </p:grpSp>
        </p:grpSp>
      </p:grpSp>
      <p:grpSp>
        <p:nvGrpSpPr>
          <p:cNvPr id="233" name="Group 232">
            <a:extLst>
              <a:ext uri="{FF2B5EF4-FFF2-40B4-BE49-F238E27FC236}">
                <a16:creationId xmlns:a16="http://schemas.microsoft.com/office/drawing/2014/main" id="{58AD80AA-57AC-4086-A861-CEB5ADD4E7CE}"/>
              </a:ext>
            </a:extLst>
          </p:cNvPr>
          <p:cNvGrpSpPr/>
          <p:nvPr/>
        </p:nvGrpSpPr>
        <p:grpSpPr>
          <a:xfrm>
            <a:off x="2531344" y="4571928"/>
            <a:ext cx="1703255" cy="1084838"/>
            <a:chOff x="7105650" y="4577665"/>
            <a:chExt cx="1703255" cy="1084838"/>
          </a:xfrm>
        </p:grpSpPr>
        <p:sp>
          <p:nvSpPr>
            <p:cNvPr id="234" name="Rectangle 233">
              <a:extLst>
                <a:ext uri="{FF2B5EF4-FFF2-40B4-BE49-F238E27FC236}">
                  <a16:creationId xmlns:a16="http://schemas.microsoft.com/office/drawing/2014/main" id="{278A28B2-F4D2-49C4-ADC1-CCD74AD549A9}"/>
                </a:ext>
              </a:extLst>
            </p:cNvPr>
            <p:cNvSpPr/>
            <p:nvPr/>
          </p:nvSpPr>
          <p:spPr bwMode="auto">
            <a:xfrm>
              <a:off x="7105650" y="4577665"/>
              <a:ext cx="1703255" cy="100012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235" name="Group 234">
              <a:extLst>
                <a:ext uri="{FF2B5EF4-FFF2-40B4-BE49-F238E27FC236}">
                  <a16:creationId xmlns:a16="http://schemas.microsoft.com/office/drawing/2014/main" id="{DF1E7A84-9807-450A-A966-72B6F387F381}"/>
                </a:ext>
              </a:extLst>
            </p:cNvPr>
            <p:cNvGrpSpPr/>
            <p:nvPr/>
          </p:nvGrpSpPr>
          <p:grpSpPr>
            <a:xfrm>
              <a:off x="7282649" y="4594087"/>
              <a:ext cx="1354806" cy="1068416"/>
              <a:chOff x="7282649" y="4594087"/>
              <a:chExt cx="1354806" cy="1068416"/>
            </a:xfrm>
          </p:grpSpPr>
          <p:grpSp>
            <p:nvGrpSpPr>
              <p:cNvPr id="236" name="Group 235">
                <a:extLst>
                  <a:ext uri="{FF2B5EF4-FFF2-40B4-BE49-F238E27FC236}">
                    <a16:creationId xmlns:a16="http://schemas.microsoft.com/office/drawing/2014/main" id="{4F858CC1-DAEF-4F30-8D06-F7396418F26B}"/>
                  </a:ext>
                </a:extLst>
              </p:cNvPr>
              <p:cNvGrpSpPr/>
              <p:nvPr/>
            </p:nvGrpSpPr>
            <p:grpSpPr>
              <a:xfrm>
                <a:off x="7282649" y="4594087"/>
                <a:ext cx="412292" cy="1068416"/>
                <a:chOff x="1346584" y="3566436"/>
                <a:chExt cx="412292" cy="1068416"/>
              </a:xfrm>
            </p:grpSpPr>
            <p:sp>
              <p:nvSpPr>
                <p:cNvPr id="242" name="TextBox 241">
                  <a:extLst>
                    <a:ext uri="{FF2B5EF4-FFF2-40B4-BE49-F238E27FC236}">
                      <a16:creationId xmlns:a16="http://schemas.microsoft.com/office/drawing/2014/main" id="{8D32AA0D-F9B5-4C81-83C0-CBB413313927}"/>
                    </a:ext>
                  </a:extLst>
                </p:cNvPr>
                <p:cNvSpPr txBox="1"/>
                <p:nvPr/>
              </p:nvSpPr>
              <p:spPr>
                <a:xfrm>
                  <a:off x="1346584" y="3566436"/>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
              <p:nvSpPr>
                <p:cNvPr id="243" name="TextBox 242">
                  <a:extLst>
                    <a:ext uri="{FF2B5EF4-FFF2-40B4-BE49-F238E27FC236}">
                      <a16:creationId xmlns:a16="http://schemas.microsoft.com/office/drawing/2014/main" id="{65EB787B-58D4-4768-844E-03F4CCB30856}"/>
                    </a:ext>
                  </a:extLst>
                </p:cNvPr>
                <p:cNvSpPr txBox="1"/>
                <p:nvPr/>
              </p:nvSpPr>
              <p:spPr>
                <a:xfrm>
                  <a:off x="1346584" y="4050077"/>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244" name="Straight Connector 243">
                  <a:extLst>
                    <a:ext uri="{FF2B5EF4-FFF2-40B4-BE49-F238E27FC236}">
                      <a16:creationId xmlns:a16="http://schemas.microsoft.com/office/drawing/2014/main" id="{7EF23DAF-EE5F-46F0-B54B-583F6DD4AB03}"/>
                    </a:ext>
                  </a:extLst>
                </p:cNvPr>
                <p:cNvCxnSpPr>
                  <a:cxnSpLocks/>
                </p:cNvCxnSpPr>
                <p:nvPr/>
              </p:nvCxnSpPr>
              <p:spPr>
                <a:xfrm>
                  <a:off x="1392415" y="4087542"/>
                  <a:ext cx="329599"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237" name="TextBox 236">
                <a:extLst>
                  <a:ext uri="{FF2B5EF4-FFF2-40B4-BE49-F238E27FC236}">
                    <a16:creationId xmlns:a16="http://schemas.microsoft.com/office/drawing/2014/main" id="{2F6F15EE-5618-4530-A13B-DEB7299646F2}"/>
                  </a:ext>
                </a:extLst>
              </p:cNvPr>
              <p:cNvSpPr txBox="1"/>
              <p:nvPr/>
            </p:nvSpPr>
            <p:spPr>
              <a:xfrm>
                <a:off x="7778087" y="4822806"/>
                <a:ext cx="425116"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&gt;</a:t>
                </a:r>
              </a:p>
            </p:txBody>
          </p:sp>
          <p:grpSp>
            <p:nvGrpSpPr>
              <p:cNvPr id="238" name="Group 237">
                <a:extLst>
                  <a:ext uri="{FF2B5EF4-FFF2-40B4-BE49-F238E27FC236}">
                    <a16:creationId xmlns:a16="http://schemas.microsoft.com/office/drawing/2014/main" id="{F15F23E0-1F0E-4906-9399-B4AEA7079A80}"/>
                  </a:ext>
                </a:extLst>
              </p:cNvPr>
              <p:cNvGrpSpPr/>
              <p:nvPr/>
            </p:nvGrpSpPr>
            <p:grpSpPr>
              <a:xfrm>
                <a:off x="8225163" y="4594087"/>
                <a:ext cx="412292" cy="1068416"/>
                <a:chOff x="1346584" y="3566436"/>
                <a:chExt cx="412292" cy="1068416"/>
              </a:xfrm>
            </p:grpSpPr>
            <p:sp>
              <p:nvSpPr>
                <p:cNvPr id="239" name="TextBox 238">
                  <a:extLst>
                    <a:ext uri="{FF2B5EF4-FFF2-40B4-BE49-F238E27FC236}">
                      <a16:creationId xmlns:a16="http://schemas.microsoft.com/office/drawing/2014/main" id="{E14F0CA7-B4EA-465E-A142-467EA7E15285}"/>
                    </a:ext>
                  </a:extLst>
                </p:cNvPr>
                <p:cNvSpPr txBox="1"/>
                <p:nvPr/>
              </p:nvSpPr>
              <p:spPr>
                <a:xfrm>
                  <a:off x="1346584" y="3566436"/>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
              <p:nvSpPr>
                <p:cNvPr id="240" name="TextBox 239">
                  <a:extLst>
                    <a:ext uri="{FF2B5EF4-FFF2-40B4-BE49-F238E27FC236}">
                      <a16:creationId xmlns:a16="http://schemas.microsoft.com/office/drawing/2014/main" id="{C2D888E4-201A-4ABC-A921-D6794DD8D151}"/>
                    </a:ext>
                  </a:extLst>
                </p:cNvPr>
                <p:cNvSpPr txBox="1"/>
                <p:nvPr/>
              </p:nvSpPr>
              <p:spPr>
                <a:xfrm>
                  <a:off x="1346584" y="4050077"/>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241" name="Straight Connector 240">
                  <a:extLst>
                    <a:ext uri="{FF2B5EF4-FFF2-40B4-BE49-F238E27FC236}">
                      <a16:creationId xmlns:a16="http://schemas.microsoft.com/office/drawing/2014/main" id="{88325911-9C8E-4910-A624-476544FD120A}"/>
                    </a:ext>
                  </a:extLst>
                </p:cNvPr>
                <p:cNvCxnSpPr>
                  <a:cxnSpLocks/>
                </p:cNvCxnSpPr>
                <p:nvPr/>
              </p:nvCxnSpPr>
              <p:spPr>
                <a:xfrm>
                  <a:off x="1392415" y="4087542"/>
                  <a:ext cx="329599" cy="0"/>
                </a:xfrm>
                <a:prstGeom prst="line">
                  <a:avLst/>
                </a:prstGeom>
                <a:ln w="28575"/>
              </p:spPr>
              <p:style>
                <a:lnRef idx="1">
                  <a:schemeClr val="dk1"/>
                </a:lnRef>
                <a:fillRef idx="0">
                  <a:schemeClr val="dk1"/>
                </a:fillRef>
                <a:effectRef idx="0">
                  <a:schemeClr val="dk1"/>
                </a:effectRef>
                <a:fontRef idx="minor">
                  <a:schemeClr val="tx1"/>
                </a:fontRef>
              </p:style>
            </p:cxnSp>
          </p:grpSp>
        </p:grpSp>
      </p:grpSp>
      <mc:AlternateContent xmlns:mc="http://schemas.openxmlformats.org/markup-compatibility/2006">
        <mc:Choice xmlns:a14="http://schemas.microsoft.com/office/drawing/2010/main" Requires="a14">
          <p:sp>
            <p:nvSpPr>
              <p:cNvPr id="50" name="TextBox 19">
                <a:extLst>
                  <a:ext uri="{FF2B5EF4-FFF2-40B4-BE49-F238E27FC236}">
                    <a16:creationId xmlns:a16="http://schemas.microsoft.com/office/drawing/2014/main" id="{07204F40-8B2D-4A19-9584-730FE153A50A}"/>
                  </a:ext>
                </a:extLst>
              </p:cNvPr>
              <p:cNvSpPr txBox="1"/>
              <p:nvPr/>
            </p:nvSpPr>
            <p:spPr>
              <a:xfrm>
                <a:off x="6582515" y="2463135"/>
                <a:ext cx="5147524" cy="1054135"/>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 xmlns:m="http://schemas.openxmlformats.org/officeDocument/2006/math">
                    <m:f>
                      <m:fPr>
                        <m:ctrlPr>
                          <a:rPr kumimoji="0" lang="en-GB" sz="2000" b="0" i="1" u="none" strike="noStrike" kern="1200" cap="none" spc="0" normalizeH="0" baseline="0" noProof="0" dirty="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dirty="0" smtClean="0">
                            <a:ln>
                              <a:noFill/>
                            </a:ln>
                            <a:solidFill>
                              <a:srgbClr val="585858"/>
                            </a:solidFill>
                            <a:effectLst/>
                            <a:uLnTx/>
                            <a:uFillTx/>
                            <a:latin typeface="Cambria Math" panose="02040503050406030204" pitchFamily="18" charset="0"/>
                            <a:ea typeface="+mn-ea"/>
                            <a:cs typeface="+mn-cs"/>
                          </a:rPr>
                          <m:t>2</m:t>
                        </m:r>
                      </m:num>
                      <m:den>
                        <m:r>
                          <a:rPr kumimoji="0" lang="en-GB" sz="2000" b="0" i="1" u="none" strike="noStrike" kern="1200" cap="none" spc="0" normalizeH="0" baseline="0" noProof="0" dirty="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is 2 one-fifths</a:t>
                </a:r>
                <a:r>
                  <a:rPr kumimoji="0" lang="en-GB" sz="2000" b="0" i="1" u="none" strike="noStrike" kern="1200" cap="none" spc="0" normalizeH="0" noProof="0" dirty="0">
                    <a:ln>
                      <a:noFill/>
                    </a:ln>
                    <a:solidFill>
                      <a:srgbClr val="585858"/>
                    </a:solidFill>
                    <a:effectLst/>
                    <a:uLnTx/>
                    <a:uFillTx/>
                    <a:latin typeface="Arial" panose="020B0604020202020204" pitchFamily="34" charset="0"/>
                    <a:ea typeface="+mn-ea"/>
                    <a:cs typeface="+mn-cs"/>
                  </a:rPr>
                  <a:t>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6</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is 2 one-sixths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I know that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&gt;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6</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so </a:t>
                </a:r>
                <a14:m>
                  <m:oMath xmlns:m="http://schemas.openxmlformats.org/officeDocument/2006/math">
                    <m:f>
                      <m:fPr>
                        <m:ctrlPr>
                          <a:rPr kumimoji="0" lang="en-GB" sz="2000" b="0" i="1" u="none" strike="noStrike" kern="1200" cap="none" spc="0" normalizeH="0" baseline="0" noProof="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2000" b="0" i="1" u="none" strike="noStrike" kern="1200" cap="none" spc="0" normalizeH="0" baseline="0" noProof="0">
                            <a:ln>
                              <a:noFill/>
                            </a:ln>
                            <a:solidFill>
                              <a:srgbClr val="585858"/>
                            </a:solidFill>
                            <a:effectLst/>
                            <a:uLnTx/>
                            <a:uFillTx/>
                            <a:latin typeface="Cambria Math" panose="02040503050406030204" pitchFamily="18" charset="0"/>
                            <a:ea typeface="+mn-ea"/>
                            <a:cs typeface="+mn-cs"/>
                          </a:rPr>
                          <m:t>5</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&gt; </a:t>
                </a:r>
                <a14:m>
                  <m:oMath xmlns:m="http://schemas.openxmlformats.org/officeDocument/2006/math">
                    <m:f>
                      <m:fPr>
                        <m:ctrlPr>
                          <a:rPr kumimoji="0" lang="en-GB" sz="2000" b="0" i="1" u="none" strike="noStrike" kern="1200" cap="none" spc="0" normalizeH="0" baseline="0" noProof="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2000" b="0" i="1" u="none" strike="noStrike" kern="1200" cap="none" spc="0" normalizeH="0" baseline="0" noProof="0">
                            <a:ln>
                              <a:noFill/>
                            </a:ln>
                            <a:solidFill>
                              <a:srgbClr val="585858"/>
                            </a:solidFill>
                            <a:effectLst/>
                            <a:uLnTx/>
                            <a:uFillTx/>
                            <a:latin typeface="Cambria Math" panose="02040503050406030204" pitchFamily="18" charset="0"/>
                            <a:ea typeface="+mn-ea"/>
                            <a:cs typeface="+mn-cs"/>
                          </a:rPr>
                          <m:t>6</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a:t>
                </a: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p:sp>
            <p:nvSpPr>
              <p:cNvPr id="50" name="TextBox 19">
                <a:extLst>
                  <a:ext uri="{FF2B5EF4-FFF2-40B4-BE49-F238E27FC236}">
                    <a16:creationId xmlns:a16="http://schemas.microsoft.com/office/drawing/2014/main" id="{07204F40-8B2D-4A19-9584-730FE153A50A}"/>
                  </a:ext>
                </a:extLst>
              </p:cNvPr>
              <p:cNvSpPr txBox="1">
                <a:spLocks noRot="1" noChangeAspect="1" noMove="1" noResize="1" noEditPoints="1" noAdjustHandles="1" noChangeArrowheads="1" noChangeShapeType="1" noTextEdit="1"/>
              </p:cNvSpPr>
              <p:nvPr/>
            </p:nvSpPr>
            <p:spPr>
              <a:xfrm>
                <a:off x="6582515" y="2463135"/>
                <a:ext cx="5147524" cy="1054135"/>
              </a:xfrm>
              <a:prstGeom prst="rect">
                <a:avLst/>
              </a:prstGeom>
              <a:blipFill>
                <a:blip r:embed="rId4"/>
                <a:stretch>
                  <a:fillRect b="-2890"/>
                </a:stretch>
              </a:blipFill>
              <a:ln w="12700">
                <a:noFill/>
              </a:ln>
            </p:spPr>
            <p:txBody>
              <a:bodyPr/>
              <a:lstStyle/>
              <a:p>
                <a:r>
                  <a:rPr lang="en-GB">
                    <a:noFill/>
                  </a:rPr>
                  <a:t> </a:t>
                </a:r>
              </a:p>
            </p:txBody>
          </p:sp>
        </mc:Fallback>
      </mc:AlternateContent>
      <mc:AlternateContent xmlns:mc="http://schemas.openxmlformats.org/markup-compatibility/2006">
        <mc:Choice xmlns:a14="http://schemas.microsoft.com/office/drawing/2010/main" Requires="a14">
          <p:sp>
            <p:nvSpPr>
              <p:cNvPr id="51" name="Content Placeholder 2">
                <a:extLst>
                  <a:ext uri="{FF2B5EF4-FFF2-40B4-BE49-F238E27FC236}">
                    <a16:creationId xmlns:a16="http://schemas.microsoft.com/office/drawing/2014/main" id="{AA7AC9B3-A372-42B1-B85B-50685864C2E7}"/>
                  </a:ext>
                </a:extLst>
              </p:cNvPr>
              <p:cNvSpPr txBox="1">
                <a:spLocks/>
              </p:cNvSpPr>
              <p:nvPr/>
            </p:nvSpPr>
            <p:spPr>
              <a:xfrm>
                <a:off x="6328539" y="1300160"/>
                <a:ext cx="5528100"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we know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&gt;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6</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how does that help us to compare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and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6</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Click to compare other non-unit fractions.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this tell us about when we compare fractions with the same numerator?</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p:sp>
            <p:nvSpPr>
              <p:cNvPr id="51" name="Content Placeholder 2">
                <a:extLst>
                  <a:ext uri="{FF2B5EF4-FFF2-40B4-BE49-F238E27FC236}">
                    <a16:creationId xmlns:a16="http://schemas.microsoft.com/office/drawing/2014/main" id="{AA7AC9B3-A372-42B1-B85B-50685864C2E7}"/>
                  </a:ext>
                </a:extLst>
              </p:cNvPr>
              <p:cNvSpPr txBox="1">
                <a:spLocks noRot="1" noChangeAspect="1" noMove="1" noResize="1" noEditPoints="1" noAdjustHandles="1" noChangeArrowheads="1" noChangeShapeType="1" noTextEdit="1"/>
              </p:cNvSpPr>
              <p:nvPr/>
            </p:nvSpPr>
            <p:spPr>
              <a:xfrm>
                <a:off x="6328539" y="1300160"/>
                <a:ext cx="5528100" cy="4101962"/>
              </a:xfrm>
              <a:prstGeom prst="rect">
                <a:avLst/>
              </a:prstGeom>
              <a:blipFill>
                <a:blip r:embed="rId5"/>
                <a:stretch>
                  <a:fillRect l="-992"/>
                </a:stretch>
              </a:blipFill>
            </p:spPr>
            <p:txBody>
              <a:bodyPr/>
              <a:lstStyle/>
              <a:p>
                <a:r>
                  <a:rPr lang="en-GB">
                    <a:noFill/>
                  </a:rPr>
                  <a:t> </a:t>
                </a:r>
              </a:p>
            </p:txBody>
          </p:sp>
        </mc:Fallback>
      </mc:AlternateContent>
      <p:sp>
        <p:nvSpPr>
          <p:cNvPr id="4" name="TextBox 19">
            <a:extLst>
              <a:ext uri="{FF2B5EF4-FFF2-40B4-BE49-F238E27FC236}">
                <a16:creationId xmlns:a16="http://schemas.microsoft.com/office/drawing/2014/main" id="{6247BA3C-3D43-4B1F-99CE-7E97CB6C1D54}"/>
              </a:ext>
            </a:extLst>
          </p:cNvPr>
          <p:cNvSpPr txBox="1"/>
          <p:nvPr/>
        </p:nvSpPr>
        <p:spPr>
          <a:xfrm>
            <a:off x="6371497" y="4911172"/>
            <a:ext cx="5664627"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If the numerators are the same, then the larger the denominator, the smaller the fraction.</a:t>
            </a:r>
          </a:p>
        </p:txBody>
      </p:sp>
      <p:sp>
        <p:nvSpPr>
          <p:cNvPr id="7" name="Rectangle 6">
            <a:extLst>
              <a:ext uri="{FF2B5EF4-FFF2-40B4-BE49-F238E27FC236}">
                <a16:creationId xmlns:a16="http://schemas.microsoft.com/office/drawing/2014/main" id="{B40F9F17-25BE-4B83-BBE4-01207C5FE698}"/>
              </a:ext>
            </a:extLst>
          </p:cNvPr>
          <p:cNvSpPr/>
          <p:nvPr/>
        </p:nvSpPr>
        <p:spPr bwMode="auto">
          <a:xfrm>
            <a:off x="5783875" y="3014663"/>
            <a:ext cx="381903" cy="41244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Tree>
    <p:custDataLst>
      <p:tags r:id="rId1"/>
    </p:custDataLst>
    <p:extLst>
      <p:ext uri="{BB962C8B-B14F-4D97-AF65-F5344CB8AC3E}">
        <p14:creationId xmlns:p14="http://schemas.microsoft.com/office/powerpoint/2010/main" val="3161271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2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3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1">
                                            <p:txEl>
                                              <p:pRg st="4" end="4"/>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P spid="127" grpId="0" animBg="1"/>
      <p:bldP spid="128" grpId="0" animBg="1"/>
      <p:bldP spid="129" grpId="0" animBg="1"/>
      <p:bldP spid="75" grpId="0" animBg="1"/>
      <p:bldP spid="125" grpId="0" animBg="1"/>
      <p:bldP spid="63" grpId="0" animBg="1"/>
      <p:bldP spid="64" grpId="0" animBg="1"/>
      <p:bldP spid="50"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BB34853-CDC0-4085-B9FE-29574B4E33EC}"/>
              </a:ext>
            </a:extLst>
          </p:cNvPr>
          <p:cNvSpPr>
            <a:spLocks noGrp="1"/>
          </p:cNvSpPr>
          <p:nvPr>
            <p:ph type="title"/>
          </p:nvPr>
        </p:nvSpPr>
        <p:spPr/>
        <p:txBody>
          <a:bodyPr/>
          <a:lstStyle/>
          <a:p>
            <a:r>
              <a:rPr lang="en-GB" dirty="0"/>
              <a:t>6F-3 Compare fractions with different denominators</a:t>
            </a:r>
          </a:p>
        </p:txBody>
      </p:sp>
      <p:pic>
        <p:nvPicPr>
          <p:cNvPr id="10" name="Picture 9">
            <a:extLst>
              <a:ext uri="{FF2B5EF4-FFF2-40B4-BE49-F238E27FC236}">
                <a16:creationId xmlns:a16="http://schemas.microsoft.com/office/drawing/2014/main" id="{4B2E2AE6-66AD-4D8E-B9D9-6875D77BFB2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47359" y="1684875"/>
            <a:ext cx="6135088" cy="1960406"/>
          </a:xfrm>
          <a:prstGeom prst="rect">
            <a:avLst/>
          </a:prstGeom>
        </p:spPr>
      </p:pic>
      <p:grpSp>
        <p:nvGrpSpPr>
          <p:cNvPr id="12" name="Group 11">
            <a:extLst>
              <a:ext uri="{FF2B5EF4-FFF2-40B4-BE49-F238E27FC236}">
                <a16:creationId xmlns:a16="http://schemas.microsoft.com/office/drawing/2014/main" id="{E1BE3090-71FE-41B1-8CA4-4D9CCF5DABC1}"/>
              </a:ext>
            </a:extLst>
          </p:cNvPr>
          <p:cNvGrpSpPr/>
          <p:nvPr/>
        </p:nvGrpSpPr>
        <p:grpSpPr>
          <a:xfrm>
            <a:off x="2483434" y="4118941"/>
            <a:ext cx="1703255" cy="1084838"/>
            <a:chOff x="7105650" y="4577665"/>
            <a:chExt cx="1703255" cy="1084838"/>
          </a:xfrm>
        </p:grpSpPr>
        <p:sp>
          <p:nvSpPr>
            <p:cNvPr id="13" name="Rectangle 12">
              <a:extLst>
                <a:ext uri="{FF2B5EF4-FFF2-40B4-BE49-F238E27FC236}">
                  <a16:creationId xmlns:a16="http://schemas.microsoft.com/office/drawing/2014/main" id="{B9061ADD-EB66-443D-9E12-6F879555E1CB}"/>
                </a:ext>
              </a:extLst>
            </p:cNvPr>
            <p:cNvSpPr/>
            <p:nvPr/>
          </p:nvSpPr>
          <p:spPr bwMode="auto">
            <a:xfrm>
              <a:off x="7105650" y="4577665"/>
              <a:ext cx="1703255" cy="100012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14" name="Group 13">
              <a:extLst>
                <a:ext uri="{FF2B5EF4-FFF2-40B4-BE49-F238E27FC236}">
                  <a16:creationId xmlns:a16="http://schemas.microsoft.com/office/drawing/2014/main" id="{B3AF4191-AB22-4BF6-A2B0-88355ADF203D}"/>
                </a:ext>
              </a:extLst>
            </p:cNvPr>
            <p:cNvGrpSpPr/>
            <p:nvPr/>
          </p:nvGrpSpPr>
          <p:grpSpPr>
            <a:xfrm>
              <a:off x="7282649" y="4594087"/>
              <a:ext cx="1354806" cy="1068416"/>
              <a:chOff x="7282649" y="4594087"/>
              <a:chExt cx="1354806" cy="1068416"/>
            </a:xfrm>
          </p:grpSpPr>
          <p:grpSp>
            <p:nvGrpSpPr>
              <p:cNvPr id="15" name="Group 14">
                <a:extLst>
                  <a:ext uri="{FF2B5EF4-FFF2-40B4-BE49-F238E27FC236}">
                    <a16:creationId xmlns:a16="http://schemas.microsoft.com/office/drawing/2014/main" id="{8A3A88AE-8C1F-49C6-A372-1E4422C670F7}"/>
                  </a:ext>
                </a:extLst>
              </p:cNvPr>
              <p:cNvGrpSpPr/>
              <p:nvPr/>
            </p:nvGrpSpPr>
            <p:grpSpPr>
              <a:xfrm>
                <a:off x="7282649" y="4594087"/>
                <a:ext cx="412292" cy="1068416"/>
                <a:chOff x="1346584" y="3566436"/>
                <a:chExt cx="412292" cy="1068416"/>
              </a:xfrm>
            </p:grpSpPr>
            <p:sp>
              <p:nvSpPr>
                <p:cNvPr id="24" name="TextBox 23">
                  <a:extLst>
                    <a:ext uri="{FF2B5EF4-FFF2-40B4-BE49-F238E27FC236}">
                      <a16:creationId xmlns:a16="http://schemas.microsoft.com/office/drawing/2014/main" id="{046AADB8-9AE5-446C-97ED-2C2236E15DC3}"/>
                    </a:ext>
                  </a:extLst>
                </p:cNvPr>
                <p:cNvSpPr txBox="1"/>
                <p:nvPr/>
              </p:nvSpPr>
              <p:spPr>
                <a:xfrm>
                  <a:off x="1346584" y="3566436"/>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5" name="TextBox 24">
                  <a:extLst>
                    <a:ext uri="{FF2B5EF4-FFF2-40B4-BE49-F238E27FC236}">
                      <a16:creationId xmlns:a16="http://schemas.microsoft.com/office/drawing/2014/main" id="{9E26842C-126A-4B2C-BEB4-9EE01250076F}"/>
                    </a:ext>
                  </a:extLst>
                </p:cNvPr>
                <p:cNvSpPr txBox="1"/>
                <p:nvPr/>
              </p:nvSpPr>
              <p:spPr>
                <a:xfrm>
                  <a:off x="1346584" y="4050077"/>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26" name="Straight Connector 25">
                  <a:extLst>
                    <a:ext uri="{FF2B5EF4-FFF2-40B4-BE49-F238E27FC236}">
                      <a16:creationId xmlns:a16="http://schemas.microsoft.com/office/drawing/2014/main" id="{FF3153F2-A522-4999-8F73-3F1C88DA93ED}"/>
                    </a:ext>
                  </a:extLst>
                </p:cNvPr>
                <p:cNvCxnSpPr>
                  <a:cxnSpLocks/>
                </p:cNvCxnSpPr>
                <p:nvPr/>
              </p:nvCxnSpPr>
              <p:spPr>
                <a:xfrm>
                  <a:off x="1392415" y="4087542"/>
                  <a:ext cx="329599"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16" name="TextBox 15">
                <a:extLst>
                  <a:ext uri="{FF2B5EF4-FFF2-40B4-BE49-F238E27FC236}">
                    <a16:creationId xmlns:a16="http://schemas.microsoft.com/office/drawing/2014/main" id="{DB43F67C-34D1-46C3-85C0-A580D80A43B9}"/>
                  </a:ext>
                </a:extLst>
              </p:cNvPr>
              <p:cNvSpPr txBox="1"/>
              <p:nvPr/>
            </p:nvSpPr>
            <p:spPr>
              <a:xfrm>
                <a:off x="7778087" y="4822806"/>
                <a:ext cx="425116"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&gt;</a:t>
                </a:r>
              </a:p>
            </p:txBody>
          </p:sp>
          <p:grpSp>
            <p:nvGrpSpPr>
              <p:cNvPr id="18" name="Group 17">
                <a:extLst>
                  <a:ext uri="{FF2B5EF4-FFF2-40B4-BE49-F238E27FC236}">
                    <a16:creationId xmlns:a16="http://schemas.microsoft.com/office/drawing/2014/main" id="{58CF782D-9E41-475C-80D3-878AFD020AAF}"/>
                  </a:ext>
                </a:extLst>
              </p:cNvPr>
              <p:cNvGrpSpPr/>
              <p:nvPr/>
            </p:nvGrpSpPr>
            <p:grpSpPr>
              <a:xfrm>
                <a:off x="8225163" y="4594087"/>
                <a:ext cx="412292" cy="1068416"/>
                <a:chOff x="1346584" y="3566436"/>
                <a:chExt cx="412292" cy="1068416"/>
              </a:xfrm>
            </p:grpSpPr>
            <p:sp>
              <p:nvSpPr>
                <p:cNvPr id="19" name="TextBox 18">
                  <a:extLst>
                    <a:ext uri="{FF2B5EF4-FFF2-40B4-BE49-F238E27FC236}">
                      <a16:creationId xmlns:a16="http://schemas.microsoft.com/office/drawing/2014/main" id="{E035973D-E097-4DFA-A436-78717C316DF6}"/>
                    </a:ext>
                  </a:extLst>
                </p:cNvPr>
                <p:cNvSpPr txBox="1"/>
                <p:nvPr/>
              </p:nvSpPr>
              <p:spPr>
                <a:xfrm>
                  <a:off x="1346584" y="3566436"/>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2" name="TextBox 21">
                  <a:extLst>
                    <a:ext uri="{FF2B5EF4-FFF2-40B4-BE49-F238E27FC236}">
                      <a16:creationId xmlns:a16="http://schemas.microsoft.com/office/drawing/2014/main" id="{A221123C-CA88-4DDB-B163-089AE9361190}"/>
                    </a:ext>
                  </a:extLst>
                </p:cNvPr>
                <p:cNvSpPr txBox="1"/>
                <p:nvPr/>
              </p:nvSpPr>
              <p:spPr>
                <a:xfrm>
                  <a:off x="1346584" y="4050077"/>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23" name="Straight Connector 22">
                  <a:extLst>
                    <a:ext uri="{FF2B5EF4-FFF2-40B4-BE49-F238E27FC236}">
                      <a16:creationId xmlns:a16="http://schemas.microsoft.com/office/drawing/2014/main" id="{F9D4E888-3B16-48CE-B429-7E2A45003968}"/>
                    </a:ext>
                  </a:extLst>
                </p:cNvPr>
                <p:cNvCxnSpPr>
                  <a:cxnSpLocks/>
                </p:cNvCxnSpPr>
                <p:nvPr/>
              </p:nvCxnSpPr>
              <p:spPr>
                <a:xfrm>
                  <a:off x="1392415" y="4087542"/>
                  <a:ext cx="329599" cy="0"/>
                </a:xfrm>
                <a:prstGeom prst="line">
                  <a:avLst/>
                </a:prstGeom>
                <a:ln w="28575"/>
              </p:spPr>
              <p:style>
                <a:lnRef idx="1">
                  <a:schemeClr val="dk1"/>
                </a:lnRef>
                <a:fillRef idx="0">
                  <a:schemeClr val="dk1"/>
                </a:fillRef>
                <a:effectRef idx="0">
                  <a:schemeClr val="dk1"/>
                </a:effectRef>
                <a:fontRef idx="minor">
                  <a:schemeClr val="tx1"/>
                </a:fontRef>
              </p:style>
            </p:cxnSp>
          </p:grpSp>
        </p:grpSp>
      </p:grpSp>
      <p:grpSp>
        <p:nvGrpSpPr>
          <p:cNvPr id="28" name="Group 27">
            <a:extLst>
              <a:ext uri="{FF2B5EF4-FFF2-40B4-BE49-F238E27FC236}">
                <a16:creationId xmlns:a16="http://schemas.microsoft.com/office/drawing/2014/main" id="{2C134C77-BD19-4F6E-B0E9-43850BC4A397}"/>
              </a:ext>
            </a:extLst>
          </p:cNvPr>
          <p:cNvGrpSpPr/>
          <p:nvPr/>
        </p:nvGrpSpPr>
        <p:grpSpPr>
          <a:xfrm>
            <a:off x="2483434" y="4118941"/>
            <a:ext cx="1703255" cy="1084838"/>
            <a:chOff x="7105650" y="4577665"/>
            <a:chExt cx="1703255" cy="1084838"/>
          </a:xfrm>
        </p:grpSpPr>
        <p:sp>
          <p:nvSpPr>
            <p:cNvPr id="29" name="Rectangle 28">
              <a:extLst>
                <a:ext uri="{FF2B5EF4-FFF2-40B4-BE49-F238E27FC236}">
                  <a16:creationId xmlns:a16="http://schemas.microsoft.com/office/drawing/2014/main" id="{31F939D2-9740-438A-94ED-1E7172A18FC8}"/>
                </a:ext>
              </a:extLst>
            </p:cNvPr>
            <p:cNvSpPr/>
            <p:nvPr/>
          </p:nvSpPr>
          <p:spPr bwMode="auto">
            <a:xfrm>
              <a:off x="7105650" y="4577665"/>
              <a:ext cx="1703255" cy="100012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31" name="Group 30">
              <a:extLst>
                <a:ext uri="{FF2B5EF4-FFF2-40B4-BE49-F238E27FC236}">
                  <a16:creationId xmlns:a16="http://schemas.microsoft.com/office/drawing/2014/main" id="{D28029B3-46D1-47CB-A3D9-B9BD83611520}"/>
                </a:ext>
              </a:extLst>
            </p:cNvPr>
            <p:cNvGrpSpPr/>
            <p:nvPr/>
          </p:nvGrpSpPr>
          <p:grpSpPr>
            <a:xfrm>
              <a:off x="7282649" y="4594087"/>
              <a:ext cx="1354806" cy="1068416"/>
              <a:chOff x="7282649" y="4594087"/>
              <a:chExt cx="1354806" cy="1068416"/>
            </a:xfrm>
          </p:grpSpPr>
          <p:grpSp>
            <p:nvGrpSpPr>
              <p:cNvPr id="32" name="Group 31">
                <a:extLst>
                  <a:ext uri="{FF2B5EF4-FFF2-40B4-BE49-F238E27FC236}">
                    <a16:creationId xmlns:a16="http://schemas.microsoft.com/office/drawing/2014/main" id="{F19EF2CD-B788-4C56-871D-370A7518E0BC}"/>
                  </a:ext>
                </a:extLst>
              </p:cNvPr>
              <p:cNvGrpSpPr/>
              <p:nvPr/>
            </p:nvGrpSpPr>
            <p:grpSpPr>
              <a:xfrm>
                <a:off x="7282649" y="4594087"/>
                <a:ext cx="412292" cy="1068416"/>
                <a:chOff x="1346584" y="3566436"/>
                <a:chExt cx="412292" cy="1068416"/>
              </a:xfrm>
            </p:grpSpPr>
            <p:sp>
              <p:nvSpPr>
                <p:cNvPr id="38" name="TextBox 37">
                  <a:extLst>
                    <a:ext uri="{FF2B5EF4-FFF2-40B4-BE49-F238E27FC236}">
                      <a16:creationId xmlns:a16="http://schemas.microsoft.com/office/drawing/2014/main" id="{44463C33-488C-410D-A169-8F4B467D5B15}"/>
                    </a:ext>
                  </a:extLst>
                </p:cNvPr>
                <p:cNvSpPr txBox="1"/>
                <p:nvPr/>
              </p:nvSpPr>
              <p:spPr>
                <a:xfrm>
                  <a:off x="1346584" y="3566436"/>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39" name="TextBox 38">
                  <a:extLst>
                    <a:ext uri="{FF2B5EF4-FFF2-40B4-BE49-F238E27FC236}">
                      <a16:creationId xmlns:a16="http://schemas.microsoft.com/office/drawing/2014/main" id="{597BB89D-F93C-4F02-B7AF-26AE9D405D82}"/>
                    </a:ext>
                  </a:extLst>
                </p:cNvPr>
                <p:cNvSpPr txBox="1"/>
                <p:nvPr/>
              </p:nvSpPr>
              <p:spPr>
                <a:xfrm>
                  <a:off x="1346584" y="4050077"/>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40" name="Straight Connector 39">
                  <a:extLst>
                    <a:ext uri="{FF2B5EF4-FFF2-40B4-BE49-F238E27FC236}">
                      <a16:creationId xmlns:a16="http://schemas.microsoft.com/office/drawing/2014/main" id="{DB9F6F2F-B149-4A26-B7F7-98E3B53DCB3C}"/>
                    </a:ext>
                  </a:extLst>
                </p:cNvPr>
                <p:cNvCxnSpPr>
                  <a:cxnSpLocks/>
                </p:cNvCxnSpPr>
                <p:nvPr/>
              </p:nvCxnSpPr>
              <p:spPr>
                <a:xfrm>
                  <a:off x="1392415" y="4087542"/>
                  <a:ext cx="329599"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33" name="TextBox 32">
                <a:extLst>
                  <a:ext uri="{FF2B5EF4-FFF2-40B4-BE49-F238E27FC236}">
                    <a16:creationId xmlns:a16="http://schemas.microsoft.com/office/drawing/2014/main" id="{30323D61-C1FA-46DA-966E-A6B1001F8A0B}"/>
                  </a:ext>
                </a:extLst>
              </p:cNvPr>
              <p:cNvSpPr txBox="1"/>
              <p:nvPr/>
            </p:nvSpPr>
            <p:spPr>
              <a:xfrm>
                <a:off x="7778087" y="4822806"/>
                <a:ext cx="425116"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&gt;</a:t>
                </a:r>
              </a:p>
            </p:txBody>
          </p:sp>
          <p:grpSp>
            <p:nvGrpSpPr>
              <p:cNvPr id="34" name="Group 33">
                <a:extLst>
                  <a:ext uri="{FF2B5EF4-FFF2-40B4-BE49-F238E27FC236}">
                    <a16:creationId xmlns:a16="http://schemas.microsoft.com/office/drawing/2014/main" id="{C42D8120-D2BF-464A-B3B7-3C52F3864DC8}"/>
                  </a:ext>
                </a:extLst>
              </p:cNvPr>
              <p:cNvGrpSpPr/>
              <p:nvPr/>
            </p:nvGrpSpPr>
            <p:grpSpPr>
              <a:xfrm>
                <a:off x="8225163" y="4594087"/>
                <a:ext cx="412292" cy="1068416"/>
                <a:chOff x="1346584" y="3566436"/>
                <a:chExt cx="412292" cy="1068416"/>
              </a:xfrm>
            </p:grpSpPr>
            <p:sp>
              <p:nvSpPr>
                <p:cNvPr id="35" name="TextBox 34">
                  <a:extLst>
                    <a:ext uri="{FF2B5EF4-FFF2-40B4-BE49-F238E27FC236}">
                      <a16:creationId xmlns:a16="http://schemas.microsoft.com/office/drawing/2014/main" id="{B3054629-1EB8-4ABC-803F-C6D866999ADE}"/>
                    </a:ext>
                  </a:extLst>
                </p:cNvPr>
                <p:cNvSpPr txBox="1"/>
                <p:nvPr/>
              </p:nvSpPr>
              <p:spPr>
                <a:xfrm>
                  <a:off x="1346584" y="3566436"/>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36" name="TextBox 35">
                  <a:extLst>
                    <a:ext uri="{FF2B5EF4-FFF2-40B4-BE49-F238E27FC236}">
                      <a16:creationId xmlns:a16="http://schemas.microsoft.com/office/drawing/2014/main" id="{5AAAD86D-EB9A-4C92-ADB2-1B268FF1DD5E}"/>
                    </a:ext>
                  </a:extLst>
                </p:cNvPr>
                <p:cNvSpPr txBox="1"/>
                <p:nvPr/>
              </p:nvSpPr>
              <p:spPr>
                <a:xfrm>
                  <a:off x="1346584" y="4050077"/>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37" name="Straight Connector 36">
                  <a:extLst>
                    <a:ext uri="{FF2B5EF4-FFF2-40B4-BE49-F238E27FC236}">
                      <a16:creationId xmlns:a16="http://schemas.microsoft.com/office/drawing/2014/main" id="{82B6ABF5-F50A-4CC8-AD91-333E70F62A9D}"/>
                    </a:ext>
                  </a:extLst>
                </p:cNvPr>
                <p:cNvCxnSpPr>
                  <a:cxnSpLocks/>
                </p:cNvCxnSpPr>
                <p:nvPr/>
              </p:nvCxnSpPr>
              <p:spPr>
                <a:xfrm>
                  <a:off x="1392415" y="4087542"/>
                  <a:ext cx="329599" cy="0"/>
                </a:xfrm>
                <a:prstGeom prst="line">
                  <a:avLst/>
                </a:prstGeom>
                <a:ln w="28575"/>
              </p:spPr>
              <p:style>
                <a:lnRef idx="1">
                  <a:schemeClr val="dk1"/>
                </a:lnRef>
                <a:fillRef idx="0">
                  <a:schemeClr val="dk1"/>
                </a:fillRef>
                <a:effectRef idx="0">
                  <a:schemeClr val="dk1"/>
                </a:effectRef>
                <a:fontRef idx="minor">
                  <a:schemeClr val="tx1"/>
                </a:fontRef>
              </p:style>
            </p:cxnSp>
          </p:grpSp>
        </p:grpSp>
      </p:grpSp>
      <p:grpSp>
        <p:nvGrpSpPr>
          <p:cNvPr id="41" name="Group 40">
            <a:extLst>
              <a:ext uri="{FF2B5EF4-FFF2-40B4-BE49-F238E27FC236}">
                <a16:creationId xmlns:a16="http://schemas.microsoft.com/office/drawing/2014/main" id="{A4716379-EA51-40B0-849A-50BD575363B2}"/>
              </a:ext>
            </a:extLst>
          </p:cNvPr>
          <p:cNvGrpSpPr/>
          <p:nvPr/>
        </p:nvGrpSpPr>
        <p:grpSpPr>
          <a:xfrm>
            <a:off x="2483434" y="4118941"/>
            <a:ext cx="1703255" cy="1084838"/>
            <a:chOff x="7105650" y="4577665"/>
            <a:chExt cx="1703255" cy="1084838"/>
          </a:xfrm>
        </p:grpSpPr>
        <p:sp>
          <p:nvSpPr>
            <p:cNvPr id="42" name="Rectangle 41">
              <a:extLst>
                <a:ext uri="{FF2B5EF4-FFF2-40B4-BE49-F238E27FC236}">
                  <a16:creationId xmlns:a16="http://schemas.microsoft.com/office/drawing/2014/main" id="{6D7DF7BD-087F-40FD-AD37-697DB7716BD8}"/>
                </a:ext>
              </a:extLst>
            </p:cNvPr>
            <p:cNvSpPr/>
            <p:nvPr/>
          </p:nvSpPr>
          <p:spPr bwMode="auto">
            <a:xfrm>
              <a:off x="7105650" y="4577665"/>
              <a:ext cx="1703255" cy="100012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43" name="Group 42">
              <a:extLst>
                <a:ext uri="{FF2B5EF4-FFF2-40B4-BE49-F238E27FC236}">
                  <a16:creationId xmlns:a16="http://schemas.microsoft.com/office/drawing/2014/main" id="{38A1CDCA-487A-4C5B-B6E5-AD84A3013C4A}"/>
                </a:ext>
              </a:extLst>
            </p:cNvPr>
            <p:cNvGrpSpPr/>
            <p:nvPr/>
          </p:nvGrpSpPr>
          <p:grpSpPr>
            <a:xfrm>
              <a:off x="7282649" y="4594087"/>
              <a:ext cx="1354806" cy="1068416"/>
              <a:chOff x="7282649" y="4594087"/>
              <a:chExt cx="1354806" cy="1068416"/>
            </a:xfrm>
          </p:grpSpPr>
          <p:grpSp>
            <p:nvGrpSpPr>
              <p:cNvPr id="44" name="Group 43">
                <a:extLst>
                  <a:ext uri="{FF2B5EF4-FFF2-40B4-BE49-F238E27FC236}">
                    <a16:creationId xmlns:a16="http://schemas.microsoft.com/office/drawing/2014/main" id="{2A15C060-EF46-43DA-BAFA-96C8EC632098}"/>
                  </a:ext>
                </a:extLst>
              </p:cNvPr>
              <p:cNvGrpSpPr/>
              <p:nvPr/>
            </p:nvGrpSpPr>
            <p:grpSpPr>
              <a:xfrm>
                <a:off x="7282649" y="4594087"/>
                <a:ext cx="412292" cy="1068416"/>
                <a:chOff x="1346584" y="3566436"/>
                <a:chExt cx="412292" cy="1068416"/>
              </a:xfrm>
            </p:grpSpPr>
            <p:sp>
              <p:nvSpPr>
                <p:cNvPr id="50" name="TextBox 49">
                  <a:extLst>
                    <a:ext uri="{FF2B5EF4-FFF2-40B4-BE49-F238E27FC236}">
                      <a16:creationId xmlns:a16="http://schemas.microsoft.com/office/drawing/2014/main" id="{EF883E38-968C-42C7-BC0A-4811E647E056}"/>
                    </a:ext>
                  </a:extLst>
                </p:cNvPr>
                <p:cNvSpPr txBox="1"/>
                <p:nvPr/>
              </p:nvSpPr>
              <p:spPr>
                <a:xfrm>
                  <a:off x="1346584" y="3566436"/>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51" name="TextBox 50">
                  <a:extLst>
                    <a:ext uri="{FF2B5EF4-FFF2-40B4-BE49-F238E27FC236}">
                      <a16:creationId xmlns:a16="http://schemas.microsoft.com/office/drawing/2014/main" id="{458FD54C-430E-4FC8-90D1-1C53CF945A9E}"/>
                    </a:ext>
                  </a:extLst>
                </p:cNvPr>
                <p:cNvSpPr txBox="1"/>
                <p:nvPr/>
              </p:nvSpPr>
              <p:spPr>
                <a:xfrm>
                  <a:off x="1346584" y="4050077"/>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52" name="Straight Connector 51">
                  <a:extLst>
                    <a:ext uri="{FF2B5EF4-FFF2-40B4-BE49-F238E27FC236}">
                      <a16:creationId xmlns:a16="http://schemas.microsoft.com/office/drawing/2014/main" id="{F7F69F5A-80A5-467F-A1D5-F6EA1A560174}"/>
                    </a:ext>
                  </a:extLst>
                </p:cNvPr>
                <p:cNvCxnSpPr>
                  <a:cxnSpLocks/>
                </p:cNvCxnSpPr>
                <p:nvPr/>
              </p:nvCxnSpPr>
              <p:spPr>
                <a:xfrm>
                  <a:off x="1392415" y="4087542"/>
                  <a:ext cx="329599"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45" name="TextBox 44">
                <a:extLst>
                  <a:ext uri="{FF2B5EF4-FFF2-40B4-BE49-F238E27FC236}">
                    <a16:creationId xmlns:a16="http://schemas.microsoft.com/office/drawing/2014/main" id="{74AB7947-DBC8-4DA8-A8D4-ED3B60882089}"/>
                  </a:ext>
                </a:extLst>
              </p:cNvPr>
              <p:cNvSpPr txBox="1"/>
              <p:nvPr/>
            </p:nvSpPr>
            <p:spPr>
              <a:xfrm>
                <a:off x="7778087" y="4822806"/>
                <a:ext cx="425116"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&gt;</a:t>
                </a:r>
              </a:p>
            </p:txBody>
          </p:sp>
          <p:grpSp>
            <p:nvGrpSpPr>
              <p:cNvPr id="46" name="Group 45">
                <a:extLst>
                  <a:ext uri="{FF2B5EF4-FFF2-40B4-BE49-F238E27FC236}">
                    <a16:creationId xmlns:a16="http://schemas.microsoft.com/office/drawing/2014/main" id="{C04996C5-F8BE-4CC5-8ED2-9B1342A1AF0D}"/>
                  </a:ext>
                </a:extLst>
              </p:cNvPr>
              <p:cNvGrpSpPr/>
              <p:nvPr/>
            </p:nvGrpSpPr>
            <p:grpSpPr>
              <a:xfrm>
                <a:off x="8225163" y="4594087"/>
                <a:ext cx="412292" cy="1068416"/>
                <a:chOff x="1346584" y="3566436"/>
                <a:chExt cx="412292" cy="1068416"/>
              </a:xfrm>
            </p:grpSpPr>
            <p:sp>
              <p:nvSpPr>
                <p:cNvPr id="47" name="TextBox 46">
                  <a:extLst>
                    <a:ext uri="{FF2B5EF4-FFF2-40B4-BE49-F238E27FC236}">
                      <a16:creationId xmlns:a16="http://schemas.microsoft.com/office/drawing/2014/main" id="{E51291AA-389A-4E00-81F9-0735CB4F36BA}"/>
                    </a:ext>
                  </a:extLst>
                </p:cNvPr>
                <p:cNvSpPr txBox="1"/>
                <p:nvPr/>
              </p:nvSpPr>
              <p:spPr>
                <a:xfrm>
                  <a:off x="1346584" y="3566436"/>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48" name="TextBox 47">
                  <a:extLst>
                    <a:ext uri="{FF2B5EF4-FFF2-40B4-BE49-F238E27FC236}">
                      <a16:creationId xmlns:a16="http://schemas.microsoft.com/office/drawing/2014/main" id="{D6CB55BD-D968-4738-A591-036EBFE3E9BA}"/>
                    </a:ext>
                  </a:extLst>
                </p:cNvPr>
                <p:cNvSpPr txBox="1"/>
                <p:nvPr/>
              </p:nvSpPr>
              <p:spPr>
                <a:xfrm>
                  <a:off x="1346584" y="4050077"/>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49" name="Straight Connector 48">
                  <a:extLst>
                    <a:ext uri="{FF2B5EF4-FFF2-40B4-BE49-F238E27FC236}">
                      <a16:creationId xmlns:a16="http://schemas.microsoft.com/office/drawing/2014/main" id="{3E9CE92F-3CB6-46AC-9C34-620BD0B0BDD9}"/>
                    </a:ext>
                  </a:extLst>
                </p:cNvPr>
                <p:cNvCxnSpPr>
                  <a:cxnSpLocks/>
                </p:cNvCxnSpPr>
                <p:nvPr/>
              </p:nvCxnSpPr>
              <p:spPr>
                <a:xfrm>
                  <a:off x="1392415" y="4087542"/>
                  <a:ext cx="329599" cy="0"/>
                </a:xfrm>
                <a:prstGeom prst="line">
                  <a:avLst/>
                </a:prstGeom>
                <a:ln w="28575"/>
              </p:spPr>
              <p:style>
                <a:lnRef idx="1">
                  <a:schemeClr val="dk1"/>
                </a:lnRef>
                <a:fillRef idx="0">
                  <a:schemeClr val="dk1"/>
                </a:fillRef>
                <a:effectRef idx="0">
                  <a:schemeClr val="dk1"/>
                </a:effectRef>
                <a:fontRef idx="minor">
                  <a:schemeClr val="tx1"/>
                </a:fontRef>
              </p:style>
            </p:cxnSp>
          </p:grpSp>
        </p:grpSp>
      </p:grpSp>
      <p:grpSp>
        <p:nvGrpSpPr>
          <p:cNvPr id="53" name="Group 52">
            <a:extLst>
              <a:ext uri="{FF2B5EF4-FFF2-40B4-BE49-F238E27FC236}">
                <a16:creationId xmlns:a16="http://schemas.microsoft.com/office/drawing/2014/main" id="{02D5CCD5-64B0-49A4-A30F-AE6477A234D1}"/>
              </a:ext>
            </a:extLst>
          </p:cNvPr>
          <p:cNvGrpSpPr/>
          <p:nvPr/>
        </p:nvGrpSpPr>
        <p:grpSpPr>
          <a:xfrm>
            <a:off x="2483434" y="4118941"/>
            <a:ext cx="1703255" cy="1084838"/>
            <a:chOff x="7105650" y="4577665"/>
            <a:chExt cx="1703255" cy="1084838"/>
          </a:xfrm>
        </p:grpSpPr>
        <p:sp>
          <p:nvSpPr>
            <p:cNvPr id="54" name="Rectangle 53">
              <a:extLst>
                <a:ext uri="{FF2B5EF4-FFF2-40B4-BE49-F238E27FC236}">
                  <a16:creationId xmlns:a16="http://schemas.microsoft.com/office/drawing/2014/main" id="{FBCBEE6F-F576-4A17-A240-DC308D40619A}"/>
                </a:ext>
              </a:extLst>
            </p:cNvPr>
            <p:cNvSpPr/>
            <p:nvPr/>
          </p:nvSpPr>
          <p:spPr bwMode="auto">
            <a:xfrm>
              <a:off x="7105650" y="4577665"/>
              <a:ext cx="1703255" cy="100012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55" name="Group 54">
              <a:extLst>
                <a:ext uri="{FF2B5EF4-FFF2-40B4-BE49-F238E27FC236}">
                  <a16:creationId xmlns:a16="http://schemas.microsoft.com/office/drawing/2014/main" id="{3BA84517-78D9-4D6E-BB99-2FC9DB2B664A}"/>
                </a:ext>
              </a:extLst>
            </p:cNvPr>
            <p:cNvGrpSpPr/>
            <p:nvPr/>
          </p:nvGrpSpPr>
          <p:grpSpPr>
            <a:xfrm>
              <a:off x="7282649" y="4594087"/>
              <a:ext cx="1354806" cy="1068416"/>
              <a:chOff x="7282649" y="4594087"/>
              <a:chExt cx="1354806" cy="1068416"/>
            </a:xfrm>
          </p:grpSpPr>
          <p:grpSp>
            <p:nvGrpSpPr>
              <p:cNvPr id="56" name="Group 55">
                <a:extLst>
                  <a:ext uri="{FF2B5EF4-FFF2-40B4-BE49-F238E27FC236}">
                    <a16:creationId xmlns:a16="http://schemas.microsoft.com/office/drawing/2014/main" id="{8D551288-9E22-435C-8566-6D074B3AA62C}"/>
                  </a:ext>
                </a:extLst>
              </p:cNvPr>
              <p:cNvGrpSpPr/>
              <p:nvPr/>
            </p:nvGrpSpPr>
            <p:grpSpPr>
              <a:xfrm>
                <a:off x="7282649" y="4594087"/>
                <a:ext cx="412292" cy="1068416"/>
                <a:chOff x="1346584" y="3566436"/>
                <a:chExt cx="412292" cy="1068416"/>
              </a:xfrm>
            </p:grpSpPr>
            <p:sp>
              <p:nvSpPr>
                <p:cNvPr id="62" name="TextBox 61">
                  <a:extLst>
                    <a:ext uri="{FF2B5EF4-FFF2-40B4-BE49-F238E27FC236}">
                      <a16:creationId xmlns:a16="http://schemas.microsoft.com/office/drawing/2014/main" id="{687D839F-B1E9-4C2B-9DEB-4B2712C958F7}"/>
                    </a:ext>
                  </a:extLst>
                </p:cNvPr>
                <p:cNvSpPr txBox="1"/>
                <p:nvPr/>
              </p:nvSpPr>
              <p:spPr>
                <a:xfrm>
                  <a:off x="1346584" y="3566436"/>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63" name="TextBox 62">
                  <a:extLst>
                    <a:ext uri="{FF2B5EF4-FFF2-40B4-BE49-F238E27FC236}">
                      <a16:creationId xmlns:a16="http://schemas.microsoft.com/office/drawing/2014/main" id="{FD042457-E7B5-4D2F-94DF-2D2379026B13}"/>
                    </a:ext>
                  </a:extLst>
                </p:cNvPr>
                <p:cNvSpPr txBox="1"/>
                <p:nvPr/>
              </p:nvSpPr>
              <p:spPr>
                <a:xfrm>
                  <a:off x="1346584" y="4050077"/>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64" name="Straight Connector 63">
                  <a:extLst>
                    <a:ext uri="{FF2B5EF4-FFF2-40B4-BE49-F238E27FC236}">
                      <a16:creationId xmlns:a16="http://schemas.microsoft.com/office/drawing/2014/main" id="{19F94956-F9EB-49A1-BF17-4A6EFC0E1BE3}"/>
                    </a:ext>
                  </a:extLst>
                </p:cNvPr>
                <p:cNvCxnSpPr>
                  <a:cxnSpLocks/>
                </p:cNvCxnSpPr>
                <p:nvPr/>
              </p:nvCxnSpPr>
              <p:spPr>
                <a:xfrm>
                  <a:off x="1392415" y="4087542"/>
                  <a:ext cx="329599"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57" name="TextBox 56">
                <a:extLst>
                  <a:ext uri="{FF2B5EF4-FFF2-40B4-BE49-F238E27FC236}">
                    <a16:creationId xmlns:a16="http://schemas.microsoft.com/office/drawing/2014/main" id="{E9E83A8E-2FB0-478E-83F4-6F05A242852D}"/>
                  </a:ext>
                </a:extLst>
              </p:cNvPr>
              <p:cNvSpPr txBox="1"/>
              <p:nvPr/>
            </p:nvSpPr>
            <p:spPr>
              <a:xfrm>
                <a:off x="7778087" y="4822806"/>
                <a:ext cx="425116"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&gt;</a:t>
                </a:r>
              </a:p>
            </p:txBody>
          </p:sp>
          <p:grpSp>
            <p:nvGrpSpPr>
              <p:cNvPr id="58" name="Group 57">
                <a:extLst>
                  <a:ext uri="{FF2B5EF4-FFF2-40B4-BE49-F238E27FC236}">
                    <a16:creationId xmlns:a16="http://schemas.microsoft.com/office/drawing/2014/main" id="{EC58BE3A-EB47-4847-B2EC-6BE8661A6ECD}"/>
                  </a:ext>
                </a:extLst>
              </p:cNvPr>
              <p:cNvGrpSpPr/>
              <p:nvPr/>
            </p:nvGrpSpPr>
            <p:grpSpPr>
              <a:xfrm>
                <a:off x="8225163" y="4594087"/>
                <a:ext cx="412292" cy="1068416"/>
                <a:chOff x="1346584" y="3566436"/>
                <a:chExt cx="412292" cy="1068416"/>
              </a:xfrm>
            </p:grpSpPr>
            <p:sp>
              <p:nvSpPr>
                <p:cNvPr id="59" name="TextBox 58">
                  <a:extLst>
                    <a:ext uri="{FF2B5EF4-FFF2-40B4-BE49-F238E27FC236}">
                      <a16:creationId xmlns:a16="http://schemas.microsoft.com/office/drawing/2014/main" id="{E9AFDA83-29BF-4788-96A3-E8D3E75D2BD1}"/>
                    </a:ext>
                  </a:extLst>
                </p:cNvPr>
                <p:cNvSpPr txBox="1"/>
                <p:nvPr/>
              </p:nvSpPr>
              <p:spPr>
                <a:xfrm>
                  <a:off x="1346584" y="3566436"/>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60" name="TextBox 59">
                  <a:extLst>
                    <a:ext uri="{FF2B5EF4-FFF2-40B4-BE49-F238E27FC236}">
                      <a16:creationId xmlns:a16="http://schemas.microsoft.com/office/drawing/2014/main" id="{14596E83-3656-4ADB-A062-4429BDFFAD45}"/>
                    </a:ext>
                  </a:extLst>
                </p:cNvPr>
                <p:cNvSpPr txBox="1"/>
                <p:nvPr/>
              </p:nvSpPr>
              <p:spPr>
                <a:xfrm>
                  <a:off x="1346584" y="4050077"/>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61" name="Straight Connector 60">
                  <a:extLst>
                    <a:ext uri="{FF2B5EF4-FFF2-40B4-BE49-F238E27FC236}">
                      <a16:creationId xmlns:a16="http://schemas.microsoft.com/office/drawing/2014/main" id="{E3C0A85A-D909-4A81-A188-7AC3EC2BEC3C}"/>
                    </a:ext>
                  </a:extLst>
                </p:cNvPr>
                <p:cNvCxnSpPr>
                  <a:cxnSpLocks/>
                </p:cNvCxnSpPr>
                <p:nvPr/>
              </p:nvCxnSpPr>
              <p:spPr>
                <a:xfrm>
                  <a:off x="1392415" y="4087542"/>
                  <a:ext cx="329599" cy="0"/>
                </a:xfrm>
                <a:prstGeom prst="line">
                  <a:avLst/>
                </a:prstGeom>
                <a:ln w="28575"/>
              </p:spPr>
              <p:style>
                <a:lnRef idx="1">
                  <a:schemeClr val="dk1"/>
                </a:lnRef>
                <a:fillRef idx="0">
                  <a:schemeClr val="dk1"/>
                </a:fillRef>
                <a:effectRef idx="0">
                  <a:schemeClr val="dk1"/>
                </a:effectRef>
                <a:fontRef idx="minor">
                  <a:schemeClr val="tx1"/>
                </a:fontRef>
              </p:style>
            </p:cxnSp>
          </p:grpSp>
        </p:grpSp>
      </p:grpSp>
      <p:grpSp>
        <p:nvGrpSpPr>
          <p:cNvPr id="65" name="Group 64">
            <a:extLst>
              <a:ext uri="{FF2B5EF4-FFF2-40B4-BE49-F238E27FC236}">
                <a16:creationId xmlns:a16="http://schemas.microsoft.com/office/drawing/2014/main" id="{924D7969-6F8F-4B3F-B957-1D497E40BA5B}"/>
              </a:ext>
            </a:extLst>
          </p:cNvPr>
          <p:cNvGrpSpPr/>
          <p:nvPr/>
        </p:nvGrpSpPr>
        <p:grpSpPr>
          <a:xfrm>
            <a:off x="2483434" y="4118941"/>
            <a:ext cx="1703255" cy="1084838"/>
            <a:chOff x="7105650" y="4577665"/>
            <a:chExt cx="1703255" cy="1084838"/>
          </a:xfrm>
        </p:grpSpPr>
        <p:sp>
          <p:nvSpPr>
            <p:cNvPr id="66" name="Rectangle 65">
              <a:extLst>
                <a:ext uri="{FF2B5EF4-FFF2-40B4-BE49-F238E27FC236}">
                  <a16:creationId xmlns:a16="http://schemas.microsoft.com/office/drawing/2014/main" id="{2D56D862-430E-4EF0-9044-EBE912F147A3}"/>
                </a:ext>
              </a:extLst>
            </p:cNvPr>
            <p:cNvSpPr/>
            <p:nvPr/>
          </p:nvSpPr>
          <p:spPr bwMode="auto">
            <a:xfrm>
              <a:off x="7105650" y="4577665"/>
              <a:ext cx="1703255" cy="100012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67" name="Group 66">
              <a:extLst>
                <a:ext uri="{FF2B5EF4-FFF2-40B4-BE49-F238E27FC236}">
                  <a16:creationId xmlns:a16="http://schemas.microsoft.com/office/drawing/2014/main" id="{02C9BED6-CE28-40AA-957A-0ECF7517C29C}"/>
                </a:ext>
              </a:extLst>
            </p:cNvPr>
            <p:cNvGrpSpPr/>
            <p:nvPr/>
          </p:nvGrpSpPr>
          <p:grpSpPr>
            <a:xfrm>
              <a:off x="7282649" y="4594087"/>
              <a:ext cx="1354806" cy="1068416"/>
              <a:chOff x="7282649" y="4594087"/>
              <a:chExt cx="1354806" cy="1068416"/>
            </a:xfrm>
          </p:grpSpPr>
          <p:grpSp>
            <p:nvGrpSpPr>
              <p:cNvPr id="68" name="Group 67">
                <a:extLst>
                  <a:ext uri="{FF2B5EF4-FFF2-40B4-BE49-F238E27FC236}">
                    <a16:creationId xmlns:a16="http://schemas.microsoft.com/office/drawing/2014/main" id="{DC96829A-248D-45C2-96A5-8BFB8269CEC3}"/>
                  </a:ext>
                </a:extLst>
              </p:cNvPr>
              <p:cNvGrpSpPr/>
              <p:nvPr/>
            </p:nvGrpSpPr>
            <p:grpSpPr>
              <a:xfrm>
                <a:off x="7282649" y="4594087"/>
                <a:ext cx="412292" cy="1068416"/>
                <a:chOff x="1346584" y="3566436"/>
                <a:chExt cx="412292" cy="1068416"/>
              </a:xfrm>
            </p:grpSpPr>
            <p:sp>
              <p:nvSpPr>
                <p:cNvPr id="74" name="TextBox 73">
                  <a:extLst>
                    <a:ext uri="{FF2B5EF4-FFF2-40B4-BE49-F238E27FC236}">
                      <a16:creationId xmlns:a16="http://schemas.microsoft.com/office/drawing/2014/main" id="{52B2B28B-3188-4574-A653-7DB9F5494C9B}"/>
                    </a:ext>
                  </a:extLst>
                </p:cNvPr>
                <p:cNvSpPr txBox="1"/>
                <p:nvPr/>
              </p:nvSpPr>
              <p:spPr>
                <a:xfrm>
                  <a:off x="1346584" y="3566436"/>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
              <p:nvSpPr>
                <p:cNvPr id="75" name="TextBox 74">
                  <a:extLst>
                    <a:ext uri="{FF2B5EF4-FFF2-40B4-BE49-F238E27FC236}">
                      <a16:creationId xmlns:a16="http://schemas.microsoft.com/office/drawing/2014/main" id="{34D38084-C0DE-4297-B209-5979B63EEAAD}"/>
                    </a:ext>
                  </a:extLst>
                </p:cNvPr>
                <p:cNvSpPr txBox="1"/>
                <p:nvPr/>
              </p:nvSpPr>
              <p:spPr>
                <a:xfrm>
                  <a:off x="1346584" y="4050077"/>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76" name="Straight Connector 75">
                  <a:extLst>
                    <a:ext uri="{FF2B5EF4-FFF2-40B4-BE49-F238E27FC236}">
                      <a16:creationId xmlns:a16="http://schemas.microsoft.com/office/drawing/2014/main" id="{C5135141-FBB8-4396-9305-CEEDD2588D57}"/>
                    </a:ext>
                  </a:extLst>
                </p:cNvPr>
                <p:cNvCxnSpPr>
                  <a:cxnSpLocks/>
                </p:cNvCxnSpPr>
                <p:nvPr/>
              </p:nvCxnSpPr>
              <p:spPr>
                <a:xfrm>
                  <a:off x="1392415" y="4087542"/>
                  <a:ext cx="329599"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69" name="TextBox 68">
                <a:extLst>
                  <a:ext uri="{FF2B5EF4-FFF2-40B4-BE49-F238E27FC236}">
                    <a16:creationId xmlns:a16="http://schemas.microsoft.com/office/drawing/2014/main" id="{BF1F889C-B25B-48C7-97F3-46787B28B83B}"/>
                  </a:ext>
                </a:extLst>
              </p:cNvPr>
              <p:cNvSpPr txBox="1"/>
              <p:nvPr/>
            </p:nvSpPr>
            <p:spPr>
              <a:xfrm>
                <a:off x="7778087" y="4822806"/>
                <a:ext cx="425116"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&gt;</a:t>
                </a:r>
              </a:p>
            </p:txBody>
          </p:sp>
          <p:grpSp>
            <p:nvGrpSpPr>
              <p:cNvPr id="70" name="Group 69">
                <a:extLst>
                  <a:ext uri="{FF2B5EF4-FFF2-40B4-BE49-F238E27FC236}">
                    <a16:creationId xmlns:a16="http://schemas.microsoft.com/office/drawing/2014/main" id="{879C4E4F-8B98-4C64-88BD-416C3A701C7A}"/>
                  </a:ext>
                </a:extLst>
              </p:cNvPr>
              <p:cNvGrpSpPr/>
              <p:nvPr/>
            </p:nvGrpSpPr>
            <p:grpSpPr>
              <a:xfrm>
                <a:off x="8225163" y="4594087"/>
                <a:ext cx="412292" cy="1068416"/>
                <a:chOff x="1346584" y="3566436"/>
                <a:chExt cx="412292" cy="1068416"/>
              </a:xfrm>
            </p:grpSpPr>
            <p:sp>
              <p:nvSpPr>
                <p:cNvPr id="71" name="TextBox 70">
                  <a:extLst>
                    <a:ext uri="{FF2B5EF4-FFF2-40B4-BE49-F238E27FC236}">
                      <a16:creationId xmlns:a16="http://schemas.microsoft.com/office/drawing/2014/main" id="{18123D5B-5086-462F-88F3-B148D013D9B1}"/>
                    </a:ext>
                  </a:extLst>
                </p:cNvPr>
                <p:cNvSpPr txBox="1"/>
                <p:nvPr/>
              </p:nvSpPr>
              <p:spPr>
                <a:xfrm>
                  <a:off x="1346584" y="3566436"/>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
              <p:nvSpPr>
                <p:cNvPr id="72" name="TextBox 71">
                  <a:extLst>
                    <a:ext uri="{FF2B5EF4-FFF2-40B4-BE49-F238E27FC236}">
                      <a16:creationId xmlns:a16="http://schemas.microsoft.com/office/drawing/2014/main" id="{8494D814-7DD4-446E-95E4-D5B6D8BAAAC3}"/>
                    </a:ext>
                  </a:extLst>
                </p:cNvPr>
                <p:cNvSpPr txBox="1"/>
                <p:nvPr/>
              </p:nvSpPr>
              <p:spPr>
                <a:xfrm>
                  <a:off x="1346584" y="4050077"/>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73" name="Straight Connector 72">
                  <a:extLst>
                    <a:ext uri="{FF2B5EF4-FFF2-40B4-BE49-F238E27FC236}">
                      <a16:creationId xmlns:a16="http://schemas.microsoft.com/office/drawing/2014/main" id="{55AA38B6-3C61-43F7-B9D5-C0573E7CE166}"/>
                    </a:ext>
                  </a:extLst>
                </p:cNvPr>
                <p:cNvCxnSpPr>
                  <a:cxnSpLocks/>
                </p:cNvCxnSpPr>
                <p:nvPr/>
              </p:nvCxnSpPr>
              <p:spPr>
                <a:xfrm>
                  <a:off x="1392415" y="4087542"/>
                  <a:ext cx="329599" cy="0"/>
                </a:xfrm>
                <a:prstGeom prst="line">
                  <a:avLst/>
                </a:prstGeom>
                <a:ln w="28575"/>
              </p:spPr>
              <p:style>
                <a:lnRef idx="1">
                  <a:schemeClr val="dk1"/>
                </a:lnRef>
                <a:fillRef idx="0">
                  <a:schemeClr val="dk1"/>
                </a:fillRef>
                <a:effectRef idx="0">
                  <a:schemeClr val="dk1"/>
                </a:effectRef>
                <a:fontRef idx="minor">
                  <a:schemeClr val="tx1"/>
                </a:fontRef>
              </p:style>
            </p:cxnSp>
          </p:grpSp>
        </p:grpSp>
      </p:grpSp>
      <p:grpSp>
        <p:nvGrpSpPr>
          <p:cNvPr id="180" name="Group 179">
            <a:extLst>
              <a:ext uri="{FF2B5EF4-FFF2-40B4-BE49-F238E27FC236}">
                <a16:creationId xmlns:a16="http://schemas.microsoft.com/office/drawing/2014/main" id="{8E75CFA3-02D5-465D-851A-D7F94475AE29}"/>
              </a:ext>
            </a:extLst>
          </p:cNvPr>
          <p:cNvGrpSpPr/>
          <p:nvPr/>
        </p:nvGrpSpPr>
        <p:grpSpPr>
          <a:xfrm>
            <a:off x="1528073" y="1844378"/>
            <a:ext cx="451961" cy="656245"/>
            <a:chOff x="7827837" y="1983452"/>
            <a:chExt cx="451961" cy="656245"/>
          </a:xfrm>
        </p:grpSpPr>
        <p:sp>
          <p:nvSpPr>
            <p:cNvPr id="181" name="Rectangle 180">
              <a:extLst>
                <a:ext uri="{FF2B5EF4-FFF2-40B4-BE49-F238E27FC236}">
                  <a16:creationId xmlns:a16="http://schemas.microsoft.com/office/drawing/2014/main" id="{E1E345F4-1228-4D30-B38B-32FD2BD4E884}"/>
                </a:ext>
              </a:extLst>
            </p:cNvPr>
            <p:cNvSpPr/>
            <p:nvPr/>
          </p:nvSpPr>
          <p:spPr bwMode="auto">
            <a:xfrm>
              <a:off x="7827837" y="2084587"/>
              <a:ext cx="451961" cy="55511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14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182" name="Group 181">
              <a:extLst>
                <a:ext uri="{FF2B5EF4-FFF2-40B4-BE49-F238E27FC236}">
                  <a16:creationId xmlns:a16="http://schemas.microsoft.com/office/drawing/2014/main" id="{2B0A501C-A4AA-4386-B657-F1875F45537F}"/>
                </a:ext>
              </a:extLst>
            </p:cNvPr>
            <p:cNvGrpSpPr/>
            <p:nvPr/>
          </p:nvGrpSpPr>
          <p:grpSpPr>
            <a:xfrm>
              <a:off x="7860781" y="1983452"/>
              <a:ext cx="305205" cy="579718"/>
              <a:chOff x="1339859" y="3566436"/>
              <a:chExt cx="305205" cy="579718"/>
            </a:xfrm>
          </p:grpSpPr>
          <p:sp>
            <p:nvSpPr>
              <p:cNvPr id="183" name="TextBox 182">
                <a:extLst>
                  <a:ext uri="{FF2B5EF4-FFF2-40B4-BE49-F238E27FC236}">
                    <a16:creationId xmlns:a16="http://schemas.microsoft.com/office/drawing/2014/main" id="{14E0D860-4ADC-4FD7-9E5E-5DCA6DDCA90A}"/>
                  </a:ext>
                </a:extLst>
              </p:cNvPr>
              <p:cNvSpPr txBox="1"/>
              <p:nvPr/>
            </p:nvSpPr>
            <p:spPr>
              <a:xfrm>
                <a:off x="1346584" y="3566436"/>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84" name="TextBox 183">
                <a:extLst>
                  <a:ext uri="{FF2B5EF4-FFF2-40B4-BE49-F238E27FC236}">
                    <a16:creationId xmlns:a16="http://schemas.microsoft.com/office/drawing/2014/main" id="{6D3080D7-9127-45CE-9213-633C670E678B}"/>
                  </a:ext>
                </a:extLst>
              </p:cNvPr>
              <p:cNvSpPr txBox="1"/>
              <p:nvPr/>
            </p:nvSpPr>
            <p:spPr>
              <a:xfrm>
                <a:off x="1339859" y="3807600"/>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185" name="Straight Connector 184">
                <a:extLst>
                  <a:ext uri="{FF2B5EF4-FFF2-40B4-BE49-F238E27FC236}">
                    <a16:creationId xmlns:a16="http://schemas.microsoft.com/office/drawing/2014/main" id="{43CFD518-B7C5-4BD5-9812-51BDBEFB3D75}"/>
                  </a:ext>
                </a:extLst>
              </p:cNvPr>
              <p:cNvCxnSpPr>
                <a:cxnSpLocks/>
              </p:cNvCxnSpPr>
              <p:nvPr/>
            </p:nvCxnSpPr>
            <p:spPr>
              <a:xfrm flipH="1">
                <a:off x="1423223" y="3851281"/>
                <a:ext cx="145201" cy="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186" name="Group 185">
            <a:extLst>
              <a:ext uri="{FF2B5EF4-FFF2-40B4-BE49-F238E27FC236}">
                <a16:creationId xmlns:a16="http://schemas.microsoft.com/office/drawing/2014/main" id="{2912B4E1-F258-4F57-A2BC-C43750BA5124}"/>
              </a:ext>
            </a:extLst>
          </p:cNvPr>
          <p:cNvGrpSpPr/>
          <p:nvPr/>
        </p:nvGrpSpPr>
        <p:grpSpPr>
          <a:xfrm>
            <a:off x="2320133" y="1844378"/>
            <a:ext cx="451961" cy="656245"/>
            <a:chOff x="7827837" y="1983452"/>
            <a:chExt cx="451961" cy="656245"/>
          </a:xfrm>
        </p:grpSpPr>
        <p:sp>
          <p:nvSpPr>
            <p:cNvPr id="187" name="Rectangle 186">
              <a:extLst>
                <a:ext uri="{FF2B5EF4-FFF2-40B4-BE49-F238E27FC236}">
                  <a16:creationId xmlns:a16="http://schemas.microsoft.com/office/drawing/2014/main" id="{11AEDFF6-91FE-427E-91DB-A36461FE9806}"/>
                </a:ext>
              </a:extLst>
            </p:cNvPr>
            <p:cNvSpPr/>
            <p:nvPr/>
          </p:nvSpPr>
          <p:spPr bwMode="auto">
            <a:xfrm>
              <a:off x="7827837" y="2084587"/>
              <a:ext cx="451961" cy="55511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14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188" name="Group 187">
              <a:extLst>
                <a:ext uri="{FF2B5EF4-FFF2-40B4-BE49-F238E27FC236}">
                  <a16:creationId xmlns:a16="http://schemas.microsoft.com/office/drawing/2014/main" id="{38203CAA-2289-41E3-88D4-21857FCEE373}"/>
                </a:ext>
              </a:extLst>
            </p:cNvPr>
            <p:cNvGrpSpPr/>
            <p:nvPr/>
          </p:nvGrpSpPr>
          <p:grpSpPr>
            <a:xfrm>
              <a:off x="7860781" y="1983452"/>
              <a:ext cx="305205" cy="579718"/>
              <a:chOff x="1339859" y="3566436"/>
              <a:chExt cx="305205" cy="579718"/>
            </a:xfrm>
          </p:grpSpPr>
          <p:sp>
            <p:nvSpPr>
              <p:cNvPr id="189" name="TextBox 188">
                <a:extLst>
                  <a:ext uri="{FF2B5EF4-FFF2-40B4-BE49-F238E27FC236}">
                    <a16:creationId xmlns:a16="http://schemas.microsoft.com/office/drawing/2014/main" id="{79ED3345-3EC8-41C4-9067-D2C7BCB64EC3}"/>
                  </a:ext>
                </a:extLst>
              </p:cNvPr>
              <p:cNvSpPr txBox="1"/>
              <p:nvPr/>
            </p:nvSpPr>
            <p:spPr>
              <a:xfrm>
                <a:off x="1346584" y="3566436"/>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190" name="TextBox 189">
                <a:extLst>
                  <a:ext uri="{FF2B5EF4-FFF2-40B4-BE49-F238E27FC236}">
                    <a16:creationId xmlns:a16="http://schemas.microsoft.com/office/drawing/2014/main" id="{EDE8C10B-6B0C-4280-B9F2-9B0A20D153C0}"/>
                  </a:ext>
                </a:extLst>
              </p:cNvPr>
              <p:cNvSpPr txBox="1"/>
              <p:nvPr/>
            </p:nvSpPr>
            <p:spPr>
              <a:xfrm>
                <a:off x="1339859" y="3807600"/>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191" name="Straight Connector 190">
                <a:extLst>
                  <a:ext uri="{FF2B5EF4-FFF2-40B4-BE49-F238E27FC236}">
                    <a16:creationId xmlns:a16="http://schemas.microsoft.com/office/drawing/2014/main" id="{22D18E8F-E661-4018-93F2-311900990036}"/>
                  </a:ext>
                </a:extLst>
              </p:cNvPr>
              <p:cNvCxnSpPr>
                <a:cxnSpLocks/>
              </p:cNvCxnSpPr>
              <p:nvPr/>
            </p:nvCxnSpPr>
            <p:spPr>
              <a:xfrm flipH="1">
                <a:off x="1423223" y="3851281"/>
                <a:ext cx="145201" cy="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192" name="Group 191">
            <a:extLst>
              <a:ext uri="{FF2B5EF4-FFF2-40B4-BE49-F238E27FC236}">
                <a16:creationId xmlns:a16="http://schemas.microsoft.com/office/drawing/2014/main" id="{B85B6144-41D0-4580-931B-291B577CEEC9}"/>
              </a:ext>
            </a:extLst>
          </p:cNvPr>
          <p:cNvGrpSpPr/>
          <p:nvPr/>
        </p:nvGrpSpPr>
        <p:grpSpPr>
          <a:xfrm>
            <a:off x="3089647" y="1844378"/>
            <a:ext cx="451961" cy="656245"/>
            <a:chOff x="7827837" y="1983452"/>
            <a:chExt cx="451961" cy="656245"/>
          </a:xfrm>
        </p:grpSpPr>
        <p:sp>
          <p:nvSpPr>
            <p:cNvPr id="193" name="Rectangle 192">
              <a:extLst>
                <a:ext uri="{FF2B5EF4-FFF2-40B4-BE49-F238E27FC236}">
                  <a16:creationId xmlns:a16="http://schemas.microsoft.com/office/drawing/2014/main" id="{A445AC46-D50A-4D37-9B2F-753A57FAC614}"/>
                </a:ext>
              </a:extLst>
            </p:cNvPr>
            <p:cNvSpPr/>
            <p:nvPr/>
          </p:nvSpPr>
          <p:spPr bwMode="auto">
            <a:xfrm>
              <a:off x="7827837" y="2084587"/>
              <a:ext cx="451961" cy="55511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14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194" name="Group 193">
              <a:extLst>
                <a:ext uri="{FF2B5EF4-FFF2-40B4-BE49-F238E27FC236}">
                  <a16:creationId xmlns:a16="http://schemas.microsoft.com/office/drawing/2014/main" id="{058608B4-3900-4689-B8A5-66EE00725853}"/>
                </a:ext>
              </a:extLst>
            </p:cNvPr>
            <p:cNvGrpSpPr/>
            <p:nvPr/>
          </p:nvGrpSpPr>
          <p:grpSpPr>
            <a:xfrm>
              <a:off x="7860781" y="1983452"/>
              <a:ext cx="305205" cy="579718"/>
              <a:chOff x="1339859" y="3566436"/>
              <a:chExt cx="305205" cy="579718"/>
            </a:xfrm>
          </p:grpSpPr>
          <p:sp>
            <p:nvSpPr>
              <p:cNvPr id="195" name="TextBox 194">
                <a:extLst>
                  <a:ext uri="{FF2B5EF4-FFF2-40B4-BE49-F238E27FC236}">
                    <a16:creationId xmlns:a16="http://schemas.microsoft.com/office/drawing/2014/main" id="{F045454A-6741-49B6-8CA0-5F00FE6DE0FB}"/>
                  </a:ext>
                </a:extLst>
              </p:cNvPr>
              <p:cNvSpPr txBox="1"/>
              <p:nvPr/>
            </p:nvSpPr>
            <p:spPr>
              <a:xfrm>
                <a:off x="1346584" y="3566436"/>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196" name="TextBox 195">
                <a:extLst>
                  <a:ext uri="{FF2B5EF4-FFF2-40B4-BE49-F238E27FC236}">
                    <a16:creationId xmlns:a16="http://schemas.microsoft.com/office/drawing/2014/main" id="{D9C89FDC-1312-4EF9-9020-9E0EA0A765E0}"/>
                  </a:ext>
                </a:extLst>
              </p:cNvPr>
              <p:cNvSpPr txBox="1"/>
              <p:nvPr/>
            </p:nvSpPr>
            <p:spPr>
              <a:xfrm>
                <a:off x="1339859" y="3807600"/>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197" name="Straight Connector 196">
                <a:extLst>
                  <a:ext uri="{FF2B5EF4-FFF2-40B4-BE49-F238E27FC236}">
                    <a16:creationId xmlns:a16="http://schemas.microsoft.com/office/drawing/2014/main" id="{B18E36EC-1B32-4E83-A54A-F2EB0FCB9AF5}"/>
                  </a:ext>
                </a:extLst>
              </p:cNvPr>
              <p:cNvCxnSpPr>
                <a:cxnSpLocks/>
              </p:cNvCxnSpPr>
              <p:nvPr/>
            </p:nvCxnSpPr>
            <p:spPr>
              <a:xfrm flipH="1">
                <a:off x="1423223" y="3851281"/>
                <a:ext cx="145201" cy="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198" name="Group 197">
            <a:extLst>
              <a:ext uri="{FF2B5EF4-FFF2-40B4-BE49-F238E27FC236}">
                <a16:creationId xmlns:a16="http://schemas.microsoft.com/office/drawing/2014/main" id="{9B255BDF-1D77-4406-BA27-68C6E3562785}"/>
              </a:ext>
            </a:extLst>
          </p:cNvPr>
          <p:cNvGrpSpPr/>
          <p:nvPr/>
        </p:nvGrpSpPr>
        <p:grpSpPr>
          <a:xfrm>
            <a:off x="3881707" y="1844378"/>
            <a:ext cx="451961" cy="656245"/>
            <a:chOff x="7827837" y="1983452"/>
            <a:chExt cx="451961" cy="656245"/>
          </a:xfrm>
        </p:grpSpPr>
        <p:sp>
          <p:nvSpPr>
            <p:cNvPr id="199" name="Rectangle 198">
              <a:extLst>
                <a:ext uri="{FF2B5EF4-FFF2-40B4-BE49-F238E27FC236}">
                  <a16:creationId xmlns:a16="http://schemas.microsoft.com/office/drawing/2014/main" id="{1FBA8432-A89F-4C98-A573-806F56DF101E}"/>
                </a:ext>
              </a:extLst>
            </p:cNvPr>
            <p:cNvSpPr/>
            <p:nvPr/>
          </p:nvSpPr>
          <p:spPr bwMode="auto">
            <a:xfrm>
              <a:off x="7827837" y="2084587"/>
              <a:ext cx="451961" cy="55511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14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200" name="Group 199">
              <a:extLst>
                <a:ext uri="{FF2B5EF4-FFF2-40B4-BE49-F238E27FC236}">
                  <a16:creationId xmlns:a16="http://schemas.microsoft.com/office/drawing/2014/main" id="{20964FE0-C378-4AB3-A1D9-02123068864B}"/>
                </a:ext>
              </a:extLst>
            </p:cNvPr>
            <p:cNvGrpSpPr/>
            <p:nvPr/>
          </p:nvGrpSpPr>
          <p:grpSpPr>
            <a:xfrm>
              <a:off x="7860781" y="1983452"/>
              <a:ext cx="305205" cy="579718"/>
              <a:chOff x="1339859" y="3566436"/>
              <a:chExt cx="305205" cy="579718"/>
            </a:xfrm>
          </p:grpSpPr>
          <p:sp>
            <p:nvSpPr>
              <p:cNvPr id="201" name="TextBox 200">
                <a:extLst>
                  <a:ext uri="{FF2B5EF4-FFF2-40B4-BE49-F238E27FC236}">
                    <a16:creationId xmlns:a16="http://schemas.microsoft.com/office/drawing/2014/main" id="{4EBF1070-C474-4FFB-868A-C176BAEFBDAF}"/>
                  </a:ext>
                </a:extLst>
              </p:cNvPr>
              <p:cNvSpPr txBox="1"/>
              <p:nvPr/>
            </p:nvSpPr>
            <p:spPr>
              <a:xfrm>
                <a:off x="1346584" y="3566436"/>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202" name="TextBox 201">
                <a:extLst>
                  <a:ext uri="{FF2B5EF4-FFF2-40B4-BE49-F238E27FC236}">
                    <a16:creationId xmlns:a16="http://schemas.microsoft.com/office/drawing/2014/main" id="{F2B6B67F-8F2A-4EB0-8E9D-6A15C0E69B01}"/>
                  </a:ext>
                </a:extLst>
              </p:cNvPr>
              <p:cNvSpPr txBox="1"/>
              <p:nvPr/>
            </p:nvSpPr>
            <p:spPr>
              <a:xfrm>
                <a:off x="1339859" y="3807600"/>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203" name="Straight Connector 202">
                <a:extLst>
                  <a:ext uri="{FF2B5EF4-FFF2-40B4-BE49-F238E27FC236}">
                    <a16:creationId xmlns:a16="http://schemas.microsoft.com/office/drawing/2014/main" id="{DF4F4C7F-9DF5-40F3-8E88-DB70E3A39F26}"/>
                  </a:ext>
                </a:extLst>
              </p:cNvPr>
              <p:cNvCxnSpPr>
                <a:cxnSpLocks/>
              </p:cNvCxnSpPr>
              <p:nvPr/>
            </p:nvCxnSpPr>
            <p:spPr>
              <a:xfrm flipH="1">
                <a:off x="1423223" y="3851281"/>
                <a:ext cx="145201" cy="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205" name="Group 204">
            <a:extLst>
              <a:ext uri="{FF2B5EF4-FFF2-40B4-BE49-F238E27FC236}">
                <a16:creationId xmlns:a16="http://schemas.microsoft.com/office/drawing/2014/main" id="{F6D0E384-BC3C-4455-8748-273D210C592C}"/>
              </a:ext>
            </a:extLst>
          </p:cNvPr>
          <p:cNvGrpSpPr/>
          <p:nvPr/>
        </p:nvGrpSpPr>
        <p:grpSpPr>
          <a:xfrm>
            <a:off x="4646019" y="1844378"/>
            <a:ext cx="451961" cy="656245"/>
            <a:chOff x="7827837" y="1983452"/>
            <a:chExt cx="451961" cy="656245"/>
          </a:xfrm>
        </p:grpSpPr>
        <p:sp>
          <p:nvSpPr>
            <p:cNvPr id="206" name="Rectangle 205">
              <a:extLst>
                <a:ext uri="{FF2B5EF4-FFF2-40B4-BE49-F238E27FC236}">
                  <a16:creationId xmlns:a16="http://schemas.microsoft.com/office/drawing/2014/main" id="{39F9F95D-1203-4464-9207-7A84940604EE}"/>
                </a:ext>
              </a:extLst>
            </p:cNvPr>
            <p:cNvSpPr/>
            <p:nvPr/>
          </p:nvSpPr>
          <p:spPr bwMode="auto">
            <a:xfrm>
              <a:off x="7827837" y="2084587"/>
              <a:ext cx="451961" cy="55511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14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207" name="Group 206">
              <a:extLst>
                <a:ext uri="{FF2B5EF4-FFF2-40B4-BE49-F238E27FC236}">
                  <a16:creationId xmlns:a16="http://schemas.microsoft.com/office/drawing/2014/main" id="{88B7B31C-BB74-4ABB-BFC4-549913F43BAD}"/>
                </a:ext>
              </a:extLst>
            </p:cNvPr>
            <p:cNvGrpSpPr/>
            <p:nvPr/>
          </p:nvGrpSpPr>
          <p:grpSpPr>
            <a:xfrm>
              <a:off x="7860781" y="1983452"/>
              <a:ext cx="305205" cy="579718"/>
              <a:chOff x="1339859" y="3566436"/>
              <a:chExt cx="305205" cy="579718"/>
            </a:xfrm>
          </p:grpSpPr>
          <p:sp>
            <p:nvSpPr>
              <p:cNvPr id="208" name="TextBox 207">
                <a:extLst>
                  <a:ext uri="{FF2B5EF4-FFF2-40B4-BE49-F238E27FC236}">
                    <a16:creationId xmlns:a16="http://schemas.microsoft.com/office/drawing/2014/main" id="{0A6CF910-F9F0-4286-AC11-D355ED029C8F}"/>
                  </a:ext>
                </a:extLst>
              </p:cNvPr>
              <p:cNvSpPr txBox="1"/>
              <p:nvPr/>
            </p:nvSpPr>
            <p:spPr>
              <a:xfrm>
                <a:off x="1346584" y="3566436"/>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
            <p:nvSpPr>
              <p:cNvPr id="209" name="TextBox 208">
                <a:extLst>
                  <a:ext uri="{FF2B5EF4-FFF2-40B4-BE49-F238E27FC236}">
                    <a16:creationId xmlns:a16="http://schemas.microsoft.com/office/drawing/2014/main" id="{FBD9A871-865C-4A42-A6DE-988A08670608}"/>
                  </a:ext>
                </a:extLst>
              </p:cNvPr>
              <p:cNvSpPr txBox="1"/>
              <p:nvPr/>
            </p:nvSpPr>
            <p:spPr>
              <a:xfrm>
                <a:off x="1339859" y="3807600"/>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210" name="Straight Connector 209">
                <a:extLst>
                  <a:ext uri="{FF2B5EF4-FFF2-40B4-BE49-F238E27FC236}">
                    <a16:creationId xmlns:a16="http://schemas.microsoft.com/office/drawing/2014/main" id="{59D2A351-2B1E-4034-A229-2B886050F2B6}"/>
                  </a:ext>
                </a:extLst>
              </p:cNvPr>
              <p:cNvCxnSpPr>
                <a:cxnSpLocks/>
              </p:cNvCxnSpPr>
              <p:nvPr/>
            </p:nvCxnSpPr>
            <p:spPr>
              <a:xfrm flipH="1">
                <a:off x="1423223" y="3851281"/>
                <a:ext cx="145201" cy="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211" name="Group 210">
            <a:extLst>
              <a:ext uri="{FF2B5EF4-FFF2-40B4-BE49-F238E27FC236}">
                <a16:creationId xmlns:a16="http://schemas.microsoft.com/office/drawing/2014/main" id="{C3B67DA2-8B98-485A-9756-707F15F55FD7}"/>
              </a:ext>
            </a:extLst>
          </p:cNvPr>
          <p:cNvGrpSpPr/>
          <p:nvPr/>
        </p:nvGrpSpPr>
        <p:grpSpPr>
          <a:xfrm>
            <a:off x="1678245" y="2945811"/>
            <a:ext cx="451961" cy="656245"/>
            <a:chOff x="7827837" y="1983452"/>
            <a:chExt cx="451961" cy="656245"/>
          </a:xfrm>
        </p:grpSpPr>
        <p:sp>
          <p:nvSpPr>
            <p:cNvPr id="212" name="Rectangle 211">
              <a:extLst>
                <a:ext uri="{FF2B5EF4-FFF2-40B4-BE49-F238E27FC236}">
                  <a16:creationId xmlns:a16="http://schemas.microsoft.com/office/drawing/2014/main" id="{ABC94AE2-37A5-4C72-9334-861AFA34CE1E}"/>
                </a:ext>
              </a:extLst>
            </p:cNvPr>
            <p:cNvSpPr/>
            <p:nvPr/>
          </p:nvSpPr>
          <p:spPr bwMode="auto">
            <a:xfrm>
              <a:off x="7827837" y="2084587"/>
              <a:ext cx="451961" cy="55511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14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213" name="Group 212">
              <a:extLst>
                <a:ext uri="{FF2B5EF4-FFF2-40B4-BE49-F238E27FC236}">
                  <a16:creationId xmlns:a16="http://schemas.microsoft.com/office/drawing/2014/main" id="{1CD82180-F54A-4CCB-8EB7-9AE3D90459C1}"/>
                </a:ext>
              </a:extLst>
            </p:cNvPr>
            <p:cNvGrpSpPr/>
            <p:nvPr/>
          </p:nvGrpSpPr>
          <p:grpSpPr>
            <a:xfrm>
              <a:off x="7860781" y="1983452"/>
              <a:ext cx="305205" cy="579718"/>
              <a:chOff x="1339859" y="3566436"/>
              <a:chExt cx="305205" cy="579718"/>
            </a:xfrm>
          </p:grpSpPr>
          <p:sp>
            <p:nvSpPr>
              <p:cNvPr id="214" name="TextBox 213">
                <a:extLst>
                  <a:ext uri="{FF2B5EF4-FFF2-40B4-BE49-F238E27FC236}">
                    <a16:creationId xmlns:a16="http://schemas.microsoft.com/office/drawing/2014/main" id="{384F35B7-72DA-4876-96F3-44F40CA9B85A}"/>
                  </a:ext>
                </a:extLst>
              </p:cNvPr>
              <p:cNvSpPr txBox="1"/>
              <p:nvPr/>
            </p:nvSpPr>
            <p:spPr>
              <a:xfrm>
                <a:off x="1346584" y="3566436"/>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15" name="TextBox 214">
                <a:extLst>
                  <a:ext uri="{FF2B5EF4-FFF2-40B4-BE49-F238E27FC236}">
                    <a16:creationId xmlns:a16="http://schemas.microsoft.com/office/drawing/2014/main" id="{45CEC969-F696-4DCE-BE9B-963E9C6BB683}"/>
                  </a:ext>
                </a:extLst>
              </p:cNvPr>
              <p:cNvSpPr txBox="1"/>
              <p:nvPr/>
            </p:nvSpPr>
            <p:spPr>
              <a:xfrm>
                <a:off x="1339859" y="3807600"/>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216" name="Straight Connector 215">
                <a:extLst>
                  <a:ext uri="{FF2B5EF4-FFF2-40B4-BE49-F238E27FC236}">
                    <a16:creationId xmlns:a16="http://schemas.microsoft.com/office/drawing/2014/main" id="{6D9E68CF-9701-40E5-9C0F-CE5AAC1E764C}"/>
                  </a:ext>
                </a:extLst>
              </p:cNvPr>
              <p:cNvCxnSpPr>
                <a:cxnSpLocks/>
              </p:cNvCxnSpPr>
              <p:nvPr/>
            </p:nvCxnSpPr>
            <p:spPr>
              <a:xfrm flipH="1">
                <a:off x="1423223" y="3851281"/>
                <a:ext cx="145201" cy="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223" name="Group 222">
            <a:extLst>
              <a:ext uri="{FF2B5EF4-FFF2-40B4-BE49-F238E27FC236}">
                <a16:creationId xmlns:a16="http://schemas.microsoft.com/office/drawing/2014/main" id="{300D606D-9498-4EA4-8D91-978585E16C7F}"/>
              </a:ext>
            </a:extLst>
          </p:cNvPr>
          <p:cNvGrpSpPr/>
          <p:nvPr/>
        </p:nvGrpSpPr>
        <p:grpSpPr>
          <a:xfrm>
            <a:off x="2628601" y="2945811"/>
            <a:ext cx="451961" cy="656245"/>
            <a:chOff x="7827837" y="1983452"/>
            <a:chExt cx="451961" cy="656245"/>
          </a:xfrm>
        </p:grpSpPr>
        <p:sp>
          <p:nvSpPr>
            <p:cNvPr id="224" name="Rectangle 223">
              <a:extLst>
                <a:ext uri="{FF2B5EF4-FFF2-40B4-BE49-F238E27FC236}">
                  <a16:creationId xmlns:a16="http://schemas.microsoft.com/office/drawing/2014/main" id="{0306383A-5DDF-4AA4-9E39-8EF64DF71A00}"/>
                </a:ext>
              </a:extLst>
            </p:cNvPr>
            <p:cNvSpPr/>
            <p:nvPr/>
          </p:nvSpPr>
          <p:spPr bwMode="auto">
            <a:xfrm>
              <a:off x="7827837" y="2084587"/>
              <a:ext cx="451961" cy="55511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14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225" name="Group 224">
              <a:extLst>
                <a:ext uri="{FF2B5EF4-FFF2-40B4-BE49-F238E27FC236}">
                  <a16:creationId xmlns:a16="http://schemas.microsoft.com/office/drawing/2014/main" id="{81B7938D-ADBB-4302-922C-1EAB0E187033}"/>
                </a:ext>
              </a:extLst>
            </p:cNvPr>
            <p:cNvGrpSpPr/>
            <p:nvPr/>
          </p:nvGrpSpPr>
          <p:grpSpPr>
            <a:xfrm>
              <a:off x="7860781" y="1983452"/>
              <a:ext cx="305205" cy="579718"/>
              <a:chOff x="1339859" y="3566436"/>
              <a:chExt cx="305205" cy="579718"/>
            </a:xfrm>
          </p:grpSpPr>
          <p:sp>
            <p:nvSpPr>
              <p:cNvPr id="226" name="TextBox 225">
                <a:extLst>
                  <a:ext uri="{FF2B5EF4-FFF2-40B4-BE49-F238E27FC236}">
                    <a16:creationId xmlns:a16="http://schemas.microsoft.com/office/drawing/2014/main" id="{5076C661-B54F-45E0-96B3-FFA9DCFA7B4B}"/>
                  </a:ext>
                </a:extLst>
              </p:cNvPr>
              <p:cNvSpPr txBox="1"/>
              <p:nvPr/>
            </p:nvSpPr>
            <p:spPr>
              <a:xfrm>
                <a:off x="1346584" y="3566436"/>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227" name="TextBox 226">
                <a:extLst>
                  <a:ext uri="{FF2B5EF4-FFF2-40B4-BE49-F238E27FC236}">
                    <a16:creationId xmlns:a16="http://schemas.microsoft.com/office/drawing/2014/main" id="{436C467C-C2A3-4AAE-890D-4BE66AF43863}"/>
                  </a:ext>
                </a:extLst>
              </p:cNvPr>
              <p:cNvSpPr txBox="1"/>
              <p:nvPr/>
            </p:nvSpPr>
            <p:spPr>
              <a:xfrm>
                <a:off x="1339859" y="3807600"/>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228" name="Straight Connector 227">
                <a:extLst>
                  <a:ext uri="{FF2B5EF4-FFF2-40B4-BE49-F238E27FC236}">
                    <a16:creationId xmlns:a16="http://schemas.microsoft.com/office/drawing/2014/main" id="{645A197C-E865-4DD3-8DB9-0E354E6861AD}"/>
                  </a:ext>
                </a:extLst>
              </p:cNvPr>
              <p:cNvCxnSpPr>
                <a:cxnSpLocks/>
              </p:cNvCxnSpPr>
              <p:nvPr/>
            </p:nvCxnSpPr>
            <p:spPr>
              <a:xfrm flipH="1">
                <a:off x="1423223" y="3851281"/>
                <a:ext cx="145201" cy="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229" name="Group 228">
            <a:extLst>
              <a:ext uri="{FF2B5EF4-FFF2-40B4-BE49-F238E27FC236}">
                <a16:creationId xmlns:a16="http://schemas.microsoft.com/office/drawing/2014/main" id="{4B132630-809D-461B-88E7-E1BC6D71397B}"/>
              </a:ext>
            </a:extLst>
          </p:cNvPr>
          <p:cNvGrpSpPr/>
          <p:nvPr/>
        </p:nvGrpSpPr>
        <p:grpSpPr>
          <a:xfrm>
            <a:off x="3566961" y="2945811"/>
            <a:ext cx="451961" cy="656245"/>
            <a:chOff x="7827837" y="1983452"/>
            <a:chExt cx="451961" cy="656245"/>
          </a:xfrm>
        </p:grpSpPr>
        <p:sp>
          <p:nvSpPr>
            <p:cNvPr id="230" name="Rectangle 229">
              <a:extLst>
                <a:ext uri="{FF2B5EF4-FFF2-40B4-BE49-F238E27FC236}">
                  <a16:creationId xmlns:a16="http://schemas.microsoft.com/office/drawing/2014/main" id="{4142D792-7AB2-4114-994F-E02A86B2471A}"/>
                </a:ext>
              </a:extLst>
            </p:cNvPr>
            <p:cNvSpPr/>
            <p:nvPr/>
          </p:nvSpPr>
          <p:spPr bwMode="auto">
            <a:xfrm>
              <a:off x="7827837" y="2084587"/>
              <a:ext cx="451961" cy="55511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14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231" name="Group 230">
              <a:extLst>
                <a:ext uri="{FF2B5EF4-FFF2-40B4-BE49-F238E27FC236}">
                  <a16:creationId xmlns:a16="http://schemas.microsoft.com/office/drawing/2014/main" id="{6BE0DCDB-0740-49B4-8B72-E459EC2FFB13}"/>
                </a:ext>
              </a:extLst>
            </p:cNvPr>
            <p:cNvGrpSpPr/>
            <p:nvPr/>
          </p:nvGrpSpPr>
          <p:grpSpPr>
            <a:xfrm>
              <a:off x="7860781" y="1983452"/>
              <a:ext cx="305205" cy="579718"/>
              <a:chOff x="1339859" y="3566436"/>
              <a:chExt cx="305205" cy="579718"/>
            </a:xfrm>
          </p:grpSpPr>
          <p:sp>
            <p:nvSpPr>
              <p:cNvPr id="232" name="TextBox 231">
                <a:extLst>
                  <a:ext uri="{FF2B5EF4-FFF2-40B4-BE49-F238E27FC236}">
                    <a16:creationId xmlns:a16="http://schemas.microsoft.com/office/drawing/2014/main" id="{034F8715-348C-430F-9BF0-BA5E43243976}"/>
                  </a:ext>
                </a:extLst>
              </p:cNvPr>
              <p:cNvSpPr txBox="1"/>
              <p:nvPr/>
            </p:nvSpPr>
            <p:spPr>
              <a:xfrm>
                <a:off x="1346584" y="3566436"/>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233" name="TextBox 232">
                <a:extLst>
                  <a:ext uri="{FF2B5EF4-FFF2-40B4-BE49-F238E27FC236}">
                    <a16:creationId xmlns:a16="http://schemas.microsoft.com/office/drawing/2014/main" id="{7132E67D-702E-4778-B2E7-55097F1C94BE}"/>
                  </a:ext>
                </a:extLst>
              </p:cNvPr>
              <p:cNvSpPr txBox="1"/>
              <p:nvPr/>
            </p:nvSpPr>
            <p:spPr>
              <a:xfrm>
                <a:off x="1339859" y="3807600"/>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234" name="Straight Connector 233">
                <a:extLst>
                  <a:ext uri="{FF2B5EF4-FFF2-40B4-BE49-F238E27FC236}">
                    <a16:creationId xmlns:a16="http://schemas.microsoft.com/office/drawing/2014/main" id="{EF40FAEA-4F34-4F1C-B5EC-0B57835381D5}"/>
                  </a:ext>
                </a:extLst>
              </p:cNvPr>
              <p:cNvCxnSpPr>
                <a:cxnSpLocks/>
              </p:cNvCxnSpPr>
              <p:nvPr/>
            </p:nvCxnSpPr>
            <p:spPr>
              <a:xfrm flipH="1">
                <a:off x="1423223" y="3851281"/>
                <a:ext cx="145201" cy="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237" name="Group 236">
            <a:extLst>
              <a:ext uri="{FF2B5EF4-FFF2-40B4-BE49-F238E27FC236}">
                <a16:creationId xmlns:a16="http://schemas.microsoft.com/office/drawing/2014/main" id="{D95EF322-91F6-45FD-9E11-7B079BE4E489}"/>
              </a:ext>
            </a:extLst>
          </p:cNvPr>
          <p:cNvGrpSpPr/>
          <p:nvPr/>
        </p:nvGrpSpPr>
        <p:grpSpPr>
          <a:xfrm>
            <a:off x="4501018" y="2945811"/>
            <a:ext cx="451961" cy="656245"/>
            <a:chOff x="7827837" y="1983452"/>
            <a:chExt cx="451961" cy="656245"/>
          </a:xfrm>
        </p:grpSpPr>
        <p:sp>
          <p:nvSpPr>
            <p:cNvPr id="238" name="Rectangle 237">
              <a:extLst>
                <a:ext uri="{FF2B5EF4-FFF2-40B4-BE49-F238E27FC236}">
                  <a16:creationId xmlns:a16="http://schemas.microsoft.com/office/drawing/2014/main" id="{AD220C2D-9D22-4898-B8E7-6C3CFDFE57E3}"/>
                </a:ext>
              </a:extLst>
            </p:cNvPr>
            <p:cNvSpPr/>
            <p:nvPr/>
          </p:nvSpPr>
          <p:spPr bwMode="auto">
            <a:xfrm>
              <a:off x="7827837" y="2084587"/>
              <a:ext cx="451961" cy="55511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14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239" name="Group 238">
              <a:extLst>
                <a:ext uri="{FF2B5EF4-FFF2-40B4-BE49-F238E27FC236}">
                  <a16:creationId xmlns:a16="http://schemas.microsoft.com/office/drawing/2014/main" id="{B3790DC5-226F-4322-8BF5-40096DA08C26}"/>
                </a:ext>
              </a:extLst>
            </p:cNvPr>
            <p:cNvGrpSpPr/>
            <p:nvPr/>
          </p:nvGrpSpPr>
          <p:grpSpPr>
            <a:xfrm>
              <a:off x="7860781" y="1983452"/>
              <a:ext cx="305205" cy="579718"/>
              <a:chOff x="1339859" y="3566436"/>
              <a:chExt cx="305205" cy="579718"/>
            </a:xfrm>
          </p:grpSpPr>
          <p:sp>
            <p:nvSpPr>
              <p:cNvPr id="240" name="TextBox 239">
                <a:extLst>
                  <a:ext uri="{FF2B5EF4-FFF2-40B4-BE49-F238E27FC236}">
                    <a16:creationId xmlns:a16="http://schemas.microsoft.com/office/drawing/2014/main" id="{8A37B85F-0B26-452C-A8FA-A127E046E065}"/>
                  </a:ext>
                </a:extLst>
              </p:cNvPr>
              <p:cNvSpPr txBox="1"/>
              <p:nvPr/>
            </p:nvSpPr>
            <p:spPr>
              <a:xfrm>
                <a:off x="1346584" y="3566436"/>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241" name="TextBox 240">
                <a:extLst>
                  <a:ext uri="{FF2B5EF4-FFF2-40B4-BE49-F238E27FC236}">
                    <a16:creationId xmlns:a16="http://schemas.microsoft.com/office/drawing/2014/main" id="{702904AA-70AB-4537-8918-7D5B8E1DF939}"/>
                  </a:ext>
                </a:extLst>
              </p:cNvPr>
              <p:cNvSpPr txBox="1"/>
              <p:nvPr/>
            </p:nvSpPr>
            <p:spPr>
              <a:xfrm>
                <a:off x="1339859" y="3807600"/>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242" name="Straight Connector 241">
                <a:extLst>
                  <a:ext uri="{FF2B5EF4-FFF2-40B4-BE49-F238E27FC236}">
                    <a16:creationId xmlns:a16="http://schemas.microsoft.com/office/drawing/2014/main" id="{1956DFFA-3D48-4360-8A2A-CD8D2719C9DF}"/>
                  </a:ext>
                </a:extLst>
              </p:cNvPr>
              <p:cNvCxnSpPr>
                <a:cxnSpLocks/>
              </p:cNvCxnSpPr>
              <p:nvPr/>
            </p:nvCxnSpPr>
            <p:spPr>
              <a:xfrm flipH="1">
                <a:off x="1423223" y="3851281"/>
                <a:ext cx="145201" cy="0"/>
              </a:xfrm>
              <a:prstGeom prst="line">
                <a:avLst/>
              </a:prstGeom>
              <a:ln w="19050"/>
            </p:spPr>
            <p:style>
              <a:lnRef idx="1">
                <a:schemeClr val="dk1"/>
              </a:lnRef>
              <a:fillRef idx="0">
                <a:schemeClr val="dk1"/>
              </a:fillRef>
              <a:effectRef idx="0">
                <a:schemeClr val="dk1"/>
              </a:effectRef>
              <a:fontRef idx="minor">
                <a:schemeClr val="tx1"/>
              </a:fontRef>
            </p:style>
          </p:cxnSp>
        </p:grpSp>
      </p:grpSp>
      <p:cxnSp>
        <p:nvCxnSpPr>
          <p:cNvPr id="243" name="Straight Arrow Connector 242">
            <a:extLst>
              <a:ext uri="{FF2B5EF4-FFF2-40B4-BE49-F238E27FC236}">
                <a16:creationId xmlns:a16="http://schemas.microsoft.com/office/drawing/2014/main" id="{901780AD-79EF-4C73-AA4E-63EC2D50E37D}"/>
              </a:ext>
            </a:extLst>
          </p:cNvPr>
          <p:cNvCxnSpPr>
            <a:cxnSpLocks/>
          </p:cNvCxnSpPr>
          <p:nvPr/>
        </p:nvCxnSpPr>
        <p:spPr>
          <a:xfrm>
            <a:off x="1717914" y="1358540"/>
            <a:ext cx="0" cy="2424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245" name="Straight Arrow Connector 244">
            <a:extLst>
              <a:ext uri="{FF2B5EF4-FFF2-40B4-BE49-F238E27FC236}">
                <a16:creationId xmlns:a16="http://schemas.microsoft.com/office/drawing/2014/main" id="{09886F8F-8181-4C6A-8B13-D067098EEC88}"/>
              </a:ext>
            </a:extLst>
          </p:cNvPr>
          <p:cNvCxnSpPr>
            <a:cxnSpLocks/>
          </p:cNvCxnSpPr>
          <p:nvPr/>
        </p:nvCxnSpPr>
        <p:spPr>
          <a:xfrm>
            <a:off x="2512281" y="1358540"/>
            <a:ext cx="0" cy="2424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246" name="Straight Arrow Connector 245">
            <a:extLst>
              <a:ext uri="{FF2B5EF4-FFF2-40B4-BE49-F238E27FC236}">
                <a16:creationId xmlns:a16="http://schemas.microsoft.com/office/drawing/2014/main" id="{4D43C8EC-3281-47C8-A772-D3D962EFDFFE}"/>
              </a:ext>
            </a:extLst>
          </p:cNvPr>
          <p:cNvCxnSpPr>
            <a:cxnSpLocks/>
          </p:cNvCxnSpPr>
          <p:nvPr/>
        </p:nvCxnSpPr>
        <p:spPr>
          <a:xfrm>
            <a:off x="3286181" y="1358540"/>
            <a:ext cx="0" cy="2424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247" name="Straight Arrow Connector 246">
            <a:extLst>
              <a:ext uri="{FF2B5EF4-FFF2-40B4-BE49-F238E27FC236}">
                <a16:creationId xmlns:a16="http://schemas.microsoft.com/office/drawing/2014/main" id="{AB14D20C-4559-4F9B-8E95-4EAD5D02D494}"/>
              </a:ext>
            </a:extLst>
          </p:cNvPr>
          <p:cNvCxnSpPr>
            <a:cxnSpLocks/>
          </p:cNvCxnSpPr>
          <p:nvPr/>
        </p:nvCxnSpPr>
        <p:spPr>
          <a:xfrm>
            <a:off x="4063149" y="1358540"/>
            <a:ext cx="0" cy="2424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248" name="Straight Arrow Connector 247">
            <a:extLst>
              <a:ext uri="{FF2B5EF4-FFF2-40B4-BE49-F238E27FC236}">
                <a16:creationId xmlns:a16="http://schemas.microsoft.com/office/drawing/2014/main" id="{31AC9465-8742-441C-970D-8F369DF02E0D}"/>
              </a:ext>
            </a:extLst>
          </p:cNvPr>
          <p:cNvCxnSpPr>
            <a:cxnSpLocks/>
          </p:cNvCxnSpPr>
          <p:nvPr/>
        </p:nvCxnSpPr>
        <p:spPr>
          <a:xfrm>
            <a:off x="4839167" y="1358540"/>
            <a:ext cx="0" cy="2424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249" name="Straight Arrow Connector 248">
            <a:extLst>
              <a:ext uri="{FF2B5EF4-FFF2-40B4-BE49-F238E27FC236}">
                <a16:creationId xmlns:a16="http://schemas.microsoft.com/office/drawing/2014/main" id="{4501CCA0-CF89-48C9-831C-287A262B076E}"/>
              </a:ext>
            </a:extLst>
          </p:cNvPr>
          <p:cNvCxnSpPr>
            <a:cxnSpLocks/>
          </p:cNvCxnSpPr>
          <p:nvPr/>
        </p:nvCxnSpPr>
        <p:spPr>
          <a:xfrm>
            <a:off x="1885352" y="2456585"/>
            <a:ext cx="0" cy="2424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251" name="Straight Arrow Connector 250">
            <a:extLst>
              <a:ext uri="{FF2B5EF4-FFF2-40B4-BE49-F238E27FC236}">
                <a16:creationId xmlns:a16="http://schemas.microsoft.com/office/drawing/2014/main" id="{82F9F5FF-01C2-4463-9E51-54EBD9697F98}"/>
              </a:ext>
            </a:extLst>
          </p:cNvPr>
          <p:cNvCxnSpPr>
            <a:cxnSpLocks/>
          </p:cNvCxnSpPr>
          <p:nvPr/>
        </p:nvCxnSpPr>
        <p:spPr>
          <a:xfrm>
            <a:off x="2816580" y="2456585"/>
            <a:ext cx="0" cy="2424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252" name="Straight Arrow Connector 251">
            <a:extLst>
              <a:ext uri="{FF2B5EF4-FFF2-40B4-BE49-F238E27FC236}">
                <a16:creationId xmlns:a16="http://schemas.microsoft.com/office/drawing/2014/main" id="{7BE0DC71-C13A-4313-B3CC-F9B97B5F06D1}"/>
              </a:ext>
            </a:extLst>
          </p:cNvPr>
          <p:cNvCxnSpPr>
            <a:cxnSpLocks/>
          </p:cNvCxnSpPr>
          <p:nvPr/>
        </p:nvCxnSpPr>
        <p:spPr>
          <a:xfrm>
            <a:off x="3747288" y="2456585"/>
            <a:ext cx="0" cy="2424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253" name="Straight Arrow Connector 252">
            <a:extLst>
              <a:ext uri="{FF2B5EF4-FFF2-40B4-BE49-F238E27FC236}">
                <a16:creationId xmlns:a16="http://schemas.microsoft.com/office/drawing/2014/main" id="{2B713F6F-80C2-4FAE-AAB6-6656BEFF33D6}"/>
              </a:ext>
            </a:extLst>
          </p:cNvPr>
          <p:cNvCxnSpPr>
            <a:cxnSpLocks/>
          </p:cNvCxnSpPr>
          <p:nvPr/>
        </p:nvCxnSpPr>
        <p:spPr>
          <a:xfrm>
            <a:off x="4678516" y="2456585"/>
            <a:ext cx="0" cy="2424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254" name="Straight Arrow Connector 253">
            <a:extLst>
              <a:ext uri="{FF2B5EF4-FFF2-40B4-BE49-F238E27FC236}">
                <a16:creationId xmlns:a16="http://schemas.microsoft.com/office/drawing/2014/main" id="{261A9D56-1B1C-4DA1-9692-0045ACE80ABB}"/>
              </a:ext>
            </a:extLst>
          </p:cNvPr>
          <p:cNvCxnSpPr>
            <a:cxnSpLocks/>
          </p:cNvCxnSpPr>
          <p:nvPr/>
        </p:nvCxnSpPr>
        <p:spPr>
          <a:xfrm>
            <a:off x="5596742" y="2456585"/>
            <a:ext cx="0" cy="2424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mc:AlternateContent xmlns:mc="http://schemas.openxmlformats.org/markup-compatibility/2006">
        <mc:Choice xmlns:a14="http://schemas.microsoft.com/office/drawing/2010/main" Requires="a14">
          <p:sp>
            <p:nvSpPr>
              <p:cNvPr id="258" name="Content Placeholder 2">
                <a:extLst>
                  <a:ext uri="{FF2B5EF4-FFF2-40B4-BE49-F238E27FC236}">
                    <a16:creationId xmlns:a16="http://schemas.microsoft.com/office/drawing/2014/main" id="{B09BFE79-8509-45D9-953B-CBA1C5C899CC}"/>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do the fractions’ positions on the number line help to compare the fractions?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close/far from zero is each fraction?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close/far from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is each fraction?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close/far from 1 is each fraction?</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p:sp>
            <p:nvSpPr>
              <p:cNvPr id="258" name="Content Placeholder 2">
                <a:extLst>
                  <a:ext uri="{FF2B5EF4-FFF2-40B4-BE49-F238E27FC236}">
                    <a16:creationId xmlns:a16="http://schemas.microsoft.com/office/drawing/2014/main" id="{B09BFE79-8509-45D9-953B-CBA1C5C899CC}"/>
                  </a:ext>
                </a:extLst>
              </p:cNvPr>
              <p:cNvSpPr txBox="1">
                <a:spLocks noRot="1" noChangeAspect="1" noMove="1" noResize="1" noEditPoints="1" noAdjustHandles="1" noChangeArrowheads="1" noChangeShapeType="1" noTextEdit="1"/>
              </p:cNvSpPr>
              <p:nvPr/>
            </p:nvSpPr>
            <p:spPr>
              <a:xfrm>
                <a:off x="6192012" y="1557338"/>
                <a:ext cx="5390389" cy="4101962"/>
              </a:xfrm>
              <a:prstGeom prst="rect">
                <a:avLst/>
              </a:prstGeom>
              <a:blipFill>
                <a:blip r:embed="rId4"/>
                <a:stretch>
                  <a:fillRect l="-1018"/>
                </a:stretch>
              </a:blipFill>
            </p:spPr>
            <p:txBody>
              <a:bodyPr/>
              <a:lstStyle/>
              <a:p>
                <a:r>
                  <a:rPr lang="en-GB">
                    <a:noFill/>
                  </a:rPr>
                  <a:t> </a:t>
                </a:r>
              </a:p>
            </p:txBody>
          </p:sp>
        </mc:Fallback>
      </mc:AlternateContent>
    </p:spTree>
    <p:extLst>
      <p:ext uri="{BB962C8B-B14F-4D97-AF65-F5344CB8AC3E}">
        <p14:creationId xmlns:p14="http://schemas.microsoft.com/office/powerpoint/2010/main" val="2891761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49"/>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243"/>
                                        </p:tgtEl>
                                        <p:attrNameLst>
                                          <p:attrName>style.visibility</p:attrName>
                                        </p:attrNameLst>
                                      </p:cBhvr>
                                      <p:to>
                                        <p:strVal val="hidden"/>
                                      </p:to>
                                    </p:set>
                                  </p:childTnLst>
                                </p:cTn>
                              </p:par>
                              <p:par>
                                <p:cTn id="9" presetID="10" presetClass="entr" presetSubtype="0" fill="hold" nodeType="withEffect">
                                  <p:stCondLst>
                                    <p:cond delay="0"/>
                                  </p:stCondLst>
                                  <p:childTnLst>
                                    <p:set>
                                      <p:cBhvr>
                                        <p:cTn id="10" dur="1" fill="hold">
                                          <p:stCondLst>
                                            <p:cond delay="0"/>
                                          </p:stCondLst>
                                        </p:cTn>
                                        <p:tgtEl>
                                          <p:spTgt spid="245"/>
                                        </p:tgtEl>
                                        <p:attrNameLst>
                                          <p:attrName>style.visibility</p:attrName>
                                        </p:attrNameLst>
                                      </p:cBhvr>
                                      <p:to>
                                        <p:strVal val="visible"/>
                                      </p:to>
                                    </p:set>
                                    <p:animEffect transition="in" filter="fade">
                                      <p:cBhvr>
                                        <p:cTn id="11" dur="500"/>
                                        <p:tgtEl>
                                          <p:spTgt spid="245"/>
                                        </p:tgtEl>
                                      </p:cBhvr>
                                    </p:animEffect>
                                  </p:childTnLst>
                                </p:cTn>
                              </p:par>
                              <p:par>
                                <p:cTn id="12" presetID="10" presetClass="entr" presetSubtype="0" fill="hold" nodeType="withEffect">
                                  <p:stCondLst>
                                    <p:cond delay="0"/>
                                  </p:stCondLst>
                                  <p:childTnLst>
                                    <p:set>
                                      <p:cBhvr>
                                        <p:cTn id="13" dur="1" fill="hold">
                                          <p:stCondLst>
                                            <p:cond delay="0"/>
                                          </p:stCondLst>
                                        </p:cTn>
                                        <p:tgtEl>
                                          <p:spTgt spid="251"/>
                                        </p:tgtEl>
                                        <p:attrNameLst>
                                          <p:attrName>style.visibility</p:attrName>
                                        </p:attrNameLst>
                                      </p:cBhvr>
                                      <p:to>
                                        <p:strVal val="visible"/>
                                      </p:to>
                                    </p:set>
                                    <p:animEffect transition="in" filter="fade">
                                      <p:cBhvr>
                                        <p:cTn id="14" dur="500"/>
                                        <p:tgtEl>
                                          <p:spTgt spid="251"/>
                                        </p:tgtEl>
                                      </p:cBhvr>
                                    </p:animEffect>
                                  </p:childTnLst>
                                </p:cTn>
                              </p:par>
                              <p:par>
                                <p:cTn id="15" presetID="1" presetClass="entr" presetSubtype="0"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245"/>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251"/>
                                        </p:tgtEl>
                                        <p:attrNameLst>
                                          <p:attrName>style.visibility</p:attrName>
                                        </p:attrNameLst>
                                      </p:cBhvr>
                                      <p:to>
                                        <p:strVal val="hidden"/>
                                      </p:to>
                                    </p:set>
                                  </p:childTnLst>
                                </p:cTn>
                              </p:par>
                              <p:par>
                                <p:cTn id="23" presetID="10" presetClass="entr" presetSubtype="0" fill="hold" nodeType="withEffect">
                                  <p:stCondLst>
                                    <p:cond delay="0"/>
                                  </p:stCondLst>
                                  <p:childTnLst>
                                    <p:set>
                                      <p:cBhvr>
                                        <p:cTn id="24" dur="1" fill="hold">
                                          <p:stCondLst>
                                            <p:cond delay="0"/>
                                          </p:stCondLst>
                                        </p:cTn>
                                        <p:tgtEl>
                                          <p:spTgt spid="246"/>
                                        </p:tgtEl>
                                        <p:attrNameLst>
                                          <p:attrName>style.visibility</p:attrName>
                                        </p:attrNameLst>
                                      </p:cBhvr>
                                      <p:to>
                                        <p:strVal val="visible"/>
                                      </p:to>
                                    </p:set>
                                    <p:animEffect transition="in" filter="fade">
                                      <p:cBhvr>
                                        <p:cTn id="25" dur="500"/>
                                        <p:tgtEl>
                                          <p:spTgt spid="246"/>
                                        </p:tgtEl>
                                      </p:cBhvr>
                                    </p:animEffect>
                                  </p:childTnLst>
                                </p:cTn>
                              </p:par>
                              <p:par>
                                <p:cTn id="26" presetID="10" presetClass="entr" presetSubtype="0" fill="hold" nodeType="withEffect">
                                  <p:stCondLst>
                                    <p:cond delay="0"/>
                                  </p:stCondLst>
                                  <p:childTnLst>
                                    <p:set>
                                      <p:cBhvr>
                                        <p:cTn id="27" dur="1" fill="hold">
                                          <p:stCondLst>
                                            <p:cond delay="0"/>
                                          </p:stCondLst>
                                        </p:cTn>
                                        <p:tgtEl>
                                          <p:spTgt spid="252"/>
                                        </p:tgtEl>
                                        <p:attrNameLst>
                                          <p:attrName>style.visibility</p:attrName>
                                        </p:attrNameLst>
                                      </p:cBhvr>
                                      <p:to>
                                        <p:strVal val="visible"/>
                                      </p:to>
                                    </p:set>
                                    <p:animEffect transition="in" filter="fade">
                                      <p:cBhvr>
                                        <p:cTn id="28" dur="500"/>
                                        <p:tgtEl>
                                          <p:spTgt spid="252"/>
                                        </p:tgtEl>
                                      </p:cBhvr>
                                    </p:animEffect>
                                  </p:childTnLst>
                                </p:cTn>
                              </p:par>
                              <p:par>
                                <p:cTn id="29" presetID="1" presetClass="entr" presetSubtype="0" fill="hold" nodeType="withEffect">
                                  <p:stCondLst>
                                    <p:cond delay="0"/>
                                  </p:stCondLst>
                                  <p:childTnLst>
                                    <p:set>
                                      <p:cBhvr>
                                        <p:cTn id="30" dur="1" fill="hold">
                                          <p:stCondLst>
                                            <p:cond delay="0"/>
                                          </p:stCondLst>
                                        </p:cTn>
                                        <p:tgtEl>
                                          <p:spTgt spid="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246"/>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252"/>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247"/>
                                        </p:tgtEl>
                                        <p:attrNameLst>
                                          <p:attrName>style.visibility</p:attrName>
                                        </p:attrNameLst>
                                      </p:cBhvr>
                                      <p:to>
                                        <p:strVal val="visible"/>
                                      </p:to>
                                    </p:set>
                                    <p:animEffect transition="in" filter="fade">
                                      <p:cBhvr>
                                        <p:cTn id="39" dur="500"/>
                                        <p:tgtEl>
                                          <p:spTgt spid="247"/>
                                        </p:tgtEl>
                                      </p:cBhvr>
                                    </p:animEffect>
                                  </p:childTnLst>
                                </p:cTn>
                              </p:par>
                              <p:par>
                                <p:cTn id="40" presetID="10" presetClass="entr" presetSubtype="0" fill="hold" nodeType="withEffect">
                                  <p:stCondLst>
                                    <p:cond delay="0"/>
                                  </p:stCondLst>
                                  <p:childTnLst>
                                    <p:set>
                                      <p:cBhvr>
                                        <p:cTn id="41" dur="1" fill="hold">
                                          <p:stCondLst>
                                            <p:cond delay="0"/>
                                          </p:stCondLst>
                                        </p:cTn>
                                        <p:tgtEl>
                                          <p:spTgt spid="253"/>
                                        </p:tgtEl>
                                        <p:attrNameLst>
                                          <p:attrName>style.visibility</p:attrName>
                                        </p:attrNameLst>
                                      </p:cBhvr>
                                      <p:to>
                                        <p:strVal val="visible"/>
                                      </p:to>
                                    </p:set>
                                    <p:animEffect transition="in" filter="fade">
                                      <p:cBhvr>
                                        <p:cTn id="42" dur="500"/>
                                        <p:tgtEl>
                                          <p:spTgt spid="253"/>
                                        </p:tgtEl>
                                      </p:cBhvr>
                                    </p:animEffect>
                                  </p:childTnLst>
                                </p:cTn>
                              </p:par>
                              <p:par>
                                <p:cTn id="43" presetID="1" presetClass="entr" presetSubtype="0" fill="hold" nodeType="withEffect">
                                  <p:stCondLst>
                                    <p:cond delay="0"/>
                                  </p:stCondLst>
                                  <p:childTnLst>
                                    <p:set>
                                      <p:cBhvr>
                                        <p:cTn id="44" dur="1" fill="hold">
                                          <p:stCondLst>
                                            <p:cond delay="0"/>
                                          </p:stCondLst>
                                        </p:cTn>
                                        <p:tgtEl>
                                          <p:spTgt spid="5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nodeType="clickEffect">
                                  <p:stCondLst>
                                    <p:cond delay="0"/>
                                  </p:stCondLst>
                                  <p:childTnLst>
                                    <p:set>
                                      <p:cBhvr>
                                        <p:cTn id="48" dur="1" fill="hold">
                                          <p:stCondLst>
                                            <p:cond delay="0"/>
                                          </p:stCondLst>
                                        </p:cTn>
                                        <p:tgtEl>
                                          <p:spTgt spid="247"/>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253"/>
                                        </p:tgtEl>
                                        <p:attrNameLst>
                                          <p:attrName>style.visibility</p:attrName>
                                        </p:attrNameLst>
                                      </p:cBhvr>
                                      <p:to>
                                        <p:strVal val="hidden"/>
                                      </p:to>
                                    </p:set>
                                  </p:childTnLst>
                                </p:cTn>
                              </p:par>
                              <p:par>
                                <p:cTn id="51" presetID="10" presetClass="entr" presetSubtype="0" fill="hold" nodeType="withEffect">
                                  <p:stCondLst>
                                    <p:cond delay="0"/>
                                  </p:stCondLst>
                                  <p:childTnLst>
                                    <p:set>
                                      <p:cBhvr>
                                        <p:cTn id="52" dur="1" fill="hold">
                                          <p:stCondLst>
                                            <p:cond delay="0"/>
                                          </p:stCondLst>
                                        </p:cTn>
                                        <p:tgtEl>
                                          <p:spTgt spid="248"/>
                                        </p:tgtEl>
                                        <p:attrNameLst>
                                          <p:attrName>style.visibility</p:attrName>
                                        </p:attrNameLst>
                                      </p:cBhvr>
                                      <p:to>
                                        <p:strVal val="visible"/>
                                      </p:to>
                                    </p:set>
                                    <p:animEffect transition="in" filter="fade">
                                      <p:cBhvr>
                                        <p:cTn id="53" dur="500"/>
                                        <p:tgtEl>
                                          <p:spTgt spid="248"/>
                                        </p:tgtEl>
                                      </p:cBhvr>
                                    </p:animEffect>
                                  </p:childTnLst>
                                </p:cTn>
                              </p:par>
                              <p:par>
                                <p:cTn id="54" presetID="10" presetClass="entr" presetSubtype="0" fill="hold" nodeType="withEffect">
                                  <p:stCondLst>
                                    <p:cond delay="0"/>
                                  </p:stCondLst>
                                  <p:childTnLst>
                                    <p:set>
                                      <p:cBhvr>
                                        <p:cTn id="55" dur="1" fill="hold">
                                          <p:stCondLst>
                                            <p:cond delay="0"/>
                                          </p:stCondLst>
                                        </p:cTn>
                                        <p:tgtEl>
                                          <p:spTgt spid="254"/>
                                        </p:tgtEl>
                                        <p:attrNameLst>
                                          <p:attrName>style.visibility</p:attrName>
                                        </p:attrNameLst>
                                      </p:cBhvr>
                                      <p:to>
                                        <p:strVal val="visible"/>
                                      </p:to>
                                    </p:set>
                                    <p:animEffect transition="in" filter="fade">
                                      <p:cBhvr>
                                        <p:cTn id="56" dur="500"/>
                                        <p:tgtEl>
                                          <p:spTgt spid="254"/>
                                        </p:tgtEl>
                                      </p:cBhvr>
                                    </p:animEffect>
                                  </p:childTnLst>
                                </p:cTn>
                              </p:par>
                              <p:par>
                                <p:cTn id="57" presetID="1" presetClass="entr" presetSubtype="0" fill="hold" nodeType="withEffect">
                                  <p:stCondLst>
                                    <p:cond delay="0"/>
                                  </p:stCondLst>
                                  <p:childTnLst>
                                    <p:set>
                                      <p:cBhvr>
                                        <p:cTn id="58" dur="1" fill="hold">
                                          <p:stCondLst>
                                            <p:cond delay="0"/>
                                          </p:stCondLst>
                                        </p:cTn>
                                        <p:tgtEl>
                                          <p:spTgt spid="6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nodeType="clickEffect">
                                  <p:stCondLst>
                                    <p:cond delay="0"/>
                                  </p:stCondLst>
                                  <p:childTnLst>
                                    <p:set>
                                      <p:cBhvr>
                                        <p:cTn id="62" dur="1" fill="hold">
                                          <p:stCondLst>
                                            <p:cond delay="0"/>
                                          </p:stCondLst>
                                        </p:cTn>
                                        <p:tgtEl>
                                          <p:spTgt spid="248"/>
                                        </p:tgtEl>
                                        <p:attrNameLst>
                                          <p:attrName>style.visibility</p:attrName>
                                        </p:attrNameLst>
                                      </p:cBhvr>
                                      <p:to>
                                        <p:strVal val="hidden"/>
                                      </p:to>
                                    </p:set>
                                  </p:childTnLst>
                                </p:cTn>
                              </p:par>
                              <p:par>
                                <p:cTn id="63" presetID="1" presetClass="exit" presetSubtype="0" fill="hold" nodeType="withEffect">
                                  <p:stCondLst>
                                    <p:cond delay="0"/>
                                  </p:stCondLst>
                                  <p:childTnLst>
                                    <p:set>
                                      <p:cBhvr>
                                        <p:cTn id="64" dur="1" fill="hold">
                                          <p:stCondLst>
                                            <p:cond delay="0"/>
                                          </p:stCondLst>
                                        </p:cTn>
                                        <p:tgtEl>
                                          <p:spTgt spid="2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09819A-7EC9-468E-9D74-DA31B2DE937B}"/>
              </a:ext>
            </a:extLst>
          </p:cNvPr>
          <p:cNvSpPr>
            <a:spLocks noGrp="1"/>
          </p:cNvSpPr>
          <p:nvPr>
            <p:ph type="title"/>
          </p:nvPr>
        </p:nvSpPr>
        <p:spPr/>
        <p:txBody>
          <a:bodyPr/>
          <a:lstStyle/>
          <a:p>
            <a:r>
              <a:rPr lang="en-GB" dirty="0"/>
              <a:t>6F-3 Compare fractions with different denominators</a:t>
            </a:r>
          </a:p>
        </p:txBody>
      </p:sp>
      <p:pic>
        <p:nvPicPr>
          <p:cNvPr id="8" name="Picture 7">
            <a:extLst>
              <a:ext uri="{FF2B5EF4-FFF2-40B4-BE49-F238E27FC236}">
                <a16:creationId xmlns:a16="http://schemas.microsoft.com/office/drawing/2014/main" id="{3DC3A225-CBEC-41FD-BD52-98C084051AEE}"/>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472982" y="4564176"/>
            <a:ext cx="2356795" cy="1228265"/>
          </a:xfrm>
          <a:prstGeom prst="rect">
            <a:avLst/>
          </a:prstGeom>
        </p:spPr>
      </p:pic>
      <p:pic>
        <p:nvPicPr>
          <p:cNvPr id="42" name="Picture 41">
            <a:extLst>
              <a:ext uri="{FF2B5EF4-FFF2-40B4-BE49-F238E27FC236}">
                <a16:creationId xmlns:a16="http://schemas.microsoft.com/office/drawing/2014/main" id="{9A1A5FFE-725B-4CFB-8F52-77AADA9C1F6D}"/>
              </a:ext>
            </a:extLst>
          </p:cNvPr>
          <p:cNvPicPr>
            <a:picLocks noChangeAspect="1"/>
          </p:cNvPicPr>
          <p:nvPr/>
        </p:nvPicPr>
        <p:blipFill rotWithShape="1">
          <a:blip r:embed="rId5">
            <a:extLst>
              <a:ext uri="{28A0092B-C50C-407E-A947-70E740481C1C}">
                <a14:useLocalDpi xmlns:a14="http://schemas.microsoft.com/office/drawing/2010/main" val="0"/>
              </a:ext>
            </a:extLst>
          </a:blip>
          <a:srcRect r="-7064"/>
          <a:stretch/>
        </p:blipFill>
        <p:spPr>
          <a:xfrm>
            <a:off x="766790" y="4562754"/>
            <a:ext cx="2641600" cy="1228265"/>
          </a:xfrm>
          <a:prstGeom prst="rect">
            <a:avLst/>
          </a:prstGeom>
        </p:spPr>
      </p:pic>
      <p:pic>
        <p:nvPicPr>
          <p:cNvPr id="40" name="Picture 39">
            <a:extLst>
              <a:ext uri="{FF2B5EF4-FFF2-40B4-BE49-F238E27FC236}">
                <a16:creationId xmlns:a16="http://schemas.microsoft.com/office/drawing/2014/main" id="{62256005-2F1D-4EBC-A60B-617D26BEE9FB}"/>
              </a:ext>
            </a:extLst>
          </p:cNvPr>
          <p:cNvPicPr>
            <a:picLocks noChangeAspect="1"/>
          </p:cNvPicPr>
          <p:nvPr/>
        </p:nvPicPr>
        <p:blipFill rotWithShape="1">
          <a:blip r:embed="rId6">
            <a:extLst>
              <a:ext uri="{28A0092B-C50C-407E-A947-70E740481C1C}">
                <a14:useLocalDpi xmlns:a14="http://schemas.microsoft.com/office/drawing/2010/main" val="0"/>
              </a:ext>
            </a:extLst>
          </a:blip>
          <a:srcRect r="-24527"/>
          <a:stretch/>
        </p:blipFill>
        <p:spPr>
          <a:xfrm>
            <a:off x="725852" y="4560967"/>
            <a:ext cx="3120571" cy="1447619"/>
          </a:xfrm>
          <a:prstGeom prst="rect">
            <a:avLst/>
          </a:prstGeom>
        </p:spPr>
      </p:pic>
      <p:pic>
        <p:nvPicPr>
          <p:cNvPr id="39" name="Picture 38">
            <a:extLst>
              <a:ext uri="{FF2B5EF4-FFF2-40B4-BE49-F238E27FC236}">
                <a16:creationId xmlns:a16="http://schemas.microsoft.com/office/drawing/2014/main" id="{71F737DD-FBE9-403D-82C2-8159E2E206CE}"/>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3473100" y="4560651"/>
            <a:ext cx="2356794" cy="1447619"/>
          </a:xfrm>
          <a:prstGeom prst="rect">
            <a:avLst/>
          </a:prstGeom>
        </p:spPr>
      </p:pic>
      <p:pic>
        <p:nvPicPr>
          <p:cNvPr id="19" name="Picture 18">
            <a:extLst>
              <a:ext uri="{FF2B5EF4-FFF2-40B4-BE49-F238E27FC236}">
                <a16:creationId xmlns:a16="http://schemas.microsoft.com/office/drawing/2014/main" id="{47B2BBE7-CE53-41E8-9AF0-97BD46BA47F1}"/>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719890" y="2087566"/>
            <a:ext cx="5317076" cy="768222"/>
          </a:xfrm>
          <a:prstGeom prst="rect">
            <a:avLst/>
          </a:prstGeom>
        </p:spPr>
      </p:pic>
      <p:pic>
        <p:nvPicPr>
          <p:cNvPr id="23" name="Picture 22">
            <a:extLst>
              <a:ext uri="{FF2B5EF4-FFF2-40B4-BE49-F238E27FC236}">
                <a16:creationId xmlns:a16="http://schemas.microsoft.com/office/drawing/2014/main" id="{96B6AAF6-2435-4761-8D39-62FDF2AF9369}"/>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718738" y="3231815"/>
            <a:ext cx="5317076" cy="630000"/>
          </a:xfrm>
          <a:prstGeom prst="rect">
            <a:avLst/>
          </a:prstGeom>
        </p:spPr>
      </p:pic>
      <p:graphicFrame>
        <p:nvGraphicFramePr>
          <p:cNvPr id="11" name="Object 10">
            <a:extLst>
              <a:ext uri="{FF2B5EF4-FFF2-40B4-BE49-F238E27FC236}">
                <a16:creationId xmlns:a16="http://schemas.microsoft.com/office/drawing/2014/main" id="{8DC98865-AA14-46C5-BF11-977CC1182D81}"/>
              </a:ext>
            </a:extLst>
          </p:cNvPr>
          <p:cNvGraphicFramePr>
            <a:graphicFrameLocks noChangeAspect="1"/>
          </p:cNvGraphicFramePr>
          <p:nvPr/>
        </p:nvGraphicFramePr>
        <p:xfrm>
          <a:off x="2728565" y="1136302"/>
          <a:ext cx="330200" cy="558800"/>
        </p:xfrm>
        <a:graphic>
          <a:graphicData uri="http://schemas.openxmlformats.org/presentationml/2006/ole">
            <mc:AlternateContent xmlns:mc="http://schemas.openxmlformats.org/markup-compatibility/2006">
              <mc:Choice xmlns:v="urn:schemas-microsoft-com:vml" Requires="v">
                <p:oleObj spid="_x0000_s3074" name="Equation" r:id="rId10" imgW="330120" imgH="558720" progId="Equation.DSMT4">
                  <p:embed/>
                </p:oleObj>
              </mc:Choice>
              <mc:Fallback>
                <p:oleObj name="Equation" r:id="rId10" imgW="330120" imgH="558720" progId="Equation.DSMT4">
                  <p:embed/>
                  <p:pic>
                    <p:nvPicPr>
                      <p:cNvPr id="11" name="Object 10">
                        <a:extLst>
                          <a:ext uri="{FF2B5EF4-FFF2-40B4-BE49-F238E27FC236}">
                            <a16:creationId xmlns:a16="http://schemas.microsoft.com/office/drawing/2014/main" id="{8DC98865-AA14-46C5-BF11-977CC1182D81}"/>
                          </a:ext>
                        </a:extLst>
                      </p:cNvPr>
                      <p:cNvPicPr/>
                      <p:nvPr/>
                    </p:nvPicPr>
                    <p:blipFill>
                      <a:blip r:embed="rId11"/>
                      <a:stretch>
                        <a:fillRect/>
                      </a:stretch>
                    </p:blipFill>
                    <p:spPr>
                      <a:xfrm>
                        <a:off x="2728565" y="1136302"/>
                        <a:ext cx="330200" cy="55880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CF6B6A21-E97B-4242-8B56-436419DEE126}"/>
              </a:ext>
            </a:extLst>
          </p:cNvPr>
          <p:cNvGraphicFramePr>
            <a:graphicFrameLocks noChangeAspect="1"/>
          </p:cNvGraphicFramePr>
          <p:nvPr>
            <p:extLst>
              <p:ext uri="{D42A27DB-BD31-4B8C-83A1-F6EECF244321}">
                <p14:modId xmlns:p14="http://schemas.microsoft.com/office/powerpoint/2010/main" val="114015535"/>
              </p:ext>
            </p:extLst>
          </p:nvPr>
        </p:nvGraphicFramePr>
        <p:xfrm>
          <a:off x="3681323" y="1136302"/>
          <a:ext cx="330200" cy="558800"/>
        </p:xfrm>
        <a:graphic>
          <a:graphicData uri="http://schemas.openxmlformats.org/presentationml/2006/ole">
            <mc:AlternateContent xmlns:mc="http://schemas.openxmlformats.org/markup-compatibility/2006">
              <mc:Choice xmlns:v="urn:schemas-microsoft-com:vml" Requires="v">
                <p:oleObj spid="_x0000_s3075" name="Equation" r:id="rId12" imgW="330120" imgH="558720" progId="Equation.DSMT4">
                  <p:embed/>
                </p:oleObj>
              </mc:Choice>
              <mc:Fallback>
                <p:oleObj name="Equation" r:id="rId12" imgW="330120" imgH="558720" progId="Equation.DSMT4">
                  <p:embed/>
                  <p:pic>
                    <p:nvPicPr>
                      <p:cNvPr id="12" name="Object 11">
                        <a:extLst>
                          <a:ext uri="{FF2B5EF4-FFF2-40B4-BE49-F238E27FC236}">
                            <a16:creationId xmlns:a16="http://schemas.microsoft.com/office/drawing/2014/main" id="{CF6B6A21-E97B-4242-8B56-436419DEE126}"/>
                          </a:ext>
                        </a:extLst>
                      </p:cNvPr>
                      <p:cNvPicPr/>
                      <p:nvPr/>
                    </p:nvPicPr>
                    <p:blipFill>
                      <a:blip r:embed="rId13"/>
                      <a:stretch>
                        <a:fillRect/>
                      </a:stretch>
                    </p:blipFill>
                    <p:spPr>
                      <a:xfrm>
                        <a:off x="3681323" y="1136302"/>
                        <a:ext cx="330200" cy="558800"/>
                      </a:xfrm>
                      <a:prstGeom prst="rect">
                        <a:avLst/>
                      </a:prstGeom>
                    </p:spPr>
                  </p:pic>
                </p:oleObj>
              </mc:Fallback>
            </mc:AlternateContent>
          </a:graphicData>
        </a:graphic>
      </p:graphicFrame>
      <p:pic>
        <p:nvPicPr>
          <p:cNvPr id="13" name="Picture 12">
            <a:extLst>
              <a:ext uri="{FF2B5EF4-FFF2-40B4-BE49-F238E27FC236}">
                <a16:creationId xmlns:a16="http://schemas.microsoft.com/office/drawing/2014/main" id="{1A54F5C7-AC78-4539-8B92-72367DAC0628}"/>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rot="10800000">
            <a:off x="3313739" y="1332357"/>
            <a:ext cx="159361" cy="190501"/>
          </a:xfrm>
          <a:prstGeom prst="rect">
            <a:avLst/>
          </a:prstGeom>
        </p:spPr>
      </p:pic>
      <p:pic>
        <p:nvPicPr>
          <p:cNvPr id="20" name="Picture 19">
            <a:extLst>
              <a:ext uri="{FF2B5EF4-FFF2-40B4-BE49-F238E27FC236}">
                <a16:creationId xmlns:a16="http://schemas.microsoft.com/office/drawing/2014/main" id="{322F9020-FCF4-40BA-A24C-E5AB8D210B00}"/>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4879946" y="1822378"/>
            <a:ext cx="266713" cy="378004"/>
          </a:xfrm>
          <a:prstGeom prst="rect">
            <a:avLst/>
          </a:prstGeom>
        </p:spPr>
      </p:pic>
      <p:pic>
        <p:nvPicPr>
          <p:cNvPr id="24" name="Picture 23">
            <a:extLst>
              <a:ext uri="{FF2B5EF4-FFF2-40B4-BE49-F238E27FC236}">
                <a16:creationId xmlns:a16="http://schemas.microsoft.com/office/drawing/2014/main" id="{C650EB51-7EE6-4C7E-917B-5B643522BA34}"/>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5196052" y="2832866"/>
            <a:ext cx="266713" cy="378004"/>
          </a:xfrm>
          <a:prstGeom prst="rect">
            <a:avLst/>
          </a:prstGeom>
        </p:spPr>
      </p:pic>
      <p:sp>
        <p:nvSpPr>
          <p:cNvPr id="5" name="Content Placeholder 2">
            <a:extLst>
              <a:ext uri="{FF2B5EF4-FFF2-40B4-BE49-F238E27FC236}">
                <a16:creationId xmlns:a16="http://schemas.microsoft.com/office/drawing/2014/main" id="{F2222554-4D55-4FA8-B84C-E029D8A3F788}"/>
              </a:ext>
            </a:extLst>
          </p:cNvPr>
          <p:cNvSpPr txBox="1">
            <a:spLocks/>
          </p:cNvSpPr>
          <p:nvPr/>
        </p:nvSpPr>
        <p:spPr>
          <a:xfrm>
            <a:off x="6192012" y="1285866"/>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What’s the same and what’s different about the two mixed numbers shown?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would you show the two mixed numbers on number lines and pictorially? What’s the same and what’s different about each representations? Why is this the case?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Complete the inequality to compare the two fractions. How did you make your choice?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When comparing mixed numbers, what should you compare first? The fractional or whole number part? Why?</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603499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par>
                                <p:cTn id="12" presetID="10" presetClass="entr" presetSubtype="0"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D493A68-8009-4745-87C5-6ECBC4606481}"/>
              </a:ext>
            </a:extLst>
          </p:cNvPr>
          <p:cNvSpPr>
            <a:spLocks noGrp="1"/>
          </p:cNvSpPr>
          <p:nvPr>
            <p:ph type="title"/>
          </p:nvPr>
        </p:nvSpPr>
        <p:spPr/>
        <p:txBody>
          <a:bodyPr/>
          <a:lstStyle/>
          <a:p>
            <a:r>
              <a:rPr lang="en-GB" dirty="0"/>
              <a:t>6F-3 Compare fractions with different denominators</a:t>
            </a:r>
          </a:p>
        </p:txBody>
      </p:sp>
      <p:pic>
        <p:nvPicPr>
          <p:cNvPr id="4" name="Picture 3">
            <a:extLst>
              <a:ext uri="{FF2B5EF4-FFF2-40B4-BE49-F238E27FC236}">
                <a16:creationId xmlns:a16="http://schemas.microsoft.com/office/drawing/2014/main" id="{59A92C7B-452A-44C7-A6BB-3BC49770BD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208" y="1518376"/>
            <a:ext cx="8461102" cy="4795013"/>
          </a:xfrm>
          <a:prstGeom prst="rect">
            <a:avLst/>
          </a:prstGeom>
        </p:spPr>
      </p:pic>
      <p:graphicFrame>
        <p:nvGraphicFramePr>
          <p:cNvPr id="13" name="Object 12">
            <a:extLst>
              <a:ext uri="{FF2B5EF4-FFF2-40B4-BE49-F238E27FC236}">
                <a16:creationId xmlns:a16="http://schemas.microsoft.com/office/drawing/2014/main" id="{07B4BD7E-CD23-46CE-8618-4B76C465777F}"/>
              </a:ext>
            </a:extLst>
          </p:cNvPr>
          <p:cNvGraphicFramePr>
            <a:graphicFrameLocks noChangeAspect="1"/>
          </p:cNvGraphicFramePr>
          <p:nvPr/>
        </p:nvGraphicFramePr>
        <p:xfrm>
          <a:off x="3298620" y="1291785"/>
          <a:ext cx="1041400" cy="736600"/>
        </p:xfrm>
        <a:graphic>
          <a:graphicData uri="http://schemas.openxmlformats.org/presentationml/2006/ole">
            <mc:AlternateContent xmlns:mc="http://schemas.openxmlformats.org/markup-compatibility/2006">
              <mc:Choice xmlns:v="urn:schemas-microsoft-com:vml" Requires="v">
                <p:oleObj spid="_x0000_s4098" name="Equation" r:id="rId5" imgW="1041120" imgH="736560" progId="Equation.DSMT4">
                  <p:embed/>
                </p:oleObj>
              </mc:Choice>
              <mc:Fallback>
                <p:oleObj name="Equation" r:id="rId5" imgW="1041120" imgH="736560" progId="Equation.DSMT4">
                  <p:embed/>
                  <p:pic>
                    <p:nvPicPr>
                      <p:cNvPr id="13" name="Object 12">
                        <a:extLst>
                          <a:ext uri="{FF2B5EF4-FFF2-40B4-BE49-F238E27FC236}">
                            <a16:creationId xmlns:a16="http://schemas.microsoft.com/office/drawing/2014/main" id="{07B4BD7E-CD23-46CE-8618-4B76C465777F}"/>
                          </a:ext>
                        </a:extLst>
                      </p:cNvPr>
                      <p:cNvPicPr/>
                      <p:nvPr/>
                    </p:nvPicPr>
                    <p:blipFill>
                      <a:blip r:embed="rId6"/>
                      <a:stretch>
                        <a:fillRect/>
                      </a:stretch>
                    </p:blipFill>
                    <p:spPr>
                      <a:xfrm>
                        <a:off x="3298620" y="1291785"/>
                        <a:ext cx="1041400" cy="736600"/>
                      </a:xfrm>
                      <a:prstGeom prst="rect">
                        <a:avLst/>
                      </a:prstGeom>
                    </p:spPr>
                  </p:pic>
                </p:oleObj>
              </mc:Fallback>
            </mc:AlternateContent>
          </a:graphicData>
        </a:graphic>
      </p:graphicFrame>
      <p:pic>
        <p:nvPicPr>
          <p:cNvPr id="14" name="Picture 13">
            <a:extLst>
              <a:ext uri="{FF2B5EF4-FFF2-40B4-BE49-F238E27FC236}">
                <a16:creationId xmlns:a16="http://schemas.microsoft.com/office/drawing/2014/main" id="{90625558-952E-40D2-A2DD-9455E0BEA67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800000">
            <a:off x="3666310" y="1509141"/>
            <a:ext cx="320051" cy="320051"/>
          </a:xfrm>
          <a:prstGeom prst="rect">
            <a:avLst/>
          </a:prstGeom>
        </p:spPr>
      </p:pic>
      <p:sp>
        <p:nvSpPr>
          <p:cNvPr id="10" name="Freeform: Shape 9">
            <a:extLst>
              <a:ext uri="{FF2B5EF4-FFF2-40B4-BE49-F238E27FC236}">
                <a16:creationId xmlns:a16="http://schemas.microsoft.com/office/drawing/2014/main" id="{5B9D1ACF-3701-4B10-8741-E29801C77A39}"/>
              </a:ext>
            </a:extLst>
          </p:cNvPr>
          <p:cNvSpPr/>
          <p:nvPr/>
        </p:nvSpPr>
        <p:spPr>
          <a:xfrm>
            <a:off x="230752" y="2028385"/>
            <a:ext cx="3674436" cy="4415959"/>
          </a:xfrm>
          <a:custGeom>
            <a:avLst/>
            <a:gdLst>
              <a:gd name="connsiteX0" fmla="*/ 379693 w 3674436"/>
              <a:gd name="connsiteY0" fmla="*/ 1759845 h 4415959"/>
              <a:gd name="connsiteX1" fmla="*/ 307121 w 3674436"/>
              <a:gd name="connsiteY1" fmla="*/ 1730816 h 4415959"/>
              <a:gd name="connsiteX2" fmla="*/ 147464 w 3674436"/>
              <a:gd name="connsiteY2" fmla="*/ 1571159 h 4415959"/>
              <a:gd name="connsiteX3" fmla="*/ 118436 w 3674436"/>
              <a:gd name="connsiteY3" fmla="*/ 1513102 h 4415959"/>
              <a:gd name="connsiteX4" fmla="*/ 89407 w 3674436"/>
              <a:gd name="connsiteY4" fmla="*/ 1426016 h 4415959"/>
              <a:gd name="connsiteX5" fmla="*/ 45864 w 3674436"/>
              <a:gd name="connsiteY5" fmla="*/ 1396987 h 4415959"/>
              <a:gd name="connsiteX6" fmla="*/ 16836 w 3674436"/>
              <a:gd name="connsiteY6" fmla="*/ 1338930 h 4415959"/>
              <a:gd name="connsiteX7" fmla="*/ 2321 w 3674436"/>
              <a:gd name="connsiteY7" fmla="*/ 1295387 h 4415959"/>
              <a:gd name="connsiteX8" fmla="*/ 31350 w 3674436"/>
              <a:gd name="connsiteY8" fmla="*/ 540645 h 4415959"/>
              <a:gd name="connsiteX9" fmla="*/ 176493 w 3674436"/>
              <a:gd name="connsiteY9" fmla="*/ 424530 h 4415959"/>
              <a:gd name="connsiteX10" fmla="*/ 292607 w 3674436"/>
              <a:gd name="connsiteY10" fmla="*/ 366473 h 4415959"/>
              <a:gd name="connsiteX11" fmla="*/ 394207 w 3674436"/>
              <a:gd name="connsiteY11" fmla="*/ 337445 h 4415959"/>
              <a:gd name="connsiteX12" fmla="*/ 582893 w 3674436"/>
              <a:gd name="connsiteY12" fmla="*/ 250359 h 4415959"/>
              <a:gd name="connsiteX13" fmla="*/ 916721 w 3674436"/>
              <a:gd name="connsiteY13" fmla="*/ 192302 h 4415959"/>
              <a:gd name="connsiteX14" fmla="*/ 1119921 w 3674436"/>
              <a:gd name="connsiteY14" fmla="*/ 134245 h 4415959"/>
              <a:gd name="connsiteX15" fmla="*/ 1439236 w 3674436"/>
              <a:gd name="connsiteY15" fmla="*/ 76187 h 4415959"/>
              <a:gd name="connsiteX16" fmla="*/ 2397178 w 3674436"/>
              <a:gd name="connsiteY16" fmla="*/ 148759 h 4415959"/>
              <a:gd name="connsiteX17" fmla="*/ 2731007 w 3674436"/>
              <a:gd name="connsiteY17" fmla="*/ 177787 h 4415959"/>
              <a:gd name="connsiteX18" fmla="*/ 2789064 w 3674436"/>
              <a:gd name="connsiteY18" fmla="*/ 206816 h 4415959"/>
              <a:gd name="connsiteX19" fmla="*/ 2876150 w 3674436"/>
              <a:gd name="connsiteY19" fmla="*/ 264873 h 4415959"/>
              <a:gd name="connsiteX20" fmla="*/ 2934207 w 3674436"/>
              <a:gd name="connsiteY20" fmla="*/ 279387 h 4415959"/>
              <a:gd name="connsiteX21" fmla="*/ 3050321 w 3674436"/>
              <a:gd name="connsiteY21" fmla="*/ 322930 h 4415959"/>
              <a:gd name="connsiteX22" fmla="*/ 3151921 w 3674436"/>
              <a:gd name="connsiteY22" fmla="*/ 351959 h 4415959"/>
              <a:gd name="connsiteX23" fmla="*/ 3326093 w 3674436"/>
              <a:gd name="connsiteY23" fmla="*/ 424530 h 4415959"/>
              <a:gd name="connsiteX24" fmla="*/ 3369636 w 3674436"/>
              <a:gd name="connsiteY24" fmla="*/ 439045 h 4415959"/>
              <a:gd name="connsiteX25" fmla="*/ 3500264 w 3674436"/>
              <a:gd name="connsiteY25" fmla="*/ 584187 h 4415959"/>
              <a:gd name="connsiteX26" fmla="*/ 3514778 w 3674436"/>
              <a:gd name="connsiteY26" fmla="*/ 627730 h 4415959"/>
              <a:gd name="connsiteX27" fmla="*/ 3572836 w 3674436"/>
              <a:gd name="connsiteY27" fmla="*/ 743845 h 4415959"/>
              <a:gd name="connsiteX28" fmla="*/ 3616378 w 3674436"/>
              <a:gd name="connsiteY28" fmla="*/ 758359 h 4415959"/>
              <a:gd name="connsiteX29" fmla="*/ 3645407 w 3674436"/>
              <a:gd name="connsiteY29" fmla="*/ 845445 h 4415959"/>
              <a:gd name="connsiteX30" fmla="*/ 3674436 w 3674436"/>
              <a:gd name="connsiteY30" fmla="*/ 1034130 h 4415959"/>
              <a:gd name="connsiteX31" fmla="*/ 3659921 w 3674436"/>
              <a:gd name="connsiteY31" fmla="*/ 1280873 h 4415959"/>
              <a:gd name="connsiteX32" fmla="*/ 3630893 w 3674436"/>
              <a:gd name="connsiteY32" fmla="*/ 1324416 h 4415959"/>
              <a:gd name="connsiteX33" fmla="*/ 3485750 w 3674436"/>
              <a:gd name="connsiteY33" fmla="*/ 1455045 h 4415959"/>
              <a:gd name="connsiteX34" fmla="*/ 3340607 w 3674436"/>
              <a:gd name="connsiteY34" fmla="*/ 1542130 h 4415959"/>
              <a:gd name="connsiteX35" fmla="*/ 3282550 w 3674436"/>
              <a:gd name="connsiteY35" fmla="*/ 1556645 h 4415959"/>
              <a:gd name="connsiteX36" fmla="*/ 2876150 w 3674436"/>
              <a:gd name="connsiteY36" fmla="*/ 1600187 h 4415959"/>
              <a:gd name="connsiteX37" fmla="*/ 2513293 w 3674436"/>
              <a:gd name="connsiteY37" fmla="*/ 1687273 h 4415959"/>
              <a:gd name="connsiteX38" fmla="*/ 2223007 w 3674436"/>
              <a:gd name="connsiteY38" fmla="*/ 1730816 h 4415959"/>
              <a:gd name="connsiteX39" fmla="*/ 2005293 w 3674436"/>
              <a:gd name="connsiteY39" fmla="*/ 1788873 h 4415959"/>
              <a:gd name="connsiteX40" fmla="*/ 1715007 w 3674436"/>
              <a:gd name="connsiteY40" fmla="*/ 1803387 h 4415959"/>
              <a:gd name="connsiteX41" fmla="*/ 1671464 w 3674436"/>
              <a:gd name="connsiteY41" fmla="*/ 1832416 h 4415959"/>
              <a:gd name="connsiteX42" fmla="*/ 1656950 w 3674436"/>
              <a:gd name="connsiteY42" fmla="*/ 1890473 h 4415959"/>
              <a:gd name="connsiteX43" fmla="*/ 1642436 w 3674436"/>
              <a:gd name="connsiteY43" fmla="*/ 1934016 h 4415959"/>
              <a:gd name="connsiteX44" fmla="*/ 1656950 w 3674436"/>
              <a:gd name="connsiteY44" fmla="*/ 2137216 h 4415959"/>
              <a:gd name="connsiteX45" fmla="*/ 1685978 w 3674436"/>
              <a:gd name="connsiteY45" fmla="*/ 2180759 h 4415959"/>
              <a:gd name="connsiteX46" fmla="*/ 1700493 w 3674436"/>
              <a:gd name="connsiteY46" fmla="*/ 2224302 h 4415959"/>
              <a:gd name="connsiteX47" fmla="*/ 1744036 w 3674436"/>
              <a:gd name="connsiteY47" fmla="*/ 2282359 h 4415959"/>
              <a:gd name="connsiteX48" fmla="*/ 1773064 w 3674436"/>
              <a:gd name="connsiteY48" fmla="*/ 2340416 h 4415959"/>
              <a:gd name="connsiteX49" fmla="*/ 1860150 w 3674436"/>
              <a:gd name="connsiteY49" fmla="*/ 2383959 h 4415959"/>
              <a:gd name="connsiteX50" fmla="*/ 1918207 w 3674436"/>
              <a:gd name="connsiteY50" fmla="*/ 2398473 h 4415959"/>
              <a:gd name="connsiteX51" fmla="*/ 1961750 w 3674436"/>
              <a:gd name="connsiteY51" fmla="*/ 2412987 h 4415959"/>
              <a:gd name="connsiteX52" fmla="*/ 2048836 w 3674436"/>
              <a:gd name="connsiteY52" fmla="*/ 2427502 h 4415959"/>
              <a:gd name="connsiteX53" fmla="*/ 2208493 w 3674436"/>
              <a:gd name="connsiteY53" fmla="*/ 2500073 h 4415959"/>
              <a:gd name="connsiteX54" fmla="*/ 2324607 w 3674436"/>
              <a:gd name="connsiteY54" fmla="*/ 2529102 h 4415959"/>
              <a:gd name="connsiteX55" fmla="*/ 2368150 w 3674436"/>
              <a:gd name="connsiteY55" fmla="*/ 2543616 h 4415959"/>
              <a:gd name="connsiteX56" fmla="*/ 2469750 w 3674436"/>
              <a:gd name="connsiteY56" fmla="*/ 2601673 h 4415959"/>
              <a:gd name="connsiteX57" fmla="*/ 2556836 w 3674436"/>
              <a:gd name="connsiteY57" fmla="*/ 2659730 h 4415959"/>
              <a:gd name="connsiteX58" fmla="*/ 2600378 w 3674436"/>
              <a:gd name="connsiteY58" fmla="*/ 2688759 h 4415959"/>
              <a:gd name="connsiteX59" fmla="*/ 2919693 w 3674436"/>
              <a:gd name="connsiteY59" fmla="*/ 2659730 h 4415959"/>
              <a:gd name="connsiteX60" fmla="*/ 2992264 w 3674436"/>
              <a:gd name="connsiteY60" fmla="*/ 2645216 h 4415959"/>
              <a:gd name="connsiteX61" fmla="*/ 3108378 w 3674436"/>
              <a:gd name="connsiteY61" fmla="*/ 2616187 h 4415959"/>
              <a:gd name="connsiteX62" fmla="*/ 3326093 w 3674436"/>
              <a:gd name="connsiteY62" fmla="*/ 2674245 h 4415959"/>
              <a:gd name="connsiteX63" fmla="*/ 3384150 w 3674436"/>
              <a:gd name="connsiteY63" fmla="*/ 2761330 h 4415959"/>
              <a:gd name="connsiteX64" fmla="*/ 3413178 w 3674436"/>
              <a:gd name="connsiteY64" fmla="*/ 2804873 h 4415959"/>
              <a:gd name="connsiteX65" fmla="*/ 3427693 w 3674436"/>
              <a:gd name="connsiteY65" fmla="*/ 2906473 h 4415959"/>
              <a:gd name="connsiteX66" fmla="*/ 3456721 w 3674436"/>
              <a:gd name="connsiteY66" fmla="*/ 3240302 h 4415959"/>
              <a:gd name="connsiteX67" fmla="*/ 3413178 w 3674436"/>
              <a:gd name="connsiteY67" fmla="*/ 3472530 h 4415959"/>
              <a:gd name="connsiteX68" fmla="*/ 3369636 w 3674436"/>
              <a:gd name="connsiteY68" fmla="*/ 3530587 h 4415959"/>
              <a:gd name="connsiteX69" fmla="*/ 3311578 w 3674436"/>
              <a:gd name="connsiteY69" fmla="*/ 3617673 h 4415959"/>
              <a:gd name="connsiteX70" fmla="*/ 3282550 w 3674436"/>
              <a:gd name="connsiteY70" fmla="*/ 3719273 h 4415959"/>
              <a:gd name="connsiteX71" fmla="*/ 3151921 w 3674436"/>
              <a:gd name="connsiteY71" fmla="*/ 3907959 h 4415959"/>
              <a:gd name="connsiteX72" fmla="*/ 3093864 w 3674436"/>
              <a:gd name="connsiteY72" fmla="*/ 3966016 h 4415959"/>
              <a:gd name="connsiteX73" fmla="*/ 3035807 w 3674436"/>
              <a:gd name="connsiteY73" fmla="*/ 4053102 h 4415959"/>
              <a:gd name="connsiteX74" fmla="*/ 2977750 w 3674436"/>
              <a:gd name="connsiteY74" fmla="*/ 4111159 h 4415959"/>
              <a:gd name="connsiteX75" fmla="*/ 2919693 w 3674436"/>
              <a:gd name="connsiteY75" fmla="*/ 4154702 h 4415959"/>
              <a:gd name="connsiteX76" fmla="*/ 2818093 w 3674436"/>
              <a:gd name="connsiteY76" fmla="*/ 4270816 h 4415959"/>
              <a:gd name="connsiteX77" fmla="*/ 2760036 w 3674436"/>
              <a:gd name="connsiteY77" fmla="*/ 4285330 h 4415959"/>
              <a:gd name="connsiteX78" fmla="*/ 2672950 w 3674436"/>
              <a:gd name="connsiteY78" fmla="*/ 4314359 h 4415959"/>
              <a:gd name="connsiteX79" fmla="*/ 2571350 w 3674436"/>
              <a:gd name="connsiteY79" fmla="*/ 4343387 h 4415959"/>
              <a:gd name="connsiteX80" fmla="*/ 2484264 w 3674436"/>
              <a:gd name="connsiteY80" fmla="*/ 4357902 h 4415959"/>
              <a:gd name="connsiteX81" fmla="*/ 2368150 w 3674436"/>
              <a:gd name="connsiteY81" fmla="*/ 4386930 h 4415959"/>
              <a:gd name="connsiteX82" fmla="*/ 2092378 w 3674436"/>
              <a:gd name="connsiteY82" fmla="*/ 4415959 h 4415959"/>
              <a:gd name="connsiteX83" fmla="*/ 1453750 w 3674436"/>
              <a:gd name="connsiteY83" fmla="*/ 4401445 h 4415959"/>
              <a:gd name="connsiteX84" fmla="*/ 1090893 w 3674436"/>
              <a:gd name="connsiteY84" fmla="*/ 4343387 h 4415959"/>
              <a:gd name="connsiteX85" fmla="*/ 1032836 w 3674436"/>
              <a:gd name="connsiteY85" fmla="*/ 4314359 h 4415959"/>
              <a:gd name="connsiteX86" fmla="*/ 989293 w 3674436"/>
              <a:gd name="connsiteY86" fmla="*/ 4270816 h 4415959"/>
              <a:gd name="connsiteX87" fmla="*/ 916721 w 3674436"/>
              <a:gd name="connsiteY87" fmla="*/ 4227273 h 4415959"/>
              <a:gd name="connsiteX88" fmla="*/ 873178 w 3674436"/>
              <a:gd name="connsiteY88" fmla="*/ 4169216 h 4415959"/>
              <a:gd name="connsiteX89" fmla="*/ 815121 w 3674436"/>
              <a:gd name="connsiteY89" fmla="*/ 4125673 h 4415959"/>
              <a:gd name="connsiteX90" fmla="*/ 757064 w 3674436"/>
              <a:gd name="connsiteY90" fmla="*/ 4038587 h 4415959"/>
              <a:gd name="connsiteX91" fmla="*/ 669978 w 3674436"/>
              <a:gd name="connsiteY91" fmla="*/ 3922473 h 4415959"/>
              <a:gd name="connsiteX92" fmla="*/ 626436 w 3674436"/>
              <a:gd name="connsiteY92" fmla="*/ 3820873 h 4415959"/>
              <a:gd name="connsiteX93" fmla="*/ 582893 w 3674436"/>
              <a:gd name="connsiteY93" fmla="*/ 3777330 h 4415959"/>
              <a:gd name="connsiteX94" fmla="*/ 568378 w 3674436"/>
              <a:gd name="connsiteY94" fmla="*/ 3675730 h 4415959"/>
              <a:gd name="connsiteX95" fmla="*/ 524836 w 3674436"/>
              <a:gd name="connsiteY95" fmla="*/ 3530587 h 4415959"/>
              <a:gd name="connsiteX96" fmla="*/ 510321 w 3674436"/>
              <a:gd name="connsiteY96" fmla="*/ 3487045 h 4415959"/>
              <a:gd name="connsiteX97" fmla="*/ 481293 w 3674436"/>
              <a:gd name="connsiteY97" fmla="*/ 3356416 h 4415959"/>
              <a:gd name="connsiteX98" fmla="*/ 466778 w 3674436"/>
              <a:gd name="connsiteY98" fmla="*/ 3095159 h 4415959"/>
              <a:gd name="connsiteX99" fmla="*/ 452264 w 3674436"/>
              <a:gd name="connsiteY99" fmla="*/ 3037102 h 4415959"/>
              <a:gd name="connsiteX100" fmla="*/ 437750 w 3674436"/>
              <a:gd name="connsiteY100" fmla="*/ 2935502 h 4415959"/>
              <a:gd name="connsiteX101" fmla="*/ 408721 w 3674436"/>
              <a:gd name="connsiteY101" fmla="*/ 2485559 h 4415959"/>
              <a:gd name="connsiteX102" fmla="*/ 365178 w 3674436"/>
              <a:gd name="connsiteY102" fmla="*/ 1934016 h 4415959"/>
              <a:gd name="connsiteX103" fmla="*/ 350664 w 3674436"/>
              <a:gd name="connsiteY103" fmla="*/ 1701787 h 4415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3674436" h="4415959">
                <a:moveTo>
                  <a:pt x="379693" y="1759845"/>
                </a:moveTo>
                <a:cubicBezTo>
                  <a:pt x="355502" y="1750169"/>
                  <a:pt x="327342" y="1747246"/>
                  <a:pt x="307121" y="1730816"/>
                </a:cubicBezTo>
                <a:cubicBezTo>
                  <a:pt x="248708" y="1683356"/>
                  <a:pt x="147464" y="1571159"/>
                  <a:pt x="147464" y="1571159"/>
                </a:cubicBezTo>
                <a:cubicBezTo>
                  <a:pt x="137788" y="1551807"/>
                  <a:pt x="126472" y="1533191"/>
                  <a:pt x="118436" y="1513102"/>
                </a:cubicBezTo>
                <a:cubicBezTo>
                  <a:pt x="107072" y="1484692"/>
                  <a:pt x="105624" y="1451964"/>
                  <a:pt x="89407" y="1426016"/>
                </a:cubicBezTo>
                <a:cubicBezTo>
                  <a:pt x="80162" y="1411223"/>
                  <a:pt x="60378" y="1406663"/>
                  <a:pt x="45864" y="1396987"/>
                </a:cubicBezTo>
                <a:cubicBezTo>
                  <a:pt x="36188" y="1377635"/>
                  <a:pt x="25359" y="1358817"/>
                  <a:pt x="16836" y="1338930"/>
                </a:cubicBezTo>
                <a:cubicBezTo>
                  <a:pt x="10809" y="1324868"/>
                  <a:pt x="2043" y="1310684"/>
                  <a:pt x="2321" y="1295387"/>
                </a:cubicBezTo>
                <a:cubicBezTo>
                  <a:pt x="6898" y="1043662"/>
                  <a:pt x="-18026" y="787523"/>
                  <a:pt x="31350" y="540645"/>
                </a:cubicBezTo>
                <a:cubicBezTo>
                  <a:pt x="43501" y="479890"/>
                  <a:pt x="121076" y="452238"/>
                  <a:pt x="176493" y="424530"/>
                </a:cubicBezTo>
                <a:cubicBezTo>
                  <a:pt x="215198" y="405178"/>
                  <a:pt x="253213" y="384379"/>
                  <a:pt x="292607" y="366473"/>
                </a:cubicBezTo>
                <a:cubicBezTo>
                  <a:pt x="318055" y="354906"/>
                  <a:pt x="369574" y="343603"/>
                  <a:pt x="394207" y="337445"/>
                </a:cubicBezTo>
                <a:cubicBezTo>
                  <a:pt x="396535" y="336281"/>
                  <a:pt x="532299" y="259846"/>
                  <a:pt x="582893" y="250359"/>
                </a:cubicBezTo>
                <a:cubicBezTo>
                  <a:pt x="734040" y="222019"/>
                  <a:pt x="776094" y="227458"/>
                  <a:pt x="916721" y="192302"/>
                </a:cubicBezTo>
                <a:cubicBezTo>
                  <a:pt x="985061" y="175217"/>
                  <a:pt x="1051581" y="151330"/>
                  <a:pt x="1119921" y="134245"/>
                </a:cubicBezTo>
                <a:cubicBezTo>
                  <a:pt x="1292305" y="91149"/>
                  <a:pt x="1293214" y="94441"/>
                  <a:pt x="1439236" y="76187"/>
                </a:cubicBezTo>
                <a:cubicBezTo>
                  <a:pt x="1768058" y="-88221"/>
                  <a:pt x="1465115" y="50070"/>
                  <a:pt x="2397178" y="148759"/>
                </a:cubicBezTo>
                <a:cubicBezTo>
                  <a:pt x="2508253" y="160520"/>
                  <a:pt x="2619731" y="168111"/>
                  <a:pt x="2731007" y="177787"/>
                </a:cubicBezTo>
                <a:cubicBezTo>
                  <a:pt x="2750359" y="187463"/>
                  <a:pt x="2770511" y="195684"/>
                  <a:pt x="2789064" y="206816"/>
                </a:cubicBezTo>
                <a:cubicBezTo>
                  <a:pt x="2818980" y="224766"/>
                  <a:pt x="2844945" y="249271"/>
                  <a:pt x="2876150" y="264873"/>
                </a:cubicBezTo>
                <a:cubicBezTo>
                  <a:pt x="2893992" y="273794"/>
                  <a:pt x="2915283" y="273079"/>
                  <a:pt x="2934207" y="279387"/>
                </a:cubicBezTo>
                <a:cubicBezTo>
                  <a:pt x="3026267" y="310074"/>
                  <a:pt x="2978958" y="302540"/>
                  <a:pt x="3050321" y="322930"/>
                </a:cubicBezTo>
                <a:cubicBezTo>
                  <a:pt x="3082601" y="332153"/>
                  <a:pt x="3120607" y="338042"/>
                  <a:pt x="3151921" y="351959"/>
                </a:cubicBezTo>
                <a:cubicBezTo>
                  <a:pt x="3323615" y="428267"/>
                  <a:pt x="3154251" y="367249"/>
                  <a:pt x="3326093" y="424530"/>
                </a:cubicBezTo>
                <a:lnTo>
                  <a:pt x="3369636" y="439045"/>
                </a:lnTo>
                <a:cubicBezTo>
                  <a:pt x="3446340" y="496572"/>
                  <a:pt x="3438834" y="481803"/>
                  <a:pt x="3500264" y="584187"/>
                </a:cubicBezTo>
                <a:cubicBezTo>
                  <a:pt x="3508135" y="597306"/>
                  <a:pt x="3509406" y="613405"/>
                  <a:pt x="3514778" y="627730"/>
                </a:cubicBezTo>
                <a:cubicBezTo>
                  <a:pt x="3522762" y="649021"/>
                  <a:pt x="3547783" y="723802"/>
                  <a:pt x="3572836" y="743845"/>
                </a:cubicBezTo>
                <a:cubicBezTo>
                  <a:pt x="3584783" y="753402"/>
                  <a:pt x="3601864" y="753521"/>
                  <a:pt x="3616378" y="758359"/>
                </a:cubicBezTo>
                <a:cubicBezTo>
                  <a:pt x="3626054" y="787388"/>
                  <a:pt x="3642362" y="814998"/>
                  <a:pt x="3645407" y="845445"/>
                </a:cubicBezTo>
                <a:cubicBezTo>
                  <a:pt x="3661443" y="1005811"/>
                  <a:pt x="3644545" y="944460"/>
                  <a:pt x="3674436" y="1034130"/>
                </a:cubicBezTo>
                <a:cubicBezTo>
                  <a:pt x="3669598" y="1116378"/>
                  <a:pt x="3672143" y="1199395"/>
                  <a:pt x="3659921" y="1280873"/>
                </a:cubicBezTo>
                <a:cubicBezTo>
                  <a:pt x="3657333" y="1298124"/>
                  <a:pt x="3642562" y="1311450"/>
                  <a:pt x="3630893" y="1324416"/>
                </a:cubicBezTo>
                <a:cubicBezTo>
                  <a:pt x="3521392" y="1446084"/>
                  <a:pt x="3567529" y="1396632"/>
                  <a:pt x="3485750" y="1455045"/>
                </a:cubicBezTo>
                <a:cubicBezTo>
                  <a:pt x="3417967" y="1503461"/>
                  <a:pt x="3427544" y="1507355"/>
                  <a:pt x="3340607" y="1542130"/>
                </a:cubicBezTo>
                <a:cubicBezTo>
                  <a:pt x="3322086" y="1549539"/>
                  <a:pt x="3302344" y="1554171"/>
                  <a:pt x="3282550" y="1556645"/>
                </a:cubicBezTo>
                <a:cubicBezTo>
                  <a:pt x="3147360" y="1573544"/>
                  <a:pt x="2876150" y="1600187"/>
                  <a:pt x="2876150" y="1600187"/>
                </a:cubicBezTo>
                <a:cubicBezTo>
                  <a:pt x="2745111" y="1731228"/>
                  <a:pt x="2848379" y="1652610"/>
                  <a:pt x="2513293" y="1687273"/>
                </a:cubicBezTo>
                <a:cubicBezTo>
                  <a:pt x="2418445" y="1697085"/>
                  <a:pt x="2315436" y="1713485"/>
                  <a:pt x="2223007" y="1730816"/>
                </a:cubicBezTo>
                <a:cubicBezTo>
                  <a:pt x="2148808" y="1744728"/>
                  <a:pt x="2081144" y="1780746"/>
                  <a:pt x="2005293" y="1788873"/>
                </a:cubicBezTo>
                <a:cubicBezTo>
                  <a:pt x="1908961" y="1799194"/>
                  <a:pt x="1811769" y="1798549"/>
                  <a:pt x="1715007" y="1803387"/>
                </a:cubicBezTo>
                <a:cubicBezTo>
                  <a:pt x="1700493" y="1813063"/>
                  <a:pt x="1681140" y="1817902"/>
                  <a:pt x="1671464" y="1832416"/>
                </a:cubicBezTo>
                <a:cubicBezTo>
                  <a:pt x="1660399" y="1849014"/>
                  <a:pt x="1662430" y="1871293"/>
                  <a:pt x="1656950" y="1890473"/>
                </a:cubicBezTo>
                <a:cubicBezTo>
                  <a:pt x="1652747" y="1905184"/>
                  <a:pt x="1647274" y="1919502"/>
                  <a:pt x="1642436" y="1934016"/>
                </a:cubicBezTo>
                <a:cubicBezTo>
                  <a:pt x="1647274" y="2001749"/>
                  <a:pt x="1645149" y="2070343"/>
                  <a:pt x="1656950" y="2137216"/>
                </a:cubicBezTo>
                <a:cubicBezTo>
                  <a:pt x="1659981" y="2154395"/>
                  <a:pt x="1678177" y="2165157"/>
                  <a:pt x="1685978" y="2180759"/>
                </a:cubicBezTo>
                <a:cubicBezTo>
                  <a:pt x="1692820" y="2194443"/>
                  <a:pt x="1692902" y="2211018"/>
                  <a:pt x="1700493" y="2224302"/>
                </a:cubicBezTo>
                <a:cubicBezTo>
                  <a:pt x="1712495" y="2245305"/>
                  <a:pt x="1731215" y="2261846"/>
                  <a:pt x="1744036" y="2282359"/>
                </a:cubicBezTo>
                <a:cubicBezTo>
                  <a:pt x="1755503" y="2300707"/>
                  <a:pt x="1759213" y="2323794"/>
                  <a:pt x="1773064" y="2340416"/>
                </a:cubicBezTo>
                <a:cubicBezTo>
                  <a:pt x="1792943" y="2364271"/>
                  <a:pt x="1831977" y="2375910"/>
                  <a:pt x="1860150" y="2383959"/>
                </a:cubicBezTo>
                <a:cubicBezTo>
                  <a:pt x="1879330" y="2389439"/>
                  <a:pt x="1899027" y="2392993"/>
                  <a:pt x="1918207" y="2398473"/>
                </a:cubicBezTo>
                <a:cubicBezTo>
                  <a:pt x="1932918" y="2402676"/>
                  <a:pt x="1946815" y="2409668"/>
                  <a:pt x="1961750" y="2412987"/>
                </a:cubicBezTo>
                <a:cubicBezTo>
                  <a:pt x="1990478" y="2419371"/>
                  <a:pt x="2020108" y="2421118"/>
                  <a:pt x="2048836" y="2427502"/>
                </a:cubicBezTo>
                <a:cubicBezTo>
                  <a:pt x="2109454" y="2440973"/>
                  <a:pt x="2146513" y="2476830"/>
                  <a:pt x="2208493" y="2500073"/>
                </a:cubicBezTo>
                <a:cubicBezTo>
                  <a:pt x="2245849" y="2514081"/>
                  <a:pt x="2286758" y="2516486"/>
                  <a:pt x="2324607" y="2529102"/>
                </a:cubicBezTo>
                <a:lnTo>
                  <a:pt x="2368150" y="2543616"/>
                </a:lnTo>
                <a:cubicBezTo>
                  <a:pt x="2485972" y="2661438"/>
                  <a:pt x="2333301" y="2523702"/>
                  <a:pt x="2469750" y="2601673"/>
                </a:cubicBezTo>
                <a:cubicBezTo>
                  <a:pt x="2621959" y="2688650"/>
                  <a:pt x="2420888" y="2614415"/>
                  <a:pt x="2556836" y="2659730"/>
                </a:cubicBezTo>
                <a:cubicBezTo>
                  <a:pt x="2571350" y="2669406"/>
                  <a:pt x="2582961" y="2687791"/>
                  <a:pt x="2600378" y="2688759"/>
                </a:cubicBezTo>
                <a:cubicBezTo>
                  <a:pt x="2674176" y="2692859"/>
                  <a:pt x="2829840" y="2674706"/>
                  <a:pt x="2919693" y="2659730"/>
                </a:cubicBezTo>
                <a:cubicBezTo>
                  <a:pt x="2944027" y="2655674"/>
                  <a:pt x="2968226" y="2650763"/>
                  <a:pt x="2992264" y="2645216"/>
                </a:cubicBezTo>
                <a:cubicBezTo>
                  <a:pt x="3031138" y="2636245"/>
                  <a:pt x="3108378" y="2616187"/>
                  <a:pt x="3108378" y="2616187"/>
                </a:cubicBezTo>
                <a:cubicBezTo>
                  <a:pt x="3180950" y="2635540"/>
                  <a:pt x="3256092" y="2647023"/>
                  <a:pt x="3326093" y="2674245"/>
                </a:cubicBezTo>
                <a:cubicBezTo>
                  <a:pt x="3377327" y="2694169"/>
                  <a:pt x="3365476" y="2723981"/>
                  <a:pt x="3384150" y="2761330"/>
                </a:cubicBezTo>
                <a:cubicBezTo>
                  <a:pt x="3391951" y="2776932"/>
                  <a:pt x="3403502" y="2790359"/>
                  <a:pt x="3413178" y="2804873"/>
                </a:cubicBezTo>
                <a:cubicBezTo>
                  <a:pt x="3418016" y="2838740"/>
                  <a:pt x="3425166" y="2872356"/>
                  <a:pt x="3427693" y="2906473"/>
                </a:cubicBezTo>
                <a:cubicBezTo>
                  <a:pt x="3452430" y="3240417"/>
                  <a:pt x="3410077" y="3100366"/>
                  <a:pt x="3456721" y="3240302"/>
                </a:cubicBezTo>
                <a:cubicBezTo>
                  <a:pt x="3442864" y="3420442"/>
                  <a:pt x="3476646" y="3383674"/>
                  <a:pt x="3413178" y="3472530"/>
                </a:cubicBezTo>
                <a:cubicBezTo>
                  <a:pt x="3399118" y="3492214"/>
                  <a:pt x="3383508" y="3510770"/>
                  <a:pt x="3369636" y="3530587"/>
                </a:cubicBezTo>
                <a:cubicBezTo>
                  <a:pt x="3349629" y="3559169"/>
                  <a:pt x="3311578" y="3617673"/>
                  <a:pt x="3311578" y="3617673"/>
                </a:cubicBezTo>
                <a:cubicBezTo>
                  <a:pt x="3301902" y="3651540"/>
                  <a:pt x="3296097" y="3686761"/>
                  <a:pt x="3282550" y="3719273"/>
                </a:cubicBezTo>
                <a:cubicBezTo>
                  <a:pt x="3262675" y="3766974"/>
                  <a:pt x="3172655" y="3883078"/>
                  <a:pt x="3151921" y="3907959"/>
                </a:cubicBezTo>
                <a:cubicBezTo>
                  <a:pt x="3134400" y="3928984"/>
                  <a:pt x="3110961" y="3944645"/>
                  <a:pt x="3093864" y="3966016"/>
                </a:cubicBezTo>
                <a:cubicBezTo>
                  <a:pt x="3072070" y="3993259"/>
                  <a:pt x="3060477" y="4028432"/>
                  <a:pt x="3035807" y="4053102"/>
                </a:cubicBezTo>
                <a:cubicBezTo>
                  <a:pt x="3016455" y="4072454"/>
                  <a:pt x="2998347" y="4093137"/>
                  <a:pt x="2977750" y="4111159"/>
                </a:cubicBezTo>
                <a:cubicBezTo>
                  <a:pt x="2959545" y="4127089"/>
                  <a:pt x="2936798" y="4137597"/>
                  <a:pt x="2919693" y="4154702"/>
                </a:cubicBezTo>
                <a:cubicBezTo>
                  <a:pt x="2842976" y="4231419"/>
                  <a:pt x="2959305" y="4176675"/>
                  <a:pt x="2818093" y="4270816"/>
                </a:cubicBezTo>
                <a:cubicBezTo>
                  <a:pt x="2801495" y="4281881"/>
                  <a:pt x="2779143" y="4279598"/>
                  <a:pt x="2760036" y="4285330"/>
                </a:cubicBezTo>
                <a:cubicBezTo>
                  <a:pt x="2730728" y="4294123"/>
                  <a:pt x="2701979" y="4304683"/>
                  <a:pt x="2672950" y="4314359"/>
                </a:cubicBezTo>
                <a:cubicBezTo>
                  <a:pt x="2631451" y="4328192"/>
                  <a:pt x="2616911" y="4334275"/>
                  <a:pt x="2571350" y="4343387"/>
                </a:cubicBezTo>
                <a:cubicBezTo>
                  <a:pt x="2542492" y="4349159"/>
                  <a:pt x="2512992" y="4351518"/>
                  <a:pt x="2484264" y="4357902"/>
                </a:cubicBezTo>
                <a:cubicBezTo>
                  <a:pt x="2382710" y="4380470"/>
                  <a:pt x="2511525" y="4369008"/>
                  <a:pt x="2368150" y="4386930"/>
                </a:cubicBezTo>
                <a:cubicBezTo>
                  <a:pt x="2276432" y="4398395"/>
                  <a:pt x="2184302" y="4406283"/>
                  <a:pt x="2092378" y="4415959"/>
                </a:cubicBezTo>
                <a:cubicBezTo>
                  <a:pt x="1879502" y="4411121"/>
                  <a:pt x="1666432" y="4411736"/>
                  <a:pt x="1453750" y="4401445"/>
                </a:cubicBezTo>
                <a:cubicBezTo>
                  <a:pt x="1330707" y="4395491"/>
                  <a:pt x="1207112" y="4385649"/>
                  <a:pt x="1090893" y="4343387"/>
                </a:cubicBezTo>
                <a:cubicBezTo>
                  <a:pt x="1070559" y="4335993"/>
                  <a:pt x="1052188" y="4324035"/>
                  <a:pt x="1032836" y="4314359"/>
                </a:cubicBezTo>
                <a:cubicBezTo>
                  <a:pt x="1018322" y="4299845"/>
                  <a:pt x="1005714" y="4283132"/>
                  <a:pt x="989293" y="4270816"/>
                </a:cubicBezTo>
                <a:cubicBezTo>
                  <a:pt x="966724" y="4253889"/>
                  <a:pt x="937952" y="4245850"/>
                  <a:pt x="916721" y="4227273"/>
                </a:cubicBezTo>
                <a:cubicBezTo>
                  <a:pt x="898516" y="4211344"/>
                  <a:pt x="890283" y="4186321"/>
                  <a:pt x="873178" y="4169216"/>
                </a:cubicBezTo>
                <a:cubicBezTo>
                  <a:pt x="856073" y="4152111"/>
                  <a:pt x="834473" y="4140187"/>
                  <a:pt x="815121" y="4125673"/>
                </a:cubicBezTo>
                <a:cubicBezTo>
                  <a:pt x="795769" y="4096644"/>
                  <a:pt x="777997" y="4066497"/>
                  <a:pt x="757064" y="4038587"/>
                </a:cubicBezTo>
                <a:lnTo>
                  <a:pt x="669978" y="3922473"/>
                </a:lnTo>
                <a:cubicBezTo>
                  <a:pt x="658134" y="3886939"/>
                  <a:pt x="648855" y="3852259"/>
                  <a:pt x="626436" y="3820873"/>
                </a:cubicBezTo>
                <a:cubicBezTo>
                  <a:pt x="614505" y="3804170"/>
                  <a:pt x="597407" y="3791844"/>
                  <a:pt x="582893" y="3777330"/>
                </a:cubicBezTo>
                <a:cubicBezTo>
                  <a:pt x="578055" y="3743463"/>
                  <a:pt x="576214" y="3709031"/>
                  <a:pt x="568378" y="3675730"/>
                </a:cubicBezTo>
                <a:cubicBezTo>
                  <a:pt x="556809" y="3626562"/>
                  <a:pt x="539691" y="3578865"/>
                  <a:pt x="524836" y="3530587"/>
                </a:cubicBezTo>
                <a:cubicBezTo>
                  <a:pt x="520337" y="3515964"/>
                  <a:pt x="514032" y="3501887"/>
                  <a:pt x="510321" y="3487045"/>
                </a:cubicBezTo>
                <a:cubicBezTo>
                  <a:pt x="499503" y="3443772"/>
                  <a:pt x="490969" y="3399959"/>
                  <a:pt x="481293" y="3356416"/>
                </a:cubicBezTo>
                <a:cubicBezTo>
                  <a:pt x="476455" y="3269330"/>
                  <a:pt x="474675" y="3182021"/>
                  <a:pt x="466778" y="3095159"/>
                </a:cubicBezTo>
                <a:cubicBezTo>
                  <a:pt x="464972" y="3075293"/>
                  <a:pt x="455832" y="3056728"/>
                  <a:pt x="452264" y="3037102"/>
                </a:cubicBezTo>
                <a:cubicBezTo>
                  <a:pt x="446144" y="3003443"/>
                  <a:pt x="442588" y="2969369"/>
                  <a:pt x="437750" y="2935502"/>
                </a:cubicBezTo>
                <a:cubicBezTo>
                  <a:pt x="428074" y="2785521"/>
                  <a:pt x="420549" y="2635386"/>
                  <a:pt x="408721" y="2485559"/>
                </a:cubicBezTo>
                <a:cubicBezTo>
                  <a:pt x="394207" y="2301711"/>
                  <a:pt x="378317" y="2117967"/>
                  <a:pt x="365178" y="1934016"/>
                </a:cubicBezTo>
                <a:cubicBezTo>
                  <a:pt x="349975" y="1721164"/>
                  <a:pt x="350664" y="1798722"/>
                  <a:pt x="350664" y="1701787"/>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1" name="Rectangle 10">
            <a:extLst>
              <a:ext uri="{FF2B5EF4-FFF2-40B4-BE49-F238E27FC236}">
                <a16:creationId xmlns:a16="http://schemas.microsoft.com/office/drawing/2014/main" id="{F5C6044F-DE93-475D-A1B2-9ACA80CFBADF}"/>
              </a:ext>
            </a:extLst>
          </p:cNvPr>
          <p:cNvSpPr/>
          <p:nvPr/>
        </p:nvSpPr>
        <p:spPr>
          <a:xfrm>
            <a:off x="3614903" y="3936276"/>
            <a:ext cx="335643" cy="73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06E389B9-5465-482F-9079-81DE45F635F0}"/>
              </a:ext>
            </a:extLst>
          </p:cNvPr>
          <p:cNvSpPr/>
          <p:nvPr/>
        </p:nvSpPr>
        <p:spPr>
          <a:xfrm>
            <a:off x="5436446" y="3936276"/>
            <a:ext cx="335643" cy="73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2" name="Freeform: Shape 11">
            <a:extLst>
              <a:ext uri="{FF2B5EF4-FFF2-40B4-BE49-F238E27FC236}">
                <a16:creationId xmlns:a16="http://schemas.microsoft.com/office/drawing/2014/main" id="{52DEF4CE-E541-4B6A-A9E9-7A0CABF1961A}"/>
              </a:ext>
            </a:extLst>
          </p:cNvPr>
          <p:cNvSpPr/>
          <p:nvPr/>
        </p:nvSpPr>
        <p:spPr>
          <a:xfrm>
            <a:off x="4398673" y="1045030"/>
            <a:ext cx="4357778" cy="5463347"/>
          </a:xfrm>
          <a:custGeom>
            <a:avLst/>
            <a:gdLst>
              <a:gd name="connsiteX0" fmla="*/ 1669143 w 4357778"/>
              <a:gd name="connsiteY0" fmla="*/ 3585028 h 5463347"/>
              <a:gd name="connsiteX1" fmla="*/ 1204686 w 4357778"/>
              <a:gd name="connsiteY1" fmla="*/ 3715657 h 5463347"/>
              <a:gd name="connsiteX2" fmla="*/ 1146629 w 4357778"/>
              <a:gd name="connsiteY2" fmla="*/ 3802742 h 5463347"/>
              <a:gd name="connsiteX3" fmla="*/ 1132115 w 4357778"/>
              <a:gd name="connsiteY3" fmla="*/ 3846285 h 5463347"/>
              <a:gd name="connsiteX4" fmla="*/ 1103086 w 4357778"/>
              <a:gd name="connsiteY4" fmla="*/ 3889828 h 5463347"/>
              <a:gd name="connsiteX5" fmla="*/ 1088572 w 4357778"/>
              <a:gd name="connsiteY5" fmla="*/ 3976914 h 5463347"/>
              <a:gd name="connsiteX6" fmla="*/ 1103086 w 4357778"/>
              <a:gd name="connsiteY6" fmla="*/ 4165600 h 5463347"/>
              <a:gd name="connsiteX7" fmla="*/ 1146629 w 4357778"/>
              <a:gd name="connsiteY7" fmla="*/ 4325257 h 5463347"/>
              <a:gd name="connsiteX8" fmla="*/ 1190172 w 4357778"/>
              <a:gd name="connsiteY8" fmla="*/ 4368800 h 5463347"/>
              <a:gd name="connsiteX9" fmla="*/ 1277257 w 4357778"/>
              <a:gd name="connsiteY9" fmla="*/ 4412342 h 5463347"/>
              <a:gd name="connsiteX10" fmla="*/ 1320800 w 4357778"/>
              <a:gd name="connsiteY10" fmla="*/ 4455885 h 5463347"/>
              <a:gd name="connsiteX11" fmla="*/ 1364343 w 4357778"/>
              <a:gd name="connsiteY11" fmla="*/ 4542971 h 5463347"/>
              <a:gd name="connsiteX12" fmla="*/ 1393372 w 4357778"/>
              <a:gd name="connsiteY12" fmla="*/ 4615542 h 5463347"/>
              <a:gd name="connsiteX13" fmla="*/ 1436915 w 4357778"/>
              <a:gd name="connsiteY13" fmla="*/ 4659085 h 5463347"/>
              <a:gd name="connsiteX14" fmla="*/ 1509486 w 4357778"/>
              <a:gd name="connsiteY14" fmla="*/ 4731657 h 5463347"/>
              <a:gd name="connsiteX15" fmla="*/ 1553029 w 4357778"/>
              <a:gd name="connsiteY15" fmla="*/ 4818742 h 5463347"/>
              <a:gd name="connsiteX16" fmla="*/ 1625600 w 4357778"/>
              <a:gd name="connsiteY16" fmla="*/ 4862285 h 5463347"/>
              <a:gd name="connsiteX17" fmla="*/ 1669143 w 4357778"/>
              <a:gd name="connsiteY17" fmla="*/ 4920342 h 5463347"/>
              <a:gd name="connsiteX18" fmla="*/ 1741715 w 4357778"/>
              <a:gd name="connsiteY18" fmla="*/ 4963885 h 5463347"/>
              <a:gd name="connsiteX19" fmla="*/ 1799772 w 4357778"/>
              <a:gd name="connsiteY19" fmla="*/ 5007428 h 5463347"/>
              <a:gd name="connsiteX20" fmla="*/ 1930400 w 4357778"/>
              <a:gd name="connsiteY20" fmla="*/ 5181600 h 5463347"/>
              <a:gd name="connsiteX21" fmla="*/ 2119086 w 4357778"/>
              <a:gd name="connsiteY21" fmla="*/ 5326742 h 5463347"/>
              <a:gd name="connsiteX22" fmla="*/ 2249715 w 4357778"/>
              <a:gd name="connsiteY22" fmla="*/ 5370285 h 5463347"/>
              <a:gd name="connsiteX23" fmla="*/ 2365829 w 4357778"/>
              <a:gd name="connsiteY23" fmla="*/ 5413828 h 5463347"/>
              <a:gd name="connsiteX24" fmla="*/ 3062515 w 4357778"/>
              <a:gd name="connsiteY24" fmla="*/ 5442857 h 5463347"/>
              <a:gd name="connsiteX25" fmla="*/ 3672115 w 4357778"/>
              <a:gd name="connsiteY25" fmla="*/ 5428342 h 5463347"/>
              <a:gd name="connsiteX26" fmla="*/ 3715657 w 4357778"/>
              <a:gd name="connsiteY26" fmla="*/ 5399314 h 5463347"/>
              <a:gd name="connsiteX27" fmla="*/ 3759200 w 4357778"/>
              <a:gd name="connsiteY27" fmla="*/ 5384800 h 5463347"/>
              <a:gd name="connsiteX28" fmla="*/ 3875315 w 4357778"/>
              <a:gd name="connsiteY28" fmla="*/ 5297714 h 5463347"/>
              <a:gd name="connsiteX29" fmla="*/ 3918857 w 4357778"/>
              <a:gd name="connsiteY29" fmla="*/ 5283200 h 5463347"/>
              <a:gd name="connsiteX30" fmla="*/ 3976915 w 4357778"/>
              <a:gd name="connsiteY30" fmla="*/ 5254171 h 5463347"/>
              <a:gd name="connsiteX31" fmla="*/ 4005943 w 4357778"/>
              <a:gd name="connsiteY31" fmla="*/ 5210628 h 5463347"/>
              <a:gd name="connsiteX32" fmla="*/ 4064000 w 4357778"/>
              <a:gd name="connsiteY32" fmla="*/ 5152571 h 5463347"/>
              <a:gd name="connsiteX33" fmla="*/ 4078515 w 4357778"/>
              <a:gd name="connsiteY33" fmla="*/ 5080000 h 5463347"/>
              <a:gd name="connsiteX34" fmla="*/ 4151086 w 4357778"/>
              <a:gd name="connsiteY34" fmla="*/ 4905828 h 5463347"/>
              <a:gd name="connsiteX35" fmla="*/ 4180115 w 4357778"/>
              <a:gd name="connsiteY35" fmla="*/ 4644571 h 5463347"/>
              <a:gd name="connsiteX36" fmla="*/ 4209143 w 4357778"/>
              <a:gd name="connsiteY36" fmla="*/ 4412342 h 5463347"/>
              <a:gd name="connsiteX37" fmla="*/ 4238172 w 4357778"/>
              <a:gd name="connsiteY37" fmla="*/ 3526971 h 5463347"/>
              <a:gd name="connsiteX38" fmla="*/ 4252686 w 4357778"/>
              <a:gd name="connsiteY38" fmla="*/ 3251200 h 5463347"/>
              <a:gd name="connsiteX39" fmla="*/ 4281715 w 4357778"/>
              <a:gd name="connsiteY39" fmla="*/ 2960914 h 5463347"/>
              <a:gd name="connsiteX40" fmla="*/ 4296229 w 4357778"/>
              <a:gd name="connsiteY40" fmla="*/ 1857828 h 5463347"/>
              <a:gd name="connsiteX41" fmla="*/ 4310743 w 4357778"/>
              <a:gd name="connsiteY41" fmla="*/ 1712685 h 5463347"/>
              <a:gd name="connsiteX42" fmla="*/ 4339772 w 4357778"/>
              <a:gd name="connsiteY42" fmla="*/ 1640114 h 5463347"/>
              <a:gd name="connsiteX43" fmla="*/ 4354286 w 4357778"/>
              <a:gd name="connsiteY43" fmla="*/ 1465942 h 5463347"/>
              <a:gd name="connsiteX44" fmla="*/ 4296229 w 4357778"/>
              <a:gd name="connsiteY44" fmla="*/ 566057 h 5463347"/>
              <a:gd name="connsiteX45" fmla="*/ 4107543 w 4357778"/>
              <a:gd name="connsiteY45" fmla="*/ 217714 h 5463347"/>
              <a:gd name="connsiteX46" fmla="*/ 3976915 w 4357778"/>
              <a:gd name="connsiteY46" fmla="*/ 72571 h 5463347"/>
              <a:gd name="connsiteX47" fmla="*/ 3947886 w 4357778"/>
              <a:gd name="connsiteY47" fmla="*/ 29028 h 5463347"/>
              <a:gd name="connsiteX48" fmla="*/ 3831772 w 4357778"/>
              <a:gd name="connsiteY48" fmla="*/ 0 h 5463347"/>
              <a:gd name="connsiteX49" fmla="*/ 3236686 w 4357778"/>
              <a:gd name="connsiteY49" fmla="*/ 14514 h 5463347"/>
              <a:gd name="connsiteX50" fmla="*/ 3091543 w 4357778"/>
              <a:gd name="connsiteY50" fmla="*/ 29028 h 5463347"/>
              <a:gd name="connsiteX51" fmla="*/ 2728686 w 4357778"/>
              <a:gd name="connsiteY51" fmla="*/ 72571 h 5463347"/>
              <a:gd name="connsiteX52" fmla="*/ 2365829 w 4357778"/>
              <a:gd name="connsiteY52" fmla="*/ 145142 h 5463347"/>
              <a:gd name="connsiteX53" fmla="*/ 2206172 w 4357778"/>
              <a:gd name="connsiteY53" fmla="*/ 159657 h 5463347"/>
              <a:gd name="connsiteX54" fmla="*/ 2119086 w 4357778"/>
              <a:gd name="connsiteY54" fmla="*/ 203200 h 5463347"/>
              <a:gd name="connsiteX55" fmla="*/ 2032000 w 4357778"/>
              <a:gd name="connsiteY55" fmla="*/ 232228 h 5463347"/>
              <a:gd name="connsiteX56" fmla="*/ 1988457 w 4357778"/>
              <a:gd name="connsiteY56" fmla="*/ 261257 h 5463347"/>
              <a:gd name="connsiteX57" fmla="*/ 1944915 w 4357778"/>
              <a:gd name="connsiteY57" fmla="*/ 275771 h 5463347"/>
              <a:gd name="connsiteX58" fmla="*/ 1683657 w 4357778"/>
              <a:gd name="connsiteY58" fmla="*/ 304800 h 5463347"/>
              <a:gd name="connsiteX59" fmla="*/ 1596572 w 4357778"/>
              <a:gd name="connsiteY59" fmla="*/ 319314 h 5463347"/>
              <a:gd name="connsiteX60" fmla="*/ 1524000 w 4357778"/>
              <a:gd name="connsiteY60" fmla="*/ 348342 h 5463347"/>
              <a:gd name="connsiteX61" fmla="*/ 1219200 w 4357778"/>
              <a:gd name="connsiteY61" fmla="*/ 406400 h 5463347"/>
              <a:gd name="connsiteX62" fmla="*/ 1146629 w 4357778"/>
              <a:gd name="connsiteY62" fmla="*/ 449942 h 5463347"/>
              <a:gd name="connsiteX63" fmla="*/ 1016000 w 4357778"/>
              <a:gd name="connsiteY63" fmla="*/ 537028 h 5463347"/>
              <a:gd name="connsiteX64" fmla="*/ 972457 w 4357778"/>
              <a:gd name="connsiteY64" fmla="*/ 595085 h 5463347"/>
              <a:gd name="connsiteX65" fmla="*/ 928915 w 4357778"/>
              <a:gd name="connsiteY65" fmla="*/ 624114 h 5463347"/>
              <a:gd name="connsiteX66" fmla="*/ 914400 w 4357778"/>
              <a:gd name="connsiteY66" fmla="*/ 667657 h 5463347"/>
              <a:gd name="connsiteX67" fmla="*/ 856343 w 4357778"/>
              <a:gd name="connsiteY67" fmla="*/ 696685 h 5463347"/>
              <a:gd name="connsiteX68" fmla="*/ 711200 w 4357778"/>
              <a:gd name="connsiteY68" fmla="*/ 754742 h 5463347"/>
              <a:gd name="connsiteX69" fmla="*/ 609600 w 4357778"/>
              <a:gd name="connsiteY69" fmla="*/ 841828 h 5463347"/>
              <a:gd name="connsiteX70" fmla="*/ 508000 w 4357778"/>
              <a:gd name="connsiteY70" fmla="*/ 943428 h 5463347"/>
              <a:gd name="connsiteX71" fmla="*/ 406400 w 4357778"/>
              <a:gd name="connsiteY71" fmla="*/ 1074057 h 5463347"/>
              <a:gd name="connsiteX72" fmla="*/ 377372 w 4357778"/>
              <a:gd name="connsiteY72" fmla="*/ 1117600 h 5463347"/>
              <a:gd name="connsiteX73" fmla="*/ 188686 w 4357778"/>
              <a:gd name="connsiteY73" fmla="*/ 1262742 h 5463347"/>
              <a:gd name="connsiteX74" fmla="*/ 58057 w 4357778"/>
              <a:gd name="connsiteY74" fmla="*/ 1393371 h 5463347"/>
              <a:gd name="connsiteX75" fmla="*/ 43543 w 4357778"/>
              <a:gd name="connsiteY75" fmla="*/ 1465942 h 5463347"/>
              <a:gd name="connsiteX76" fmla="*/ 29029 w 4357778"/>
              <a:gd name="connsiteY76" fmla="*/ 1567542 h 5463347"/>
              <a:gd name="connsiteX77" fmla="*/ 0 w 4357778"/>
              <a:gd name="connsiteY77" fmla="*/ 1640114 h 5463347"/>
              <a:gd name="connsiteX78" fmla="*/ 14515 w 4357778"/>
              <a:gd name="connsiteY78" fmla="*/ 2002971 h 5463347"/>
              <a:gd name="connsiteX79" fmla="*/ 29029 w 4357778"/>
              <a:gd name="connsiteY79" fmla="*/ 2061028 h 5463347"/>
              <a:gd name="connsiteX80" fmla="*/ 72572 w 4357778"/>
              <a:gd name="connsiteY80" fmla="*/ 2133600 h 5463347"/>
              <a:gd name="connsiteX81" fmla="*/ 101600 w 4357778"/>
              <a:gd name="connsiteY81" fmla="*/ 2235200 h 5463347"/>
              <a:gd name="connsiteX82" fmla="*/ 130629 w 4357778"/>
              <a:gd name="connsiteY82" fmla="*/ 2278742 h 5463347"/>
              <a:gd name="connsiteX83" fmla="*/ 174172 w 4357778"/>
              <a:gd name="connsiteY83" fmla="*/ 2351314 h 5463347"/>
              <a:gd name="connsiteX84" fmla="*/ 232229 w 4357778"/>
              <a:gd name="connsiteY84" fmla="*/ 2380342 h 5463347"/>
              <a:gd name="connsiteX85" fmla="*/ 362857 w 4357778"/>
              <a:gd name="connsiteY85" fmla="*/ 2452914 h 5463347"/>
              <a:gd name="connsiteX86" fmla="*/ 1016000 w 4357778"/>
              <a:gd name="connsiteY86" fmla="*/ 2510971 h 5463347"/>
              <a:gd name="connsiteX87" fmla="*/ 1059543 w 4357778"/>
              <a:gd name="connsiteY87" fmla="*/ 2540000 h 5463347"/>
              <a:gd name="connsiteX88" fmla="*/ 1117600 w 4357778"/>
              <a:gd name="connsiteY88" fmla="*/ 2598057 h 5463347"/>
              <a:gd name="connsiteX89" fmla="*/ 1248229 w 4357778"/>
              <a:gd name="connsiteY89" fmla="*/ 2656114 h 5463347"/>
              <a:gd name="connsiteX90" fmla="*/ 1669143 w 4357778"/>
              <a:gd name="connsiteY90" fmla="*/ 2685142 h 5463347"/>
              <a:gd name="connsiteX91" fmla="*/ 1944915 w 4357778"/>
              <a:gd name="connsiteY91" fmla="*/ 2714171 h 5463347"/>
              <a:gd name="connsiteX92" fmla="*/ 2583543 w 4357778"/>
              <a:gd name="connsiteY92" fmla="*/ 2743200 h 5463347"/>
              <a:gd name="connsiteX93" fmla="*/ 2612572 w 4357778"/>
              <a:gd name="connsiteY93" fmla="*/ 2830285 h 5463347"/>
              <a:gd name="connsiteX94" fmla="*/ 2598057 w 4357778"/>
              <a:gd name="connsiteY94" fmla="*/ 3396342 h 5463347"/>
              <a:gd name="connsiteX95" fmla="*/ 2554515 w 4357778"/>
              <a:gd name="connsiteY95" fmla="*/ 3425371 h 5463347"/>
              <a:gd name="connsiteX96" fmla="*/ 1944915 w 4357778"/>
              <a:gd name="connsiteY96" fmla="*/ 3439885 h 5463347"/>
              <a:gd name="connsiteX97" fmla="*/ 1886857 w 4357778"/>
              <a:gd name="connsiteY97" fmla="*/ 3454400 h 5463347"/>
              <a:gd name="connsiteX98" fmla="*/ 1785257 w 4357778"/>
              <a:gd name="connsiteY98" fmla="*/ 3526971 h 5463347"/>
              <a:gd name="connsiteX99" fmla="*/ 1741715 w 4357778"/>
              <a:gd name="connsiteY99" fmla="*/ 3556000 h 5463347"/>
              <a:gd name="connsiteX100" fmla="*/ 1669143 w 4357778"/>
              <a:gd name="connsiteY100" fmla="*/ 3585028 h 546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4357778" h="5463347">
                <a:moveTo>
                  <a:pt x="1669143" y="3585028"/>
                </a:moveTo>
                <a:cubicBezTo>
                  <a:pt x="1579638" y="3611637"/>
                  <a:pt x="1422794" y="3588428"/>
                  <a:pt x="1204686" y="3715657"/>
                </a:cubicBezTo>
                <a:cubicBezTo>
                  <a:pt x="1174551" y="3733236"/>
                  <a:pt x="1165981" y="3773714"/>
                  <a:pt x="1146629" y="3802742"/>
                </a:cubicBezTo>
                <a:cubicBezTo>
                  <a:pt x="1141791" y="3817256"/>
                  <a:pt x="1138957" y="3832601"/>
                  <a:pt x="1132115" y="3846285"/>
                </a:cubicBezTo>
                <a:cubicBezTo>
                  <a:pt x="1124314" y="3861887"/>
                  <a:pt x="1108602" y="3873279"/>
                  <a:pt x="1103086" y="3889828"/>
                </a:cubicBezTo>
                <a:cubicBezTo>
                  <a:pt x="1093780" y="3917747"/>
                  <a:pt x="1093410" y="3947885"/>
                  <a:pt x="1088572" y="3976914"/>
                </a:cubicBezTo>
                <a:cubicBezTo>
                  <a:pt x="1093410" y="4039809"/>
                  <a:pt x="1096809" y="4102832"/>
                  <a:pt x="1103086" y="4165600"/>
                </a:cubicBezTo>
                <a:cubicBezTo>
                  <a:pt x="1109640" y="4231139"/>
                  <a:pt x="1109270" y="4272955"/>
                  <a:pt x="1146629" y="4325257"/>
                </a:cubicBezTo>
                <a:cubicBezTo>
                  <a:pt x="1158560" y="4341960"/>
                  <a:pt x="1174403" y="4355659"/>
                  <a:pt x="1190172" y="4368800"/>
                </a:cubicBezTo>
                <a:cubicBezTo>
                  <a:pt x="1227686" y="4400061"/>
                  <a:pt x="1233618" y="4397796"/>
                  <a:pt x="1277257" y="4412342"/>
                </a:cubicBezTo>
                <a:cubicBezTo>
                  <a:pt x="1291771" y="4426856"/>
                  <a:pt x="1309414" y="4438806"/>
                  <a:pt x="1320800" y="4455885"/>
                </a:cubicBezTo>
                <a:cubicBezTo>
                  <a:pt x="1338803" y="4482889"/>
                  <a:pt x="1350913" y="4513425"/>
                  <a:pt x="1364343" y="4542971"/>
                </a:cubicBezTo>
                <a:cubicBezTo>
                  <a:pt x="1375124" y="4566690"/>
                  <a:pt x="1379563" y="4593448"/>
                  <a:pt x="1393372" y="4615542"/>
                </a:cubicBezTo>
                <a:cubicBezTo>
                  <a:pt x="1404251" y="4632948"/>
                  <a:pt x="1423774" y="4643316"/>
                  <a:pt x="1436915" y="4659085"/>
                </a:cubicBezTo>
                <a:cubicBezTo>
                  <a:pt x="1497392" y="4731658"/>
                  <a:pt x="1429656" y="4678436"/>
                  <a:pt x="1509486" y="4731657"/>
                </a:cubicBezTo>
                <a:cubicBezTo>
                  <a:pt x="1524000" y="4760685"/>
                  <a:pt x="1531467" y="4794485"/>
                  <a:pt x="1553029" y="4818742"/>
                </a:cubicBezTo>
                <a:cubicBezTo>
                  <a:pt x="1571771" y="4839827"/>
                  <a:pt x="1604369" y="4843708"/>
                  <a:pt x="1625600" y="4862285"/>
                </a:cubicBezTo>
                <a:cubicBezTo>
                  <a:pt x="1643805" y="4878215"/>
                  <a:pt x="1650938" y="4904413"/>
                  <a:pt x="1669143" y="4920342"/>
                </a:cubicBezTo>
                <a:cubicBezTo>
                  <a:pt x="1690374" y="4938919"/>
                  <a:pt x="1718242" y="4948236"/>
                  <a:pt x="1741715" y="4963885"/>
                </a:cubicBezTo>
                <a:cubicBezTo>
                  <a:pt x="1761843" y="4977303"/>
                  <a:pt x="1781692" y="4991357"/>
                  <a:pt x="1799772" y="5007428"/>
                </a:cubicBezTo>
                <a:cubicBezTo>
                  <a:pt x="2005993" y="5190738"/>
                  <a:pt x="1734433" y="4955484"/>
                  <a:pt x="1930400" y="5181600"/>
                </a:cubicBezTo>
                <a:cubicBezTo>
                  <a:pt x="1982143" y="5241303"/>
                  <a:pt x="2044224" y="5297949"/>
                  <a:pt x="2119086" y="5326742"/>
                </a:cubicBezTo>
                <a:cubicBezTo>
                  <a:pt x="2161925" y="5343218"/>
                  <a:pt x="2206172" y="5355771"/>
                  <a:pt x="2249715" y="5370285"/>
                </a:cubicBezTo>
                <a:cubicBezTo>
                  <a:pt x="2298880" y="5403063"/>
                  <a:pt x="2297229" y="5409945"/>
                  <a:pt x="2365829" y="5413828"/>
                </a:cubicBezTo>
                <a:cubicBezTo>
                  <a:pt x="2597888" y="5426963"/>
                  <a:pt x="2830286" y="5433181"/>
                  <a:pt x="3062515" y="5442857"/>
                </a:cubicBezTo>
                <a:cubicBezTo>
                  <a:pt x="3319577" y="5471419"/>
                  <a:pt x="3268207" y="5473221"/>
                  <a:pt x="3672115" y="5428342"/>
                </a:cubicBezTo>
                <a:cubicBezTo>
                  <a:pt x="3689452" y="5426416"/>
                  <a:pt x="3700055" y="5407115"/>
                  <a:pt x="3715657" y="5399314"/>
                </a:cubicBezTo>
                <a:cubicBezTo>
                  <a:pt x="3729341" y="5392472"/>
                  <a:pt x="3744686" y="5389638"/>
                  <a:pt x="3759200" y="5384800"/>
                </a:cubicBezTo>
                <a:cubicBezTo>
                  <a:pt x="3797905" y="5355771"/>
                  <a:pt x="3834498" y="5323689"/>
                  <a:pt x="3875315" y="5297714"/>
                </a:cubicBezTo>
                <a:cubicBezTo>
                  <a:pt x="3888222" y="5289500"/>
                  <a:pt x="3904795" y="5289227"/>
                  <a:pt x="3918857" y="5283200"/>
                </a:cubicBezTo>
                <a:cubicBezTo>
                  <a:pt x="3938744" y="5274677"/>
                  <a:pt x="3957562" y="5263847"/>
                  <a:pt x="3976915" y="5254171"/>
                </a:cubicBezTo>
                <a:cubicBezTo>
                  <a:pt x="3986591" y="5239657"/>
                  <a:pt x="3994591" y="5223872"/>
                  <a:pt x="4005943" y="5210628"/>
                </a:cubicBezTo>
                <a:cubicBezTo>
                  <a:pt x="4023754" y="5189848"/>
                  <a:pt x="4050709" y="5176495"/>
                  <a:pt x="4064000" y="5152571"/>
                </a:cubicBezTo>
                <a:cubicBezTo>
                  <a:pt x="4075981" y="5131006"/>
                  <a:pt x="4072532" y="5103933"/>
                  <a:pt x="4078515" y="5080000"/>
                </a:cubicBezTo>
                <a:cubicBezTo>
                  <a:pt x="4107413" y="4964407"/>
                  <a:pt x="4095733" y="4998084"/>
                  <a:pt x="4151086" y="4905828"/>
                </a:cubicBezTo>
                <a:cubicBezTo>
                  <a:pt x="4160762" y="4818742"/>
                  <a:pt x="4169877" y="4731592"/>
                  <a:pt x="4180115" y="4644571"/>
                </a:cubicBezTo>
                <a:cubicBezTo>
                  <a:pt x="4189230" y="4567093"/>
                  <a:pt x="4205803" y="4490283"/>
                  <a:pt x="4209143" y="4412342"/>
                </a:cubicBezTo>
                <a:cubicBezTo>
                  <a:pt x="4252730" y="3395302"/>
                  <a:pt x="4182978" y="3913309"/>
                  <a:pt x="4238172" y="3526971"/>
                </a:cubicBezTo>
                <a:cubicBezTo>
                  <a:pt x="4243010" y="3435047"/>
                  <a:pt x="4245626" y="3342980"/>
                  <a:pt x="4252686" y="3251200"/>
                </a:cubicBezTo>
                <a:cubicBezTo>
                  <a:pt x="4260144" y="3154242"/>
                  <a:pt x="4278678" y="3058111"/>
                  <a:pt x="4281715" y="2960914"/>
                </a:cubicBezTo>
                <a:cubicBezTo>
                  <a:pt x="4293201" y="2593366"/>
                  <a:pt x="4287680" y="2225456"/>
                  <a:pt x="4296229" y="1857828"/>
                </a:cubicBezTo>
                <a:cubicBezTo>
                  <a:pt x="4297359" y="1809219"/>
                  <a:pt x="4301207" y="1760363"/>
                  <a:pt x="4310743" y="1712685"/>
                </a:cubicBezTo>
                <a:cubicBezTo>
                  <a:pt x="4315853" y="1687137"/>
                  <a:pt x="4330096" y="1664304"/>
                  <a:pt x="4339772" y="1640114"/>
                </a:cubicBezTo>
                <a:cubicBezTo>
                  <a:pt x="4344610" y="1582057"/>
                  <a:pt x="4354286" y="1524201"/>
                  <a:pt x="4354286" y="1465942"/>
                </a:cubicBezTo>
                <a:cubicBezTo>
                  <a:pt x="4354286" y="1271520"/>
                  <a:pt x="4379142" y="824008"/>
                  <a:pt x="4296229" y="566057"/>
                </a:cubicBezTo>
                <a:cubicBezTo>
                  <a:pt x="4246884" y="412539"/>
                  <a:pt x="4187892" y="351630"/>
                  <a:pt x="4107543" y="217714"/>
                </a:cubicBezTo>
                <a:cubicBezTo>
                  <a:pt x="4021810" y="74825"/>
                  <a:pt x="4170721" y="266377"/>
                  <a:pt x="3976915" y="72571"/>
                </a:cubicBezTo>
                <a:cubicBezTo>
                  <a:pt x="3964580" y="60236"/>
                  <a:pt x="3961508" y="39925"/>
                  <a:pt x="3947886" y="29028"/>
                </a:cubicBezTo>
                <a:cubicBezTo>
                  <a:pt x="3933009" y="17127"/>
                  <a:pt x="3835386" y="723"/>
                  <a:pt x="3831772" y="0"/>
                </a:cubicBezTo>
                <a:lnTo>
                  <a:pt x="3236686" y="14514"/>
                </a:lnTo>
                <a:cubicBezTo>
                  <a:pt x="3188101" y="16419"/>
                  <a:pt x="3139851" y="23507"/>
                  <a:pt x="3091543" y="29028"/>
                </a:cubicBezTo>
                <a:lnTo>
                  <a:pt x="2728686" y="72571"/>
                </a:lnTo>
                <a:cubicBezTo>
                  <a:pt x="2272629" y="134201"/>
                  <a:pt x="2851179" y="64251"/>
                  <a:pt x="2365829" y="145142"/>
                </a:cubicBezTo>
                <a:cubicBezTo>
                  <a:pt x="2313118" y="153927"/>
                  <a:pt x="2259391" y="154819"/>
                  <a:pt x="2206172" y="159657"/>
                </a:cubicBezTo>
                <a:cubicBezTo>
                  <a:pt x="2177143" y="174171"/>
                  <a:pt x="2149045" y="190717"/>
                  <a:pt x="2119086" y="203200"/>
                </a:cubicBezTo>
                <a:cubicBezTo>
                  <a:pt x="2090841" y="214969"/>
                  <a:pt x="2032000" y="232228"/>
                  <a:pt x="2032000" y="232228"/>
                </a:cubicBezTo>
                <a:cubicBezTo>
                  <a:pt x="2017486" y="241904"/>
                  <a:pt x="2004059" y="253456"/>
                  <a:pt x="1988457" y="261257"/>
                </a:cubicBezTo>
                <a:cubicBezTo>
                  <a:pt x="1974773" y="268099"/>
                  <a:pt x="1960060" y="273607"/>
                  <a:pt x="1944915" y="275771"/>
                </a:cubicBezTo>
                <a:cubicBezTo>
                  <a:pt x="1858174" y="288163"/>
                  <a:pt x="1770602" y="293932"/>
                  <a:pt x="1683657" y="304800"/>
                </a:cubicBezTo>
                <a:cubicBezTo>
                  <a:pt x="1654456" y="308450"/>
                  <a:pt x="1625600" y="314476"/>
                  <a:pt x="1596572" y="319314"/>
                </a:cubicBezTo>
                <a:cubicBezTo>
                  <a:pt x="1572381" y="328990"/>
                  <a:pt x="1549276" y="342023"/>
                  <a:pt x="1524000" y="348342"/>
                </a:cubicBezTo>
                <a:cubicBezTo>
                  <a:pt x="1425380" y="372997"/>
                  <a:pt x="1320455" y="389523"/>
                  <a:pt x="1219200" y="406400"/>
                </a:cubicBezTo>
                <a:cubicBezTo>
                  <a:pt x="1195010" y="420914"/>
                  <a:pt x="1170359" y="434687"/>
                  <a:pt x="1146629" y="449942"/>
                </a:cubicBezTo>
                <a:cubicBezTo>
                  <a:pt x="1102608" y="478241"/>
                  <a:pt x="1016000" y="537028"/>
                  <a:pt x="1016000" y="537028"/>
                </a:cubicBezTo>
                <a:cubicBezTo>
                  <a:pt x="1001486" y="556380"/>
                  <a:pt x="989562" y="577980"/>
                  <a:pt x="972457" y="595085"/>
                </a:cubicBezTo>
                <a:cubicBezTo>
                  <a:pt x="960122" y="607420"/>
                  <a:pt x="939812" y="610493"/>
                  <a:pt x="928915" y="624114"/>
                </a:cubicBezTo>
                <a:cubicBezTo>
                  <a:pt x="919358" y="636061"/>
                  <a:pt x="925218" y="656839"/>
                  <a:pt x="914400" y="667657"/>
                </a:cubicBezTo>
                <a:cubicBezTo>
                  <a:pt x="899101" y="682956"/>
                  <a:pt x="875257" y="686177"/>
                  <a:pt x="856343" y="696685"/>
                </a:cubicBezTo>
                <a:cubicBezTo>
                  <a:pt x="750901" y="755264"/>
                  <a:pt x="821681" y="732646"/>
                  <a:pt x="711200" y="754742"/>
                </a:cubicBezTo>
                <a:cubicBezTo>
                  <a:pt x="568697" y="840244"/>
                  <a:pt x="688271" y="754416"/>
                  <a:pt x="609600" y="841828"/>
                </a:cubicBezTo>
                <a:cubicBezTo>
                  <a:pt x="577560" y="877428"/>
                  <a:pt x="534567" y="903577"/>
                  <a:pt x="508000" y="943428"/>
                </a:cubicBezTo>
                <a:cubicBezTo>
                  <a:pt x="361260" y="1163540"/>
                  <a:pt x="520091" y="937627"/>
                  <a:pt x="406400" y="1074057"/>
                </a:cubicBezTo>
                <a:cubicBezTo>
                  <a:pt x="395233" y="1087458"/>
                  <a:pt x="390554" y="1106175"/>
                  <a:pt x="377372" y="1117600"/>
                </a:cubicBezTo>
                <a:cubicBezTo>
                  <a:pt x="317408" y="1169569"/>
                  <a:pt x="244795" y="1206633"/>
                  <a:pt x="188686" y="1262742"/>
                </a:cubicBezTo>
                <a:lnTo>
                  <a:pt x="58057" y="1393371"/>
                </a:lnTo>
                <a:cubicBezTo>
                  <a:pt x="53219" y="1417561"/>
                  <a:pt x="47599" y="1441608"/>
                  <a:pt x="43543" y="1465942"/>
                </a:cubicBezTo>
                <a:cubicBezTo>
                  <a:pt x="37919" y="1499687"/>
                  <a:pt x="37326" y="1534353"/>
                  <a:pt x="29029" y="1567542"/>
                </a:cubicBezTo>
                <a:cubicBezTo>
                  <a:pt x="22710" y="1592818"/>
                  <a:pt x="9676" y="1615923"/>
                  <a:pt x="0" y="1640114"/>
                </a:cubicBezTo>
                <a:cubicBezTo>
                  <a:pt x="4838" y="1761066"/>
                  <a:pt x="6186" y="1882209"/>
                  <a:pt x="14515" y="2002971"/>
                </a:cubicBezTo>
                <a:cubicBezTo>
                  <a:pt x="15887" y="2022872"/>
                  <a:pt x="20927" y="2042799"/>
                  <a:pt x="29029" y="2061028"/>
                </a:cubicBezTo>
                <a:cubicBezTo>
                  <a:pt x="40486" y="2086807"/>
                  <a:pt x="58058" y="2109409"/>
                  <a:pt x="72572" y="2133600"/>
                </a:cubicBezTo>
                <a:cubicBezTo>
                  <a:pt x="77222" y="2152199"/>
                  <a:pt x="91190" y="2214379"/>
                  <a:pt x="101600" y="2235200"/>
                </a:cubicBezTo>
                <a:cubicBezTo>
                  <a:pt x="109401" y="2250802"/>
                  <a:pt x="121384" y="2263950"/>
                  <a:pt x="130629" y="2278742"/>
                </a:cubicBezTo>
                <a:cubicBezTo>
                  <a:pt x="145581" y="2302665"/>
                  <a:pt x="154224" y="2331366"/>
                  <a:pt x="174172" y="2351314"/>
                </a:cubicBezTo>
                <a:cubicBezTo>
                  <a:pt x="189471" y="2366613"/>
                  <a:pt x="213179" y="2370084"/>
                  <a:pt x="232229" y="2380342"/>
                </a:cubicBezTo>
                <a:cubicBezTo>
                  <a:pt x="276086" y="2403958"/>
                  <a:pt x="316309" y="2435181"/>
                  <a:pt x="362857" y="2452914"/>
                </a:cubicBezTo>
                <a:cubicBezTo>
                  <a:pt x="569072" y="2531473"/>
                  <a:pt x="805294" y="2504586"/>
                  <a:pt x="1016000" y="2510971"/>
                </a:cubicBezTo>
                <a:cubicBezTo>
                  <a:pt x="1030514" y="2520647"/>
                  <a:pt x="1046298" y="2528647"/>
                  <a:pt x="1059543" y="2540000"/>
                </a:cubicBezTo>
                <a:cubicBezTo>
                  <a:pt x="1080323" y="2557811"/>
                  <a:pt x="1096820" y="2580246"/>
                  <a:pt x="1117600" y="2598057"/>
                </a:cubicBezTo>
                <a:cubicBezTo>
                  <a:pt x="1150109" y="2625922"/>
                  <a:pt x="1208609" y="2653382"/>
                  <a:pt x="1248229" y="2656114"/>
                </a:cubicBezTo>
                <a:lnTo>
                  <a:pt x="1669143" y="2685142"/>
                </a:lnTo>
                <a:cubicBezTo>
                  <a:pt x="1787930" y="2724740"/>
                  <a:pt x="1688979" y="2695890"/>
                  <a:pt x="1944915" y="2714171"/>
                </a:cubicBezTo>
                <a:cubicBezTo>
                  <a:pt x="2370795" y="2744590"/>
                  <a:pt x="1802028" y="2718776"/>
                  <a:pt x="2583543" y="2743200"/>
                </a:cubicBezTo>
                <a:cubicBezTo>
                  <a:pt x="2593219" y="2772228"/>
                  <a:pt x="2613356" y="2799696"/>
                  <a:pt x="2612572" y="2830285"/>
                </a:cubicBezTo>
                <a:cubicBezTo>
                  <a:pt x="2607734" y="3018971"/>
                  <a:pt x="2616384" y="3208486"/>
                  <a:pt x="2598057" y="3396342"/>
                </a:cubicBezTo>
                <a:cubicBezTo>
                  <a:pt x="2596363" y="3413703"/>
                  <a:pt x="2571920" y="3424211"/>
                  <a:pt x="2554515" y="3425371"/>
                </a:cubicBezTo>
                <a:cubicBezTo>
                  <a:pt x="2351708" y="3438892"/>
                  <a:pt x="2148115" y="3435047"/>
                  <a:pt x="1944915" y="3439885"/>
                </a:cubicBezTo>
                <a:cubicBezTo>
                  <a:pt x="1925562" y="3444723"/>
                  <a:pt x="1905192" y="3446542"/>
                  <a:pt x="1886857" y="3454400"/>
                </a:cubicBezTo>
                <a:cubicBezTo>
                  <a:pt x="1869756" y="3461729"/>
                  <a:pt x="1792689" y="3521663"/>
                  <a:pt x="1785257" y="3526971"/>
                </a:cubicBezTo>
                <a:cubicBezTo>
                  <a:pt x="1771062" y="3537110"/>
                  <a:pt x="1757317" y="3548199"/>
                  <a:pt x="1741715" y="3556000"/>
                </a:cubicBezTo>
                <a:cubicBezTo>
                  <a:pt x="1728031" y="3562842"/>
                  <a:pt x="1758648" y="3558419"/>
                  <a:pt x="1669143" y="358502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9" name="Freeform: Shape 18">
            <a:extLst>
              <a:ext uri="{FF2B5EF4-FFF2-40B4-BE49-F238E27FC236}">
                <a16:creationId xmlns:a16="http://schemas.microsoft.com/office/drawing/2014/main" id="{2A6AB1E8-9993-43A1-A9B8-9164050E1A0D}"/>
              </a:ext>
            </a:extLst>
          </p:cNvPr>
          <p:cNvSpPr/>
          <p:nvPr/>
        </p:nvSpPr>
        <p:spPr>
          <a:xfrm>
            <a:off x="3598322" y="1469585"/>
            <a:ext cx="441979" cy="419100"/>
          </a:xfrm>
          <a:custGeom>
            <a:avLst/>
            <a:gdLst>
              <a:gd name="connsiteX0" fmla="*/ 137179 w 441979"/>
              <a:gd name="connsiteY0" fmla="*/ 251460 h 419100"/>
              <a:gd name="connsiteX1" fmla="*/ 289579 w 441979"/>
              <a:gd name="connsiteY1" fmla="*/ 304800 h 419100"/>
              <a:gd name="connsiteX2" fmla="*/ 320059 w 441979"/>
              <a:gd name="connsiteY2" fmla="*/ 259080 h 419100"/>
              <a:gd name="connsiteX3" fmla="*/ 335299 w 441979"/>
              <a:gd name="connsiteY3" fmla="*/ 236220 h 419100"/>
              <a:gd name="connsiteX4" fmla="*/ 297199 w 441979"/>
              <a:gd name="connsiteY4" fmla="*/ 106680 h 419100"/>
              <a:gd name="connsiteX5" fmla="*/ 259099 w 441979"/>
              <a:gd name="connsiteY5" fmla="*/ 91440 h 419100"/>
              <a:gd name="connsiteX6" fmla="*/ 114319 w 441979"/>
              <a:gd name="connsiteY6" fmla="*/ 129540 h 419100"/>
              <a:gd name="connsiteX7" fmla="*/ 99079 w 441979"/>
              <a:gd name="connsiteY7" fmla="*/ 152400 h 419100"/>
              <a:gd name="connsiteX8" fmla="*/ 106699 w 441979"/>
              <a:gd name="connsiteY8" fmla="*/ 213360 h 419100"/>
              <a:gd name="connsiteX9" fmla="*/ 83839 w 441979"/>
              <a:gd name="connsiteY9" fmla="*/ 228600 h 419100"/>
              <a:gd name="connsiteX10" fmla="*/ 30499 w 441979"/>
              <a:gd name="connsiteY10" fmla="*/ 220980 h 419100"/>
              <a:gd name="connsiteX11" fmla="*/ 53359 w 441979"/>
              <a:gd name="connsiteY11" fmla="*/ 121920 h 419100"/>
              <a:gd name="connsiteX12" fmla="*/ 76219 w 441979"/>
              <a:gd name="connsiteY12" fmla="*/ 99060 h 419100"/>
              <a:gd name="connsiteX13" fmla="*/ 83839 w 441979"/>
              <a:gd name="connsiteY13" fmla="*/ 68580 h 419100"/>
              <a:gd name="connsiteX14" fmla="*/ 137179 w 441979"/>
              <a:gd name="connsiteY14" fmla="*/ 7620 h 419100"/>
              <a:gd name="connsiteX15" fmla="*/ 160039 w 441979"/>
              <a:gd name="connsiteY15" fmla="*/ 0 h 419100"/>
              <a:gd name="connsiteX16" fmla="*/ 320059 w 441979"/>
              <a:gd name="connsiteY16" fmla="*/ 7620 h 419100"/>
              <a:gd name="connsiteX17" fmla="*/ 342919 w 441979"/>
              <a:gd name="connsiteY17" fmla="*/ 15240 h 419100"/>
              <a:gd name="connsiteX18" fmla="*/ 365779 w 441979"/>
              <a:gd name="connsiteY18" fmla="*/ 38100 h 419100"/>
              <a:gd name="connsiteX19" fmla="*/ 388639 w 441979"/>
              <a:gd name="connsiteY19" fmla="*/ 53340 h 419100"/>
              <a:gd name="connsiteX20" fmla="*/ 403879 w 441979"/>
              <a:gd name="connsiteY20" fmla="*/ 76200 h 419100"/>
              <a:gd name="connsiteX21" fmla="*/ 411499 w 441979"/>
              <a:gd name="connsiteY21" fmla="*/ 99060 h 419100"/>
              <a:gd name="connsiteX22" fmla="*/ 441979 w 441979"/>
              <a:gd name="connsiteY22" fmla="*/ 144780 h 419100"/>
              <a:gd name="connsiteX23" fmla="*/ 434359 w 441979"/>
              <a:gd name="connsiteY23" fmla="*/ 312420 h 419100"/>
              <a:gd name="connsiteX24" fmla="*/ 373399 w 441979"/>
              <a:gd name="connsiteY24" fmla="*/ 358140 h 419100"/>
              <a:gd name="connsiteX25" fmla="*/ 289579 w 441979"/>
              <a:gd name="connsiteY25" fmla="*/ 419100 h 419100"/>
              <a:gd name="connsiteX26" fmla="*/ 198139 w 441979"/>
              <a:gd name="connsiteY26" fmla="*/ 396240 h 419100"/>
              <a:gd name="connsiteX27" fmla="*/ 175279 w 441979"/>
              <a:gd name="connsiteY27" fmla="*/ 388620 h 419100"/>
              <a:gd name="connsiteX28" fmla="*/ 152419 w 441979"/>
              <a:gd name="connsiteY28" fmla="*/ 373380 h 419100"/>
              <a:gd name="connsiteX29" fmla="*/ 68599 w 441979"/>
              <a:gd name="connsiteY29" fmla="*/ 350520 h 419100"/>
              <a:gd name="connsiteX30" fmla="*/ 15259 w 441979"/>
              <a:gd name="connsiteY30" fmla="*/ 312420 h 419100"/>
              <a:gd name="connsiteX31" fmla="*/ 7639 w 441979"/>
              <a:gd name="connsiteY31" fmla="*/ 243840 h 419100"/>
              <a:gd name="connsiteX32" fmla="*/ 22879 w 441979"/>
              <a:gd name="connsiteY32" fmla="*/ 23622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1979" h="419100">
                <a:moveTo>
                  <a:pt x="137179" y="251460"/>
                </a:moveTo>
                <a:cubicBezTo>
                  <a:pt x="202824" y="349928"/>
                  <a:pt x="155701" y="323925"/>
                  <a:pt x="289579" y="304800"/>
                </a:cubicBezTo>
                <a:lnTo>
                  <a:pt x="320059" y="259080"/>
                </a:lnTo>
                <a:lnTo>
                  <a:pt x="335299" y="236220"/>
                </a:lnTo>
                <a:cubicBezTo>
                  <a:pt x="327998" y="185111"/>
                  <a:pt x="342620" y="135068"/>
                  <a:pt x="297199" y="106680"/>
                </a:cubicBezTo>
                <a:cubicBezTo>
                  <a:pt x="285600" y="99431"/>
                  <a:pt x="271799" y="96520"/>
                  <a:pt x="259099" y="91440"/>
                </a:cubicBezTo>
                <a:cubicBezTo>
                  <a:pt x="132062" y="99380"/>
                  <a:pt x="159253" y="66632"/>
                  <a:pt x="114319" y="129540"/>
                </a:cubicBezTo>
                <a:cubicBezTo>
                  <a:pt x="108996" y="136992"/>
                  <a:pt x="104159" y="144780"/>
                  <a:pt x="99079" y="152400"/>
                </a:cubicBezTo>
                <a:cubicBezTo>
                  <a:pt x="101619" y="172720"/>
                  <a:pt x="110715" y="193280"/>
                  <a:pt x="106699" y="213360"/>
                </a:cubicBezTo>
                <a:cubicBezTo>
                  <a:pt x="104903" y="222340"/>
                  <a:pt x="92952" y="227689"/>
                  <a:pt x="83839" y="228600"/>
                </a:cubicBezTo>
                <a:cubicBezTo>
                  <a:pt x="65968" y="230387"/>
                  <a:pt x="48279" y="223520"/>
                  <a:pt x="30499" y="220980"/>
                </a:cubicBezTo>
                <a:cubicBezTo>
                  <a:pt x="36237" y="163604"/>
                  <a:pt x="24962" y="155997"/>
                  <a:pt x="53359" y="121920"/>
                </a:cubicBezTo>
                <a:cubicBezTo>
                  <a:pt x="60258" y="113641"/>
                  <a:pt x="68599" y="106680"/>
                  <a:pt x="76219" y="99060"/>
                </a:cubicBezTo>
                <a:cubicBezTo>
                  <a:pt x="78759" y="88900"/>
                  <a:pt x="79155" y="77947"/>
                  <a:pt x="83839" y="68580"/>
                </a:cubicBezTo>
                <a:cubicBezTo>
                  <a:pt x="99079" y="38100"/>
                  <a:pt x="109239" y="21590"/>
                  <a:pt x="137179" y="7620"/>
                </a:cubicBezTo>
                <a:cubicBezTo>
                  <a:pt x="144363" y="4028"/>
                  <a:pt x="152419" y="2540"/>
                  <a:pt x="160039" y="0"/>
                </a:cubicBezTo>
                <a:cubicBezTo>
                  <a:pt x="213379" y="2540"/>
                  <a:pt x="266843" y="3185"/>
                  <a:pt x="320059" y="7620"/>
                </a:cubicBezTo>
                <a:cubicBezTo>
                  <a:pt x="328063" y="8287"/>
                  <a:pt x="336236" y="10785"/>
                  <a:pt x="342919" y="15240"/>
                </a:cubicBezTo>
                <a:cubicBezTo>
                  <a:pt x="351885" y="21218"/>
                  <a:pt x="357500" y="31201"/>
                  <a:pt x="365779" y="38100"/>
                </a:cubicBezTo>
                <a:cubicBezTo>
                  <a:pt x="372814" y="43963"/>
                  <a:pt x="381019" y="48260"/>
                  <a:pt x="388639" y="53340"/>
                </a:cubicBezTo>
                <a:cubicBezTo>
                  <a:pt x="393719" y="60960"/>
                  <a:pt x="399783" y="68009"/>
                  <a:pt x="403879" y="76200"/>
                </a:cubicBezTo>
                <a:cubicBezTo>
                  <a:pt x="407471" y="83384"/>
                  <a:pt x="407598" y="92039"/>
                  <a:pt x="411499" y="99060"/>
                </a:cubicBezTo>
                <a:cubicBezTo>
                  <a:pt x="420394" y="115071"/>
                  <a:pt x="441979" y="144780"/>
                  <a:pt x="441979" y="144780"/>
                </a:cubicBezTo>
                <a:cubicBezTo>
                  <a:pt x="439439" y="200660"/>
                  <a:pt x="443197" y="257185"/>
                  <a:pt x="434359" y="312420"/>
                </a:cubicBezTo>
                <a:cubicBezTo>
                  <a:pt x="431850" y="328104"/>
                  <a:pt x="378377" y="353992"/>
                  <a:pt x="373399" y="358140"/>
                </a:cubicBezTo>
                <a:cubicBezTo>
                  <a:pt x="295298" y="423224"/>
                  <a:pt x="351682" y="403574"/>
                  <a:pt x="289579" y="419100"/>
                </a:cubicBezTo>
                <a:lnTo>
                  <a:pt x="198139" y="396240"/>
                </a:lnTo>
                <a:cubicBezTo>
                  <a:pt x="190378" y="394170"/>
                  <a:pt x="182463" y="392212"/>
                  <a:pt x="175279" y="388620"/>
                </a:cubicBezTo>
                <a:cubicBezTo>
                  <a:pt x="167088" y="384524"/>
                  <a:pt x="160994" y="376596"/>
                  <a:pt x="152419" y="373380"/>
                </a:cubicBezTo>
                <a:cubicBezTo>
                  <a:pt x="119703" y="361111"/>
                  <a:pt x="100390" y="371714"/>
                  <a:pt x="68599" y="350520"/>
                </a:cubicBezTo>
                <a:cubicBezTo>
                  <a:pt x="35172" y="328235"/>
                  <a:pt x="53065" y="340775"/>
                  <a:pt x="15259" y="312420"/>
                </a:cubicBezTo>
                <a:cubicBezTo>
                  <a:pt x="7248" y="288388"/>
                  <a:pt x="-9946" y="267286"/>
                  <a:pt x="7639" y="243840"/>
                </a:cubicBezTo>
                <a:cubicBezTo>
                  <a:pt x="11047" y="239296"/>
                  <a:pt x="17799" y="238760"/>
                  <a:pt x="22879" y="236220"/>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0" name="Freeform: Shape 19">
            <a:extLst>
              <a:ext uri="{FF2B5EF4-FFF2-40B4-BE49-F238E27FC236}">
                <a16:creationId xmlns:a16="http://schemas.microsoft.com/office/drawing/2014/main" id="{0B1FFA0B-E10D-4BA8-A5E6-07D6166126B7}"/>
              </a:ext>
            </a:extLst>
          </p:cNvPr>
          <p:cNvSpPr/>
          <p:nvPr/>
        </p:nvSpPr>
        <p:spPr>
          <a:xfrm>
            <a:off x="3638222" y="1680360"/>
            <a:ext cx="76322" cy="46260"/>
          </a:xfrm>
          <a:custGeom>
            <a:avLst/>
            <a:gdLst>
              <a:gd name="connsiteX0" fmla="*/ 9647 w 76322"/>
              <a:gd name="connsiteY0" fmla="*/ 41638 h 46260"/>
              <a:gd name="connsiteX1" fmla="*/ 2503 w 76322"/>
              <a:gd name="connsiteY1" fmla="*/ 22588 h 46260"/>
              <a:gd name="connsiteX2" fmla="*/ 76322 w 76322"/>
              <a:gd name="connsiteY2" fmla="*/ 20207 h 46260"/>
              <a:gd name="connsiteX3" fmla="*/ 73941 w 76322"/>
              <a:gd name="connsiteY3" fmla="*/ 34495 h 46260"/>
              <a:gd name="connsiteX4" fmla="*/ 66797 w 76322"/>
              <a:gd name="connsiteY4" fmla="*/ 39257 h 46260"/>
              <a:gd name="connsiteX5" fmla="*/ 40603 w 76322"/>
              <a:gd name="connsiteY5" fmla="*/ 44020 h 46260"/>
              <a:gd name="connsiteX6" fmla="*/ 9647 w 76322"/>
              <a:gd name="connsiteY6" fmla="*/ 41638 h 46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322" h="46260">
                <a:moveTo>
                  <a:pt x="9647" y="41638"/>
                </a:moveTo>
                <a:cubicBezTo>
                  <a:pt x="3297" y="38066"/>
                  <a:pt x="4250" y="29141"/>
                  <a:pt x="2503" y="22588"/>
                </a:cubicBezTo>
                <a:cubicBezTo>
                  <a:pt x="-9039" y="-20695"/>
                  <a:pt x="19963" y="9640"/>
                  <a:pt x="76322" y="20207"/>
                </a:cubicBezTo>
                <a:cubicBezTo>
                  <a:pt x="75528" y="24970"/>
                  <a:pt x="76100" y="30176"/>
                  <a:pt x="73941" y="34495"/>
                </a:cubicBezTo>
                <a:cubicBezTo>
                  <a:pt x="72661" y="37055"/>
                  <a:pt x="69428" y="38130"/>
                  <a:pt x="66797" y="39257"/>
                </a:cubicBezTo>
                <a:cubicBezTo>
                  <a:pt x="61185" y="41662"/>
                  <a:pt x="44462" y="43469"/>
                  <a:pt x="40603" y="44020"/>
                </a:cubicBezTo>
                <a:cubicBezTo>
                  <a:pt x="26682" y="48660"/>
                  <a:pt x="15997" y="45210"/>
                  <a:pt x="9647" y="4163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7" name="Content Placeholder 2">
            <a:extLst>
              <a:ext uri="{FF2B5EF4-FFF2-40B4-BE49-F238E27FC236}">
                <a16:creationId xmlns:a16="http://schemas.microsoft.com/office/drawing/2014/main" id="{8A6060E5-7B52-480B-B6B0-A4456B0781D8}"/>
              </a:ext>
            </a:extLst>
          </p:cNvPr>
          <p:cNvSpPr txBox="1">
            <a:spLocks/>
          </p:cNvSpPr>
          <p:nvPr/>
        </p:nvSpPr>
        <p:spPr>
          <a:xfrm>
            <a:off x="8595360" y="1557338"/>
            <a:ext cx="2987041"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know about the two fractions shown?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Where would each fraction be located on the number line? What decisions did you make for each fraction?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does this help to compare the fractions?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647047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10"/>
                                        </p:tgtEl>
                                      </p:cBhvr>
                                    </p:animEffect>
                                    <p:set>
                                      <p:cBhvr>
                                        <p:cTn id="14" dur="1" fill="hold">
                                          <p:stCondLst>
                                            <p:cond delay="499"/>
                                          </p:stCondLst>
                                        </p:cTn>
                                        <p:tgtEl>
                                          <p:spTgt spid="10"/>
                                        </p:tgtEl>
                                        <p:attrNameLst>
                                          <p:attrName>style.visibility</p:attrName>
                                        </p:attrNameLst>
                                      </p:cBhvr>
                                      <p:to>
                                        <p:strVal val="hidden"/>
                                      </p:to>
                                    </p:set>
                                  </p:childTnLst>
                                </p:cTn>
                              </p:par>
                              <p:par>
                                <p:cTn id="15" presetID="10" presetClass="exit" presetSubtype="0" fill="hold" grpId="0" nodeType="with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21"/>
                                        </p:tgtEl>
                                      </p:cBhvr>
                                    </p:animEffect>
                                    <p:set>
                                      <p:cBhvr>
                                        <p:cTn id="22" dur="1" fill="hold">
                                          <p:stCondLst>
                                            <p:cond delay="499"/>
                                          </p:stCondLst>
                                        </p:cTn>
                                        <p:tgtEl>
                                          <p:spTgt spid="21"/>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21"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6F-3 Compare fractions with different denominators</a:t>
            </a:r>
          </a:p>
        </p:txBody>
      </p:sp>
      <p:sp>
        <p:nvSpPr>
          <p:cNvPr id="63" name="TextBox 62">
            <a:extLst>
              <a:ext uri="{FF2B5EF4-FFF2-40B4-BE49-F238E27FC236}">
                <a16:creationId xmlns:a16="http://schemas.microsoft.com/office/drawing/2014/main" id="{7B6CE83E-8AEC-41E1-AD3C-6C68782AF2FE}"/>
              </a:ext>
            </a:extLst>
          </p:cNvPr>
          <p:cNvSpPr txBox="1"/>
          <p:nvPr/>
        </p:nvSpPr>
        <p:spPr>
          <a:xfrm>
            <a:off x="10300729" y="2882223"/>
            <a:ext cx="1209028"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64" name="TextBox 63">
            <a:extLst>
              <a:ext uri="{FF2B5EF4-FFF2-40B4-BE49-F238E27FC236}">
                <a16:creationId xmlns:a16="http://schemas.microsoft.com/office/drawing/2014/main" id="{C56EC0F8-58D7-4B40-B916-0ED23A6EBF8A}"/>
              </a:ext>
            </a:extLst>
          </p:cNvPr>
          <p:cNvSpPr txBox="1"/>
          <p:nvPr/>
        </p:nvSpPr>
        <p:spPr>
          <a:xfrm>
            <a:off x="3026759" y="2882223"/>
            <a:ext cx="957568"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cxnSp>
        <p:nvCxnSpPr>
          <p:cNvPr id="65" name="Straight Connector 64">
            <a:extLst>
              <a:ext uri="{FF2B5EF4-FFF2-40B4-BE49-F238E27FC236}">
                <a16:creationId xmlns:a16="http://schemas.microsoft.com/office/drawing/2014/main" id="{29A6BFD3-1F31-4507-974D-7E361D129998}"/>
              </a:ext>
            </a:extLst>
          </p:cNvPr>
          <p:cNvCxnSpPr>
            <a:cxnSpLocks/>
          </p:cNvCxnSpPr>
          <p:nvPr/>
        </p:nvCxnSpPr>
        <p:spPr>
          <a:xfrm>
            <a:off x="3505542" y="2836107"/>
            <a:ext cx="740529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100CD7AF-DAFB-4FBC-AEFC-449A885C346F}"/>
              </a:ext>
            </a:extLst>
          </p:cNvPr>
          <p:cNvCxnSpPr>
            <a:cxnSpLocks/>
          </p:cNvCxnSpPr>
          <p:nvPr/>
        </p:nvCxnSpPr>
        <p:spPr>
          <a:xfrm>
            <a:off x="3512686" y="2825046"/>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A9ADDBBE-40BD-4DE9-B29B-0009FC188E26}"/>
              </a:ext>
            </a:extLst>
          </p:cNvPr>
          <p:cNvCxnSpPr/>
          <p:nvPr/>
        </p:nvCxnSpPr>
        <p:spPr>
          <a:xfrm>
            <a:off x="10906051" y="2823442"/>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100CD7AF-DAFB-4FBC-AEFC-449A885C346F}"/>
              </a:ext>
            </a:extLst>
          </p:cNvPr>
          <p:cNvCxnSpPr>
            <a:cxnSpLocks/>
          </p:cNvCxnSpPr>
          <p:nvPr/>
        </p:nvCxnSpPr>
        <p:spPr>
          <a:xfrm>
            <a:off x="7195338" y="2825046"/>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9" name="Group 68"/>
          <p:cNvGrpSpPr/>
          <p:nvPr/>
        </p:nvGrpSpPr>
        <p:grpSpPr>
          <a:xfrm>
            <a:off x="7037311" y="1158419"/>
            <a:ext cx="341760" cy="780571"/>
            <a:chOff x="1346584" y="3700393"/>
            <a:chExt cx="341760" cy="780571"/>
          </a:xfrm>
        </p:grpSpPr>
        <p:sp>
          <p:nvSpPr>
            <p:cNvPr id="70" name="TextBox 69">
              <a:extLst>
                <a:ext uri="{FF2B5EF4-FFF2-40B4-BE49-F238E27FC236}">
                  <a16:creationId xmlns:a16="http://schemas.microsoft.com/office/drawing/2014/main" id="{BA2A034D-3A0A-474A-98DD-25BCB34673BF}"/>
                </a:ext>
              </a:extLst>
            </p:cNvPr>
            <p:cNvSpPr txBox="1"/>
            <p:nvPr/>
          </p:nvSpPr>
          <p:spPr>
            <a:xfrm>
              <a:off x="1346584" y="3700393"/>
              <a:ext cx="341760" cy="43088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
          <p:nvSpPr>
            <p:cNvPr id="71" name="TextBox 70">
              <a:extLst>
                <a:ext uri="{FF2B5EF4-FFF2-40B4-BE49-F238E27FC236}">
                  <a16:creationId xmlns:a16="http://schemas.microsoft.com/office/drawing/2014/main" id="{AE1F5F4B-2F96-438E-9632-B2DBCFA6712E}"/>
                </a:ext>
              </a:extLst>
            </p:cNvPr>
            <p:cNvSpPr txBox="1"/>
            <p:nvPr/>
          </p:nvSpPr>
          <p:spPr>
            <a:xfrm>
              <a:off x="1346584" y="4050077"/>
              <a:ext cx="341760" cy="43088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75" name="Straight Connector 74">
              <a:extLst>
                <a:ext uri="{FF2B5EF4-FFF2-40B4-BE49-F238E27FC236}">
                  <a16:creationId xmlns:a16="http://schemas.microsoft.com/office/drawing/2014/main" id="{2B5C24A2-C5A7-4CA7-AF0C-5EB849ADDD1D}"/>
                </a:ext>
              </a:extLst>
            </p:cNvPr>
            <p:cNvCxnSpPr>
              <a:cxnSpLocks/>
            </p:cNvCxnSpPr>
            <p:nvPr/>
          </p:nvCxnSpPr>
          <p:spPr>
            <a:xfrm>
              <a:off x="1392415" y="4087542"/>
              <a:ext cx="250097"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25" name="Group 124"/>
          <p:cNvGrpSpPr/>
          <p:nvPr/>
        </p:nvGrpSpPr>
        <p:grpSpPr>
          <a:xfrm>
            <a:off x="6969246" y="1155282"/>
            <a:ext cx="477887" cy="780571"/>
            <a:chOff x="1278520" y="3700393"/>
            <a:chExt cx="477887" cy="780571"/>
          </a:xfrm>
        </p:grpSpPr>
        <p:sp>
          <p:nvSpPr>
            <p:cNvPr id="126" name="TextBox 125">
              <a:extLst>
                <a:ext uri="{FF2B5EF4-FFF2-40B4-BE49-F238E27FC236}">
                  <a16:creationId xmlns:a16="http://schemas.microsoft.com/office/drawing/2014/main" id="{BA2A034D-3A0A-474A-98DD-25BCB34673BF}"/>
                </a:ext>
              </a:extLst>
            </p:cNvPr>
            <p:cNvSpPr txBox="1"/>
            <p:nvPr/>
          </p:nvSpPr>
          <p:spPr>
            <a:xfrm>
              <a:off x="1346584" y="3700393"/>
              <a:ext cx="341760" cy="43088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
          <p:nvSpPr>
            <p:cNvPr id="127" name="TextBox 126">
              <a:extLst>
                <a:ext uri="{FF2B5EF4-FFF2-40B4-BE49-F238E27FC236}">
                  <a16:creationId xmlns:a16="http://schemas.microsoft.com/office/drawing/2014/main" id="{AE1F5F4B-2F96-438E-9632-B2DBCFA6712E}"/>
                </a:ext>
              </a:extLst>
            </p:cNvPr>
            <p:cNvSpPr txBox="1"/>
            <p:nvPr/>
          </p:nvSpPr>
          <p:spPr>
            <a:xfrm>
              <a:off x="1278520" y="4050077"/>
              <a:ext cx="477887" cy="43088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11</a:t>
              </a:r>
            </a:p>
          </p:txBody>
        </p:sp>
        <p:cxnSp>
          <p:nvCxnSpPr>
            <p:cNvPr id="128" name="Straight Connector 127">
              <a:extLst>
                <a:ext uri="{FF2B5EF4-FFF2-40B4-BE49-F238E27FC236}">
                  <a16:creationId xmlns:a16="http://schemas.microsoft.com/office/drawing/2014/main" id="{2B5C24A2-C5A7-4CA7-AF0C-5EB849ADDD1D}"/>
                </a:ext>
              </a:extLst>
            </p:cNvPr>
            <p:cNvCxnSpPr>
              <a:cxnSpLocks/>
            </p:cNvCxnSpPr>
            <p:nvPr/>
          </p:nvCxnSpPr>
          <p:spPr>
            <a:xfrm>
              <a:off x="1392415" y="4087542"/>
              <a:ext cx="250097" cy="0"/>
            </a:xfrm>
            <a:prstGeom prst="line">
              <a:avLst/>
            </a:prstGeom>
            <a:ln w="19050"/>
          </p:spPr>
          <p:style>
            <a:lnRef idx="1">
              <a:schemeClr val="dk1"/>
            </a:lnRef>
            <a:fillRef idx="0">
              <a:schemeClr val="dk1"/>
            </a:fillRef>
            <a:effectRef idx="0">
              <a:schemeClr val="dk1"/>
            </a:effectRef>
            <a:fontRef idx="minor">
              <a:schemeClr val="tx1"/>
            </a:fontRef>
          </p:style>
        </p:cxnSp>
      </p:grpSp>
      <p:cxnSp>
        <p:nvCxnSpPr>
          <p:cNvPr id="17" name="Straight Arrow Connector 16">
            <a:extLst>
              <a:ext uri="{FF2B5EF4-FFF2-40B4-BE49-F238E27FC236}">
                <a16:creationId xmlns:a16="http://schemas.microsoft.com/office/drawing/2014/main" id="{B3F96921-3734-4C97-A305-8F9B41438681}"/>
              </a:ext>
            </a:extLst>
          </p:cNvPr>
          <p:cNvCxnSpPr>
            <a:cxnSpLocks/>
          </p:cNvCxnSpPr>
          <p:nvPr/>
        </p:nvCxnSpPr>
        <p:spPr>
          <a:xfrm>
            <a:off x="9795442" y="2369625"/>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18" name="Straight Arrow Connector 17">
            <a:extLst>
              <a:ext uri="{FF2B5EF4-FFF2-40B4-BE49-F238E27FC236}">
                <a16:creationId xmlns:a16="http://schemas.microsoft.com/office/drawing/2014/main" id="{BEAC2FBF-7968-43B4-B1EA-50CD1FD1B98C}"/>
              </a:ext>
            </a:extLst>
          </p:cNvPr>
          <p:cNvCxnSpPr>
            <a:cxnSpLocks/>
          </p:cNvCxnSpPr>
          <p:nvPr/>
        </p:nvCxnSpPr>
        <p:spPr>
          <a:xfrm>
            <a:off x="7940061" y="2369625"/>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grpSp>
        <p:nvGrpSpPr>
          <p:cNvPr id="19" name="Group 18">
            <a:extLst>
              <a:ext uri="{FF2B5EF4-FFF2-40B4-BE49-F238E27FC236}">
                <a16:creationId xmlns:a16="http://schemas.microsoft.com/office/drawing/2014/main" id="{28F74A72-A980-48E7-9269-71F07A10E8D5}"/>
              </a:ext>
            </a:extLst>
          </p:cNvPr>
          <p:cNvGrpSpPr/>
          <p:nvPr/>
        </p:nvGrpSpPr>
        <p:grpSpPr>
          <a:xfrm>
            <a:off x="1056893" y="2420817"/>
            <a:ext cx="504882" cy="898225"/>
            <a:chOff x="1292058" y="3613517"/>
            <a:chExt cx="504882" cy="898225"/>
          </a:xfrm>
        </p:grpSpPr>
        <p:sp>
          <p:nvSpPr>
            <p:cNvPr id="20" name="TextBox 19">
              <a:extLst>
                <a:ext uri="{FF2B5EF4-FFF2-40B4-BE49-F238E27FC236}">
                  <a16:creationId xmlns:a16="http://schemas.microsoft.com/office/drawing/2014/main" id="{2390550D-5435-4174-A1DB-F6DB452456FB}"/>
                </a:ext>
              </a:extLst>
            </p:cNvPr>
            <p:cNvSpPr txBox="1"/>
            <p:nvPr/>
          </p:nvSpPr>
          <p:spPr>
            <a:xfrm>
              <a:off x="1379120" y="3613517"/>
              <a:ext cx="356188" cy="46166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
          <p:nvSpPr>
            <p:cNvPr id="21" name="TextBox 20">
              <a:extLst>
                <a:ext uri="{FF2B5EF4-FFF2-40B4-BE49-F238E27FC236}">
                  <a16:creationId xmlns:a16="http://schemas.microsoft.com/office/drawing/2014/main" id="{572C565F-D98D-4C4A-97E1-04A3647DDDEC}"/>
                </a:ext>
              </a:extLst>
            </p:cNvPr>
            <p:cNvSpPr txBox="1"/>
            <p:nvPr/>
          </p:nvSpPr>
          <p:spPr>
            <a:xfrm>
              <a:off x="1292058" y="4050077"/>
              <a:ext cx="504882"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11</a:t>
              </a:r>
            </a:p>
          </p:txBody>
        </p:sp>
        <p:cxnSp>
          <p:nvCxnSpPr>
            <p:cNvPr id="22" name="Straight Connector 21">
              <a:extLst>
                <a:ext uri="{FF2B5EF4-FFF2-40B4-BE49-F238E27FC236}">
                  <a16:creationId xmlns:a16="http://schemas.microsoft.com/office/drawing/2014/main" id="{8700E6FA-BCED-4DCF-8101-6EE5B28E441E}"/>
                </a:ext>
              </a:extLst>
            </p:cNvPr>
            <p:cNvCxnSpPr>
              <a:cxnSpLocks/>
            </p:cNvCxnSpPr>
            <p:nvPr/>
          </p:nvCxnSpPr>
          <p:spPr>
            <a:xfrm>
              <a:off x="1392415" y="4074291"/>
              <a:ext cx="329599"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23" name="TextBox 22">
            <a:extLst>
              <a:ext uri="{FF2B5EF4-FFF2-40B4-BE49-F238E27FC236}">
                <a16:creationId xmlns:a16="http://schemas.microsoft.com/office/drawing/2014/main" id="{BBD98755-B91A-4865-B50E-5B43035778E5}"/>
              </a:ext>
            </a:extLst>
          </p:cNvPr>
          <p:cNvSpPr txBox="1"/>
          <p:nvPr/>
        </p:nvSpPr>
        <p:spPr>
          <a:xfrm>
            <a:off x="1600231" y="2602455"/>
            <a:ext cx="425116"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&lt;</a:t>
            </a:r>
          </a:p>
        </p:txBody>
      </p:sp>
      <p:grpSp>
        <p:nvGrpSpPr>
          <p:cNvPr id="24" name="Group 23">
            <a:extLst>
              <a:ext uri="{FF2B5EF4-FFF2-40B4-BE49-F238E27FC236}">
                <a16:creationId xmlns:a16="http://schemas.microsoft.com/office/drawing/2014/main" id="{20524E68-D040-4387-BD62-AA92D79393D1}"/>
              </a:ext>
            </a:extLst>
          </p:cNvPr>
          <p:cNvGrpSpPr/>
          <p:nvPr/>
        </p:nvGrpSpPr>
        <p:grpSpPr>
          <a:xfrm>
            <a:off x="2047307" y="2444595"/>
            <a:ext cx="373580" cy="874447"/>
            <a:chOff x="1346584" y="3637295"/>
            <a:chExt cx="373580" cy="874447"/>
          </a:xfrm>
        </p:grpSpPr>
        <p:sp>
          <p:nvSpPr>
            <p:cNvPr id="25" name="TextBox 24">
              <a:extLst>
                <a:ext uri="{FF2B5EF4-FFF2-40B4-BE49-F238E27FC236}">
                  <a16:creationId xmlns:a16="http://schemas.microsoft.com/office/drawing/2014/main" id="{20133D12-BC85-45A6-9524-95F7795180D9}"/>
                </a:ext>
              </a:extLst>
            </p:cNvPr>
            <p:cNvSpPr txBox="1"/>
            <p:nvPr/>
          </p:nvSpPr>
          <p:spPr>
            <a:xfrm>
              <a:off x="1363976" y="3637295"/>
              <a:ext cx="356188"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
          <p:nvSpPr>
            <p:cNvPr id="26" name="TextBox 25">
              <a:extLst>
                <a:ext uri="{FF2B5EF4-FFF2-40B4-BE49-F238E27FC236}">
                  <a16:creationId xmlns:a16="http://schemas.microsoft.com/office/drawing/2014/main" id="{1E2E036D-B9EA-41AF-B30D-45EF6B5609E0}"/>
                </a:ext>
              </a:extLst>
            </p:cNvPr>
            <p:cNvSpPr txBox="1"/>
            <p:nvPr/>
          </p:nvSpPr>
          <p:spPr>
            <a:xfrm>
              <a:off x="1346584" y="4050077"/>
              <a:ext cx="356188"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27" name="Straight Connector 26">
              <a:extLst>
                <a:ext uri="{FF2B5EF4-FFF2-40B4-BE49-F238E27FC236}">
                  <a16:creationId xmlns:a16="http://schemas.microsoft.com/office/drawing/2014/main" id="{43B58346-888F-488C-941D-1B3783AFDA30}"/>
                </a:ext>
              </a:extLst>
            </p:cNvPr>
            <p:cNvCxnSpPr>
              <a:cxnSpLocks/>
            </p:cNvCxnSpPr>
            <p:nvPr/>
          </p:nvCxnSpPr>
          <p:spPr>
            <a:xfrm>
              <a:off x="1383581" y="4074291"/>
              <a:ext cx="329599"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32" name="Oval 31">
            <a:extLst>
              <a:ext uri="{FF2B5EF4-FFF2-40B4-BE49-F238E27FC236}">
                <a16:creationId xmlns:a16="http://schemas.microsoft.com/office/drawing/2014/main" id="{66EFAE7F-7BDB-4F79-B72F-DFD1BD31EB76}"/>
              </a:ext>
            </a:extLst>
          </p:cNvPr>
          <p:cNvSpPr/>
          <p:nvPr/>
        </p:nvSpPr>
        <p:spPr bwMode="auto">
          <a:xfrm>
            <a:off x="1552297" y="2669373"/>
            <a:ext cx="450937" cy="450937"/>
          </a:xfrm>
          <a:prstGeom prst="ellipse">
            <a:avLst/>
          </a:prstGeom>
          <a:solidFill>
            <a:schemeClr val="bg1"/>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mc:AlternateContent xmlns:mc="http://schemas.openxmlformats.org/markup-compatibility/2006">
        <mc:Choice xmlns:a14="http://schemas.microsoft.com/office/drawing/2010/main" Requires="a14">
          <p:sp>
            <p:nvSpPr>
              <p:cNvPr id="33" name="Content Placeholder 2">
                <a:extLst>
                  <a:ext uri="{FF2B5EF4-FFF2-40B4-BE49-F238E27FC236}">
                    <a16:creationId xmlns:a16="http://schemas.microsoft.com/office/drawing/2014/main" id="{0F12ACCD-37B6-4098-9A40-B18413F3EED0}"/>
                  </a:ext>
                </a:extLst>
              </p:cNvPr>
              <p:cNvSpPr txBox="1">
                <a:spLocks/>
              </p:cNvSpPr>
              <p:nvPr/>
            </p:nvSpPr>
            <p:spPr>
              <a:xfrm>
                <a:off x="623889" y="3438077"/>
                <a:ext cx="9048750"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Where would each fraction be positioned on the number line? What did you consider for each fraction? How does this help to compare the two fractions?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fractions does drawing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help to position on the number line? Why?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does comparing the relative size of the numerator to the denominator of each fraction help to consider its size?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p:sp>
            <p:nvSpPr>
              <p:cNvPr id="33" name="Content Placeholder 2">
                <a:extLst>
                  <a:ext uri="{FF2B5EF4-FFF2-40B4-BE49-F238E27FC236}">
                    <a16:creationId xmlns:a16="http://schemas.microsoft.com/office/drawing/2014/main" id="{0F12ACCD-37B6-4098-9A40-B18413F3EED0}"/>
                  </a:ext>
                </a:extLst>
              </p:cNvPr>
              <p:cNvSpPr txBox="1">
                <a:spLocks noRot="1" noChangeAspect="1" noMove="1" noResize="1" noEditPoints="1" noAdjustHandles="1" noChangeArrowheads="1" noChangeShapeType="1" noTextEdit="1"/>
              </p:cNvSpPr>
              <p:nvPr/>
            </p:nvSpPr>
            <p:spPr>
              <a:xfrm>
                <a:off x="623889" y="3438077"/>
                <a:ext cx="9048750" cy="1330321"/>
              </a:xfrm>
              <a:prstGeom prst="rect">
                <a:avLst/>
              </a:prstGeom>
              <a:blipFill>
                <a:blip r:embed="rId4"/>
                <a:stretch>
                  <a:fillRect l="-606" t="-459" r="-673" b="-84862"/>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sp>
            <p:nvSpPr>
              <p:cNvPr id="34" name="TextBox 19">
                <a:extLst>
                  <a:ext uri="{FF2B5EF4-FFF2-40B4-BE49-F238E27FC236}">
                    <a16:creationId xmlns:a16="http://schemas.microsoft.com/office/drawing/2014/main" id="{F1E9F5B0-F867-44AD-9E20-F2E1DC141246}"/>
                  </a:ext>
                </a:extLst>
              </p:cNvPr>
              <p:cNvSpPr txBox="1"/>
              <p:nvPr/>
            </p:nvSpPr>
            <p:spPr>
              <a:xfrm>
                <a:off x="1812789" y="5952950"/>
                <a:ext cx="8442291" cy="533929"/>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5 is a larger part of 6 than 7 is of 11, which means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6</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is greater than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7</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11</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a:t>
                </a:r>
              </a:p>
            </p:txBody>
          </p:sp>
        </mc:Choice>
        <mc:Fallback>
          <p:sp>
            <p:nvSpPr>
              <p:cNvPr id="34" name="TextBox 19">
                <a:extLst>
                  <a:ext uri="{FF2B5EF4-FFF2-40B4-BE49-F238E27FC236}">
                    <a16:creationId xmlns:a16="http://schemas.microsoft.com/office/drawing/2014/main" id="{F1E9F5B0-F867-44AD-9E20-F2E1DC141246}"/>
                  </a:ext>
                </a:extLst>
              </p:cNvPr>
              <p:cNvSpPr txBox="1">
                <a:spLocks noRot="1" noChangeAspect="1" noMove="1" noResize="1" noEditPoints="1" noAdjustHandles="1" noChangeArrowheads="1" noChangeShapeType="1" noTextEdit="1"/>
              </p:cNvSpPr>
              <p:nvPr/>
            </p:nvSpPr>
            <p:spPr>
              <a:xfrm>
                <a:off x="1812789" y="5952950"/>
                <a:ext cx="8442291" cy="533929"/>
              </a:xfrm>
              <a:prstGeom prst="rect">
                <a:avLst/>
              </a:prstGeom>
              <a:blipFill>
                <a:blip r:embed="rId5"/>
                <a:stretch>
                  <a:fillRect b="-6897"/>
                </a:stretch>
              </a:blipFill>
              <a:ln w="12700">
                <a:noFill/>
              </a:ln>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1254658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42" presetClass="path" presetSubtype="0" accel="50000" decel="50000" fill="hold" nodeType="withEffect">
                                  <p:stCondLst>
                                    <p:cond delay="0"/>
                                  </p:stCondLst>
                                  <p:childTnLst>
                                    <p:animMotion origin="layout" path="M -2.08333E-6 -4.07407E-6 L -0.02474 -4.07407E-6 " pathEditMode="relative" rAng="0" ptsTypes="AA">
                                      <p:cBhvr>
                                        <p:cTn id="12" dur="1000" fill="hold"/>
                                        <p:tgtEl>
                                          <p:spTgt spid="18"/>
                                        </p:tgtEl>
                                        <p:attrNameLst>
                                          <p:attrName>ppt_x</p:attrName>
                                          <p:attrName>ppt_y</p:attrName>
                                        </p:attrNameLst>
                                      </p:cBhvr>
                                      <p:rCtr x="-1237" y="0"/>
                                    </p:animMotion>
                                  </p:childTnLst>
                                </p:cTn>
                              </p:par>
                            </p:childTnLst>
                          </p:cTn>
                        </p:par>
                        <p:par>
                          <p:cTn id="13" fill="hold">
                            <p:stCondLst>
                              <p:cond delay="1000"/>
                            </p:stCondLst>
                            <p:childTnLst>
                              <p:par>
                                <p:cTn id="14" presetID="42" presetClass="path" presetSubtype="0" accel="50000" decel="50000" fill="hold" nodeType="afterEffect">
                                  <p:stCondLst>
                                    <p:cond delay="0"/>
                                  </p:stCondLst>
                                  <p:childTnLst>
                                    <p:animMotion origin="layout" path="M -0.02474 -4.07407E-6 L 0.01927 -4.07407E-6 " pathEditMode="relative" rAng="0" ptsTypes="AA">
                                      <p:cBhvr>
                                        <p:cTn id="15" dur="1000" fill="hold"/>
                                        <p:tgtEl>
                                          <p:spTgt spid="18"/>
                                        </p:tgtEl>
                                        <p:attrNameLst>
                                          <p:attrName>ppt_x</p:attrName>
                                          <p:attrName>ppt_y</p:attrName>
                                        </p:attrNameLst>
                                      </p:cBhvr>
                                      <p:rCtr x="2201" y="0"/>
                                    </p:animMotion>
                                  </p:childTnLst>
                                </p:cTn>
                              </p:par>
                            </p:childTnLst>
                          </p:cTn>
                        </p:par>
                        <p:par>
                          <p:cTn id="16" fill="hold">
                            <p:stCondLst>
                              <p:cond delay="2000"/>
                            </p:stCondLst>
                            <p:childTnLst>
                              <p:par>
                                <p:cTn id="17" presetID="42" presetClass="path" presetSubtype="0" accel="50000" decel="50000" fill="hold" nodeType="afterEffect">
                                  <p:stCondLst>
                                    <p:cond delay="0"/>
                                  </p:stCondLst>
                                  <p:childTnLst>
                                    <p:animMotion origin="layout" path="M 0.01927 -4.07407E-6 L -2.08333E-6 -4.07407E-6 " pathEditMode="relative" rAng="0" ptsTypes="AA">
                                      <p:cBhvr>
                                        <p:cTn id="18" dur="1000" fill="hold"/>
                                        <p:tgtEl>
                                          <p:spTgt spid="18"/>
                                        </p:tgtEl>
                                        <p:attrNameLst>
                                          <p:attrName>ppt_x</p:attrName>
                                          <p:attrName>ppt_y</p:attrName>
                                        </p:attrNameLst>
                                      </p:cBhvr>
                                      <p:rCtr x="-964" y="0"/>
                                    </p:animMotion>
                                  </p:childTnLst>
                                </p:cTn>
                              </p:par>
                            </p:childTnLst>
                          </p:cTn>
                        </p:par>
                        <p:par>
                          <p:cTn id="19" fill="hold">
                            <p:stCondLst>
                              <p:cond delay="3000"/>
                            </p:stCondLst>
                            <p:childTnLst>
                              <p:par>
                                <p:cTn id="20" presetID="42" presetClass="path" presetSubtype="0" accel="50000" decel="50000" fill="hold" nodeType="afterEffect">
                                  <p:stCondLst>
                                    <p:cond delay="0"/>
                                  </p:stCondLst>
                                  <p:childTnLst>
                                    <p:animMotion origin="layout" path="M 4.16667E-6 -1.48148E-6 L 0.06002 0.07014 " pathEditMode="relative" rAng="0" ptsTypes="AA">
                                      <p:cBhvr>
                                        <p:cTn id="21" dur="2000" fill="hold"/>
                                        <p:tgtEl>
                                          <p:spTgt spid="125"/>
                                        </p:tgtEl>
                                        <p:attrNameLst>
                                          <p:attrName>ppt_x</p:attrName>
                                          <p:attrName>ppt_y</p:attrName>
                                        </p:attrNameLst>
                                      </p:cBhvr>
                                      <p:rCtr x="2995" y="3495"/>
                                    </p:animMotion>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69"/>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childTnLst>
                                </p:cTn>
                              </p:par>
                              <p:par>
                                <p:cTn id="30" presetID="42" presetClass="path" presetSubtype="0" accel="50000" decel="50000" fill="hold" nodeType="withEffect">
                                  <p:stCondLst>
                                    <p:cond delay="0"/>
                                  </p:stCondLst>
                                  <p:childTnLst>
                                    <p:animMotion origin="layout" path="M 4.58333E-6 -4.07407E-6 L -0.02474 -4.07407E-6 " pathEditMode="relative" rAng="0" ptsTypes="AA">
                                      <p:cBhvr>
                                        <p:cTn id="31" dur="1000" fill="hold"/>
                                        <p:tgtEl>
                                          <p:spTgt spid="17"/>
                                        </p:tgtEl>
                                        <p:attrNameLst>
                                          <p:attrName>ppt_x</p:attrName>
                                          <p:attrName>ppt_y</p:attrName>
                                        </p:attrNameLst>
                                      </p:cBhvr>
                                      <p:rCtr x="-1237" y="0"/>
                                    </p:animMotion>
                                  </p:childTnLst>
                                </p:cTn>
                              </p:par>
                            </p:childTnLst>
                          </p:cTn>
                        </p:par>
                        <p:par>
                          <p:cTn id="32" fill="hold">
                            <p:stCondLst>
                              <p:cond delay="1000"/>
                            </p:stCondLst>
                            <p:childTnLst>
                              <p:par>
                                <p:cTn id="33" presetID="42" presetClass="path" presetSubtype="0" accel="50000" decel="50000" fill="hold" nodeType="afterEffect">
                                  <p:stCondLst>
                                    <p:cond delay="0"/>
                                  </p:stCondLst>
                                  <p:childTnLst>
                                    <p:animMotion origin="layout" path="M -0.02474 -4.07407E-6 L 0.01927 -4.07407E-6 " pathEditMode="relative" rAng="0" ptsTypes="AA">
                                      <p:cBhvr>
                                        <p:cTn id="34" dur="1000" fill="hold"/>
                                        <p:tgtEl>
                                          <p:spTgt spid="17"/>
                                        </p:tgtEl>
                                        <p:attrNameLst>
                                          <p:attrName>ppt_x</p:attrName>
                                          <p:attrName>ppt_y</p:attrName>
                                        </p:attrNameLst>
                                      </p:cBhvr>
                                      <p:rCtr x="2201" y="0"/>
                                    </p:animMotion>
                                  </p:childTnLst>
                                </p:cTn>
                              </p:par>
                            </p:childTnLst>
                          </p:cTn>
                        </p:par>
                        <p:par>
                          <p:cTn id="35" fill="hold">
                            <p:stCondLst>
                              <p:cond delay="2000"/>
                            </p:stCondLst>
                            <p:childTnLst>
                              <p:par>
                                <p:cTn id="36" presetID="42" presetClass="path" presetSubtype="0" accel="50000" decel="50000" fill="hold" nodeType="afterEffect">
                                  <p:stCondLst>
                                    <p:cond delay="0"/>
                                  </p:stCondLst>
                                  <p:childTnLst>
                                    <p:animMotion origin="layout" path="M 0.01927 -4.07407E-6 L 4.58333E-6 -4.07407E-6 " pathEditMode="relative" rAng="0" ptsTypes="AA">
                                      <p:cBhvr>
                                        <p:cTn id="37" dur="1000" fill="hold"/>
                                        <p:tgtEl>
                                          <p:spTgt spid="17"/>
                                        </p:tgtEl>
                                        <p:attrNameLst>
                                          <p:attrName>ppt_x</p:attrName>
                                          <p:attrName>ppt_y</p:attrName>
                                        </p:attrNameLst>
                                      </p:cBhvr>
                                      <p:rCtr x="-964" y="0"/>
                                    </p:animMotion>
                                  </p:childTnLst>
                                </p:cTn>
                              </p:par>
                            </p:childTnLst>
                          </p:cTn>
                        </p:par>
                        <p:par>
                          <p:cTn id="38" fill="hold">
                            <p:stCondLst>
                              <p:cond delay="3000"/>
                            </p:stCondLst>
                            <p:childTnLst>
                              <p:par>
                                <p:cTn id="39" presetID="42" presetClass="path" presetSubtype="0" accel="50000" decel="50000" fill="hold" nodeType="afterEffect">
                                  <p:stCondLst>
                                    <p:cond delay="0"/>
                                  </p:stCondLst>
                                  <p:childTnLst>
                                    <p:animMotion origin="layout" path="M 4.16667E-6 -4.44444E-6 L 0.21224 0.06343 " pathEditMode="relative" rAng="0" ptsTypes="AA">
                                      <p:cBhvr>
                                        <p:cTn id="40" dur="2000" fill="hold"/>
                                        <p:tgtEl>
                                          <p:spTgt spid="69"/>
                                        </p:tgtEl>
                                        <p:attrNameLst>
                                          <p:attrName>ppt_x</p:attrName>
                                          <p:attrName>ppt_y</p:attrName>
                                        </p:attrNameLst>
                                      </p:cBhvr>
                                      <p:rCtr x="10612" y="3171"/>
                                    </p:animMotion>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0" nodeType="clickEffect">
                                  <p:stCondLst>
                                    <p:cond delay="0"/>
                                  </p:stCondLst>
                                  <p:childTnLst>
                                    <p:set>
                                      <p:cBhvr>
                                        <p:cTn id="44" dur="1" fill="hold">
                                          <p:stCondLst>
                                            <p:cond delay="0"/>
                                          </p:stCondLst>
                                        </p:cTn>
                                        <p:tgtEl>
                                          <p:spTgt spid="32"/>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33">
                                            <p:txEl>
                                              <p:pRg st="1" end="1"/>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33">
                                            <p:txEl>
                                              <p:pRg st="2" end="2"/>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8B559C3-F328-4E14-8A60-E3D880AF575C}"/>
              </a:ext>
            </a:extLst>
          </p:cNvPr>
          <p:cNvSpPr>
            <a:spLocks noGrp="1"/>
          </p:cNvSpPr>
          <p:nvPr>
            <p:ph type="title"/>
          </p:nvPr>
        </p:nvSpPr>
        <p:spPr/>
        <p:txBody>
          <a:bodyPr/>
          <a:lstStyle/>
          <a:p>
            <a:r>
              <a:rPr lang="en-GB" dirty="0"/>
              <a:t>6F-3 Compare fractions with different denominators</a:t>
            </a:r>
          </a:p>
        </p:txBody>
      </p:sp>
      <p:pic>
        <p:nvPicPr>
          <p:cNvPr id="4" name="Picture 3">
            <a:extLst>
              <a:ext uri="{FF2B5EF4-FFF2-40B4-BE49-F238E27FC236}">
                <a16:creationId xmlns:a16="http://schemas.microsoft.com/office/drawing/2014/main" id="{867739D7-EA31-4995-BACD-7BF2230449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3565" y="3417268"/>
            <a:ext cx="3770240" cy="2749517"/>
          </a:xfrm>
          <a:prstGeom prst="rect">
            <a:avLst/>
          </a:prstGeom>
        </p:spPr>
      </p:pic>
      <p:graphicFrame>
        <p:nvGraphicFramePr>
          <p:cNvPr id="8" name="Object 7">
            <a:extLst>
              <a:ext uri="{FF2B5EF4-FFF2-40B4-BE49-F238E27FC236}">
                <a16:creationId xmlns:a16="http://schemas.microsoft.com/office/drawing/2014/main" id="{B6DA19E0-DEF7-4C7E-8B50-2237C1F82B59}"/>
              </a:ext>
            </a:extLst>
          </p:cNvPr>
          <p:cNvGraphicFramePr>
            <a:graphicFrameLocks noChangeAspect="1"/>
          </p:cNvGraphicFramePr>
          <p:nvPr/>
        </p:nvGraphicFramePr>
        <p:xfrm>
          <a:off x="632819" y="1630419"/>
          <a:ext cx="680293" cy="438412"/>
        </p:xfrm>
        <a:graphic>
          <a:graphicData uri="http://schemas.openxmlformats.org/presentationml/2006/ole">
            <mc:AlternateContent xmlns:mc="http://schemas.openxmlformats.org/markup-compatibility/2006">
              <mc:Choice xmlns:v="urn:schemas-microsoft-com:vml" Requires="v">
                <p:oleObj spid="_x0000_s5122" name="Equation" r:id="rId5" imgW="1143000" imgH="736560" progId="Equation.DSMT4">
                  <p:embed/>
                </p:oleObj>
              </mc:Choice>
              <mc:Fallback>
                <p:oleObj name="Equation" r:id="rId5" imgW="1143000" imgH="736560" progId="Equation.DSMT4">
                  <p:embed/>
                  <p:pic>
                    <p:nvPicPr>
                      <p:cNvPr id="8" name="Object 7">
                        <a:extLst>
                          <a:ext uri="{FF2B5EF4-FFF2-40B4-BE49-F238E27FC236}">
                            <a16:creationId xmlns:a16="http://schemas.microsoft.com/office/drawing/2014/main" id="{B6DA19E0-DEF7-4C7E-8B50-2237C1F82B59}"/>
                          </a:ext>
                        </a:extLst>
                      </p:cNvPr>
                      <p:cNvPicPr/>
                      <p:nvPr/>
                    </p:nvPicPr>
                    <p:blipFill>
                      <a:blip r:embed="rId6"/>
                      <a:stretch>
                        <a:fillRect/>
                      </a:stretch>
                    </p:blipFill>
                    <p:spPr>
                      <a:xfrm>
                        <a:off x="632819" y="1630419"/>
                        <a:ext cx="680293" cy="438412"/>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FE4AD20B-A102-41ED-8422-46E75EA78305}"/>
              </a:ext>
            </a:extLst>
          </p:cNvPr>
          <p:cNvGraphicFramePr>
            <a:graphicFrameLocks noChangeAspect="1"/>
          </p:cNvGraphicFramePr>
          <p:nvPr/>
        </p:nvGraphicFramePr>
        <p:xfrm>
          <a:off x="2130446" y="1622693"/>
          <a:ext cx="672734" cy="438412"/>
        </p:xfrm>
        <a:graphic>
          <a:graphicData uri="http://schemas.openxmlformats.org/presentationml/2006/ole">
            <mc:AlternateContent xmlns:mc="http://schemas.openxmlformats.org/markup-compatibility/2006">
              <mc:Choice xmlns:v="urn:schemas-microsoft-com:vml" Requires="v">
                <p:oleObj spid="_x0000_s5123" name="Equation" r:id="rId7" imgW="1130040" imgH="736560" progId="Equation.DSMT4">
                  <p:embed/>
                </p:oleObj>
              </mc:Choice>
              <mc:Fallback>
                <p:oleObj name="Equation" r:id="rId7" imgW="1130040" imgH="736560" progId="Equation.DSMT4">
                  <p:embed/>
                  <p:pic>
                    <p:nvPicPr>
                      <p:cNvPr id="11" name="Object 10">
                        <a:extLst>
                          <a:ext uri="{FF2B5EF4-FFF2-40B4-BE49-F238E27FC236}">
                            <a16:creationId xmlns:a16="http://schemas.microsoft.com/office/drawing/2014/main" id="{FE4AD20B-A102-41ED-8422-46E75EA78305}"/>
                          </a:ext>
                        </a:extLst>
                      </p:cNvPr>
                      <p:cNvPicPr/>
                      <p:nvPr/>
                    </p:nvPicPr>
                    <p:blipFill>
                      <a:blip r:embed="rId8"/>
                      <a:stretch>
                        <a:fillRect/>
                      </a:stretch>
                    </p:blipFill>
                    <p:spPr>
                      <a:xfrm>
                        <a:off x="2130446" y="1622693"/>
                        <a:ext cx="672734" cy="438412"/>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DDD12718-1637-4B18-8B7D-1330C6B653DD}"/>
              </a:ext>
            </a:extLst>
          </p:cNvPr>
          <p:cNvGraphicFramePr>
            <a:graphicFrameLocks noChangeAspect="1"/>
          </p:cNvGraphicFramePr>
          <p:nvPr/>
        </p:nvGraphicFramePr>
        <p:xfrm>
          <a:off x="3620514" y="1627562"/>
          <a:ext cx="718087" cy="438412"/>
        </p:xfrm>
        <a:graphic>
          <a:graphicData uri="http://schemas.openxmlformats.org/presentationml/2006/ole">
            <mc:AlternateContent xmlns:mc="http://schemas.openxmlformats.org/markup-compatibility/2006">
              <mc:Choice xmlns:v="urn:schemas-microsoft-com:vml" Requires="v">
                <p:oleObj spid="_x0000_s5124" name="Equation" r:id="rId9" imgW="1206360" imgH="736560" progId="Equation.DSMT4">
                  <p:embed/>
                </p:oleObj>
              </mc:Choice>
              <mc:Fallback>
                <p:oleObj name="Equation" r:id="rId9" imgW="1206360" imgH="736560" progId="Equation.DSMT4">
                  <p:embed/>
                  <p:pic>
                    <p:nvPicPr>
                      <p:cNvPr id="15" name="Object 14">
                        <a:extLst>
                          <a:ext uri="{FF2B5EF4-FFF2-40B4-BE49-F238E27FC236}">
                            <a16:creationId xmlns:a16="http://schemas.microsoft.com/office/drawing/2014/main" id="{DDD12718-1637-4B18-8B7D-1330C6B653DD}"/>
                          </a:ext>
                        </a:extLst>
                      </p:cNvPr>
                      <p:cNvPicPr/>
                      <p:nvPr/>
                    </p:nvPicPr>
                    <p:blipFill>
                      <a:blip r:embed="rId10"/>
                      <a:stretch>
                        <a:fillRect/>
                      </a:stretch>
                    </p:blipFill>
                    <p:spPr>
                      <a:xfrm>
                        <a:off x="3620514" y="1627562"/>
                        <a:ext cx="718087" cy="438412"/>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8DD50028-3E67-43F6-A3EF-CCB7090FF2E1}"/>
              </a:ext>
            </a:extLst>
          </p:cNvPr>
          <p:cNvGraphicFramePr>
            <a:graphicFrameLocks noChangeAspect="1"/>
          </p:cNvGraphicFramePr>
          <p:nvPr/>
        </p:nvGraphicFramePr>
        <p:xfrm>
          <a:off x="5155936" y="1627562"/>
          <a:ext cx="755881" cy="438412"/>
        </p:xfrm>
        <a:graphic>
          <a:graphicData uri="http://schemas.openxmlformats.org/presentationml/2006/ole">
            <mc:AlternateContent xmlns:mc="http://schemas.openxmlformats.org/markup-compatibility/2006">
              <mc:Choice xmlns:v="urn:schemas-microsoft-com:vml" Requires="v">
                <p:oleObj spid="_x0000_s5125" name="Equation" r:id="rId11" imgW="1269720" imgH="736560" progId="Equation.DSMT4">
                  <p:embed/>
                </p:oleObj>
              </mc:Choice>
              <mc:Fallback>
                <p:oleObj name="Equation" r:id="rId11" imgW="1269720" imgH="736560" progId="Equation.DSMT4">
                  <p:embed/>
                  <p:pic>
                    <p:nvPicPr>
                      <p:cNvPr id="19" name="Object 18">
                        <a:extLst>
                          <a:ext uri="{FF2B5EF4-FFF2-40B4-BE49-F238E27FC236}">
                            <a16:creationId xmlns:a16="http://schemas.microsoft.com/office/drawing/2014/main" id="{8DD50028-3E67-43F6-A3EF-CCB7090FF2E1}"/>
                          </a:ext>
                        </a:extLst>
                      </p:cNvPr>
                      <p:cNvPicPr/>
                      <p:nvPr/>
                    </p:nvPicPr>
                    <p:blipFill>
                      <a:blip r:embed="rId12"/>
                      <a:stretch>
                        <a:fillRect/>
                      </a:stretch>
                    </p:blipFill>
                    <p:spPr>
                      <a:xfrm>
                        <a:off x="5155936" y="1627562"/>
                        <a:ext cx="755881" cy="438412"/>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55B9F60C-33B8-45B5-8E1D-8C303A51E508}"/>
              </a:ext>
            </a:extLst>
          </p:cNvPr>
          <p:cNvGraphicFramePr>
            <a:graphicFrameLocks noChangeAspect="1"/>
          </p:cNvGraphicFramePr>
          <p:nvPr/>
        </p:nvGraphicFramePr>
        <p:xfrm>
          <a:off x="594008" y="2674885"/>
          <a:ext cx="831469" cy="438412"/>
        </p:xfrm>
        <a:graphic>
          <a:graphicData uri="http://schemas.openxmlformats.org/presentationml/2006/ole">
            <mc:AlternateContent xmlns:mc="http://schemas.openxmlformats.org/markup-compatibility/2006">
              <mc:Choice xmlns:v="urn:schemas-microsoft-com:vml" Requires="v">
                <p:oleObj spid="_x0000_s5126" name="Equation" r:id="rId13" imgW="1396800" imgH="736560" progId="Equation.DSMT4">
                  <p:embed/>
                </p:oleObj>
              </mc:Choice>
              <mc:Fallback>
                <p:oleObj name="Equation" r:id="rId13" imgW="1396800" imgH="736560" progId="Equation.DSMT4">
                  <p:embed/>
                  <p:pic>
                    <p:nvPicPr>
                      <p:cNvPr id="28" name="Object 27">
                        <a:extLst>
                          <a:ext uri="{FF2B5EF4-FFF2-40B4-BE49-F238E27FC236}">
                            <a16:creationId xmlns:a16="http://schemas.microsoft.com/office/drawing/2014/main" id="{55B9F60C-33B8-45B5-8E1D-8C303A51E508}"/>
                          </a:ext>
                        </a:extLst>
                      </p:cNvPr>
                      <p:cNvPicPr/>
                      <p:nvPr/>
                    </p:nvPicPr>
                    <p:blipFill>
                      <a:blip r:embed="rId14"/>
                      <a:stretch>
                        <a:fillRect/>
                      </a:stretch>
                    </p:blipFill>
                    <p:spPr>
                      <a:xfrm>
                        <a:off x="594008" y="2674885"/>
                        <a:ext cx="831469" cy="438412"/>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0F60600A-1583-4BF2-BD0B-F43E51387ACF}"/>
              </a:ext>
            </a:extLst>
          </p:cNvPr>
          <p:cNvGraphicFramePr>
            <a:graphicFrameLocks noChangeAspect="1"/>
          </p:cNvGraphicFramePr>
          <p:nvPr/>
        </p:nvGraphicFramePr>
        <p:xfrm>
          <a:off x="2221416" y="2667782"/>
          <a:ext cx="672734" cy="438412"/>
        </p:xfrm>
        <a:graphic>
          <a:graphicData uri="http://schemas.openxmlformats.org/presentationml/2006/ole">
            <mc:AlternateContent xmlns:mc="http://schemas.openxmlformats.org/markup-compatibility/2006">
              <mc:Choice xmlns:v="urn:schemas-microsoft-com:vml" Requires="v">
                <p:oleObj spid="_x0000_s5127" name="Equation" r:id="rId15" imgW="1130040" imgH="736560" progId="Equation.DSMT4">
                  <p:embed/>
                </p:oleObj>
              </mc:Choice>
              <mc:Fallback>
                <p:oleObj name="Equation" r:id="rId15" imgW="1130040" imgH="736560" progId="Equation.DSMT4">
                  <p:embed/>
                  <p:pic>
                    <p:nvPicPr>
                      <p:cNvPr id="29" name="Object 28">
                        <a:extLst>
                          <a:ext uri="{FF2B5EF4-FFF2-40B4-BE49-F238E27FC236}">
                            <a16:creationId xmlns:a16="http://schemas.microsoft.com/office/drawing/2014/main" id="{0F60600A-1583-4BF2-BD0B-F43E51387ACF}"/>
                          </a:ext>
                        </a:extLst>
                      </p:cNvPr>
                      <p:cNvPicPr/>
                      <p:nvPr/>
                    </p:nvPicPr>
                    <p:blipFill>
                      <a:blip r:embed="rId16"/>
                      <a:stretch>
                        <a:fillRect/>
                      </a:stretch>
                    </p:blipFill>
                    <p:spPr>
                      <a:xfrm>
                        <a:off x="2221416" y="2667782"/>
                        <a:ext cx="672734" cy="438412"/>
                      </a:xfrm>
                      <a:prstGeom prst="rect">
                        <a:avLst/>
                      </a:prstGeom>
                    </p:spPr>
                  </p:pic>
                </p:oleObj>
              </mc:Fallback>
            </mc:AlternateContent>
          </a:graphicData>
        </a:graphic>
      </p:graphicFrame>
      <p:graphicFrame>
        <p:nvGraphicFramePr>
          <p:cNvPr id="31" name="Object 30">
            <a:extLst>
              <a:ext uri="{FF2B5EF4-FFF2-40B4-BE49-F238E27FC236}">
                <a16:creationId xmlns:a16="http://schemas.microsoft.com/office/drawing/2014/main" id="{12369DB2-4D05-49C1-858C-DC8DA46AD8F7}"/>
              </a:ext>
            </a:extLst>
          </p:cNvPr>
          <p:cNvGraphicFramePr>
            <a:graphicFrameLocks noChangeAspect="1"/>
          </p:cNvGraphicFramePr>
          <p:nvPr/>
        </p:nvGraphicFramePr>
        <p:xfrm>
          <a:off x="3690089" y="2673297"/>
          <a:ext cx="755881" cy="438412"/>
        </p:xfrm>
        <a:graphic>
          <a:graphicData uri="http://schemas.openxmlformats.org/presentationml/2006/ole">
            <mc:AlternateContent xmlns:mc="http://schemas.openxmlformats.org/markup-compatibility/2006">
              <mc:Choice xmlns:v="urn:schemas-microsoft-com:vml" Requires="v">
                <p:oleObj spid="_x0000_s5128" name="Equation" r:id="rId17" imgW="1269720" imgH="736560" progId="Equation.DSMT4">
                  <p:embed/>
                </p:oleObj>
              </mc:Choice>
              <mc:Fallback>
                <p:oleObj name="Equation" r:id="rId17" imgW="1269720" imgH="736560" progId="Equation.DSMT4">
                  <p:embed/>
                  <p:pic>
                    <p:nvPicPr>
                      <p:cNvPr id="31" name="Object 30">
                        <a:extLst>
                          <a:ext uri="{FF2B5EF4-FFF2-40B4-BE49-F238E27FC236}">
                            <a16:creationId xmlns:a16="http://schemas.microsoft.com/office/drawing/2014/main" id="{12369DB2-4D05-49C1-858C-DC8DA46AD8F7}"/>
                          </a:ext>
                        </a:extLst>
                      </p:cNvPr>
                      <p:cNvPicPr/>
                      <p:nvPr/>
                    </p:nvPicPr>
                    <p:blipFill>
                      <a:blip r:embed="rId18"/>
                      <a:stretch>
                        <a:fillRect/>
                      </a:stretch>
                    </p:blipFill>
                    <p:spPr>
                      <a:xfrm>
                        <a:off x="3690089" y="2673297"/>
                        <a:ext cx="755881" cy="438412"/>
                      </a:xfrm>
                      <a:prstGeom prst="rect">
                        <a:avLst/>
                      </a:prstGeom>
                    </p:spPr>
                  </p:pic>
                </p:oleObj>
              </mc:Fallback>
            </mc:AlternateContent>
          </a:graphicData>
        </a:graphic>
      </p:graphicFrame>
      <p:graphicFrame>
        <p:nvGraphicFramePr>
          <p:cNvPr id="32" name="Object 31">
            <a:extLst>
              <a:ext uri="{FF2B5EF4-FFF2-40B4-BE49-F238E27FC236}">
                <a16:creationId xmlns:a16="http://schemas.microsoft.com/office/drawing/2014/main" id="{5F31D40F-F921-43B4-908E-636815D8FEA5}"/>
              </a:ext>
            </a:extLst>
          </p:cNvPr>
          <p:cNvGraphicFramePr>
            <a:graphicFrameLocks noChangeAspect="1"/>
          </p:cNvGraphicFramePr>
          <p:nvPr/>
        </p:nvGraphicFramePr>
        <p:xfrm>
          <a:off x="5241909" y="2673297"/>
          <a:ext cx="680293" cy="438412"/>
        </p:xfrm>
        <a:graphic>
          <a:graphicData uri="http://schemas.openxmlformats.org/presentationml/2006/ole">
            <mc:AlternateContent xmlns:mc="http://schemas.openxmlformats.org/markup-compatibility/2006">
              <mc:Choice xmlns:v="urn:schemas-microsoft-com:vml" Requires="v">
                <p:oleObj spid="_x0000_s5129" name="Equation" r:id="rId19" imgW="1143000" imgH="736560" progId="Equation.DSMT4">
                  <p:embed/>
                </p:oleObj>
              </mc:Choice>
              <mc:Fallback>
                <p:oleObj name="Equation" r:id="rId19" imgW="1143000" imgH="736560" progId="Equation.DSMT4">
                  <p:embed/>
                  <p:pic>
                    <p:nvPicPr>
                      <p:cNvPr id="32" name="Object 31">
                        <a:extLst>
                          <a:ext uri="{FF2B5EF4-FFF2-40B4-BE49-F238E27FC236}">
                            <a16:creationId xmlns:a16="http://schemas.microsoft.com/office/drawing/2014/main" id="{5F31D40F-F921-43B4-908E-636815D8FEA5}"/>
                          </a:ext>
                        </a:extLst>
                      </p:cNvPr>
                      <p:cNvPicPr/>
                      <p:nvPr/>
                    </p:nvPicPr>
                    <p:blipFill>
                      <a:blip r:embed="rId20"/>
                      <a:stretch>
                        <a:fillRect/>
                      </a:stretch>
                    </p:blipFill>
                    <p:spPr>
                      <a:xfrm>
                        <a:off x="5241909" y="2673297"/>
                        <a:ext cx="680293" cy="438412"/>
                      </a:xfrm>
                      <a:prstGeom prst="rect">
                        <a:avLst/>
                      </a:prstGeom>
                    </p:spPr>
                  </p:pic>
                </p:oleObj>
              </mc:Fallback>
            </mc:AlternateContent>
          </a:graphicData>
        </a:graphic>
      </p:graphicFrame>
      <p:sp>
        <p:nvSpPr>
          <p:cNvPr id="7" name="Content Placeholder 2">
            <a:extLst>
              <a:ext uri="{FF2B5EF4-FFF2-40B4-BE49-F238E27FC236}">
                <a16:creationId xmlns:a16="http://schemas.microsoft.com/office/drawing/2014/main" id="{5CFA57B6-2225-436B-B232-50D70DC0F71B}"/>
              </a:ext>
            </a:extLst>
          </p:cNvPr>
          <p:cNvSpPr txBox="1">
            <a:spLocks/>
          </p:cNvSpPr>
          <p:nvPr/>
        </p:nvSpPr>
        <p:spPr>
          <a:xfrm>
            <a:off x="6168792" y="1205553"/>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Choose a pair of fractions where you can reason straight away that one is larger than the other.</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pairs would require finding a common denominator? Why?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Discuss which method you would use to compare each pair of fractions and if others in the class would use the same or a different method. Whose method is more efficient? Why?</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AlternateContent xmlns:mc="http://schemas.openxmlformats.org/markup-compatibility/2006">
        <mc:Choice xmlns:a14="http://schemas.microsoft.com/office/drawing/2010/main" Requires="a14">
          <p:sp>
            <p:nvSpPr>
              <p:cNvPr id="13" name="TextBox 19">
                <a:extLst>
                  <a:ext uri="{FF2B5EF4-FFF2-40B4-BE49-F238E27FC236}">
                    <a16:creationId xmlns:a16="http://schemas.microsoft.com/office/drawing/2014/main" id="{6B19B3D6-DC52-4D64-8F42-845AEC7CD0AD}"/>
                  </a:ext>
                </a:extLst>
              </p:cNvPr>
              <p:cNvSpPr txBox="1"/>
              <p:nvPr/>
            </p:nvSpPr>
            <p:spPr>
              <a:xfrm>
                <a:off x="6456482" y="2338458"/>
                <a:ext cx="4815008" cy="1053365"/>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6</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9</m:t>
                        </m:r>
                      </m:den>
                    </m:f>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 </m:t>
                    </m:r>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is greater than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6</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10</m:t>
                        </m:r>
                      </m:den>
                    </m:f>
                  </m:oMath>
                </a14:m>
                <a:endPar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because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9</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is greater than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10</m:t>
                        </m:r>
                      </m:den>
                    </m:f>
                  </m:oMath>
                </a14:m>
                <a:endPar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mc:Choice>
        <mc:Fallback>
          <p:sp>
            <p:nvSpPr>
              <p:cNvPr id="13" name="TextBox 19">
                <a:extLst>
                  <a:ext uri="{FF2B5EF4-FFF2-40B4-BE49-F238E27FC236}">
                    <a16:creationId xmlns:a16="http://schemas.microsoft.com/office/drawing/2014/main" id="{6B19B3D6-DC52-4D64-8F42-845AEC7CD0AD}"/>
                  </a:ext>
                </a:extLst>
              </p:cNvPr>
              <p:cNvSpPr txBox="1">
                <a:spLocks noRot="1" noChangeAspect="1" noMove="1" noResize="1" noEditPoints="1" noAdjustHandles="1" noChangeArrowheads="1" noChangeShapeType="1" noTextEdit="1"/>
              </p:cNvSpPr>
              <p:nvPr/>
            </p:nvSpPr>
            <p:spPr>
              <a:xfrm>
                <a:off x="6456482" y="2338458"/>
                <a:ext cx="4815008" cy="1053365"/>
              </a:xfrm>
              <a:prstGeom prst="rect">
                <a:avLst/>
              </a:prstGeom>
              <a:blipFill>
                <a:blip r:embed="rId21"/>
                <a:stretch>
                  <a:fillRect b="-3488"/>
                </a:stretch>
              </a:blipFill>
              <a:ln w="12700">
                <a:noFill/>
              </a:ln>
            </p:spPr>
            <p:txBody>
              <a:bodyPr/>
              <a:lstStyle/>
              <a:p>
                <a:r>
                  <a:rPr lang="en-GB">
                    <a:noFill/>
                  </a:rPr>
                  <a:t> </a:t>
                </a:r>
              </a:p>
            </p:txBody>
          </p:sp>
        </mc:Fallback>
      </mc:AlternateContent>
      <p:sp>
        <p:nvSpPr>
          <p:cNvPr id="2" name="Oval 1">
            <a:extLst>
              <a:ext uri="{FF2B5EF4-FFF2-40B4-BE49-F238E27FC236}">
                <a16:creationId xmlns:a16="http://schemas.microsoft.com/office/drawing/2014/main" id="{037F6A09-0D77-41BE-B2EA-A94A992206BD}"/>
              </a:ext>
            </a:extLst>
          </p:cNvPr>
          <p:cNvSpPr/>
          <p:nvPr/>
        </p:nvSpPr>
        <p:spPr bwMode="auto">
          <a:xfrm>
            <a:off x="3482502" y="2509736"/>
            <a:ext cx="1241839" cy="823609"/>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316302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58B672E9-4BB8-46A5-833E-8788D9C501DC}"/>
              </a:ext>
            </a:extLst>
          </p:cNvPr>
          <p:cNvGrpSpPr/>
          <p:nvPr/>
        </p:nvGrpSpPr>
        <p:grpSpPr>
          <a:xfrm>
            <a:off x="522244" y="2015607"/>
            <a:ext cx="5573756" cy="3140337"/>
            <a:chOff x="522244" y="2015607"/>
            <a:chExt cx="5573756" cy="3140337"/>
          </a:xfrm>
        </p:grpSpPr>
        <p:pic>
          <p:nvPicPr>
            <p:cNvPr id="4" name="Picture 3">
              <a:extLst>
                <a:ext uri="{FF2B5EF4-FFF2-40B4-BE49-F238E27FC236}">
                  <a16:creationId xmlns:a16="http://schemas.microsoft.com/office/drawing/2014/main" id="{E897E79E-1C23-4021-A14C-CEA7F3C371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244" y="2015607"/>
              <a:ext cx="5573756" cy="3140337"/>
            </a:xfrm>
            <a:prstGeom prst="rect">
              <a:avLst/>
            </a:prstGeom>
          </p:spPr>
        </p:pic>
        <p:sp>
          <p:nvSpPr>
            <p:cNvPr id="5" name="TextBox 4">
              <a:extLst>
                <a:ext uri="{FF2B5EF4-FFF2-40B4-BE49-F238E27FC236}">
                  <a16:creationId xmlns:a16="http://schemas.microsoft.com/office/drawing/2014/main" id="{FE0E320D-F981-4DA2-9427-2F989EC50602}"/>
                </a:ext>
              </a:extLst>
            </p:cNvPr>
            <p:cNvSpPr txBox="1"/>
            <p:nvPr/>
          </p:nvSpPr>
          <p:spPr>
            <a:xfrm>
              <a:off x="1954061" y="4771223"/>
              <a:ext cx="444910" cy="246221"/>
            </a:xfrm>
            <a:prstGeom prst="rect">
              <a:avLst/>
            </a:prstGeom>
            <a:solidFill>
              <a:schemeClr val="bg1"/>
            </a:solidFill>
          </p:spPr>
          <p:txBody>
            <a:bodyPr wrap="square" tIns="0" bIns="0"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sp>
        <p:nvSpPr>
          <p:cNvPr id="3" name="Title 2">
            <a:extLst>
              <a:ext uri="{FF2B5EF4-FFF2-40B4-BE49-F238E27FC236}">
                <a16:creationId xmlns:a16="http://schemas.microsoft.com/office/drawing/2014/main" id="{771F075A-6865-4726-8D85-B25B1CC5FC7E}"/>
              </a:ext>
            </a:extLst>
          </p:cNvPr>
          <p:cNvSpPr>
            <a:spLocks noGrp="1"/>
          </p:cNvSpPr>
          <p:nvPr>
            <p:ph type="title"/>
          </p:nvPr>
        </p:nvSpPr>
        <p:spPr/>
        <p:txBody>
          <a:bodyPr/>
          <a:lstStyle/>
          <a:p>
            <a:r>
              <a:rPr lang="en-GB" dirty="0"/>
              <a:t>6F-3 Compare fractions with different denominators</a:t>
            </a:r>
          </a:p>
        </p:txBody>
      </p:sp>
      <p:sp>
        <p:nvSpPr>
          <p:cNvPr id="10" name="Rectangle 9">
            <a:extLst>
              <a:ext uri="{FF2B5EF4-FFF2-40B4-BE49-F238E27FC236}">
                <a16:creationId xmlns:a16="http://schemas.microsoft.com/office/drawing/2014/main" id="{6552D617-0A3E-41E3-810E-AFE13BF2DB1C}"/>
              </a:ext>
            </a:extLst>
          </p:cNvPr>
          <p:cNvSpPr/>
          <p:nvPr/>
        </p:nvSpPr>
        <p:spPr>
          <a:xfrm>
            <a:off x="4155413" y="2322761"/>
            <a:ext cx="444911" cy="769441"/>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400" b="0" i="0" u="none" strike="noStrike" kern="1200" cap="none" spc="0" normalizeH="0" baseline="0" noProof="0" dirty="0">
                <a:ln>
                  <a:noFill/>
                </a:ln>
                <a:solidFill>
                  <a:srgbClr val="008000"/>
                </a:solidFill>
                <a:effectLst/>
                <a:uLnTx/>
                <a:uFillTx/>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a:t>
            </a:r>
            <a:endParaRPr kumimoji="0" lang="en-GB" sz="4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3" name="Rectangle 12">
            <a:extLst>
              <a:ext uri="{FF2B5EF4-FFF2-40B4-BE49-F238E27FC236}">
                <a16:creationId xmlns:a16="http://schemas.microsoft.com/office/drawing/2014/main" id="{2EB6690F-C12C-4E4C-AF6F-A1CDB2A3C2BA}"/>
              </a:ext>
            </a:extLst>
          </p:cNvPr>
          <p:cNvSpPr/>
          <p:nvPr/>
        </p:nvSpPr>
        <p:spPr>
          <a:xfrm>
            <a:off x="5411564" y="2991233"/>
            <a:ext cx="444911" cy="769441"/>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400" b="0" i="0" u="none" strike="noStrike" kern="1200" cap="none" spc="0" normalizeH="0" baseline="0" noProof="0" dirty="0">
                <a:ln>
                  <a:noFill/>
                </a:ln>
                <a:solidFill>
                  <a:srgbClr val="008000"/>
                </a:solidFill>
                <a:effectLst/>
                <a:uLnTx/>
                <a:uFillTx/>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a:t>
            </a:r>
            <a:endParaRPr kumimoji="0" lang="en-GB" sz="4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5" name="Rectangle 14">
            <a:extLst>
              <a:ext uri="{FF2B5EF4-FFF2-40B4-BE49-F238E27FC236}">
                <a16:creationId xmlns:a16="http://schemas.microsoft.com/office/drawing/2014/main" id="{B4EA1B27-C996-4629-AEA8-FDB70AF2C263}"/>
              </a:ext>
            </a:extLst>
          </p:cNvPr>
          <p:cNvSpPr/>
          <p:nvPr/>
        </p:nvSpPr>
        <p:spPr>
          <a:xfrm>
            <a:off x="4155412" y="3663581"/>
            <a:ext cx="444911" cy="769441"/>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400" b="0" i="0" u="none" strike="noStrike" kern="1200" cap="none" spc="0" normalizeH="0" baseline="0" noProof="0" dirty="0">
                <a:ln>
                  <a:noFill/>
                </a:ln>
                <a:solidFill>
                  <a:srgbClr val="008000"/>
                </a:solidFill>
                <a:effectLst/>
                <a:uLnTx/>
                <a:uFillTx/>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a:t>
            </a:r>
            <a:endParaRPr kumimoji="0" lang="en-GB" sz="4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7" name="Rectangle 16">
            <a:extLst>
              <a:ext uri="{FF2B5EF4-FFF2-40B4-BE49-F238E27FC236}">
                <a16:creationId xmlns:a16="http://schemas.microsoft.com/office/drawing/2014/main" id="{370F30B8-C59F-4998-B029-D043729CEE4F}"/>
              </a:ext>
            </a:extLst>
          </p:cNvPr>
          <p:cNvSpPr/>
          <p:nvPr/>
        </p:nvSpPr>
        <p:spPr>
          <a:xfrm>
            <a:off x="2876737" y="4386503"/>
            <a:ext cx="444911" cy="769441"/>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400" b="0" i="0" u="none" strike="noStrike" kern="1200" cap="none" spc="0" normalizeH="0" baseline="0" noProof="0" dirty="0">
                <a:ln>
                  <a:noFill/>
                </a:ln>
                <a:solidFill>
                  <a:srgbClr val="008000"/>
                </a:solidFill>
                <a:effectLst/>
                <a:uLnTx/>
                <a:uFillTx/>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a:t>
            </a:r>
            <a:endParaRPr kumimoji="0" lang="en-GB" sz="4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9" name="Content Placeholder 2">
            <a:extLst>
              <a:ext uri="{FF2B5EF4-FFF2-40B4-BE49-F238E27FC236}">
                <a16:creationId xmlns:a16="http://schemas.microsoft.com/office/drawing/2014/main" id="{7F730F82-85CB-4B65-9275-6E20828C21FA}"/>
              </a:ext>
            </a:extLst>
          </p:cNvPr>
          <p:cNvSpPr txBox="1">
            <a:spLocks/>
          </p:cNvSpPr>
          <p:nvPr/>
        </p:nvSpPr>
        <p:spPr>
          <a:xfrm>
            <a:off x="6667715" y="1534794"/>
            <a:ext cx="5180838"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Consider each row of fractions. Are the fractions increasing in size? Are they decreasing is size? Are they mixed up and are therefore neither increasing or decreasing?</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could you use to help make your decisions? Would considering the relationship between the numerators and denominators be useful? Would converting the fractions to have a common denominator be useful? </a:t>
            </a:r>
            <a:r>
              <a:rPr kumimoji="0" lang="en-GB" sz="2000" b="0" i="0" u="none" strike="noStrike" kern="1200" cap="none" spc="0" normalizeH="0" baseline="0" noProof="0">
                <a:ln>
                  <a:noFill/>
                </a:ln>
                <a:solidFill>
                  <a:srgbClr val="585858"/>
                </a:solidFill>
                <a:effectLst/>
                <a:uLnTx/>
                <a:uFillTx/>
                <a:latin typeface="Arial"/>
                <a:ea typeface="+mn-ea"/>
                <a:cs typeface="+mn-cs"/>
              </a:rPr>
              <a:t>Why or  </a:t>
            </a:r>
            <a:r>
              <a:rPr kumimoji="0" lang="en-GB" sz="2000" b="0" i="0" u="none" strike="noStrike" kern="1200" cap="none" spc="0" normalizeH="0" baseline="0" noProof="0" dirty="0">
                <a:ln>
                  <a:noFill/>
                </a:ln>
                <a:solidFill>
                  <a:srgbClr val="585858"/>
                </a:solidFill>
                <a:effectLst/>
                <a:uLnTx/>
                <a:uFillTx/>
                <a:latin typeface="Arial"/>
                <a:ea typeface="+mn-ea"/>
                <a:cs typeface="+mn-cs"/>
              </a:rPr>
              <a:t>why not?</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544876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800200"/>
          </a:xfrm>
          <a:ln>
            <a:solidFill>
              <a:schemeClr val="accent1">
                <a:lumMod val="50000"/>
              </a:schemeClr>
            </a:solidFill>
          </a:ln>
        </p:spPr>
        <p:txBody>
          <a:bodyPr>
            <a:noAutofit/>
          </a:bodyPr>
          <a:lstStyle/>
          <a:p>
            <a:pPr>
              <a:lnSpc>
                <a:spcPct val="120000"/>
              </a:lnSpc>
            </a:pPr>
            <a:r>
              <a:rPr lang="en-GB" sz="2400" dirty="0"/>
              <a:t>6F-3 </a:t>
            </a:r>
            <a:br>
              <a:rPr lang="en-GB" sz="2400" dirty="0"/>
            </a:br>
            <a:r>
              <a:rPr lang="en-GB" sz="2400" i="1" dirty="0"/>
              <a:t>Compare fractions with different denominators, including fractions greater than 1, using reasoning, and choose between reasoning and common denomination as a comparison strategy.</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6F-3.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Year 6</a:t>
            </a:r>
            <a:r>
              <a:rPr lang="en-GB" kern="0" dirty="0">
                <a:latin typeface="Arial" panose="020B0604020202020204" pitchFamily="34" charset="0"/>
                <a:cs typeface="Arial" panose="020B0604020202020204" pitchFamily="34" charset="0"/>
              </a:rPr>
              <a:t>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318BEF09-7019-48B2-9AD9-C840302375DF}"/>
              </a:ext>
            </a:extLst>
          </p:cNvPr>
          <p:cNvSpPr>
            <a:spLocks noGrp="1"/>
          </p:cNvSpPr>
          <p:nvPr>
            <p:ph sz="half" idx="2"/>
          </p:nvPr>
        </p:nvSpPr>
        <p:spPr/>
        <p:txBody>
          <a:bodyPr/>
          <a:lstStyle/>
          <a:p>
            <a:pPr marL="342900" indent="-342900">
              <a:lnSpc>
                <a:spcPct val="120000"/>
              </a:lnSpc>
              <a:buClr>
                <a:srgbClr val="585858"/>
              </a:buClr>
              <a:buFont typeface="Arial" panose="020B0604020202020204" pitchFamily="34" charset="0"/>
              <a:buChar char="•"/>
            </a:pPr>
            <a:r>
              <a:rPr lang="en-GB" sz="2400" dirty="0"/>
              <a:t>Additional pedagogical subject knowledge support can be found in the Mastery Professional Development </a:t>
            </a:r>
            <a:r>
              <a:rPr lang="en-GB" sz="2400" dirty="0">
                <a:solidFill>
                  <a:schemeClr val="tx1"/>
                </a:solidFill>
              </a:rPr>
              <a:t>Ma</a:t>
            </a:r>
            <a:r>
              <a:rPr lang="en-GB" sz="2400" dirty="0"/>
              <a:t>terials:</a:t>
            </a:r>
          </a:p>
          <a:p>
            <a:pPr marL="342900" indent="-342900">
              <a:lnSpc>
                <a:spcPct val="120000"/>
              </a:lnSpc>
              <a:buClr>
                <a:srgbClr val="585858"/>
              </a:buClr>
              <a:buFont typeface="Arial" panose="020B0604020202020204" pitchFamily="34" charset="0"/>
              <a:buChar char="•"/>
            </a:pPr>
            <a:r>
              <a:rPr lang="en-GB" sz="2400" dirty="0">
                <a:hlinkClick r:id="rId3"/>
              </a:rPr>
              <a:t>3.8 Common denomination: more adding and subtracting </a:t>
            </a:r>
            <a:endParaRPr lang="en-GB" sz="2400" dirty="0"/>
          </a:p>
          <a:p>
            <a:pPr marL="342900" indent="-342900">
              <a:lnSpc>
                <a:spcPct val="120000"/>
              </a:lnSpc>
              <a:buClr>
                <a:srgbClr val="585858"/>
              </a:buClr>
              <a:buFont typeface="Arial" panose="020B0604020202020204" pitchFamily="34" charset="0"/>
              <a:buChar char="•"/>
            </a:pPr>
            <a:r>
              <a:rPr lang="en-GB" sz="2400" dirty="0"/>
              <a:t>Several of the activity slides have been taken from these materials.</a:t>
            </a:r>
          </a:p>
          <a:p>
            <a:pPr marL="257175" indent="-257175">
              <a:lnSpc>
                <a:spcPct val="120000"/>
              </a:lnSpc>
              <a:buFont typeface="Arial" panose="020B0604020202020204" pitchFamily="34" charset="0"/>
              <a:buChar char="•"/>
            </a:pPr>
            <a:endParaRPr lang="en-GB" sz="1200" dirty="0">
              <a:solidFill>
                <a:srgbClr val="FF0000"/>
              </a:solidFill>
            </a:endParaRPr>
          </a:p>
        </p:txBody>
      </p:sp>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a:xfrm>
            <a:off x="908575" y="265845"/>
            <a:ext cx="10425325" cy="736588"/>
          </a:xfrm>
        </p:spPr>
        <p:txBody>
          <a:bodyPr/>
          <a:lstStyle/>
          <a:p>
            <a:r>
              <a:rPr lang="en-GB" sz="2400" dirty="0"/>
              <a:t>6F-3 : Linked mastery PD materials</a:t>
            </a:r>
          </a:p>
        </p:txBody>
      </p:sp>
      <p:pic>
        <p:nvPicPr>
          <p:cNvPr id="3" name="Picture 2">
            <a:extLst>
              <a:ext uri="{FF2B5EF4-FFF2-40B4-BE49-F238E27FC236}">
                <a16:creationId xmlns:a16="http://schemas.microsoft.com/office/drawing/2014/main" id="{A10BDECA-0BD4-4187-B7D2-5E42A947EC12}"/>
              </a:ext>
            </a:extLst>
          </p:cNvPr>
          <p:cNvPicPr>
            <a:picLocks noChangeAspect="1"/>
          </p:cNvPicPr>
          <p:nvPr/>
        </p:nvPicPr>
        <p:blipFill>
          <a:blip r:embed="rId4"/>
          <a:stretch>
            <a:fillRect/>
          </a:stretch>
        </p:blipFill>
        <p:spPr>
          <a:xfrm>
            <a:off x="949344" y="1180597"/>
            <a:ext cx="3670281" cy="5227371"/>
          </a:xfrm>
          <a:prstGeom prst="rect">
            <a:avLst/>
          </a:prstGeom>
          <a:ln>
            <a:solidFill>
              <a:schemeClr val="accent1"/>
            </a:solidFill>
          </a:ln>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Compare fractions with different denominators</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400490" y="490628"/>
            <a:ext cx="1191720" cy="301224"/>
          </a:xfrm>
        </p:spPr>
        <p:txBody>
          <a:bodyPr/>
          <a:lstStyle/>
          <a:p>
            <a:r>
              <a:rPr lang="en-GB" dirty="0"/>
              <a:t>    6F-3 </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1" y="1484784"/>
            <a:ext cx="10934700"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64235"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a:buClrTx/>
              <a:buFontTx/>
              <a:buNone/>
            </a:pPr>
            <a:r>
              <a:rPr lang="en-GB" dirty="0">
                <a:latin typeface="Arial" panose="020B0604020202020204" pitchFamily="34" charset="0"/>
                <a:cs typeface="Arial" panose="020B0604020202020204" pitchFamily="34" charset="0"/>
              </a:rPr>
              <a:t>6F-3 Compare fractions with different denominators</a:t>
            </a:r>
            <a:endParaRPr lang="en-GB" kern="0"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0460257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BAECD9-B7AD-4D48-993F-2C9EC1EB17FE}"/>
              </a:ext>
            </a:extLst>
          </p:cNvPr>
          <p:cNvSpPr>
            <a:spLocks noGrp="1"/>
          </p:cNvSpPr>
          <p:nvPr>
            <p:ph type="title"/>
          </p:nvPr>
        </p:nvSpPr>
        <p:spPr/>
        <p:txBody>
          <a:bodyPr/>
          <a:lstStyle/>
          <a:p>
            <a:r>
              <a:rPr lang="en-GB" dirty="0"/>
              <a:t>6F-3 Compare fractions with different denominators</a:t>
            </a:r>
            <a:br>
              <a:rPr lang="en-GB" kern="0" dirty="0"/>
            </a:br>
            <a:endParaRPr lang="en-GB" dirty="0"/>
          </a:p>
        </p:txBody>
      </p:sp>
      <p:graphicFrame>
        <p:nvGraphicFramePr>
          <p:cNvPr id="8" name="Object 7">
            <a:extLst>
              <a:ext uri="{FF2B5EF4-FFF2-40B4-BE49-F238E27FC236}">
                <a16:creationId xmlns:a16="http://schemas.microsoft.com/office/drawing/2014/main" id="{F5D84655-9DE0-4362-AD2A-100A0A40CBEE}"/>
              </a:ext>
            </a:extLst>
          </p:cNvPr>
          <p:cNvGraphicFramePr>
            <a:graphicFrameLocks noChangeAspect="1"/>
          </p:cNvGraphicFramePr>
          <p:nvPr/>
        </p:nvGraphicFramePr>
        <p:xfrm>
          <a:off x="2072778" y="1697038"/>
          <a:ext cx="241300" cy="736600"/>
        </p:xfrm>
        <a:graphic>
          <a:graphicData uri="http://schemas.openxmlformats.org/presentationml/2006/ole">
            <mc:AlternateContent xmlns:mc="http://schemas.openxmlformats.org/markup-compatibility/2006">
              <mc:Choice xmlns:v="urn:schemas-microsoft-com:vml" Requires="v">
                <p:oleObj spid="_x0000_s1026" name="Equation" r:id="rId4" imgW="241200" imgH="736560" progId="Equation.DSMT4">
                  <p:embed/>
                </p:oleObj>
              </mc:Choice>
              <mc:Fallback>
                <p:oleObj name="Equation" r:id="rId4" imgW="241200" imgH="736560" progId="Equation.DSMT4">
                  <p:embed/>
                  <p:pic>
                    <p:nvPicPr>
                      <p:cNvPr id="8" name="Object 7">
                        <a:extLst>
                          <a:ext uri="{FF2B5EF4-FFF2-40B4-BE49-F238E27FC236}">
                            <a16:creationId xmlns:a16="http://schemas.microsoft.com/office/drawing/2014/main" id="{F5D84655-9DE0-4362-AD2A-100A0A40CBEE}"/>
                          </a:ext>
                        </a:extLst>
                      </p:cNvPr>
                      <p:cNvPicPr/>
                      <p:nvPr/>
                    </p:nvPicPr>
                    <p:blipFill>
                      <a:blip r:embed="rId5"/>
                      <a:stretch>
                        <a:fillRect/>
                      </a:stretch>
                    </p:blipFill>
                    <p:spPr>
                      <a:xfrm>
                        <a:off x="2072778" y="1697038"/>
                        <a:ext cx="241300" cy="7366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528DA4AD-60B8-4BC6-A88C-450A037B6B47}"/>
              </a:ext>
            </a:extLst>
          </p:cNvPr>
          <p:cNvGraphicFramePr>
            <a:graphicFrameLocks noChangeAspect="1"/>
          </p:cNvGraphicFramePr>
          <p:nvPr/>
        </p:nvGraphicFramePr>
        <p:xfrm>
          <a:off x="2669836" y="1704975"/>
          <a:ext cx="330200" cy="723900"/>
        </p:xfrm>
        <a:graphic>
          <a:graphicData uri="http://schemas.openxmlformats.org/presentationml/2006/ole">
            <mc:AlternateContent xmlns:mc="http://schemas.openxmlformats.org/markup-compatibility/2006">
              <mc:Choice xmlns:v="urn:schemas-microsoft-com:vml" Requires="v">
                <p:oleObj spid="_x0000_s1027" name="Equation" r:id="rId6" imgW="330120" imgH="723600" progId="Equation.DSMT4">
                  <p:embed/>
                </p:oleObj>
              </mc:Choice>
              <mc:Fallback>
                <p:oleObj name="Equation" r:id="rId6" imgW="330120" imgH="723600" progId="Equation.DSMT4">
                  <p:embed/>
                  <p:pic>
                    <p:nvPicPr>
                      <p:cNvPr id="10" name="Object 9">
                        <a:extLst>
                          <a:ext uri="{FF2B5EF4-FFF2-40B4-BE49-F238E27FC236}">
                            <a16:creationId xmlns:a16="http://schemas.microsoft.com/office/drawing/2014/main" id="{528DA4AD-60B8-4BC6-A88C-450A037B6B47}"/>
                          </a:ext>
                        </a:extLst>
                      </p:cNvPr>
                      <p:cNvPicPr/>
                      <p:nvPr/>
                    </p:nvPicPr>
                    <p:blipFill>
                      <a:blip r:embed="rId7"/>
                      <a:stretch>
                        <a:fillRect/>
                      </a:stretch>
                    </p:blipFill>
                    <p:spPr>
                      <a:xfrm>
                        <a:off x="2669836" y="1704975"/>
                        <a:ext cx="330200" cy="723900"/>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722C3ABF-9155-444D-B00E-58BBF1310C09}"/>
              </a:ext>
            </a:extLst>
          </p:cNvPr>
          <p:cNvGraphicFramePr>
            <a:graphicFrameLocks noChangeAspect="1"/>
          </p:cNvGraphicFramePr>
          <p:nvPr/>
        </p:nvGraphicFramePr>
        <p:xfrm>
          <a:off x="3940152" y="1703388"/>
          <a:ext cx="368300" cy="736600"/>
        </p:xfrm>
        <a:graphic>
          <a:graphicData uri="http://schemas.openxmlformats.org/presentationml/2006/ole">
            <mc:AlternateContent xmlns:mc="http://schemas.openxmlformats.org/markup-compatibility/2006">
              <mc:Choice xmlns:v="urn:schemas-microsoft-com:vml" Requires="v">
                <p:oleObj spid="_x0000_s1028" name="Equation" r:id="rId8" imgW="368280" imgH="736560" progId="Equation.DSMT4">
                  <p:embed/>
                </p:oleObj>
              </mc:Choice>
              <mc:Fallback>
                <p:oleObj name="Equation" r:id="rId8" imgW="368280" imgH="736560" progId="Equation.DSMT4">
                  <p:embed/>
                  <p:pic>
                    <p:nvPicPr>
                      <p:cNvPr id="14" name="Object 13">
                        <a:extLst>
                          <a:ext uri="{FF2B5EF4-FFF2-40B4-BE49-F238E27FC236}">
                            <a16:creationId xmlns:a16="http://schemas.microsoft.com/office/drawing/2014/main" id="{722C3ABF-9155-444D-B00E-58BBF1310C09}"/>
                          </a:ext>
                        </a:extLst>
                      </p:cNvPr>
                      <p:cNvPicPr/>
                      <p:nvPr/>
                    </p:nvPicPr>
                    <p:blipFill>
                      <a:blip r:embed="rId9"/>
                      <a:stretch>
                        <a:fillRect/>
                      </a:stretch>
                    </p:blipFill>
                    <p:spPr>
                      <a:xfrm>
                        <a:off x="3940152" y="1703388"/>
                        <a:ext cx="368300" cy="73660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5B4CAE81-0A2D-49FE-94E5-AC7CBEBA1109}"/>
              </a:ext>
            </a:extLst>
          </p:cNvPr>
          <p:cNvGraphicFramePr>
            <a:graphicFrameLocks noChangeAspect="1"/>
          </p:cNvGraphicFramePr>
          <p:nvPr/>
        </p:nvGraphicFramePr>
        <p:xfrm>
          <a:off x="5388271" y="1697038"/>
          <a:ext cx="533400" cy="736600"/>
        </p:xfrm>
        <a:graphic>
          <a:graphicData uri="http://schemas.openxmlformats.org/presentationml/2006/ole">
            <mc:AlternateContent xmlns:mc="http://schemas.openxmlformats.org/markup-compatibility/2006">
              <mc:Choice xmlns:v="urn:schemas-microsoft-com:vml" Requires="v">
                <p:oleObj spid="_x0000_s1029" name="Equation" r:id="rId10" imgW="533160" imgH="736560" progId="Equation.DSMT4">
                  <p:embed/>
                </p:oleObj>
              </mc:Choice>
              <mc:Fallback>
                <p:oleObj name="Equation" r:id="rId10" imgW="533160" imgH="736560" progId="Equation.DSMT4">
                  <p:embed/>
                  <p:pic>
                    <p:nvPicPr>
                      <p:cNvPr id="16" name="Object 15">
                        <a:extLst>
                          <a:ext uri="{FF2B5EF4-FFF2-40B4-BE49-F238E27FC236}">
                            <a16:creationId xmlns:a16="http://schemas.microsoft.com/office/drawing/2014/main" id="{5B4CAE81-0A2D-49FE-94E5-AC7CBEBA1109}"/>
                          </a:ext>
                        </a:extLst>
                      </p:cNvPr>
                      <p:cNvPicPr/>
                      <p:nvPr/>
                    </p:nvPicPr>
                    <p:blipFill>
                      <a:blip r:embed="rId11"/>
                      <a:stretch>
                        <a:fillRect/>
                      </a:stretch>
                    </p:blipFill>
                    <p:spPr>
                      <a:xfrm>
                        <a:off x="5388271" y="1697038"/>
                        <a:ext cx="533400" cy="736600"/>
                      </a:xfrm>
                      <a:prstGeom prst="rect">
                        <a:avLst/>
                      </a:prstGeom>
                    </p:spPr>
                  </p:pic>
                </p:oleObj>
              </mc:Fallback>
            </mc:AlternateContent>
          </a:graphicData>
        </a:graphic>
      </p:graphicFrame>
      <p:sp>
        <p:nvSpPr>
          <p:cNvPr id="4" name="Oval 3">
            <a:extLst>
              <a:ext uri="{FF2B5EF4-FFF2-40B4-BE49-F238E27FC236}">
                <a16:creationId xmlns:a16="http://schemas.microsoft.com/office/drawing/2014/main" id="{FB4C9513-D0D8-4331-9181-738590AEC478}"/>
              </a:ext>
            </a:extLst>
          </p:cNvPr>
          <p:cNvSpPr/>
          <p:nvPr/>
        </p:nvSpPr>
        <p:spPr bwMode="auto">
          <a:xfrm>
            <a:off x="654210" y="3568660"/>
            <a:ext cx="1501140" cy="1947903"/>
          </a:xfrm>
          <a:prstGeom prst="ellips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5" name="Oval 14">
            <a:extLst>
              <a:ext uri="{FF2B5EF4-FFF2-40B4-BE49-F238E27FC236}">
                <a16:creationId xmlns:a16="http://schemas.microsoft.com/office/drawing/2014/main" id="{475A3EFD-F7D9-4992-A118-31209677E708}"/>
              </a:ext>
            </a:extLst>
          </p:cNvPr>
          <p:cNvSpPr/>
          <p:nvPr/>
        </p:nvSpPr>
        <p:spPr bwMode="auto">
          <a:xfrm>
            <a:off x="2575936" y="3568660"/>
            <a:ext cx="1501140" cy="1947903"/>
          </a:xfrm>
          <a:prstGeom prst="ellips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7" name="Oval 16">
            <a:extLst>
              <a:ext uri="{FF2B5EF4-FFF2-40B4-BE49-F238E27FC236}">
                <a16:creationId xmlns:a16="http://schemas.microsoft.com/office/drawing/2014/main" id="{78A565DA-5EDC-46A1-A3FF-B55CA45C0E01}"/>
              </a:ext>
            </a:extLst>
          </p:cNvPr>
          <p:cNvSpPr/>
          <p:nvPr/>
        </p:nvSpPr>
        <p:spPr bwMode="auto">
          <a:xfrm>
            <a:off x="4497662" y="3568660"/>
            <a:ext cx="1501140" cy="1947903"/>
          </a:xfrm>
          <a:prstGeom prst="ellips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TextBox 6">
            <a:extLst>
              <a:ext uri="{FF2B5EF4-FFF2-40B4-BE49-F238E27FC236}">
                <a16:creationId xmlns:a16="http://schemas.microsoft.com/office/drawing/2014/main" id="{B41CECCE-0217-4131-8D4C-A2CDF47F9E4B}"/>
              </a:ext>
            </a:extLst>
          </p:cNvPr>
          <p:cNvSpPr txBox="1"/>
          <p:nvPr/>
        </p:nvSpPr>
        <p:spPr>
          <a:xfrm>
            <a:off x="1107262" y="3045440"/>
            <a:ext cx="694421"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&lt; 1</a:t>
            </a:r>
          </a:p>
        </p:txBody>
      </p:sp>
      <p:sp>
        <p:nvSpPr>
          <p:cNvPr id="18" name="TextBox 17">
            <a:extLst>
              <a:ext uri="{FF2B5EF4-FFF2-40B4-BE49-F238E27FC236}">
                <a16:creationId xmlns:a16="http://schemas.microsoft.com/office/drawing/2014/main" id="{14BC9F33-7367-4DC9-BEDE-EE708316E459}"/>
              </a:ext>
            </a:extLst>
          </p:cNvPr>
          <p:cNvSpPr txBox="1"/>
          <p:nvPr/>
        </p:nvSpPr>
        <p:spPr>
          <a:xfrm>
            <a:off x="3074332" y="3045440"/>
            <a:ext cx="694421"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1</a:t>
            </a:r>
          </a:p>
        </p:txBody>
      </p:sp>
      <p:sp>
        <p:nvSpPr>
          <p:cNvPr id="19" name="TextBox 18">
            <a:extLst>
              <a:ext uri="{FF2B5EF4-FFF2-40B4-BE49-F238E27FC236}">
                <a16:creationId xmlns:a16="http://schemas.microsoft.com/office/drawing/2014/main" id="{A674B4E1-B592-416E-9020-B0316237C04C}"/>
              </a:ext>
            </a:extLst>
          </p:cNvPr>
          <p:cNvSpPr txBox="1"/>
          <p:nvPr/>
        </p:nvSpPr>
        <p:spPr>
          <a:xfrm>
            <a:off x="5143341" y="3045440"/>
            <a:ext cx="694421"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&gt; 1</a:t>
            </a:r>
          </a:p>
        </p:txBody>
      </p:sp>
      <p:grpSp>
        <p:nvGrpSpPr>
          <p:cNvPr id="25" name="Group 24">
            <a:extLst>
              <a:ext uri="{FF2B5EF4-FFF2-40B4-BE49-F238E27FC236}">
                <a16:creationId xmlns:a16="http://schemas.microsoft.com/office/drawing/2014/main" id="{6CF00FFA-281E-420B-BBB6-545ECD7F4951}"/>
              </a:ext>
            </a:extLst>
          </p:cNvPr>
          <p:cNvGrpSpPr/>
          <p:nvPr/>
        </p:nvGrpSpPr>
        <p:grpSpPr>
          <a:xfrm>
            <a:off x="1415313" y="1654225"/>
            <a:ext cx="349776" cy="847626"/>
            <a:chOff x="6800642" y="3557692"/>
            <a:chExt cx="349776" cy="847626"/>
          </a:xfrm>
        </p:grpSpPr>
        <p:sp>
          <p:nvSpPr>
            <p:cNvPr id="22" name="TextBox 21">
              <a:extLst>
                <a:ext uri="{FF2B5EF4-FFF2-40B4-BE49-F238E27FC236}">
                  <a16:creationId xmlns:a16="http://schemas.microsoft.com/office/drawing/2014/main" id="{2B5FD66E-26A4-4C3D-94C6-53BC58836CFC}"/>
                </a:ext>
              </a:extLst>
            </p:cNvPr>
            <p:cNvSpPr txBox="1"/>
            <p:nvPr/>
          </p:nvSpPr>
          <p:spPr>
            <a:xfrm>
              <a:off x="6800642" y="3557692"/>
              <a:ext cx="349776" cy="4770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5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7</a:t>
              </a:r>
            </a:p>
          </p:txBody>
        </p:sp>
        <p:sp>
          <p:nvSpPr>
            <p:cNvPr id="23" name="TextBox 22">
              <a:extLst>
                <a:ext uri="{FF2B5EF4-FFF2-40B4-BE49-F238E27FC236}">
                  <a16:creationId xmlns:a16="http://schemas.microsoft.com/office/drawing/2014/main" id="{5BC29032-BE6C-4C9D-B079-0C6D36A17061}"/>
                </a:ext>
              </a:extLst>
            </p:cNvPr>
            <p:cNvSpPr txBox="1"/>
            <p:nvPr/>
          </p:nvSpPr>
          <p:spPr>
            <a:xfrm>
              <a:off x="6800642" y="3928264"/>
              <a:ext cx="349776" cy="4770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5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4</a:t>
              </a:r>
            </a:p>
          </p:txBody>
        </p:sp>
        <p:cxnSp>
          <p:nvCxnSpPr>
            <p:cNvPr id="24" name="Straight Connector 23">
              <a:extLst>
                <a:ext uri="{FF2B5EF4-FFF2-40B4-BE49-F238E27FC236}">
                  <a16:creationId xmlns:a16="http://schemas.microsoft.com/office/drawing/2014/main" id="{71AD1B45-D09D-4EAC-BA0C-1E8B5B8A7602}"/>
                </a:ext>
              </a:extLst>
            </p:cNvPr>
            <p:cNvCxnSpPr/>
            <p:nvPr/>
          </p:nvCxnSpPr>
          <p:spPr bwMode="auto">
            <a:xfrm>
              <a:off x="6831151" y="3991434"/>
              <a:ext cx="288758"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7" name="Group 26">
            <a:extLst>
              <a:ext uri="{FF2B5EF4-FFF2-40B4-BE49-F238E27FC236}">
                <a16:creationId xmlns:a16="http://schemas.microsoft.com/office/drawing/2014/main" id="{D330E48E-419C-4710-927D-8133A5F15DBD}"/>
              </a:ext>
            </a:extLst>
          </p:cNvPr>
          <p:cNvGrpSpPr/>
          <p:nvPr/>
        </p:nvGrpSpPr>
        <p:grpSpPr>
          <a:xfrm>
            <a:off x="3320609" y="1647875"/>
            <a:ext cx="349776" cy="847626"/>
            <a:chOff x="6800642" y="3557692"/>
            <a:chExt cx="349776" cy="847626"/>
          </a:xfrm>
        </p:grpSpPr>
        <p:sp>
          <p:nvSpPr>
            <p:cNvPr id="28" name="TextBox 27">
              <a:extLst>
                <a:ext uri="{FF2B5EF4-FFF2-40B4-BE49-F238E27FC236}">
                  <a16:creationId xmlns:a16="http://schemas.microsoft.com/office/drawing/2014/main" id="{81DC2938-35A0-4BEA-B979-0037E1709640}"/>
                </a:ext>
              </a:extLst>
            </p:cNvPr>
            <p:cNvSpPr txBox="1"/>
            <p:nvPr/>
          </p:nvSpPr>
          <p:spPr>
            <a:xfrm>
              <a:off x="6800642" y="3557692"/>
              <a:ext cx="349776" cy="4770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5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4</a:t>
              </a:r>
            </a:p>
          </p:txBody>
        </p:sp>
        <p:sp>
          <p:nvSpPr>
            <p:cNvPr id="29" name="TextBox 28">
              <a:extLst>
                <a:ext uri="{FF2B5EF4-FFF2-40B4-BE49-F238E27FC236}">
                  <a16:creationId xmlns:a16="http://schemas.microsoft.com/office/drawing/2014/main" id="{CD778D07-5050-4770-BC54-C819F22304FB}"/>
                </a:ext>
              </a:extLst>
            </p:cNvPr>
            <p:cNvSpPr txBox="1"/>
            <p:nvPr/>
          </p:nvSpPr>
          <p:spPr>
            <a:xfrm>
              <a:off x="6800642" y="3928264"/>
              <a:ext cx="349776" cy="4770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5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3</a:t>
              </a:r>
            </a:p>
          </p:txBody>
        </p:sp>
        <p:cxnSp>
          <p:nvCxnSpPr>
            <p:cNvPr id="30" name="Straight Connector 29">
              <a:extLst>
                <a:ext uri="{FF2B5EF4-FFF2-40B4-BE49-F238E27FC236}">
                  <a16:creationId xmlns:a16="http://schemas.microsoft.com/office/drawing/2014/main" id="{FC3D2010-E1FD-45C4-A03A-5D9272076EEA}"/>
                </a:ext>
              </a:extLst>
            </p:cNvPr>
            <p:cNvCxnSpPr/>
            <p:nvPr/>
          </p:nvCxnSpPr>
          <p:spPr bwMode="auto">
            <a:xfrm>
              <a:off x="6831151" y="3991434"/>
              <a:ext cx="288758"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2" name="Group 31">
            <a:extLst>
              <a:ext uri="{FF2B5EF4-FFF2-40B4-BE49-F238E27FC236}">
                <a16:creationId xmlns:a16="http://schemas.microsoft.com/office/drawing/2014/main" id="{802641E7-EB07-4AA5-BB3F-87A71B855A02}"/>
              </a:ext>
            </a:extLst>
          </p:cNvPr>
          <p:cNvGrpSpPr/>
          <p:nvPr/>
        </p:nvGrpSpPr>
        <p:grpSpPr>
          <a:xfrm>
            <a:off x="4596152" y="1647875"/>
            <a:ext cx="514885" cy="847626"/>
            <a:chOff x="6728451" y="3557692"/>
            <a:chExt cx="514885" cy="847626"/>
          </a:xfrm>
        </p:grpSpPr>
        <p:sp>
          <p:nvSpPr>
            <p:cNvPr id="33" name="TextBox 32">
              <a:extLst>
                <a:ext uri="{FF2B5EF4-FFF2-40B4-BE49-F238E27FC236}">
                  <a16:creationId xmlns:a16="http://schemas.microsoft.com/office/drawing/2014/main" id="{0C5FABED-2228-4516-96E3-9264A20D0F04}"/>
                </a:ext>
              </a:extLst>
            </p:cNvPr>
            <p:cNvSpPr txBox="1"/>
            <p:nvPr/>
          </p:nvSpPr>
          <p:spPr>
            <a:xfrm>
              <a:off x="6728451" y="3557692"/>
              <a:ext cx="514885" cy="4770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5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25</a:t>
              </a:r>
            </a:p>
          </p:txBody>
        </p:sp>
        <p:sp>
          <p:nvSpPr>
            <p:cNvPr id="34" name="TextBox 33">
              <a:extLst>
                <a:ext uri="{FF2B5EF4-FFF2-40B4-BE49-F238E27FC236}">
                  <a16:creationId xmlns:a16="http://schemas.microsoft.com/office/drawing/2014/main" id="{21706211-17D4-4818-BDC9-6307C9AC0889}"/>
                </a:ext>
              </a:extLst>
            </p:cNvPr>
            <p:cNvSpPr txBox="1"/>
            <p:nvPr/>
          </p:nvSpPr>
          <p:spPr>
            <a:xfrm>
              <a:off x="6800642" y="3928264"/>
              <a:ext cx="349776" cy="4770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5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5</a:t>
              </a:r>
            </a:p>
          </p:txBody>
        </p:sp>
        <p:cxnSp>
          <p:nvCxnSpPr>
            <p:cNvPr id="35" name="Straight Connector 34">
              <a:extLst>
                <a:ext uri="{FF2B5EF4-FFF2-40B4-BE49-F238E27FC236}">
                  <a16:creationId xmlns:a16="http://schemas.microsoft.com/office/drawing/2014/main" id="{92E5C03F-C8C3-4F50-858B-AEDE06B9A242}"/>
                </a:ext>
              </a:extLst>
            </p:cNvPr>
            <p:cNvCxnSpPr/>
            <p:nvPr/>
          </p:nvCxnSpPr>
          <p:spPr bwMode="auto">
            <a:xfrm>
              <a:off x="6831151" y="3991434"/>
              <a:ext cx="288758"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6" name="Group 35">
            <a:extLst>
              <a:ext uri="{FF2B5EF4-FFF2-40B4-BE49-F238E27FC236}">
                <a16:creationId xmlns:a16="http://schemas.microsoft.com/office/drawing/2014/main" id="{5D8DE5EB-F4D9-49A3-97EE-CE2CE7230B61}"/>
              </a:ext>
            </a:extLst>
          </p:cNvPr>
          <p:cNvGrpSpPr/>
          <p:nvPr/>
        </p:nvGrpSpPr>
        <p:grpSpPr>
          <a:xfrm>
            <a:off x="733629" y="1654225"/>
            <a:ext cx="514885" cy="847626"/>
            <a:chOff x="6704386" y="3557692"/>
            <a:chExt cx="514885" cy="847626"/>
          </a:xfrm>
        </p:grpSpPr>
        <p:sp>
          <p:nvSpPr>
            <p:cNvPr id="37" name="TextBox 36">
              <a:extLst>
                <a:ext uri="{FF2B5EF4-FFF2-40B4-BE49-F238E27FC236}">
                  <a16:creationId xmlns:a16="http://schemas.microsoft.com/office/drawing/2014/main" id="{6B54C29B-292C-499F-B97B-2070F3113922}"/>
                </a:ext>
              </a:extLst>
            </p:cNvPr>
            <p:cNvSpPr txBox="1"/>
            <p:nvPr/>
          </p:nvSpPr>
          <p:spPr>
            <a:xfrm>
              <a:off x="6800642" y="3557692"/>
              <a:ext cx="349776" cy="4770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5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2</a:t>
              </a:r>
            </a:p>
          </p:txBody>
        </p:sp>
        <p:sp>
          <p:nvSpPr>
            <p:cNvPr id="38" name="TextBox 37">
              <a:extLst>
                <a:ext uri="{FF2B5EF4-FFF2-40B4-BE49-F238E27FC236}">
                  <a16:creationId xmlns:a16="http://schemas.microsoft.com/office/drawing/2014/main" id="{369346E5-41FE-4BC1-BC87-FEF3B21AE441}"/>
                </a:ext>
              </a:extLst>
            </p:cNvPr>
            <p:cNvSpPr txBox="1"/>
            <p:nvPr/>
          </p:nvSpPr>
          <p:spPr>
            <a:xfrm>
              <a:off x="6704386" y="3928264"/>
              <a:ext cx="514885" cy="4770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5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10</a:t>
              </a:r>
            </a:p>
          </p:txBody>
        </p:sp>
        <p:cxnSp>
          <p:nvCxnSpPr>
            <p:cNvPr id="39" name="Straight Connector 38">
              <a:extLst>
                <a:ext uri="{FF2B5EF4-FFF2-40B4-BE49-F238E27FC236}">
                  <a16:creationId xmlns:a16="http://schemas.microsoft.com/office/drawing/2014/main" id="{29BD6387-C349-4D98-B9A2-762EAD6346D6}"/>
                </a:ext>
              </a:extLst>
            </p:cNvPr>
            <p:cNvCxnSpPr/>
            <p:nvPr/>
          </p:nvCxnSpPr>
          <p:spPr bwMode="auto">
            <a:xfrm>
              <a:off x="6831151" y="3991434"/>
              <a:ext cx="288758"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1" name="Content Placeholder 2">
            <a:extLst>
              <a:ext uri="{FF2B5EF4-FFF2-40B4-BE49-F238E27FC236}">
                <a16:creationId xmlns:a16="http://schemas.microsoft.com/office/drawing/2014/main" id="{A1F4FD86-D60D-44E7-8969-174676625255}"/>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numerators and denominators of the fractions shown?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it mean if the numerator is smaller than the denominator?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it mean if the numerator is equal to the denominator?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it mean if the numerator is greater than the denominator?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Use this understanding to sort the fractions into the appropriate set.</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3977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1.38778E-17 7.40741E-7 L 0.03581 0.28403 " pathEditMode="relative" rAng="0" ptsTypes="AA">
                                      <p:cBhvr>
                                        <p:cTn id="22" dur="2000" fill="hold"/>
                                        <p:tgtEl>
                                          <p:spTgt spid="36"/>
                                        </p:tgtEl>
                                        <p:attrNameLst>
                                          <p:attrName>ppt_x</p:attrName>
                                          <p:attrName>ppt_y</p:attrName>
                                        </p:attrNameLst>
                                      </p:cBhvr>
                                      <p:rCtr x="1784" y="14190"/>
                                    </p:animMotion>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nodeType="clickEffect">
                                  <p:stCondLst>
                                    <p:cond delay="0"/>
                                  </p:stCondLst>
                                  <p:childTnLst>
                                    <p:animMotion origin="layout" path="M 1.25E-6 7.40741E-7 L 0.27018 0.37917 " pathEditMode="relative" rAng="0" ptsTypes="AA">
                                      <p:cBhvr>
                                        <p:cTn id="26" dur="2000" fill="hold"/>
                                        <p:tgtEl>
                                          <p:spTgt spid="25"/>
                                        </p:tgtEl>
                                        <p:attrNameLst>
                                          <p:attrName>ppt_x</p:attrName>
                                          <p:attrName>ppt_y</p:attrName>
                                        </p:attrNameLst>
                                      </p:cBhvr>
                                      <p:rCtr x="13503" y="18958"/>
                                    </p:animMotion>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nodeType="clickEffect">
                                  <p:stCondLst>
                                    <p:cond delay="0"/>
                                  </p:stCondLst>
                                  <p:childTnLst>
                                    <p:animMotion origin="layout" path="M 2.08333E-6 2.59259E-6 L 0.07213 0.37245 " pathEditMode="relative" rAng="0" ptsTypes="AA">
                                      <p:cBhvr>
                                        <p:cTn id="30" dur="2000" fill="hold"/>
                                        <p:tgtEl>
                                          <p:spTgt spid="8"/>
                                        </p:tgtEl>
                                        <p:attrNameLst>
                                          <p:attrName>ppt_x</p:attrName>
                                          <p:attrName>ppt_y</p:attrName>
                                        </p:attrNameLst>
                                      </p:cBhvr>
                                      <p:rCtr x="3607" y="18611"/>
                                    </p:animMotion>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nodeType="clickEffect">
                                  <p:stCondLst>
                                    <p:cond delay="0"/>
                                  </p:stCondLst>
                                  <p:childTnLst>
                                    <p:animMotion origin="layout" path="M -2.08333E-6 1.11111E-6 L -0.14179 0.38773 " pathEditMode="relative" rAng="0" ptsTypes="AA">
                                      <p:cBhvr>
                                        <p:cTn id="34" dur="2000" fill="hold"/>
                                        <p:tgtEl>
                                          <p:spTgt spid="10"/>
                                        </p:tgtEl>
                                        <p:attrNameLst>
                                          <p:attrName>ppt_x</p:attrName>
                                          <p:attrName>ppt_y</p:attrName>
                                        </p:attrNameLst>
                                      </p:cBhvr>
                                      <p:rCtr x="-7096" y="19375"/>
                                    </p:animMotion>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nodeType="clickEffect">
                                  <p:stCondLst>
                                    <p:cond delay="0"/>
                                  </p:stCondLst>
                                  <p:childTnLst>
                                    <p:animMotion origin="layout" path="M 1.25E-6 -3.33333E-6 L 0.17239 0.38797 " pathEditMode="relative" rAng="0" ptsTypes="AA">
                                      <p:cBhvr>
                                        <p:cTn id="38" dur="2000" fill="hold"/>
                                        <p:tgtEl>
                                          <p:spTgt spid="27"/>
                                        </p:tgtEl>
                                        <p:attrNameLst>
                                          <p:attrName>ppt_x</p:attrName>
                                          <p:attrName>ppt_y</p:attrName>
                                        </p:attrNameLst>
                                      </p:cBhvr>
                                      <p:rCtr x="8620" y="19398"/>
                                    </p:animMotion>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nodeType="clickEffect">
                                  <p:stCondLst>
                                    <p:cond delay="0"/>
                                  </p:stCondLst>
                                  <p:childTnLst>
                                    <p:animMotion origin="layout" path="M -1.25E-6 -3.33333E-6 L -0.03724 0.34213 " pathEditMode="relative" rAng="0" ptsTypes="AA">
                                      <p:cBhvr>
                                        <p:cTn id="42" dur="2000" fill="hold"/>
                                        <p:tgtEl>
                                          <p:spTgt spid="14"/>
                                        </p:tgtEl>
                                        <p:attrNameLst>
                                          <p:attrName>ppt_x</p:attrName>
                                          <p:attrName>ppt_y</p:attrName>
                                        </p:attrNameLst>
                                      </p:cBhvr>
                                      <p:rCtr x="-1862" y="17106"/>
                                    </p:animMotion>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nodeType="clickEffect">
                                  <p:stCondLst>
                                    <p:cond delay="0"/>
                                  </p:stCondLst>
                                  <p:childTnLst>
                                    <p:animMotion origin="layout" path="M 3.125E-6 -3.33333E-6 L 0.03593 0.30486 " pathEditMode="relative" rAng="0" ptsTypes="AA">
                                      <p:cBhvr>
                                        <p:cTn id="46" dur="2000" fill="hold"/>
                                        <p:tgtEl>
                                          <p:spTgt spid="32"/>
                                        </p:tgtEl>
                                        <p:attrNameLst>
                                          <p:attrName>ppt_x</p:attrName>
                                          <p:attrName>ppt_y</p:attrName>
                                        </p:attrNameLst>
                                      </p:cBhvr>
                                      <p:rCtr x="1797" y="15231"/>
                                    </p:animMotion>
                                  </p:childTnLst>
                                </p:cTn>
                              </p:par>
                            </p:childTnLst>
                          </p:cTn>
                        </p:par>
                      </p:childTnLst>
                    </p:cTn>
                  </p:par>
                  <p:par>
                    <p:cTn id="47" fill="hold">
                      <p:stCondLst>
                        <p:cond delay="indefinite"/>
                      </p:stCondLst>
                      <p:childTnLst>
                        <p:par>
                          <p:cTn id="48" fill="hold">
                            <p:stCondLst>
                              <p:cond delay="0"/>
                            </p:stCondLst>
                            <p:childTnLst>
                              <p:par>
                                <p:cTn id="49" presetID="42" presetClass="path" presetSubtype="0" accel="50000" decel="50000" fill="hold" nodeType="clickEffect">
                                  <p:stCondLst>
                                    <p:cond delay="0"/>
                                  </p:stCondLst>
                                  <p:childTnLst>
                                    <p:animMotion origin="layout" path="M -2.08333E-6 2.59259E-6 L -0.32148 0.37824 " pathEditMode="relative" rAng="0" ptsTypes="AA">
                                      <p:cBhvr>
                                        <p:cTn id="50" dur="2000" fill="hold"/>
                                        <p:tgtEl>
                                          <p:spTgt spid="16"/>
                                        </p:tgtEl>
                                        <p:attrNameLst>
                                          <p:attrName>ppt_x</p:attrName>
                                          <p:attrName>ppt_y</p:attrName>
                                        </p:attrNameLst>
                                      </p:cBhvr>
                                      <p:rCtr x="-16081" y="1891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6.3"/>
</p:tagLst>
</file>

<file path=ppt/tags/tag3.xml><?xml version="1.0" encoding="utf-8"?>
<p:tagLst xmlns:a="http://schemas.openxmlformats.org/drawingml/2006/main" xmlns:r="http://schemas.openxmlformats.org/officeDocument/2006/relationships" xmlns:p="http://schemas.openxmlformats.org/presentationml/2006/main">
  <p:tag name="TIMING" val="|5.7|7|10.5"/>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52F4355-41EF-4DA9-B998-C6511E367AD2}">
  <ds:schemaRefs>
    <ds:schemaRef ds:uri="9a54f591-ca81-4d3f-b3c2-6f30af17eb50"/>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92be446a-fb96-41da-bd3a-8b4d582e422e"/>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3.xml><?xml version="1.0" encoding="utf-8"?>
<ds:datastoreItem xmlns:ds="http://schemas.openxmlformats.org/officeDocument/2006/customXml" ds:itemID="{CAE54907-28BA-4902-AE09-CD809A66CD20}"/>
</file>

<file path=docProps/app.xml><?xml version="1.0" encoding="utf-8"?>
<Properties xmlns="http://schemas.openxmlformats.org/officeDocument/2006/extended-properties" xmlns:vt="http://schemas.openxmlformats.org/officeDocument/2006/docPropsVTypes">
  <TotalTime>306</TotalTime>
  <Words>1311</Words>
  <Application>Microsoft Office PowerPoint</Application>
  <PresentationFormat>Widescreen</PresentationFormat>
  <Paragraphs>224</Paragraphs>
  <Slides>18</Slides>
  <Notes>13</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18</vt:i4>
      </vt:variant>
    </vt:vector>
  </HeadingPairs>
  <TitlesOfParts>
    <vt:vector size="26" baseType="lpstr">
      <vt:lpstr>Arial</vt:lpstr>
      <vt:lpstr>Calibri</vt:lpstr>
      <vt:lpstr>Calibri Light</vt:lpstr>
      <vt:lpstr>Cambria Math</vt:lpstr>
      <vt:lpstr>Myriad Pro</vt:lpstr>
      <vt:lpstr>Custom Design</vt:lpstr>
      <vt:lpstr>nctem1</vt:lpstr>
      <vt:lpstr>Equation</vt:lpstr>
      <vt:lpstr>PowerPoint Presentation</vt:lpstr>
      <vt:lpstr>6F-3  Compare fractions with different denominators, including fractions greater than 1, using reasoning, and choose between reasoning and common denomination as a comparison strategy.</vt:lpstr>
      <vt:lpstr>6F-3 : Linked mastery PD materials</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6F-3 Compare fractions with different denominators </vt:lpstr>
      <vt:lpstr>6F-3 Compare fractions with different denominators</vt:lpstr>
      <vt:lpstr>6F-3 Compare fractions with different denominators</vt:lpstr>
      <vt:lpstr>6F-3 Compare fractions with different denominators</vt:lpstr>
      <vt:lpstr>6F-3 Compare fractions with different denominators</vt:lpstr>
      <vt:lpstr>6F-3 Compare fractions with different denominators</vt:lpstr>
      <vt:lpstr>6F-3 Compare fractions with different denominators</vt:lpstr>
      <vt:lpstr>6F-3 Compare fractions with different denominators</vt:lpstr>
      <vt:lpstr>6F-3 Compare fractions with different denominators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12</cp:revision>
  <dcterms:created xsi:type="dcterms:W3CDTF">2020-08-07T06:29:50Z</dcterms:created>
  <dcterms:modified xsi:type="dcterms:W3CDTF">2020-08-29T14:29:42Z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