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heme/themeOverride1.xml" ContentType="application/vnd.openxmlformats-officedocument.themeOverrid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tags/tag1.xml" ContentType="application/vnd.openxmlformats-officedocument.presentationml.tags+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tags/tag2.xml" ContentType="application/vnd.openxmlformats-officedocument.presentationml.tags+xml"/>
  <Override PartName="/ppt/notesSlides/notesSlide10.xml" ContentType="application/vnd.openxmlformats-officedocument.presentationml.notesSlide+xml"/>
  <Override PartName="/ppt/tags/tag3.xml" ContentType="application/vnd.openxmlformats-officedocument.presentationml.tags+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tags/tag4.xml" ContentType="application/vnd.openxmlformats-officedocument.presentationml.tags+xml"/>
  <Override PartName="/ppt/notesSlides/notesSlide14.xml" ContentType="application/vnd.openxmlformats-officedocument.presentationml.notesSlide+xml"/>
  <Override PartName="/ppt/tags/tag5.xml" ContentType="application/vnd.openxmlformats-officedocument.presentationml.tags+xml"/>
  <Override PartName="/ppt/notesSlides/notesSlide15.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 id="2147483669" r:id="rId5"/>
  </p:sldMasterIdLst>
  <p:notesMasterIdLst>
    <p:notesMasterId r:id="rId28"/>
  </p:notesMasterIdLst>
  <p:sldIdLst>
    <p:sldId id="257" r:id="rId6"/>
    <p:sldId id="263" r:id="rId7"/>
    <p:sldId id="473" r:id="rId8"/>
    <p:sldId id="478" r:id="rId9"/>
    <p:sldId id="472" r:id="rId10"/>
    <p:sldId id="298" r:id="rId11"/>
    <p:sldId id="267" r:id="rId12"/>
    <p:sldId id="469" r:id="rId13"/>
    <p:sldId id="470" r:id="rId14"/>
    <p:sldId id="337" r:id="rId15"/>
    <p:sldId id="479" r:id="rId16"/>
    <p:sldId id="489" r:id="rId17"/>
    <p:sldId id="284" r:id="rId18"/>
    <p:sldId id="320" r:id="rId19"/>
    <p:sldId id="490" r:id="rId20"/>
    <p:sldId id="341" r:id="rId21"/>
    <p:sldId id="299" r:id="rId22"/>
    <p:sldId id="487" r:id="rId23"/>
    <p:sldId id="488" r:id="rId24"/>
    <p:sldId id="458" r:id="rId25"/>
    <p:sldId id="456" r:id="rId26"/>
    <p:sldId id="477" r:id="rId2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85858"/>
    <a:srgbClr val="605E83"/>
    <a:srgbClr val="9866D6"/>
    <a:srgbClr val="FBF5D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CEABEA86-114B-4E4F-85FF-B3375DCB90B7}" v="5" dt="2020-08-22T13:49:29.992"/>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7" autoAdjust="0"/>
    <p:restoredTop sz="94660"/>
  </p:normalViewPr>
  <p:slideViewPr>
    <p:cSldViewPr snapToGrid="0" showGuides="1">
      <p:cViewPr varScale="1">
        <p:scale>
          <a:sx n="67" d="100"/>
          <a:sy n="67" d="100"/>
        </p:scale>
        <p:origin x="858" y="72"/>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 Type="http://schemas.openxmlformats.org/officeDocument/2006/relationships/customXml" Target="../customXml/item3.xml"/><Relationship Id="rId21" Type="http://schemas.openxmlformats.org/officeDocument/2006/relationships/slide" Target="slides/slide16.xml"/><Relationship Id="rId34" Type="http://schemas.microsoft.com/office/2015/10/relationships/revisionInfo" Target="revisionInfo.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tableStyles" Target="tableStyle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notesMaster" Target="notesMasters/notesMaster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Rachel J Houghton" userId="eb43c97e479d4048" providerId="LiveId" clId="{CEABEA86-114B-4E4F-85FF-B3375DCB90B7}"/>
    <pc:docChg chg="undo custSel delSld modSld sldOrd">
      <pc:chgData name="Rachel J Houghton" userId="eb43c97e479d4048" providerId="LiveId" clId="{CEABEA86-114B-4E4F-85FF-B3375DCB90B7}" dt="2020-08-23T14:22:10.854" v="84" actId="2696"/>
      <pc:docMkLst>
        <pc:docMk/>
      </pc:docMkLst>
      <pc:sldChg chg="modSp mod">
        <pc:chgData name="Rachel J Houghton" userId="eb43c97e479d4048" providerId="LiveId" clId="{CEABEA86-114B-4E4F-85FF-B3375DCB90B7}" dt="2020-08-22T13:33:28.322" v="11" actId="20577"/>
        <pc:sldMkLst>
          <pc:docMk/>
          <pc:sldMk cId="2985715927" sldId="263"/>
        </pc:sldMkLst>
        <pc:spChg chg="mod">
          <ac:chgData name="Rachel J Houghton" userId="eb43c97e479d4048" providerId="LiveId" clId="{CEABEA86-114B-4E4F-85FF-B3375DCB90B7}" dt="2020-08-22T13:33:08.730" v="0" actId="114"/>
          <ac:spMkLst>
            <pc:docMk/>
            <pc:sldMk cId="2985715927" sldId="263"/>
            <ac:spMk id="2" creationId="{2CB6ED8F-715F-482C-A9F6-228FC08B635A}"/>
          </ac:spMkLst>
        </pc:spChg>
        <pc:spChg chg="mod">
          <ac:chgData name="Rachel J Houghton" userId="eb43c97e479d4048" providerId="LiveId" clId="{CEABEA86-114B-4E4F-85FF-B3375DCB90B7}" dt="2020-08-22T13:33:28.322" v="11" actId="20577"/>
          <ac:spMkLst>
            <pc:docMk/>
            <pc:sldMk cId="2985715927" sldId="263"/>
            <ac:spMk id="6" creationId="{6B3DC813-0F66-4EE3-8EA3-390547BADAA4}"/>
          </ac:spMkLst>
        </pc:spChg>
      </pc:sldChg>
      <pc:sldChg chg="modSp mod">
        <pc:chgData name="Rachel J Houghton" userId="eb43c97e479d4048" providerId="LiveId" clId="{CEABEA86-114B-4E4F-85FF-B3375DCB90B7}" dt="2020-08-22T13:41:38.890" v="45" actId="113"/>
        <pc:sldMkLst>
          <pc:docMk/>
          <pc:sldMk cId="0" sldId="284"/>
        </pc:sldMkLst>
        <pc:spChg chg="mod">
          <ac:chgData name="Rachel J Houghton" userId="eb43c97e479d4048" providerId="LiveId" clId="{CEABEA86-114B-4E4F-85FF-B3375DCB90B7}" dt="2020-08-22T13:41:38.890" v="45" actId="113"/>
          <ac:spMkLst>
            <pc:docMk/>
            <pc:sldMk cId="0" sldId="284"/>
            <ac:spMk id="5" creationId="{0FD961A7-0D2B-4C12-927B-C55C7DB65AE1}"/>
          </ac:spMkLst>
        </pc:spChg>
      </pc:sldChg>
      <pc:sldChg chg="modSp mod">
        <pc:chgData name="Rachel J Houghton" userId="eb43c97e479d4048" providerId="LiveId" clId="{CEABEA86-114B-4E4F-85FF-B3375DCB90B7}" dt="2020-08-22T13:47:29.342" v="74" actId="14100"/>
        <pc:sldMkLst>
          <pc:docMk/>
          <pc:sldMk cId="0" sldId="299"/>
        </pc:sldMkLst>
        <pc:spChg chg="mod">
          <ac:chgData name="Rachel J Houghton" userId="eb43c97e479d4048" providerId="LiveId" clId="{CEABEA86-114B-4E4F-85FF-B3375DCB90B7}" dt="2020-08-22T13:47:29.342" v="74" actId="14100"/>
          <ac:spMkLst>
            <pc:docMk/>
            <pc:sldMk cId="0" sldId="299"/>
            <ac:spMk id="5" creationId="{F7049F83-CBBE-46B3-A3C8-92A8988988F9}"/>
          </ac:spMkLst>
        </pc:spChg>
      </pc:sldChg>
      <pc:sldChg chg="modSp mod">
        <pc:chgData name="Rachel J Houghton" userId="eb43c97e479d4048" providerId="LiveId" clId="{CEABEA86-114B-4E4F-85FF-B3375DCB90B7}" dt="2020-08-22T13:44:26.632" v="59" actId="14100"/>
        <pc:sldMkLst>
          <pc:docMk/>
          <pc:sldMk cId="250024978" sldId="320"/>
        </pc:sldMkLst>
        <pc:spChg chg="mod">
          <ac:chgData name="Rachel J Houghton" userId="eb43c97e479d4048" providerId="LiveId" clId="{CEABEA86-114B-4E4F-85FF-B3375DCB90B7}" dt="2020-08-22T13:44:18.680" v="58" actId="14100"/>
          <ac:spMkLst>
            <pc:docMk/>
            <pc:sldMk cId="250024978" sldId="320"/>
            <ac:spMk id="2" creationId="{E960D28A-57DB-4230-9CA3-4CB9418A1522}"/>
          </ac:spMkLst>
        </pc:spChg>
        <pc:spChg chg="mod">
          <ac:chgData name="Rachel J Houghton" userId="eb43c97e479d4048" providerId="LiveId" clId="{CEABEA86-114B-4E4F-85FF-B3375DCB90B7}" dt="2020-08-22T13:43:37.483" v="56" actId="1076"/>
          <ac:spMkLst>
            <pc:docMk/>
            <pc:sldMk cId="250024978" sldId="320"/>
            <ac:spMk id="5" creationId="{572ACB13-0BF4-43C1-B1DC-9FED7FBE0D9B}"/>
          </ac:spMkLst>
        </pc:spChg>
        <pc:spChg chg="mod">
          <ac:chgData name="Rachel J Houghton" userId="eb43c97e479d4048" providerId="LiveId" clId="{CEABEA86-114B-4E4F-85FF-B3375DCB90B7}" dt="2020-08-22T13:44:26.632" v="59" actId="14100"/>
          <ac:spMkLst>
            <pc:docMk/>
            <pc:sldMk cId="250024978" sldId="320"/>
            <ac:spMk id="6" creationId="{CF6F7EC0-977E-465C-A753-ED776F3F6E4D}"/>
          </ac:spMkLst>
        </pc:spChg>
        <pc:spChg chg="mod">
          <ac:chgData name="Rachel J Houghton" userId="eb43c97e479d4048" providerId="LiveId" clId="{CEABEA86-114B-4E4F-85FF-B3375DCB90B7}" dt="2020-08-22T13:42:37.693" v="47" actId="14100"/>
          <ac:spMkLst>
            <pc:docMk/>
            <pc:sldMk cId="250024978" sldId="320"/>
            <ac:spMk id="7" creationId="{54CBF9F3-0254-47BD-A30B-935B222EE952}"/>
          </ac:spMkLst>
        </pc:spChg>
        <pc:spChg chg="mod">
          <ac:chgData name="Rachel J Houghton" userId="eb43c97e479d4048" providerId="LiveId" clId="{CEABEA86-114B-4E4F-85FF-B3375DCB90B7}" dt="2020-08-22T13:42:44.907" v="48" actId="14100"/>
          <ac:spMkLst>
            <pc:docMk/>
            <pc:sldMk cId="250024978" sldId="320"/>
            <ac:spMk id="18" creationId="{354ED9C6-F7FB-4200-89F8-1B1B1327E5F9}"/>
          </ac:spMkLst>
        </pc:spChg>
      </pc:sldChg>
      <pc:sldChg chg="modSp mod">
        <pc:chgData name="Rachel J Houghton" userId="eb43c97e479d4048" providerId="LiveId" clId="{CEABEA86-114B-4E4F-85FF-B3375DCB90B7}" dt="2020-08-22T13:46:30.938" v="69"/>
        <pc:sldMkLst>
          <pc:docMk/>
          <pc:sldMk cId="0" sldId="341"/>
        </pc:sldMkLst>
        <pc:spChg chg="mod">
          <ac:chgData name="Rachel J Houghton" userId="eb43c97e479d4048" providerId="LiveId" clId="{CEABEA86-114B-4E4F-85FF-B3375DCB90B7}" dt="2020-08-22T13:46:30.938" v="69"/>
          <ac:spMkLst>
            <pc:docMk/>
            <pc:sldMk cId="0" sldId="341"/>
            <ac:spMk id="2" creationId="{A6FDF67E-4E66-4E17-AEF9-D28E3106E641}"/>
          </ac:spMkLst>
        </pc:spChg>
      </pc:sldChg>
      <pc:sldChg chg="modSp mod">
        <pc:chgData name="Rachel J Houghton" userId="eb43c97e479d4048" providerId="LiveId" clId="{CEABEA86-114B-4E4F-85FF-B3375DCB90B7}" dt="2020-08-22T13:50:06.529" v="81" actId="14100"/>
        <pc:sldMkLst>
          <pc:docMk/>
          <pc:sldMk cId="1828626541" sldId="458"/>
        </pc:sldMkLst>
        <pc:spChg chg="mod">
          <ac:chgData name="Rachel J Houghton" userId="eb43c97e479d4048" providerId="LiveId" clId="{CEABEA86-114B-4E4F-85FF-B3375DCB90B7}" dt="2020-08-22T13:50:06.529" v="81" actId="14100"/>
          <ac:spMkLst>
            <pc:docMk/>
            <pc:sldMk cId="1828626541" sldId="458"/>
            <ac:spMk id="9" creationId="{9360905B-2B64-4246-BE3A-394EEBB540F1}"/>
          </ac:spMkLst>
        </pc:spChg>
      </pc:sldChg>
      <pc:sldChg chg="modSp mod">
        <pc:chgData name="Rachel J Houghton" userId="eb43c97e479d4048" providerId="LiveId" clId="{CEABEA86-114B-4E4F-85FF-B3375DCB90B7}" dt="2020-08-22T13:36:20.289" v="15" actId="14100"/>
        <pc:sldMkLst>
          <pc:docMk/>
          <pc:sldMk cId="2819374454" sldId="469"/>
        </pc:sldMkLst>
        <pc:spChg chg="mod">
          <ac:chgData name="Rachel J Houghton" userId="eb43c97e479d4048" providerId="LiveId" clId="{CEABEA86-114B-4E4F-85FF-B3375DCB90B7}" dt="2020-08-22T13:36:20.289" v="15" actId="14100"/>
          <ac:spMkLst>
            <pc:docMk/>
            <pc:sldMk cId="2819374454" sldId="469"/>
            <ac:spMk id="3" creationId="{02669792-3AA6-4C9E-8A29-6AC355504564}"/>
          </ac:spMkLst>
        </pc:spChg>
      </pc:sldChg>
      <pc:sldChg chg="modSp mod">
        <pc:chgData name="Rachel J Houghton" userId="eb43c97e479d4048" providerId="LiveId" clId="{CEABEA86-114B-4E4F-85FF-B3375DCB90B7}" dt="2020-08-23T14:21:37.319" v="83" actId="20577"/>
        <pc:sldMkLst>
          <pc:docMk/>
          <pc:sldMk cId="2511193102" sldId="472"/>
        </pc:sldMkLst>
        <pc:spChg chg="mod">
          <ac:chgData name="Rachel J Houghton" userId="eb43c97e479d4048" providerId="LiveId" clId="{CEABEA86-114B-4E4F-85FF-B3375DCB90B7}" dt="2020-08-23T14:21:37.319" v="83" actId="20577"/>
          <ac:spMkLst>
            <pc:docMk/>
            <pc:sldMk cId="2511193102" sldId="472"/>
            <ac:spMk id="26" creationId="{A2D37910-C94C-4F05-BD00-4984628B1146}"/>
          </ac:spMkLst>
        </pc:spChg>
      </pc:sldChg>
      <pc:sldChg chg="modSp mod">
        <pc:chgData name="Rachel J Houghton" userId="eb43c97e479d4048" providerId="LiveId" clId="{CEABEA86-114B-4E4F-85FF-B3375DCB90B7}" dt="2020-08-22T13:34:47.459" v="14" actId="27636"/>
        <pc:sldMkLst>
          <pc:docMk/>
          <pc:sldMk cId="2212724300" sldId="473"/>
        </pc:sldMkLst>
        <pc:spChg chg="mod">
          <ac:chgData name="Rachel J Houghton" userId="eb43c97e479d4048" providerId="LiveId" clId="{CEABEA86-114B-4E4F-85FF-B3375DCB90B7}" dt="2020-08-22T13:34:47.459" v="14" actId="27636"/>
          <ac:spMkLst>
            <pc:docMk/>
            <pc:sldMk cId="2212724300" sldId="473"/>
            <ac:spMk id="4" creationId="{9A2B523A-5217-4E14-A117-6AB90CAD1228}"/>
          </ac:spMkLst>
        </pc:spChg>
      </pc:sldChg>
      <pc:sldChg chg="del">
        <pc:chgData name="Rachel J Houghton" userId="eb43c97e479d4048" providerId="LiveId" clId="{CEABEA86-114B-4E4F-85FF-B3375DCB90B7}" dt="2020-08-23T14:22:10.854" v="84" actId="2696"/>
        <pc:sldMkLst>
          <pc:docMk/>
          <pc:sldMk cId="241470110" sldId="476"/>
        </pc:sldMkLst>
      </pc:sldChg>
      <pc:sldChg chg="modSp mod">
        <pc:chgData name="Rachel J Houghton" userId="eb43c97e479d4048" providerId="LiveId" clId="{CEABEA86-114B-4E4F-85FF-B3375DCB90B7}" dt="2020-08-22T13:40:21.611" v="41" actId="14100"/>
        <pc:sldMkLst>
          <pc:docMk/>
          <pc:sldMk cId="0" sldId="479"/>
        </pc:sldMkLst>
        <pc:spChg chg="mod">
          <ac:chgData name="Rachel J Houghton" userId="eb43c97e479d4048" providerId="LiveId" clId="{CEABEA86-114B-4E4F-85FF-B3375DCB90B7}" dt="2020-08-22T13:40:14.185" v="40" actId="1076"/>
          <ac:spMkLst>
            <pc:docMk/>
            <pc:sldMk cId="0" sldId="479"/>
            <ac:spMk id="5" creationId="{DB99BFCD-B4B4-456E-88C1-AECEF0D73862}"/>
          </ac:spMkLst>
        </pc:spChg>
        <pc:spChg chg="mod">
          <ac:chgData name="Rachel J Houghton" userId="eb43c97e479d4048" providerId="LiveId" clId="{CEABEA86-114B-4E4F-85FF-B3375DCB90B7}" dt="2020-08-22T13:40:21.611" v="41" actId="14100"/>
          <ac:spMkLst>
            <pc:docMk/>
            <pc:sldMk cId="0" sldId="479"/>
            <ac:spMk id="7" creationId="{BADA19F6-5A69-407F-BD3A-AAFBBDF09686}"/>
          </ac:spMkLst>
        </pc:spChg>
      </pc:sldChg>
      <pc:sldChg chg="modSp mod">
        <pc:chgData name="Rachel J Houghton" userId="eb43c97e479d4048" providerId="LiveId" clId="{CEABEA86-114B-4E4F-85FF-B3375DCB90B7}" dt="2020-08-22T13:48:42.054" v="77" actId="207"/>
        <pc:sldMkLst>
          <pc:docMk/>
          <pc:sldMk cId="3684073673" sldId="487"/>
        </pc:sldMkLst>
        <pc:spChg chg="mod">
          <ac:chgData name="Rachel J Houghton" userId="eb43c97e479d4048" providerId="LiveId" clId="{CEABEA86-114B-4E4F-85FF-B3375DCB90B7}" dt="2020-08-22T13:48:42.054" v="77" actId="207"/>
          <ac:spMkLst>
            <pc:docMk/>
            <pc:sldMk cId="3684073673" sldId="487"/>
            <ac:spMk id="8" creationId="{4BB7CD4D-6F0C-4CDE-97D4-A5FB87B50436}"/>
          </ac:spMkLst>
        </pc:spChg>
        <pc:spChg chg="mod">
          <ac:chgData name="Rachel J Houghton" userId="eb43c97e479d4048" providerId="LiveId" clId="{CEABEA86-114B-4E4F-85FF-B3375DCB90B7}" dt="2020-08-22T13:48:21.140" v="75" actId="20577"/>
          <ac:spMkLst>
            <pc:docMk/>
            <pc:sldMk cId="3684073673" sldId="487"/>
            <ac:spMk id="9" creationId="{0A598103-7744-4BBA-A697-B83CB8372FC3}"/>
          </ac:spMkLst>
        </pc:spChg>
        <pc:spChg chg="mod">
          <ac:chgData name="Rachel J Houghton" userId="eb43c97e479d4048" providerId="LiveId" clId="{CEABEA86-114B-4E4F-85FF-B3375DCB90B7}" dt="2020-08-22T13:48:28.610" v="76" actId="1076"/>
          <ac:spMkLst>
            <pc:docMk/>
            <pc:sldMk cId="3684073673" sldId="487"/>
            <ac:spMk id="14" creationId="{9A7F202F-3136-4743-8009-B9411107290A}"/>
          </ac:spMkLst>
        </pc:spChg>
      </pc:sldChg>
      <pc:sldChg chg="modSp mod">
        <pc:chgData name="Rachel J Houghton" userId="eb43c97e479d4048" providerId="LiveId" clId="{CEABEA86-114B-4E4F-85FF-B3375DCB90B7}" dt="2020-08-22T13:49:29.989" v="80" actId="207"/>
        <pc:sldMkLst>
          <pc:docMk/>
          <pc:sldMk cId="1761960489" sldId="488"/>
        </pc:sldMkLst>
        <pc:spChg chg="mod">
          <ac:chgData name="Rachel J Houghton" userId="eb43c97e479d4048" providerId="LiveId" clId="{CEABEA86-114B-4E4F-85FF-B3375DCB90B7}" dt="2020-08-22T13:49:29.989" v="80" actId="207"/>
          <ac:spMkLst>
            <pc:docMk/>
            <pc:sldMk cId="1761960489" sldId="488"/>
            <ac:spMk id="2" creationId="{6345FE13-F91E-44E4-AE99-AEFC476028DE}"/>
          </ac:spMkLst>
        </pc:spChg>
        <pc:spChg chg="mod">
          <ac:chgData name="Rachel J Houghton" userId="eb43c97e479d4048" providerId="LiveId" clId="{CEABEA86-114B-4E4F-85FF-B3375DCB90B7}" dt="2020-08-22T13:49:20.287" v="79" actId="14100"/>
          <ac:spMkLst>
            <pc:docMk/>
            <pc:sldMk cId="1761960489" sldId="488"/>
            <ac:spMk id="18" creationId="{92D9A2FD-9F5B-4C0D-8431-4D285D6A7B9D}"/>
          </ac:spMkLst>
        </pc:spChg>
      </pc:sldChg>
      <pc:sldChg chg="modSp mod ord">
        <pc:chgData name="Rachel J Houghton" userId="eb43c97e479d4048" providerId="LiveId" clId="{CEABEA86-114B-4E4F-85FF-B3375DCB90B7}" dt="2020-08-22T13:40:56.936" v="44" actId="255"/>
        <pc:sldMkLst>
          <pc:docMk/>
          <pc:sldMk cId="4247176635" sldId="489"/>
        </pc:sldMkLst>
        <pc:spChg chg="mod">
          <ac:chgData name="Rachel J Houghton" userId="eb43c97e479d4048" providerId="LiveId" clId="{CEABEA86-114B-4E4F-85FF-B3375DCB90B7}" dt="2020-08-22T13:40:56.936" v="44" actId="255"/>
          <ac:spMkLst>
            <pc:docMk/>
            <pc:sldMk cId="4247176635" sldId="489"/>
            <ac:spMk id="7" creationId="{BADA19F6-5A69-407F-BD3A-AAFBBDF09686}"/>
          </ac:spMkLst>
        </pc:spChg>
      </pc:sldChg>
      <pc:sldChg chg="modSp mod">
        <pc:chgData name="Rachel J Houghton" userId="eb43c97e479d4048" providerId="LiveId" clId="{CEABEA86-114B-4E4F-85FF-B3375DCB90B7}" dt="2020-08-22T13:45:31.205" v="68" actId="1076"/>
        <pc:sldMkLst>
          <pc:docMk/>
          <pc:sldMk cId="859051674" sldId="490"/>
        </pc:sldMkLst>
        <pc:spChg chg="mod">
          <ac:chgData name="Rachel J Houghton" userId="eb43c97e479d4048" providerId="LiveId" clId="{CEABEA86-114B-4E4F-85FF-B3375DCB90B7}" dt="2020-08-22T13:45:31.205" v="68" actId="1076"/>
          <ac:spMkLst>
            <pc:docMk/>
            <pc:sldMk cId="859051674" sldId="490"/>
            <ac:spMk id="2" creationId="{E960D28A-57DB-4230-9CA3-4CB9418A1522}"/>
          </ac:spMkLst>
        </pc:spChg>
        <pc:spChg chg="mod">
          <ac:chgData name="Rachel J Houghton" userId="eb43c97e479d4048" providerId="LiveId" clId="{CEABEA86-114B-4E4F-85FF-B3375DCB90B7}" dt="2020-08-22T13:45:15.141" v="67" actId="1076"/>
          <ac:spMkLst>
            <pc:docMk/>
            <pc:sldMk cId="859051674" sldId="490"/>
            <ac:spMk id="5" creationId="{572ACB13-0BF4-43C1-B1DC-9FED7FBE0D9B}"/>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D94EFC8-8799-4F4C-8315-F132E4ECEA7D}" type="datetimeFigureOut">
              <a:rPr lang="en-GB" smtClean="0"/>
              <a:t>23/08/2020</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B825CF7-397B-40E2-885F-DC75A9265B37}" type="slidenum">
              <a:rPr lang="en-GB" smtClean="0"/>
              <a:t>‹#›</a:t>
            </a:fld>
            <a:endParaRPr lang="en-GB"/>
          </a:p>
        </p:txBody>
      </p:sp>
    </p:spTree>
    <p:extLst>
      <p:ext uri="{BB962C8B-B14F-4D97-AF65-F5344CB8AC3E}">
        <p14:creationId xmlns:p14="http://schemas.microsoft.com/office/powerpoint/2010/main" val="327131284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5477B08E-F819-4255-AC4F-EF53476C5F78}" type="slidenum">
              <a:rPr lang="en-GB" smtClean="0"/>
              <a:t>3</a:t>
            </a:fld>
            <a:endParaRPr lang="en-GB" dirty="0"/>
          </a:p>
        </p:txBody>
      </p:sp>
    </p:spTree>
    <p:extLst>
      <p:ext uri="{BB962C8B-B14F-4D97-AF65-F5344CB8AC3E}">
        <p14:creationId xmlns:p14="http://schemas.microsoft.com/office/powerpoint/2010/main" val="396619730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750B2D0D-235D-420E-BB8B-30523AEEDAB0}"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14</a:t>
            </a:fld>
            <a:endParaRPr kumimoji="0" lang="en-GB"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11646699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750B2D0D-235D-420E-BB8B-30523AEEDAB0}"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15</a:t>
            </a:fld>
            <a:endParaRPr kumimoji="0" lang="en-GB"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416599840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8" name="Slide Image Placeholder 1">
            <a:extLst>
              <a:ext uri="{FF2B5EF4-FFF2-40B4-BE49-F238E27FC236}">
                <a16:creationId xmlns:a16="http://schemas.microsoft.com/office/drawing/2014/main" id="{875CCA25-6DBA-42E6-B098-DB26AA02ADB3}"/>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a:extLst>
              <a:ext uri="{FF2B5EF4-FFF2-40B4-BE49-F238E27FC236}">
                <a16:creationId xmlns:a16="http://schemas.microsoft.com/office/drawing/2014/main" id="{074C8E99-8EF1-4F67-85C7-4D538C6BBE0D}"/>
              </a:ext>
            </a:extLst>
          </p:cNvPr>
          <p:cNvSpPr>
            <a:spLocks noGrp="1"/>
          </p:cNvSpPr>
          <p:nvPr>
            <p:ph type="body" idx="1"/>
          </p:nvPr>
        </p:nvSpPr>
        <p:spPr/>
        <p:txBody>
          <a:bodyPr/>
          <a:lstStyle/>
          <a:p>
            <a:pPr fontAlgn="auto">
              <a:spcBef>
                <a:spcPts val="0"/>
              </a:spcBef>
              <a:spcAft>
                <a:spcPts val="0"/>
              </a:spcAft>
              <a:defRPr/>
            </a:pPr>
            <a:endParaRPr lang="en-GB" dirty="0"/>
          </a:p>
        </p:txBody>
      </p:sp>
      <p:sp>
        <p:nvSpPr>
          <p:cNvPr id="116740" name="Slide Number Placeholder 3">
            <a:extLst>
              <a:ext uri="{FF2B5EF4-FFF2-40B4-BE49-F238E27FC236}">
                <a16:creationId xmlns:a16="http://schemas.microsoft.com/office/drawing/2014/main" id="{EDFE6A38-8E0F-4CD9-9254-D128AF1743C2}"/>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1pPr>
            <a:lvl2pPr marL="742950" indent="-28575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2pPr>
            <a:lvl3pPr marL="11430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3pPr>
            <a:lvl4pPr marL="16002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4pPr>
            <a:lvl5pPr marL="20574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9p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3ACFDE21-A677-4745-AD02-F25EBE4F2274}" type="slidenum">
              <a:rPr kumimoji="0" lang="en-US" alt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16</a:t>
            </a:fld>
            <a:endParaRPr kumimoji="0" lang="en-US" alt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34172821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Slide Image Placeholder 1">
            <a:extLst>
              <a:ext uri="{FF2B5EF4-FFF2-40B4-BE49-F238E27FC236}">
                <a16:creationId xmlns:a16="http://schemas.microsoft.com/office/drawing/2014/main" id="{29B01E2C-748A-4509-9D26-DDA49AE71D63}"/>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a:extLst>
              <a:ext uri="{FF2B5EF4-FFF2-40B4-BE49-F238E27FC236}">
                <a16:creationId xmlns:a16="http://schemas.microsoft.com/office/drawing/2014/main" id="{94AC0999-5DEC-4156-B1BD-CAB6F7FA5740}"/>
              </a:ext>
            </a:extLst>
          </p:cNvPr>
          <p:cNvSpPr>
            <a:spLocks noGrp="1"/>
          </p:cNvSpPr>
          <p:nvPr>
            <p:ph type="body" idx="1"/>
          </p:nvPr>
        </p:nvSpPr>
        <p:spPr/>
        <p:txBody>
          <a:bodyPr/>
          <a:lstStyle/>
          <a:p>
            <a:pPr fontAlgn="auto">
              <a:spcBef>
                <a:spcPts val="0"/>
              </a:spcBef>
              <a:spcAft>
                <a:spcPts val="0"/>
              </a:spcAft>
              <a:defRPr/>
            </a:pPr>
            <a:endParaRPr lang="en-GB" i="1" dirty="0"/>
          </a:p>
        </p:txBody>
      </p:sp>
      <p:sp>
        <p:nvSpPr>
          <p:cNvPr id="74756" name="Slide Number Placeholder 3">
            <a:extLst>
              <a:ext uri="{FF2B5EF4-FFF2-40B4-BE49-F238E27FC236}">
                <a16:creationId xmlns:a16="http://schemas.microsoft.com/office/drawing/2014/main" id="{E290D1FF-4818-4700-BBA1-044C028F12B9}"/>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1pPr>
            <a:lvl2pPr marL="742950" indent="-28575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2pPr>
            <a:lvl3pPr marL="11430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3pPr>
            <a:lvl4pPr marL="16002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4pPr>
            <a:lvl5pPr marL="20574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9p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BD10AFA3-30F4-4F85-BD5A-227EBE89DD7D}" type="slidenum">
              <a:rPr kumimoji="0" lang="en-US" alt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17</a:t>
            </a:fld>
            <a:endParaRPr kumimoji="0" lang="en-US" alt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07064414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750B2D0D-235D-420E-BB8B-30523AEEDAB0}"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18</a:t>
            </a:fld>
            <a:endParaRPr kumimoji="0" lang="en-GB"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96914826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750B2D0D-235D-420E-BB8B-30523AEEDAB0}"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19</a:t>
            </a:fld>
            <a:endParaRPr kumimoji="0" lang="en-GB"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52247829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5477B08E-F819-4255-AC4F-EF53476C5F78}" type="slidenum">
              <a:rPr lang="en-GB" smtClean="0"/>
              <a:t>4</a:t>
            </a:fld>
            <a:endParaRPr lang="en-GB" dirty="0"/>
          </a:p>
        </p:txBody>
      </p:sp>
    </p:spTree>
    <p:extLst>
      <p:ext uri="{BB962C8B-B14F-4D97-AF65-F5344CB8AC3E}">
        <p14:creationId xmlns:p14="http://schemas.microsoft.com/office/powerpoint/2010/main" val="194332924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5477B08E-F819-4255-AC4F-EF53476C5F78}" type="slidenum">
              <a:rPr lang="en-GB" smtClean="0"/>
              <a:t>5</a:t>
            </a:fld>
            <a:endParaRPr lang="en-GB" dirty="0"/>
          </a:p>
        </p:txBody>
      </p:sp>
    </p:spTree>
    <p:extLst>
      <p:ext uri="{BB962C8B-B14F-4D97-AF65-F5344CB8AC3E}">
        <p14:creationId xmlns:p14="http://schemas.microsoft.com/office/powerpoint/2010/main" val="288805783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477B08E-F819-4255-AC4F-EF53476C5F78}"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8</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70564314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477B08E-F819-4255-AC4F-EF53476C5F78}"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9</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38556359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98750" y="509588"/>
            <a:ext cx="4530725" cy="2549525"/>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FB300F5C-91D6-4213-B130-E9EA953F5C06}"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10</a:t>
            </a:fld>
            <a:endParaRPr kumimoji="0" lang="en-GB"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99486077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Slide Image Placeholder 1">
            <a:extLst>
              <a:ext uri="{FF2B5EF4-FFF2-40B4-BE49-F238E27FC236}">
                <a16:creationId xmlns:a16="http://schemas.microsoft.com/office/drawing/2014/main" id="{DD00A0C2-FD37-48B1-B88A-8DAE8D171070}"/>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a:extLst>
              <a:ext uri="{FF2B5EF4-FFF2-40B4-BE49-F238E27FC236}">
                <a16:creationId xmlns:a16="http://schemas.microsoft.com/office/drawing/2014/main" id="{9117FC9F-D3CB-40CC-89D3-85F89BC01D84}"/>
              </a:ext>
            </a:extLst>
          </p:cNvPr>
          <p:cNvSpPr>
            <a:spLocks noGrp="1"/>
          </p:cNvSpPr>
          <p:nvPr>
            <p:ph type="body" idx="1"/>
          </p:nvPr>
        </p:nvSpPr>
        <p:spPr/>
        <p:txBody>
          <a:bodyPr/>
          <a:lstStyle/>
          <a:p>
            <a:pPr fontAlgn="auto">
              <a:spcBef>
                <a:spcPts val="0"/>
              </a:spcBef>
              <a:spcAft>
                <a:spcPts val="0"/>
              </a:spcAft>
              <a:defRPr/>
            </a:pPr>
            <a:endParaRPr lang="en-GB" dirty="0"/>
          </a:p>
        </p:txBody>
      </p:sp>
      <p:sp>
        <p:nvSpPr>
          <p:cNvPr id="12292" name="Slide Number Placeholder 3">
            <a:extLst>
              <a:ext uri="{FF2B5EF4-FFF2-40B4-BE49-F238E27FC236}">
                <a16:creationId xmlns:a16="http://schemas.microsoft.com/office/drawing/2014/main" id="{9E71EE1F-2D11-4B17-9347-961BCAC63558}"/>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1pPr>
            <a:lvl2pPr marL="742950" indent="-28575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2pPr>
            <a:lvl3pPr marL="11430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3pPr>
            <a:lvl4pPr marL="16002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4pPr>
            <a:lvl5pPr marL="20574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9p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F6EEF1F-3374-4B16-BCA5-691630F4E7B9}" type="slidenum">
              <a:rPr kumimoji="0" lang="en-US" alt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11</a:t>
            </a:fld>
            <a:endParaRPr kumimoji="0" lang="en-US" alt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50252302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Slide Image Placeholder 1">
            <a:extLst>
              <a:ext uri="{FF2B5EF4-FFF2-40B4-BE49-F238E27FC236}">
                <a16:creationId xmlns:a16="http://schemas.microsoft.com/office/drawing/2014/main" id="{DD00A0C2-FD37-48B1-B88A-8DAE8D171070}"/>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a:extLst>
              <a:ext uri="{FF2B5EF4-FFF2-40B4-BE49-F238E27FC236}">
                <a16:creationId xmlns:a16="http://schemas.microsoft.com/office/drawing/2014/main" id="{9117FC9F-D3CB-40CC-89D3-85F89BC01D84}"/>
              </a:ext>
            </a:extLst>
          </p:cNvPr>
          <p:cNvSpPr>
            <a:spLocks noGrp="1"/>
          </p:cNvSpPr>
          <p:nvPr>
            <p:ph type="body" idx="1"/>
          </p:nvPr>
        </p:nvSpPr>
        <p:spPr/>
        <p:txBody>
          <a:bodyPr/>
          <a:lstStyle/>
          <a:p>
            <a:pPr fontAlgn="auto">
              <a:spcBef>
                <a:spcPts val="0"/>
              </a:spcBef>
              <a:spcAft>
                <a:spcPts val="0"/>
              </a:spcAft>
              <a:defRPr/>
            </a:pPr>
            <a:endParaRPr lang="en-GB" dirty="0"/>
          </a:p>
        </p:txBody>
      </p:sp>
      <p:sp>
        <p:nvSpPr>
          <p:cNvPr id="12292" name="Slide Number Placeholder 3">
            <a:extLst>
              <a:ext uri="{FF2B5EF4-FFF2-40B4-BE49-F238E27FC236}">
                <a16:creationId xmlns:a16="http://schemas.microsoft.com/office/drawing/2014/main" id="{9E71EE1F-2D11-4B17-9347-961BCAC63558}"/>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1pPr>
            <a:lvl2pPr marL="742950" indent="-28575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2pPr>
            <a:lvl3pPr marL="11430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3pPr>
            <a:lvl4pPr marL="16002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4pPr>
            <a:lvl5pPr marL="20574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9p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F6EEF1F-3374-4B16-BCA5-691630F4E7B9}" type="slidenum">
              <a:rPr kumimoji="0" lang="en-US" alt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12</a:t>
            </a:fld>
            <a:endParaRPr kumimoji="0" lang="en-US" alt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38106657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Slide Image Placeholder 1">
            <a:extLst>
              <a:ext uri="{FF2B5EF4-FFF2-40B4-BE49-F238E27FC236}">
                <a16:creationId xmlns:a16="http://schemas.microsoft.com/office/drawing/2014/main" id="{09C22A34-08A5-4A8C-8204-DF1A0EE9F9B2}"/>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a:extLst>
              <a:ext uri="{FF2B5EF4-FFF2-40B4-BE49-F238E27FC236}">
                <a16:creationId xmlns:a16="http://schemas.microsoft.com/office/drawing/2014/main" id="{3DE9BE31-F8FE-4FD1-AA3A-674F1984CE19}"/>
              </a:ext>
            </a:extLst>
          </p:cNvPr>
          <p:cNvSpPr>
            <a:spLocks noGrp="1"/>
          </p:cNvSpPr>
          <p:nvPr>
            <p:ph type="body" idx="1"/>
          </p:nvPr>
        </p:nvSpPr>
        <p:spPr/>
        <p:txBody>
          <a:bodyPr/>
          <a:lstStyle/>
          <a:p>
            <a:pPr fontAlgn="auto">
              <a:spcBef>
                <a:spcPts val="0"/>
              </a:spcBef>
              <a:spcAft>
                <a:spcPts val="0"/>
              </a:spcAft>
              <a:defRPr/>
            </a:pPr>
            <a:endParaRPr lang="en-GB" i="1" dirty="0"/>
          </a:p>
        </p:txBody>
      </p:sp>
      <p:sp>
        <p:nvSpPr>
          <p:cNvPr id="47108" name="Slide Number Placeholder 3">
            <a:extLst>
              <a:ext uri="{FF2B5EF4-FFF2-40B4-BE49-F238E27FC236}">
                <a16:creationId xmlns:a16="http://schemas.microsoft.com/office/drawing/2014/main" id="{4B89A9CE-A401-4D8B-A1D6-312475B96959}"/>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1pPr>
            <a:lvl2pPr marL="742950" indent="-28575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2pPr>
            <a:lvl3pPr marL="11430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3pPr>
            <a:lvl4pPr marL="16002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4pPr>
            <a:lvl5pPr marL="20574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9p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1E8A38E6-B84C-4895-BA51-D513052749E7}" type="slidenum">
              <a:rPr kumimoji="0" lang="en-US" alt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13</a:t>
            </a:fld>
            <a:endParaRPr kumimoji="0" lang="en-US" alt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53788524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slideMaster" Target="../slideMasters/slideMaster2.xml"/><Relationship Id="rId1" Type="http://schemas.openxmlformats.org/officeDocument/2006/relationships/themeOverride" Target="../theme/themeOverride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4" name="Picture 2">
            <a:extLst>
              <a:ext uri="{FF2B5EF4-FFF2-40B4-BE49-F238E27FC236}">
                <a16:creationId xmlns:a16="http://schemas.microsoft.com/office/drawing/2014/main" id="{E87F3B16-21C0-4F4C-A604-A71D44B1F51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p:blipFill>
        <p:spPr bwMode="auto">
          <a:xfrm>
            <a:off x="0" y="0"/>
            <a:ext cx="12228689" cy="6878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4037" name="Rectangle 5"/>
          <p:cNvSpPr>
            <a:spLocks noGrp="1" noChangeArrowheads="1"/>
          </p:cNvSpPr>
          <p:nvPr>
            <p:ph type="subTitle" idx="1"/>
          </p:nvPr>
        </p:nvSpPr>
        <p:spPr>
          <a:xfrm>
            <a:off x="609594" y="2538422"/>
            <a:ext cx="5486406" cy="3017426"/>
          </a:xfrm>
        </p:spPr>
        <p:txBody>
          <a:bodyPr/>
          <a:lstStyle>
            <a:lvl1pPr marL="0" indent="0">
              <a:defRPr sz="4000" b="0">
                <a:solidFill>
                  <a:schemeClr val="bg1"/>
                </a:solidFill>
              </a:defRPr>
            </a:lvl1pPr>
          </a:lstStyle>
          <a:p>
            <a:pPr lvl="0"/>
            <a:r>
              <a:rPr lang="en-GB" noProof="0" dirty="0"/>
              <a:t>Click to edit Master subtitle style</a:t>
            </a:r>
          </a:p>
        </p:txBody>
      </p:sp>
      <p:sp>
        <p:nvSpPr>
          <p:cNvPr id="7" name="Date Placeholder 6">
            <a:extLst>
              <a:ext uri="{FF2B5EF4-FFF2-40B4-BE49-F238E27FC236}">
                <a16:creationId xmlns:a16="http://schemas.microsoft.com/office/drawing/2014/main" id="{FF959467-41A6-455E-929A-E40D1059C340}"/>
              </a:ext>
            </a:extLst>
          </p:cNvPr>
          <p:cNvSpPr>
            <a:spLocks noGrp="1" noChangeArrowheads="1"/>
          </p:cNvSpPr>
          <p:nvPr>
            <p:ph type="dt" sz="half" idx="10"/>
          </p:nvPr>
        </p:nvSpPr>
        <p:spPr/>
        <p:txBody>
          <a:bodyPr/>
          <a:lstStyle>
            <a:lvl1pPr>
              <a:defRPr>
                <a:solidFill>
                  <a:schemeClr val="accent2"/>
                </a:solidFill>
              </a:defRPr>
            </a:lvl1pPr>
          </a:lstStyle>
          <a:p>
            <a:pPr>
              <a:defRPr/>
            </a:pPr>
            <a:endParaRPr lang="en-GB" dirty="0"/>
          </a:p>
        </p:txBody>
      </p:sp>
      <p:sp>
        <p:nvSpPr>
          <p:cNvPr id="8" name="Footer Placeholder 7">
            <a:extLst>
              <a:ext uri="{FF2B5EF4-FFF2-40B4-BE49-F238E27FC236}">
                <a16:creationId xmlns:a16="http://schemas.microsoft.com/office/drawing/2014/main" id="{80EA04C3-E93E-45FB-8B42-78A38976AF52}"/>
              </a:ext>
            </a:extLst>
          </p:cNvPr>
          <p:cNvSpPr>
            <a:spLocks noGrp="1" noChangeArrowheads="1"/>
          </p:cNvSpPr>
          <p:nvPr>
            <p:ph type="ftr" sz="quarter" idx="11"/>
          </p:nvPr>
        </p:nvSpPr>
        <p:spPr>
          <a:xfrm>
            <a:off x="3503090" y="6248400"/>
            <a:ext cx="8544983" cy="457200"/>
          </a:xfrm>
        </p:spPr>
        <p:txBody>
          <a:bodyPr/>
          <a:lstStyle>
            <a:lvl1pPr>
              <a:defRPr>
                <a:solidFill>
                  <a:schemeClr val="accent2"/>
                </a:solidFill>
              </a:defRPr>
            </a:lvl1pPr>
          </a:lstStyle>
          <a:p>
            <a:pPr>
              <a:defRPr/>
            </a:pPr>
            <a:endParaRPr lang="en-GB" dirty="0"/>
          </a:p>
        </p:txBody>
      </p:sp>
      <p:sp>
        <p:nvSpPr>
          <p:cNvPr id="12" name="TextBox 11">
            <a:extLst>
              <a:ext uri="{FF2B5EF4-FFF2-40B4-BE49-F238E27FC236}">
                <a16:creationId xmlns:a16="http://schemas.microsoft.com/office/drawing/2014/main" id="{61B5174B-DF74-462C-8BBD-BCEA0088BA35}"/>
              </a:ext>
            </a:extLst>
          </p:cNvPr>
          <p:cNvSpPr txBox="1"/>
          <p:nvPr userDrawn="1"/>
        </p:nvSpPr>
        <p:spPr>
          <a:xfrm>
            <a:off x="609592" y="2031179"/>
            <a:ext cx="3700387" cy="400110"/>
          </a:xfrm>
          <a:prstGeom prst="rect">
            <a:avLst/>
          </a:prstGeom>
          <a:noFill/>
        </p:spPr>
        <p:txBody>
          <a:bodyPr wrap="square" rtlCol="0">
            <a:spAutoFit/>
          </a:bodyPr>
          <a:lstStyle/>
          <a:p>
            <a:pPr>
              <a:buNone/>
            </a:pPr>
            <a:r>
              <a:rPr lang="en-GB" sz="2000" b="1" noProof="0" dirty="0">
                <a:solidFill>
                  <a:schemeClr val="bg1"/>
                </a:solidFill>
                <a:latin typeface="Arial" panose="020B0604020202020204" pitchFamily="34" charset="0"/>
                <a:cs typeface="Arial" panose="020B0604020202020204" pitchFamily="34" charset="0"/>
              </a:rPr>
              <a:t>Ready-to-Progress Criterion</a:t>
            </a:r>
            <a:endParaRPr lang="en-GB" sz="2000" b="1" dirty="0">
              <a:solidFill>
                <a:schemeClr val="bg1"/>
              </a:solidFill>
              <a:latin typeface="Arial" panose="020B0604020202020204" pitchFamily="34" charset="0"/>
              <a:cs typeface="Arial" panose="020B0604020202020204" pitchFamily="34" charset="0"/>
            </a:endParaRPr>
          </a:p>
        </p:txBody>
      </p:sp>
      <p:sp>
        <p:nvSpPr>
          <p:cNvPr id="5" name="Text Placeholder 4">
            <a:extLst>
              <a:ext uri="{FF2B5EF4-FFF2-40B4-BE49-F238E27FC236}">
                <a16:creationId xmlns:a16="http://schemas.microsoft.com/office/drawing/2014/main" id="{32A2980B-E628-4A74-AB9C-C311E196B2D9}"/>
              </a:ext>
            </a:extLst>
          </p:cNvPr>
          <p:cNvSpPr>
            <a:spLocks noGrp="1"/>
          </p:cNvSpPr>
          <p:nvPr>
            <p:ph type="body" sz="quarter" idx="12" hasCustomPrompt="1"/>
          </p:nvPr>
        </p:nvSpPr>
        <p:spPr>
          <a:xfrm>
            <a:off x="4112499" y="2064359"/>
            <a:ext cx="2239760" cy="457200"/>
          </a:xfrm>
        </p:spPr>
        <p:txBody>
          <a:bodyPr>
            <a:normAutofit/>
          </a:bodyPr>
          <a:lstStyle>
            <a:lvl1pPr>
              <a:defRPr sz="2000" b="1">
                <a:solidFill>
                  <a:schemeClr val="bg1"/>
                </a:solidFill>
              </a:defRPr>
            </a:lvl1pPr>
            <a:lvl4pPr marL="1028674" indent="0">
              <a:buNone/>
              <a:defRPr/>
            </a:lvl4pPr>
            <a:lvl5pPr marL="1371566" indent="0" algn="l">
              <a:buNone/>
              <a:defRPr sz="2400" b="1">
                <a:solidFill>
                  <a:schemeClr val="bg1"/>
                </a:solidFill>
              </a:defRPr>
            </a:lvl5pPr>
          </a:lstStyle>
          <a:p>
            <a:pPr lvl="0"/>
            <a:r>
              <a:rPr lang="en-GB" dirty="0"/>
              <a:t>[e.g. 4NPV-1]</a:t>
            </a:r>
          </a:p>
        </p:txBody>
      </p:sp>
      <p:sp>
        <p:nvSpPr>
          <p:cNvPr id="15" name="TextBox 14">
            <a:extLst>
              <a:ext uri="{FF2B5EF4-FFF2-40B4-BE49-F238E27FC236}">
                <a16:creationId xmlns:a16="http://schemas.microsoft.com/office/drawing/2014/main" id="{932C9316-8FD4-4FD4-8E85-1A613ACCE808}"/>
              </a:ext>
            </a:extLst>
          </p:cNvPr>
          <p:cNvSpPr txBox="1"/>
          <p:nvPr userDrawn="1"/>
        </p:nvSpPr>
        <p:spPr>
          <a:xfrm>
            <a:off x="609593" y="473825"/>
            <a:ext cx="5557355" cy="430887"/>
          </a:xfrm>
          <a:prstGeom prst="rect">
            <a:avLst/>
          </a:prstGeom>
          <a:noFill/>
        </p:spPr>
        <p:txBody>
          <a:bodyPr wrap="square" rtlCol="0">
            <a:spAutoFit/>
          </a:bodyPr>
          <a:lstStyle/>
          <a:p>
            <a:pPr>
              <a:buNone/>
            </a:pPr>
            <a:r>
              <a:rPr lang="en-GB" sz="1100" b="1" dirty="0">
                <a:solidFill>
                  <a:srgbClr val="FBF5D4"/>
                </a:solidFill>
                <a:latin typeface="Arial" panose="020B0604020202020204" pitchFamily="34" charset="0"/>
                <a:cs typeface="Arial" panose="020B0604020202020204" pitchFamily="34" charset="0"/>
              </a:rPr>
              <a:t>DfE Primary National Curriculum Guidance 2020                                   </a:t>
            </a:r>
          </a:p>
          <a:p>
            <a:pPr>
              <a:buNone/>
            </a:pPr>
            <a:r>
              <a:rPr lang="en-GB" sz="1100" b="0" dirty="0">
                <a:solidFill>
                  <a:srgbClr val="FBF5D4"/>
                </a:solidFill>
                <a:latin typeface="Arial" panose="020B0604020202020204" pitchFamily="34" charset="0"/>
                <a:cs typeface="Arial" panose="020B0604020202020204" pitchFamily="34" charset="0"/>
              </a:rPr>
              <a:t>Supporting Materials for the Ready-to-Progress Criteria</a:t>
            </a:r>
          </a:p>
        </p:txBody>
      </p:sp>
      <p:cxnSp>
        <p:nvCxnSpPr>
          <p:cNvPr id="16" name="Straight Connector 15">
            <a:extLst>
              <a:ext uri="{FF2B5EF4-FFF2-40B4-BE49-F238E27FC236}">
                <a16:creationId xmlns:a16="http://schemas.microsoft.com/office/drawing/2014/main" id="{79E55BB7-9C17-4F8C-93E6-62AA523F53CC}"/>
              </a:ext>
            </a:extLst>
          </p:cNvPr>
          <p:cNvCxnSpPr>
            <a:cxnSpLocks/>
          </p:cNvCxnSpPr>
          <p:nvPr userDrawn="1"/>
        </p:nvCxnSpPr>
        <p:spPr bwMode="auto">
          <a:xfrm rot="5400000">
            <a:off x="1285150" y="436965"/>
            <a:ext cx="0" cy="1170432"/>
          </a:xfrm>
          <a:prstGeom prst="line">
            <a:avLst/>
          </a:prstGeom>
          <a:ln w="25400">
            <a:solidFill>
              <a:srgbClr val="FBF5D4"/>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1567645069"/>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51511F86-0498-45AC-91EB-811F623B6D95}"/>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2" name="Title 1"/>
          <p:cNvSpPr>
            <a:spLocks noGrp="1"/>
          </p:cNvSpPr>
          <p:nvPr>
            <p:ph type="title"/>
          </p:nvPr>
        </p:nvSpPr>
        <p:spPr>
          <a:xfrm>
            <a:off x="601035" y="430660"/>
            <a:ext cx="10972800" cy="982117"/>
          </a:xfrm>
        </p:spPr>
        <p:txBody>
          <a:bodyPr anchor="t"/>
          <a:lstStyle>
            <a:lvl1pPr>
              <a:defRPr>
                <a:solidFill>
                  <a:srgbClr val="585858"/>
                </a:solidFill>
              </a:defRPr>
            </a:lvl1pPr>
          </a:lstStyle>
          <a:p>
            <a:r>
              <a:rPr lang="en-US" dirty="0"/>
              <a:t>Click to edit Master title style</a:t>
            </a:r>
            <a:endParaRPr lang="en-GB" dirty="0"/>
          </a:p>
        </p:txBody>
      </p:sp>
      <p:sp>
        <p:nvSpPr>
          <p:cNvPr id="3" name="Content Placeholder 2"/>
          <p:cNvSpPr>
            <a:spLocks noGrp="1"/>
          </p:cNvSpPr>
          <p:nvPr>
            <p:ph idx="1"/>
          </p:nvPr>
        </p:nvSpPr>
        <p:spPr>
          <a:xfrm>
            <a:off x="609600" y="1556792"/>
            <a:ext cx="10972800" cy="3888432"/>
          </a:xfrm>
        </p:spPr>
        <p:txBody>
          <a:bodyPr/>
          <a:lstStyle>
            <a:lvl1pPr>
              <a:defRPr>
                <a:solidFill>
                  <a:srgbClr val="585858"/>
                </a:solidFill>
              </a:defRPr>
            </a:lvl1pPr>
            <a:lvl2pPr marL="557199" indent="-214308">
              <a:buClr>
                <a:srgbClr val="347574"/>
              </a:buClr>
              <a:buFont typeface="Arial" panose="020B0604020202020204" pitchFamily="34" charset="0"/>
              <a:buChar char="•"/>
              <a:defRPr>
                <a:solidFill>
                  <a:srgbClr val="585858"/>
                </a:solidFill>
              </a:defRPr>
            </a:lvl2pPr>
            <a:lvl3pPr marL="857228" indent="-171446">
              <a:buClr>
                <a:srgbClr val="347574"/>
              </a:buClr>
              <a:buFont typeface="Arial" panose="020B0604020202020204" pitchFamily="34" charset="0"/>
              <a:buChar char="•"/>
              <a:defRPr>
                <a:solidFill>
                  <a:srgbClr val="585858"/>
                </a:solidFill>
              </a:defRPr>
            </a:lvl3pPr>
            <a:lvl4pPr marL="1200120" indent="-171446">
              <a:buClr>
                <a:srgbClr val="347574"/>
              </a:buClr>
              <a:buFont typeface="Arial" panose="020B0604020202020204" pitchFamily="34" charset="0"/>
              <a:buChar char="•"/>
              <a:defRPr>
                <a:solidFill>
                  <a:srgbClr val="585858"/>
                </a:solidFill>
              </a:defRPr>
            </a:lvl4pPr>
            <a:lvl5pPr marL="1543012" indent="-171446">
              <a:buClr>
                <a:srgbClr val="347574"/>
              </a:buClr>
              <a:buFont typeface="Arial" panose="020B0604020202020204" pitchFamily="34" charset="0"/>
              <a:buChar char="•"/>
              <a:defRPr>
                <a:solidFill>
                  <a:srgbClr val="585858"/>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6" name="Rectangle 6">
            <a:extLst>
              <a:ext uri="{FF2B5EF4-FFF2-40B4-BE49-F238E27FC236}">
                <a16:creationId xmlns:a16="http://schemas.microsoft.com/office/drawing/2014/main" id="{1F4B3B01-5D20-46B9-B2C9-7FD7F2BEA99B}"/>
              </a:ext>
            </a:extLst>
          </p:cNvPr>
          <p:cNvSpPr>
            <a:spLocks noGrp="1" noChangeArrowheads="1"/>
          </p:cNvSpPr>
          <p:nvPr>
            <p:ph type="dt" sz="half" idx="10"/>
          </p:nvPr>
        </p:nvSpPr>
        <p:spPr/>
        <p:txBody>
          <a:bodyPr/>
          <a:lstStyle>
            <a:lvl1pPr>
              <a:defRPr/>
            </a:lvl1pPr>
          </a:lstStyle>
          <a:p>
            <a:pPr>
              <a:defRPr/>
            </a:pPr>
            <a:endParaRPr lang="en-GB"/>
          </a:p>
        </p:txBody>
      </p:sp>
      <p:sp>
        <p:nvSpPr>
          <p:cNvPr id="7" name="Rectangle 7">
            <a:extLst>
              <a:ext uri="{FF2B5EF4-FFF2-40B4-BE49-F238E27FC236}">
                <a16:creationId xmlns:a16="http://schemas.microsoft.com/office/drawing/2014/main" id="{81515C61-0F49-4F5A-803B-A05DF82E1CB6}"/>
              </a:ext>
            </a:extLst>
          </p:cNvPr>
          <p:cNvSpPr>
            <a:spLocks noGrp="1" noChangeArrowheads="1"/>
          </p:cNvSpPr>
          <p:nvPr>
            <p:ph type="ftr" sz="quarter" idx="11"/>
          </p:nvPr>
        </p:nvSpPr>
        <p:spPr/>
        <p:txBody>
          <a:bodyPr/>
          <a:lstStyle>
            <a:lvl1pPr>
              <a:defRPr/>
            </a:lvl1pPr>
          </a:lstStyle>
          <a:p>
            <a:pPr>
              <a:defRPr/>
            </a:pPr>
            <a:endParaRPr lang="en-GB"/>
          </a:p>
        </p:txBody>
      </p:sp>
      <p:sp>
        <p:nvSpPr>
          <p:cNvPr id="8" name="Rectangle 8">
            <a:extLst>
              <a:ext uri="{FF2B5EF4-FFF2-40B4-BE49-F238E27FC236}">
                <a16:creationId xmlns:a16="http://schemas.microsoft.com/office/drawing/2014/main" id="{F229D3AA-4483-4C24-8D12-A457557489A3}"/>
              </a:ext>
            </a:extLst>
          </p:cNvPr>
          <p:cNvSpPr>
            <a:spLocks noGrp="1" noChangeArrowheads="1"/>
          </p:cNvSpPr>
          <p:nvPr>
            <p:ph type="sldNum" sz="quarter" idx="12"/>
          </p:nvPr>
        </p:nvSpPr>
        <p:spPr/>
        <p:txBody>
          <a:bodyPr/>
          <a:lstStyle>
            <a:lvl1pPr>
              <a:defRPr/>
            </a:lvl1pPr>
          </a:lstStyle>
          <a:p>
            <a:fld id="{4DB3256F-83C8-4422-BB4B-79DB90083B87}" type="slidenum">
              <a:rPr lang="en-GB" altLang="en-US"/>
              <a:pPr/>
              <a:t>‹#›</a:t>
            </a:fld>
            <a:endParaRPr lang="en-GB" altLang="en-US"/>
          </a:p>
        </p:txBody>
      </p:sp>
    </p:spTree>
    <p:extLst>
      <p:ext uri="{BB962C8B-B14F-4D97-AF65-F5344CB8AC3E}">
        <p14:creationId xmlns:p14="http://schemas.microsoft.com/office/powerpoint/2010/main" val="160624484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A57BA41F-3A03-4A58-BA0C-00DB3E59E8FF}"/>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3" name="Content Placeholder 2"/>
          <p:cNvSpPr>
            <a:spLocks noGrp="1"/>
          </p:cNvSpPr>
          <p:nvPr>
            <p:ph sz="half" idx="1"/>
          </p:nvPr>
        </p:nvSpPr>
        <p:spPr>
          <a:xfrm>
            <a:off x="609603" y="1556792"/>
            <a:ext cx="5390388" cy="3888433"/>
          </a:xfrm>
        </p:spPr>
        <p:txBody>
          <a:bodyPr/>
          <a:lstStyle>
            <a:lvl1pPr>
              <a:defRPr lang="en-US" dirty="0">
                <a:solidFill>
                  <a:srgbClr val="347574"/>
                </a:solidFill>
              </a:defRPr>
            </a:lvl1pPr>
            <a:lvl2pPr marL="557199" indent="-214308">
              <a:buClr>
                <a:srgbClr val="347574"/>
              </a:buClr>
              <a:buFont typeface="Arial" panose="020B0604020202020204" pitchFamily="34" charset="0"/>
              <a:buChar char="•"/>
              <a:defRPr lang="en-US" dirty="0">
                <a:solidFill>
                  <a:srgbClr val="347574"/>
                </a:solidFill>
              </a:defRPr>
            </a:lvl2pPr>
            <a:lvl3pPr marL="857228" indent="-171446">
              <a:buClr>
                <a:srgbClr val="347574"/>
              </a:buClr>
              <a:buFont typeface="Arial" panose="020B0604020202020204" pitchFamily="34" charset="0"/>
              <a:buChar char="•"/>
              <a:defRPr lang="en-US" dirty="0">
                <a:solidFill>
                  <a:srgbClr val="347574"/>
                </a:solidFill>
              </a:defRPr>
            </a:lvl3pPr>
            <a:lvl4pPr marL="1200120" indent="-171446">
              <a:buClr>
                <a:srgbClr val="347574"/>
              </a:buClr>
              <a:buFont typeface="Arial" panose="020B0604020202020204" pitchFamily="34" charset="0"/>
              <a:buChar char="•"/>
              <a:defRPr lang="en-US" dirty="0">
                <a:solidFill>
                  <a:srgbClr val="347574"/>
                </a:solidFill>
              </a:defRPr>
            </a:lvl4pPr>
            <a:lvl5pPr marL="1543012" indent="-171446">
              <a:buClr>
                <a:srgbClr val="347574"/>
              </a:buClr>
              <a:buFont typeface="Arial" panose="020B0604020202020204" pitchFamily="34" charset="0"/>
              <a:buChar char="•"/>
              <a:defRPr lang="en-GB" dirty="0">
                <a:solidFill>
                  <a:srgbClr val="347574"/>
                </a:solidFill>
              </a:defRPr>
            </a:lvl5pPr>
            <a:lvl6pPr>
              <a:defRPr sz="1350"/>
            </a:lvl6pPr>
            <a:lvl7pPr>
              <a:defRPr sz="1350"/>
            </a:lvl7pPr>
            <a:lvl8pPr>
              <a:defRPr sz="1350"/>
            </a:lvl8pPr>
            <a:lvl9pPr>
              <a:defRPr sz="135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4" name="Content Placeholder 3"/>
          <p:cNvSpPr>
            <a:spLocks noGrp="1"/>
          </p:cNvSpPr>
          <p:nvPr>
            <p:ph sz="half" idx="2"/>
          </p:nvPr>
        </p:nvSpPr>
        <p:spPr>
          <a:xfrm>
            <a:off x="6192012" y="1556792"/>
            <a:ext cx="5390389" cy="3888433"/>
          </a:xfrm>
        </p:spPr>
        <p:txBody>
          <a:bodyPr/>
          <a:lstStyle>
            <a:lvl1pPr>
              <a:defRPr lang="en-US" dirty="0">
                <a:solidFill>
                  <a:srgbClr val="347574"/>
                </a:solidFill>
              </a:defRPr>
            </a:lvl1pPr>
            <a:lvl2pPr marL="557199" indent="-214308">
              <a:buClr>
                <a:srgbClr val="347574"/>
              </a:buClr>
              <a:buFont typeface="Arial" panose="020B0604020202020204" pitchFamily="34" charset="0"/>
              <a:buChar char="•"/>
              <a:defRPr lang="en-US" dirty="0"/>
            </a:lvl2pPr>
            <a:lvl3pPr marL="857228" indent="-171446">
              <a:buClr>
                <a:srgbClr val="347574"/>
              </a:buClr>
              <a:buFont typeface="Arial" panose="020B0604020202020204" pitchFamily="34" charset="0"/>
              <a:buChar char="•"/>
              <a:defRPr lang="en-US" dirty="0"/>
            </a:lvl3pPr>
            <a:lvl4pPr marL="1200120" indent="-171446">
              <a:buClr>
                <a:srgbClr val="347574"/>
              </a:buClr>
              <a:buFont typeface="Arial" panose="020B0604020202020204" pitchFamily="34" charset="0"/>
              <a:buChar char="•"/>
              <a:defRPr lang="en-US" dirty="0"/>
            </a:lvl4pPr>
            <a:lvl5pPr marL="1543012" indent="-171446">
              <a:buClr>
                <a:srgbClr val="347574"/>
              </a:buClr>
              <a:buFont typeface="Arial" panose="020B0604020202020204" pitchFamily="34" charset="0"/>
              <a:buChar char="•"/>
              <a:defRPr lang="en-GB" dirty="0"/>
            </a:lvl5pPr>
            <a:lvl6pPr>
              <a:defRPr sz="1350"/>
            </a:lvl6pPr>
            <a:lvl7pPr>
              <a:defRPr sz="1350"/>
            </a:lvl7pPr>
            <a:lvl8pPr>
              <a:defRPr sz="1350"/>
            </a:lvl8pPr>
            <a:lvl9pPr>
              <a:defRPr sz="135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7" name="Date Placeholder 6">
            <a:extLst>
              <a:ext uri="{FF2B5EF4-FFF2-40B4-BE49-F238E27FC236}">
                <a16:creationId xmlns:a16="http://schemas.microsoft.com/office/drawing/2014/main" id="{FD709824-0D61-4F8A-8ED4-0590D481ECBD}"/>
              </a:ext>
            </a:extLst>
          </p:cNvPr>
          <p:cNvSpPr>
            <a:spLocks noGrp="1" noChangeArrowheads="1"/>
          </p:cNvSpPr>
          <p:nvPr>
            <p:ph type="dt" sz="half" idx="10"/>
          </p:nvPr>
        </p:nvSpPr>
        <p:spPr/>
        <p:txBody>
          <a:bodyPr/>
          <a:lstStyle>
            <a:lvl1pPr>
              <a:defRPr/>
            </a:lvl1pPr>
          </a:lstStyle>
          <a:p>
            <a:pPr>
              <a:defRPr/>
            </a:pPr>
            <a:endParaRPr lang="en-GB"/>
          </a:p>
        </p:txBody>
      </p:sp>
      <p:sp>
        <p:nvSpPr>
          <p:cNvPr id="8" name="Footer Placeholder 7">
            <a:extLst>
              <a:ext uri="{FF2B5EF4-FFF2-40B4-BE49-F238E27FC236}">
                <a16:creationId xmlns:a16="http://schemas.microsoft.com/office/drawing/2014/main" id="{7312D66A-6DD2-45B6-8DB6-1538C1B43C97}"/>
              </a:ext>
            </a:extLst>
          </p:cNvPr>
          <p:cNvSpPr>
            <a:spLocks noGrp="1" noChangeArrowheads="1"/>
          </p:cNvSpPr>
          <p:nvPr>
            <p:ph type="ftr" sz="quarter" idx="11"/>
          </p:nvPr>
        </p:nvSpPr>
        <p:spPr/>
        <p:txBody>
          <a:bodyPr/>
          <a:lstStyle>
            <a:lvl1pPr>
              <a:defRPr/>
            </a:lvl1pPr>
          </a:lstStyle>
          <a:p>
            <a:pPr>
              <a:defRPr/>
            </a:pPr>
            <a:endParaRPr lang="en-GB"/>
          </a:p>
        </p:txBody>
      </p:sp>
      <p:sp>
        <p:nvSpPr>
          <p:cNvPr id="9" name="Slide Number Placeholder 8">
            <a:extLst>
              <a:ext uri="{FF2B5EF4-FFF2-40B4-BE49-F238E27FC236}">
                <a16:creationId xmlns:a16="http://schemas.microsoft.com/office/drawing/2014/main" id="{43F2A2D1-25EF-42F5-96D4-30359E443777}"/>
              </a:ext>
            </a:extLst>
          </p:cNvPr>
          <p:cNvSpPr>
            <a:spLocks noGrp="1" noChangeArrowheads="1"/>
          </p:cNvSpPr>
          <p:nvPr>
            <p:ph type="sldNum" sz="quarter" idx="12"/>
          </p:nvPr>
        </p:nvSpPr>
        <p:spPr/>
        <p:txBody>
          <a:bodyPr/>
          <a:lstStyle>
            <a:lvl1pPr>
              <a:defRPr/>
            </a:lvl1pPr>
          </a:lstStyle>
          <a:p>
            <a:fld id="{5028FB64-8E98-4372-891D-01B9A57CE849}" type="slidenum">
              <a:rPr lang="en-GB" altLang="en-US"/>
              <a:pPr/>
              <a:t>‹#›</a:t>
            </a:fld>
            <a:endParaRPr lang="en-GB" altLang="en-US"/>
          </a:p>
        </p:txBody>
      </p:sp>
      <p:sp>
        <p:nvSpPr>
          <p:cNvPr id="11" name="Title 1">
            <a:extLst>
              <a:ext uri="{FF2B5EF4-FFF2-40B4-BE49-F238E27FC236}">
                <a16:creationId xmlns:a16="http://schemas.microsoft.com/office/drawing/2014/main" id="{D22044D9-9B2D-4C31-8E1E-48C5DD1E1DEA}"/>
              </a:ext>
            </a:extLst>
          </p:cNvPr>
          <p:cNvSpPr>
            <a:spLocks noGrp="1"/>
          </p:cNvSpPr>
          <p:nvPr>
            <p:ph type="title"/>
          </p:nvPr>
        </p:nvSpPr>
        <p:spPr>
          <a:xfrm>
            <a:off x="601035" y="430660"/>
            <a:ext cx="10972800" cy="982117"/>
          </a:xfrm>
        </p:spPr>
        <p:txBody>
          <a:bodyPr anchor="t"/>
          <a:lstStyle>
            <a:lvl1pPr>
              <a:defRPr>
                <a:solidFill>
                  <a:srgbClr val="347574"/>
                </a:solidFill>
              </a:defRPr>
            </a:lvl1pPr>
          </a:lstStyle>
          <a:p>
            <a:r>
              <a:rPr lang="en-US" dirty="0"/>
              <a:t>Click to edit Master title style</a:t>
            </a:r>
            <a:endParaRPr lang="en-GB" dirty="0"/>
          </a:p>
        </p:txBody>
      </p:sp>
    </p:spTree>
    <p:extLst>
      <p:ext uri="{BB962C8B-B14F-4D97-AF65-F5344CB8AC3E}">
        <p14:creationId xmlns:p14="http://schemas.microsoft.com/office/powerpoint/2010/main" val="260161212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0A432AEB-F25C-4460-BB20-2469A8CF05F3}"/>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17" name="Content Placeholder 2">
            <a:extLst>
              <a:ext uri="{FF2B5EF4-FFF2-40B4-BE49-F238E27FC236}">
                <a16:creationId xmlns:a16="http://schemas.microsoft.com/office/drawing/2014/main" id="{73E31430-B412-41EA-BA55-D58E71499B25}"/>
              </a:ext>
            </a:extLst>
          </p:cNvPr>
          <p:cNvSpPr>
            <a:spLocks noGrp="1"/>
          </p:cNvSpPr>
          <p:nvPr>
            <p:ph sz="half" idx="1"/>
          </p:nvPr>
        </p:nvSpPr>
        <p:spPr>
          <a:xfrm>
            <a:off x="609603" y="1556792"/>
            <a:ext cx="5390388" cy="3888433"/>
          </a:xfrm>
        </p:spPr>
        <p:txBody>
          <a:bodyPr/>
          <a:lstStyle>
            <a:lvl1pPr>
              <a:defRPr sz="2100">
                <a:solidFill>
                  <a:srgbClr val="585858"/>
                </a:solidFill>
              </a:defRPr>
            </a:lvl1pPr>
            <a:lvl2pPr marL="557199" indent="-214308">
              <a:buClr>
                <a:srgbClr val="347574"/>
              </a:buClr>
              <a:buFont typeface="Arial" panose="020B0604020202020204" pitchFamily="34" charset="0"/>
              <a:buChar char="•"/>
              <a:defRPr sz="1800">
                <a:solidFill>
                  <a:srgbClr val="347574"/>
                </a:solidFill>
              </a:defRPr>
            </a:lvl2pPr>
            <a:lvl3pPr marL="857228" indent="-171446">
              <a:buClr>
                <a:srgbClr val="347574"/>
              </a:buClr>
              <a:buFont typeface="Arial" panose="020B0604020202020204" pitchFamily="34" charset="0"/>
              <a:buChar char="•"/>
              <a:defRPr sz="1500">
                <a:solidFill>
                  <a:srgbClr val="347574"/>
                </a:solidFill>
              </a:defRPr>
            </a:lvl3pPr>
            <a:lvl4pPr marL="1200120" indent="-171446">
              <a:buClr>
                <a:srgbClr val="347574"/>
              </a:buClr>
              <a:buFont typeface="Arial" panose="020B0604020202020204" pitchFamily="34" charset="0"/>
              <a:buChar char="•"/>
              <a:defRPr sz="1350">
                <a:solidFill>
                  <a:srgbClr val="347574"/>
                </a:solidFill>
              </a:defRPr>
            </a:lvl4pPr>
            <a:lvl5pPr marL="1543012" indent="-171446">
              <a:buClr>
                <a:srgbClr val="347574"/>
              </a:buClr>
              <a:buFont typeface="Arial" panose="020B0604020202020204" pitchFamily="34" charset="0"/>
              <a:buChar char="•"/>
              <a:defRPr sz="1350">
                <a:solidFill>
                  <a:srgbClr val="347574"/>
                </a:solidFill>
              </a:defRPr>
            </a:lvl5pPr>
            <a:lvl6pPr>
              <a:defRPr sz="1350"/>
            </a:lvl6pPr>
            <a:lvl7pPr>
              <a:defRPr sz="1350"/>
            </a:lvl7pPr>
            <a:lvl8pPr>
              <a:defRPr sz="1350"/>
            </a:lvl8pPr>
            <a:lvl9pPr>
              <a:defRPr sz="135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18" name="Content Placeholder 3">
            <a:extLst>
              <a:ext uri="{FF2B5EF4-FFF2-40B4-BE49-F238E27FC236}">
                <a16:creationId xmlns:a16="http://schemas.microsoft.com/office/drawing/2014/main" id="{3090DB9E-A500-4BA4-8B74-89F3EF7ADD45}"/>
              </a:ext>
            </a:extLst>
          </p:cNvPr>
          <p:cNvSpPr>
            <a:spLocks noGrp="1"/>
          </p:cNvSpPr>
          <p:nvPr>
            <p:ph sz="half" idx="2"/>
          </p:nvPr>
        </p:nvSpPr>
        <p:spPr>
          <a:xfrm>
            <a:off x="6192012" y="1556792"/>
            <a:ext cx="5390389" cy="3888433"/>
          </a:xfrm>
        </p:spPr>
        <p:txBody>
          <a:bodyPr/>
          <a:lstStyle>
            <a:lvl1pPr>
              <a:defRPr sz="2100">
                <a:solidFill>
                  <a:srgbClr val="585858"/>
                </a:solidFill>
              </a:defRPr>
            </a:lvl1pPr>
            <a:lvl2pPr marL="557199" indent="-214308">
              <a:buClr>
                <a:srgbClr val="347574"/>
              </a:buClr>
              <a:buFont typeface="Arial" panose="020B0604020202020204" pitchFamily="34" charset="0"/>
              <a:buChar char="•"/>
              <a:defRPr sz="1800">
                <a:solidFill>
                  <a:srgbClr val="585858"/>
                </a:solidFill>
              </a:defRPr>
            </a:lvl2pPr>
            <a:lvl3pPr marL="857228" indent="-171446">
              <a:buClr>
                <a:srgbClr val="347574"/>
              </a:buClr>
              <a:buFont typeface="Arial" panose="020B0604020202020204" pitchFamily="34" charset="0"/>
              <a:buChar char="•"/>
              <a:defRPr sz="1500">
                <a:solidFill>
                  <a:srgbClr val="585858"/>
                </a:solidFill>
              </a:defRPr>
            </a:lvl3pPr>
            <a:lvl4pPr marL="1200120" indent="-171446">
              <a:buClr>
                <a:srgbClr val="347574"/>
              </a:buClr>
              <a:buFont typeface="Arial" panose="020B0604020202020204" pitchFamily="34" charset="0"/>
              <a:buChar char="•"/>
              <a:defRPr sz="1350">
                <a:solidFill>
                  <a:srgbClr val="585858"/>
                </a:solidFill>
              </a:defRPr>
            </a:lvl4pPr>
            <a:lvl5pPr marL="1543012" indent="-171446">
              <a:buClr>
                <a:srgbClr val="347574"/>
              </a:buClr>
              <a:buFont typeface="Arial" panose="020B0604020202020204" pitchFamily="34" charset="0"/>
              <a:buChar char="•"/>
              <a:defRPr sz="1350">
                <a:solidFill>
                  <a:srgbClr val="585858"/>
                </a:solidFill>
              </a:defRPr>
            </a:lvl5pPr>
            <a:lvl6pPr>
              <a:defRPr sz="1350"/>
            </a:lvl6pPr>
            <a:lvl7pPr>
              <a:defRPr sz="1350"/>
            </a:lvl7pPr>
            <a:lvl8pPr>
              <a:defRPr sz="1350"/>
            </a:lvl8pPr>
            <a:lvl9pPr>
              <a:defRPr sz="135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9" name="Date Placeholder 8">
            <a:extLst>
              <a:ext uri="{FF2B5EF4-FFF2-40B4-BE49-F238E27FC236}">
                <a16:creationId xmlns:a16="http://schemas.microsoft.com/office/drawing/2014/main" id="{CF435181-C807-4F0D-B9A5-7C9C469DF1BA}"/>
              </a:ext>
            </a:extLst>
          </p:cNvPr>
          <p:cNvSpPr>
            <a:spLocks noGrp="1" noChangeArrowheads="1"/>
          </p:cNvSpPr>
          <p:nvPr>
            <p:ph type="dt" sz="half" idx="10"/>
          </p:nvPr>
        </p:nvSpPr>
        <p:spPr/>
        <p:txBody>
          <a:bodyPr/>
          <a:lstStyle>
            <a:lvl1pPr>
              <a:defRPr/>
            </a:lvl1pPr>
          </a:lstStyle>
          <a:p>
            <a:pPr>
              <a:defRPr/>
            </a:pPr>
            <a:endParaRPr lang="en-GB"/>
          </a:p>
        </p:txBody>
      </p:sp>
      <p:sp>
        <p:nvSpPr>
          <p:cNvPr id="10" name="Footer Placeholder 9">
            <a:extLst>
              <a:ext uri="{FF2B5EF4-FFF2-40B4-BE49-F238E27FC236}">
                <a16:creationId xmlns:a16="http://schemas.microsoft.com/office/drawing/2014/main" id="{14C98FF4-E4A7-4DB9-B82D-0C11BE18EDDA}"/>
              </a:ext>
            </a:extLst>
          </p:cNvPr>
          <p:cNvSpPr>
            <a:spLocks noGrp="1" noChangeArrowheads="1"/>
          </p:cNvSpPr>
          <p:nvPr>
            <p:ph type="ftr" sz="quarter" idx="11"/>
          </p:nvPr>
        </p:nvSpPr>
        <p:spPr/>
        <p:txBody>
          <a:bodyPr/>
          <a:lstStyle>
            <a:lvl1pPr>
              <a:defRPr/>
            </a:lvl1pPr>
          </a:lstStyle>
          <a:p>
            <a:pPr>
              <a:defRPr/>
            </a:pPr>
            <a:endParaRPr lang="en-GB"/>
          </a:p>
        </p:txBody>
      </p:sp>
      <p:sp>
        <p:nvSpPr>
          <p:cNvPr id="11" name="Slide Number Placeholder 10">
            <a:extLst>
              <a:ext uri="{FF2B5EF4-FFF2-40B4-BE49-F238E27FC236}">
                <a16:creationId xmlns:a16="http://schemas.microsoft.com/office/drawing/2014/main" id="{3AD83AB7-F679-4E3E-B374-A32C747C6C65}"/>
              </a:ext>
            </a:extLst>
          </p:cNvPr>
          <p:cNvSpPr>
            <a:spLocks noGrp="1" noChangeArrowheads="1"/>
          </p:cNvSpPr>
          <p:nvPr>
            <p:ph type="sldNum" sz="quarter" idx="12"/>
          </p:nvPr>
        </p:nvSpPr>
        <p:spPr/>
        <p:txBody>
          <a:bodyPr/>
          <a:lstStyle>
            <a:lvl1pPr>
              <a:defRPr/>
            </a:lvl1pPr>
          </a:lstStyle>
          <a:p>
            <a:fld id="{9EC5C1D8-5F3C-45E3-A862-3FEB8F838978}" type="slidenum">
              <a:rPr lang="en-GB" altLang="en-US"/>
              <a:pPr/>
              <a:t>‹#›</a:t>
            </a:fld>
            <a:endParaRPr lang="en-GB" altLang="en-US"/>
          </a:p>
        </p:txBody>
      </p:sp>
      <p:sp>
        <p:nvSpPr>
          <p:cNvPr id="20" name="Title 1">
            <a:extLst>
              <a:ext uri="{FF2B5EF4-FFF2-40B4-BE49-F238E27FC236}">
                <a16:creationId xmlns:a16="http://schemas.microsoft.com/office/drawing/2014/main" id="{26B17004-3771-46EE-9F97-BB5E8F3EF573}"/>
              </a:ext>
            </a:extLst>
          </p:cNvPr>
          <p:cNvSpPr>
            <a:spLocks noGrp="1"/>
          </p:cNvSpPr>
          <p:nvPr>
            <p:ph type="title"/>
          </p:nvPr>
        </p:nvSpPr>
        <p:spPr>
          <a:xfrm>
            <a:off x="601035" y="430660"/>
            <a:ext cx="10972800" cy="982117"/>
          </a:xfrm>
        </p:spPr>
        <p:txBody>
          <a:bodyPr anchor="t"/>
          <a:lstStyle>
            <a:lvl1pPr>
              <a:defRPr>
                <a:solidFill>
                  <a:srgbClr val="585858"/>
                </a:solidFill>
              </a:defRPr>
            </a:lvl1pPr>
          </a:lstStyle>
          <a:p>
            <a:r>
              <a:rPr lang="en-US" dirty="0"/>
              <a:t>Click to edit Master title style</a:t>
            </a:r>
            <a:endParaRPr lang="en-GB" dirty="0"/>
          </a:p>
        </p:txBody>
      </p:sp>
    </p:spTree>
    <p:extLst>
      <p:ext uri="{BB962C8B-B14F-4D97-AF65-F5344CB8AC3E}">
        <p14:creationId xmlns:p14="http://schemas.microsoft.com/office/powerpoint/2010/main" val="146140437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1864549A-AAF5-4D96-B13B-95315D2FA89C}"/>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5" name="Rectangle 6">
            <a:extLst>
              <a:ext uri="{FF2B5EF4-FFF2-40B4-BE49-F238E27FC236}">
                <a16:creationId xmlns:a16="http://schemas.microsoft.com/office/drawing/2014/main" id="{729FEB22-335A-41BD-B17B-784C9EEF9ACD}"/>
              </a:ext>
            </a:extLst>
          </p:cNvPr>
          <p:cNvSpPr>
            <a:spLocks noGrp="1" noChangeArrowheads="1"/>
          </p:cNvSpPr>
          <p:nvPr>
            <p:ph type="dt" sz="half" idx="10"/>
          </p:nvPr>
        </p:nvSpPr>
        <p:spPr/>
        <p:txBody>
          <a:bodyPr/>
          <a:lstStyle>
            <a:lvl1pPr>
              <a:defRPr/>
            </a:lvl1pPr>
          </a:lstStyle>
          <a:p>
            <a:pPr>
              <a:defRPr/>
            </a:pPr>
            <a:endParaRPr lang="en-GB"/>
          </a:p>
        </p:txBody>
      </p:sp>
      <p:sp>
        <p:nvSpPr>
          <p:cNvPr id="6" name="Rectangle 7">
            <a:extLst>
              <a:ext uri="{FF2B5EF4-FFF2-40B4-BE49-F238E27FC236}">
                <a16:creationId xmlns:a16="http://schemas.microsoft.com/office/drawing/2014/main" id="{0785812D-06FB-4137-82DA-4C8636188B3A}"/>
              </a:ext>
            </a:extLst>
          </p:cNvPr>
          <p:cNvSpPr>
            <a:spLocks noGrp="1" noChangeArrowheads="1"/>
          </p:cNvSpPr>
          <p:nvPr>
            <p:ph type="ftr" sz="quarter" idx="11"/>
          </p:nvPr>
        </p:nvSpPr>
        <p:spPr/>
        <p:txBody>
          <a:bodyPr/>
          <a:lstStyle>
            <a:lvl1pPr>
              <a:defRPr/>
            </a:lvl1pPr>
          </a:lstStyle>
          <a:p>
            <a:pPr>
              <a:defRPr/>
            </a:pPr>
            <a:endParaRPr lang="en-GB"/>
          </a:p>
        </p:txBody>
      </p:sp>
      <p:sp>
        <p:nvSpPr>
          <p:cNvPr id="7" name="Rectangle 8">
            <a:extLst>
              <a:ext uri="{FF2B5EF4-FFF2-40B4-BE49-F238E27FC236}">
                <a16:creationId xmlns:a16="http://schemas.microsoft.com/office/drawing/2014/main" id="{335DD14D-38EC-424C-AF0C-03BA91A64CBD}"/>
              </a:ext>
            </a:extLst>
          </p:cNvPr>
          <p:cNvSpPr>
            <a:spLocks noGrp="1" noChangeArrowheads="1"/>
          </p:cNvSpPr>
          <p:nvPr>
            <p:ph type="sldNum" sz="quarter" idx="12"/>
          </p:nvPr>
        </p:nvSpPr>
        <p:spPr/>
        <p:txBody>
          <a:bodyPr/>
          <a:lstStyle>
            <a:lvl1pPr>
              <a:defRPr/>
            </a:lvl1pPr>
          </a:lstStyle>
          <a:p>
            <a:fld id="{225A271E-C960-4C09-B05F-FB20100B09A9}" type="slidenum">
              <a:rPr lang="en-GB" altLang="en-US"/>
              <a:pPr/>
              <a:t>‹#›</a:t>
            </a:fld>
            <a:endParaRPr lang="en-GB" altLang="en-US"/>
          </a:p>
        </p:txBody>
      </p:sp>
      <p:sp>
        <p:nvSpPr>
          <p:cNvPr id="11" name="Title 1">
            <a:extLst>
              <a:ext uri="{FF2B5EF4-FFF2-40B4-BE49-F238E27FC236}">
                <a16:creationId xmlns:a16="http://schemas.microsoft.com/office/drawing/2014/main" id="{EDD91F02-38ED-4B06-B867-E4F68C54EE80}"/>
              </a:ext>
            </a:extLst>
          </p:cNvPr>
          <p:cNvSpPr>
            <a:spLocks noGrp="1"/>
          </p:cNvSpPr>
          <p:nvPr>
            <p:ph type="title"/>
          </p:nvPr>
        </p:nvSpPr>
        <p:spPr>
          <a:xfrm>
            <a:off x="601035" y="430660"/>
            <a:ext cx="10972800" cy="982117"/>
          </a:xfrm>
        </p:spPr>
        <p:txBody>
          <a:bodyPr anchor="t"/>
          <a:lstStyle>
            <a:lvl1pPr>
              <a:defRPr>
                <a:solidFill>
                  <a:srgbClr val="585858"/>
                </a:solidFill>
              </a:defRPr>
            </a:lvl1pPr>
          </a:lstStyle>
          <a:p>
            <a:r>
              <a:rPr lang="en-US" dirty="0"/>
              <a:t>Click to edit Master title style</a:t>
            </a:r>
            <a:endParaRPr lang="en-GB" dirty="0"/>
          </a:p>
        </p:txBody>
      </p:sp>
    </p:spTree>
    <p:extLst>
      <p:ext uri="{BB962C8B-B14F-4D97-AF65-F5344CB8AC3E}">
        <p14:creationId xmlns:p14="http://schemas.microsoft.com/office/powerpoint/2010/main" val="36986523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DACB76CD-2FBB-441F-8F24-50F7582353CF}"/>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2" name="Title 1"/>
          <p:cNvSpPr>
            <a:spLocks noGrp="1"/>
          </p:cNvSpPr>
          <p:nvPr>
            <p:ph type="title"/>
          </p:nvPr>
        </p:nvSpPr>
        <p:spPr>
          <a:xfrm>
            <a:off x="609600" y="4149080"/>
            <a:ext cx="10972800" cy="426170"/>
          </a:xfrm>
        </p:spPr>
        <p:txBody>
          <a:bodyPr/>
          <a:lstStyle>
            <a:lvl1pPr algn="l">
              <a:defRPr sz="1500" b="1">
                <a:solidFill>
                  <a:srgbClr val="585858"/>
                </a:solidFill>
              </a:defRPr>
            </a:lvl1pPr>
          </a:lstStyle>
          <a:p>
            <a:r>
              <a:rPr lang="en-US" dirty="0"/>
              <a:t>Click to edit Master title style</a:t>
            </a:r>
            <a:endParaRPr lang="en-GB" dirty="0"/>
          </a:p>
        </p:txBody>
      </p:sp>
      <p:sp>
        <p:nvSpPr>
          <p:cNvPr id="3" name="Picture Placeholder 2"/>
          <p:cNvSpPr>
            <a:spLocks noGrp="1"/>
          </p:cNvSpPr>
          <p:nvPr>
            <p:ph type="pic" idx="1"/>
          </p:nvPr>
        </p:nvSpPr>
        <p:spPr>
          <a:xfrm>
            <a:off x="609600" y="444962"/>
            <a:ext cx="10972800" cy="3560111"/>
          </a:xfrm>
        </p:spPr>
        <p:txBody>
          <a:bodyPr/>
          <a:lstStyle>
            <a:lvl1pPr marL="0" indent="0">
              <a:buNone/>
              <a:defRPr sz="2400">
                <a:solidFill>
                  <a:srgbClr val="585858"/>
                </a:solidFill>
              </a:defRPr>
            </a:lvl1pPr>
            <a:lvl2pPr marL="342892" indent="0">
              <a:buNone/>
              <a:defRPr sz="2100"/>
            </a:lvl2pPr>
            <a:lvl3pPr marL="685783" indent="0">
              <a:buNone/>
              <a:defRPr sz="1800"/>
            </a:lvl3pPr>
            <a:lvl4pPr marL="1028675" indent="0">
              <a:buNone/>
              <a:defRPr sz="1500"/>
            </a:lvl4pPr>
            <a:lvl5pPr marL="1371566" indent="0">
              <a:buNone/>
              <a:defRPr sz="1500"/>
            </a:lvl5pPr>
            <a:lvl6pPr marL="1714457" indent="0">
              <a:buNone/>
              <a:defRPr sz="1500"/>
            </a:lvl6pPr>
            <a:lvl7pPr marL="2057348" indent="0">
              <a:buNone/>
              <a:defRPr sz="1500"/>
            </a:lvl7pPr>
            <a:lvl8pPr marL="2400240" indent="0">
              <a:buNone/>
              <a:defRPr sz="1500"/>
            </a:lvl8pPr>
            <a:lvl9pPr marL="2743132" indent="0">
              <a:buNone/>
              <a:defRPr sz="1500"/>
            </a:lvl9pPr>
          </a:lstStyle>
          <a:p>
            <a:pPr lvl="0"/>
            <a:endParaRPr lang="en-GB" noProof="0" dirty="0"/>
          </a:p>
        </p:txBody>
      </p:sp>
      <p:sp>
        <p:nvSpPr>
          <p:cNvPr id="4" name="Text Placeholder 3"/>
          <p:cNvSpPr>
            <a:spLocks noGrp="1"/>
          </p:cNvSpPr>
          <p:nvPr>
            <p:ph type="body" sz="half" idx="2"/>
          </p:nvPr>
        </p:nvSpPr>
        <p:spPr>
          <a:xfrm>
            <a:off x="609600" y="4725144"/>
            <a:ext cx="10972800" cy="720080"/>
          </a:xfrm>
        </p:spPr>
        <p:txBody>
          <a:bodyPr/>
          <a:lstStyle>
            <a:lvl1pPr marL="0" indent="0">
              <a:buNone/>
              <a:defRPr sz="1050">
                <a:solidFill>
                  <a:srgbClr val="585858"/>
                </a:solidFill>
              </a:defRPr>
            </a:lvl1pPr>
            <a:lvl2pPr marL="342892" indent="0">
              <a:buNone/>
              <a:defRPr sz="900"/>
            </a:lvl2pPr>
            <a:lvl3pPr marL="685783" indent="0">
              <a:buNone/>
              <a:defRPr sz="750"/>
            </a:lvl3pPr>
            <a:lvl4pPr marL="1028675" indent="0">
              <a:buNone/>
              <a:defRPr sz="675"/>
            </a:lvl4pPr>
            <a:lvl5pPr marL="1371566" indent="0">
              <a:buNone/>
              <a:defRPr sz="675"/>
            </a:lvl5pPr>
            <a:lvl6pPr marL="1714457" indent="0">
              <a:buNone/>
              <a:defRPr sz="675"/>
            </a:lvl6pPr>
            <a:lvl7pPr marL="2057348" indent="0">
              <a:buNone/>
              <a:defRPr sz="675"/>
            </a:lvl7pPr>
            <a:lvl8pPr marL="2400240" indent="0">
              <a:buNone/>
              <a:defRPr sz="675"/>
            </a:lvl8pPr>
            <a:lvl9pPr marL="2743132" indent="0">
              <a:buNone/>
              <a:defRPr sz="675"/>
            </a:lvl9pPr>
          </a:lstStyle>
          <a:p>
            <a:pPr lvl="0"/>
            <a:r>
              <a:rPr lang="en-US" dirty="0"/>
              <a:t>Click to edit Master text styles</a:t>
            </a:r>
          </a:p>
        </p:txBody>
      </p:sp>
      <p:sp>
        <p:nvSpPr>
          <p:cNvPr id="7" name="Date Placeholder 6">
            <a:extLst>
              <a:ext uri="{FF2B5EF4-FFF2-40B4-BE49-F238E27FC236}">
                <a16:creationId xmlns:a16="http://schemas.microsoft.com/office/drawing/2014/main" id="{5DAF0D3A-200E-48B8-9EF9-7859E1660C49}"/>
              </a:ext>
            </a:extLst>
          </p:cNvPr>
          <p:cNvSpPr>
            <a:spLocks noGrp="1" noChangeArrowheads="1"/>
          </p:cNvSpPr>
          <p:nvPr>
            <p:ph type="dt" sz="half" idx="10"/>
          </p:nvPr>
        </p:nvSpPr>
        <p:spPr/>
        <p:txBody>
          <a:bodyPr/>
          <a:lstStyle>
            <a:lvl1pPr>
              <a:defRPr/>
            </a:lvl1pPr>
          </a:lstStyle>
          <a:p>
            <a:pPr>
              <a:defRPr/>
            </a:pPr>
            <a:endParaRPr lang="en-GB"/>
          </a:p>
        </p:txBody>
      </p:sp>
      <p:sp>
        <p:nvSpPr>
          <p:cNvPr id="8" name="Footer Placeholder 7">
            <a:extLst>
              <a:ext uri="{FF2B5EF4-FFF2-40B4-BE49-F238E27FC236}">
                <a16:creationId xmlns:a16="http://schemas.microsoft.com/office/drawing/2014/main" id="{0CCEB8E3-53AE-439B-9428-72B81BD3B83C}"/>
              </a:ext>
            </a:extLst>
          </p:cNvPr>
          <p:cNvSpPr>
            <a:spLocks noGrp="1" noChangeArrowheads="1"/>
          </p:cNvSpPr>
          <p:nvPr>
            <p:ph type="ftr" sz="quarter" idx="11"/>
          </p:nvPr>
        </p:nvSpPr>
        <p:spPr/>
        <p:txBody>
          <a:bodyPr/>
          <a:lstStyle>
            <a:lvl1pPr>
              <a:defRPr/>
            </a:lvl1pPr>
          </a:lstStyle>
          <a:p>
            <a:pPr>
              <a:defRPr/>
            </a:pPr>
            <a:endParaRPr lang="en-GB"/>
          </a:p>
        </p:txBody>
      </p:sp>
      <p:sp>
        <p:nvSpPr>
          <p:cNvPr id="9" name="Slide Number Placeholder 8">
            <a:extLst>
              <a:ext uri="{FF2B5EF4-FFF2-40B4-BE49-F238E27FC236}">
                <a16:creationId xmlns:a16="http://schemas.microsoft.com/office/drawing/2014/main" id="{328C543D-1B00-4E11-9615-CDD988110A23}"/>
              </a:ext>
            </a:extLst>
          </p:cNvPr>
          <p:cNvSpPr>
            <a:spLocks noGrp="1" noChangeArrowheads="1"/>
          </p:cNvSpPr>
          <p:nvPr>
            <p:ph type="sldNum" sz="quarter" idx="12"/>
          </p:nvPr>
        </p:nvSpPr>
        <p:spPr/>
        <p:txBody>
          <a:bodyPr/>
          <a:lstStyle>
            <a:lvl1pPr>
              <a:defRPr/>
            </a:lvl1pPr>
          </a:lstStyle>
          <a:p>
            <a:fld id="{EC86FDD3-8659-4DF6-9C22-A70505F52DFB}" type="slidenum">
              <a:rPr lang="en-GB" altLang="en-US"/>
              <a:pPr/>
              <a:t>‹#›</a:t>
            </a:fld>
            <a:endParaRPr lang="en-GB" altLang="en-US"/>
          </a:p>
        </p:txBody>
      </p:sp>
    </p:spTree>
    <p:extLst>
      <p:ext uri="{BB962C8B-B14F-4D97-AF65-F5344CB8AC3E}">
        <p14:creationId xmlns:p14="http://schemas.microsoft.com/office/powerpoint/2010/main" val="206019543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Image bank">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C0177A9D-1362-4B64-BB76-7E5E3FF9A06F}"/>
              </a:ext>
            </a:extLst>
          </p:cNvPr>
          <p:cNvSpPr txBox="1">
            <a:spLocks/>
          </p:cNvSpPr>
          <p:nvPr userDrawn="1"/>
        </p:nvSpPr>
        <p:spPr bwMode="auto">
          <a:xfrm>
            <a:off x="1" y="360000"/>
            <a:ext cx="12192000" cy="594000"/>
          </a:xfrm>
          <a:prstGeom prst="rect">
            <a:avLst/>
          </a:prstGeom>
          <a:solidFill>
            <a:srgbClr val="347574"/>
          </a:solidFill>
          <a:ln>
            <a:noFill/>
          </a:ln>
        </p:spPr>
        <p:txBody>
          <a:bodyPr vert="horz" wrap="square" lIns="180000" tIns="45720" rIns="180000" bIns="45720" numCol="1" anchor="ctr" anchorCtr="0" compatLnSpc="1">
            <a:prstTxWarp prst="textNoShape">
              <a:avLst/>
            </a:prstTxWarp>
          </a:bodyPr>
          <a:lstStyle>
            <a:defPPr>
              <a:defRPr lang="en-GB"/>
            </a:defPPr>
            <a:lvl1pPr marL="0" indent="0" algn="ctr" eaLnBrk="0" hangingPunct="0">
              <a:buClr>
                <a:schemeClr val="tx2"/>
              </a:buClr>
              <a:defRPr sz="2400">
                <a:solidFill>
                  <a:srgbClr val="585858"/>
                </a:solidFill>
                <a:latin typeface="+mj-lt"/>
                <a:ea typeface="Myriad Pro" charset="0"/>
                <a:cs typeface="Myriad Pro" charset="0"/>
              </a:defRPr>
            </a:lvl1pPr>
            <a:lvl2pPr marL="557199" indent="-214308" eaLnBrk="0" hangingPunct="0">
              <a:defRPr sz="2100">
                <a:solidFill>
                  <a:srgbClr val="585858"/>
                </a:solidFill>
                <a:latin typeface="+mn-lt"/>
              </a:defRPr>
            </a:lvl2pPr>
            <a:lvl3pPr marL="857228" indent="-171446" eaLnBrk="0" hangingPunct="0">
              <a:buChar char="–"/>
              <a:defRPr sz="1800">
                <a:solidFill>
                  <a:srgbClr val="585858"/>
                </a:solidFill>
                <a:latin typeface="+mn-lt"/>
              </a:defRPr>
            </a:lvl3pPr>
            <a:lvl4pPr marL="1200120" indent="-171446" eaLnBrk="0" hangingPunct="0">
              <a:buClr>
                <a:schemeClr val="accent2"/>
              </a:buClr>
              <a:defRPr sz="1425">
                <a:latin typeface="+mn-lt"/>
              </a:defRPr>
            </a:lvl4pPr>
            <a:lvl5pPr marL="1543012" indent="-171446" eaLnBrk="0" hangingPunct="0">
              <a:buClr>
                <a:schemeClr val="tx2"/>
              </a:buClr>
              <a:defRPr sz="1425">
                <a:latin typeface="+mn-lt"/>
              </a:defRPr>
            </a:lvl5pPr>
            <a:lvl6pPr marL="1885903" indent="-171446" fontAlgn="base">
              <a:spcBef>
                <a:spcPct val="20000"/>
              </a:spcBef>
              <a:spcAft>
                <a:spcPct val="0"/>
              </a:spcAft>
              <a:buClr>
                <a:schemeClr val="tx2"/>
              </a:buClr>
              <a:buFont typeface="Arial" charset="0"/>
              <a:buChar char="●"/>
              <a:defRPr sz="1425">
                <a:latin typeface="+mn-lt"/>
              </a:defRPr>
            </a:lvl6pPr>
            <a:lvl7pPr marL="2228795" indent="-171446" fontAlgn="base">
              <a:spcBef>
                <a:spcPct val="20000"/>
              </a:spcBef>
              <a:spcAft>
                <a:spcPct val="0"/>
              </a:spcAft>
              <a:buClr>
                <a:schemeClr val="tx2"/>
              </a:buClr>
              <a:buFont typeface="Arial" charset="0"/>
              <a:buChar char="●"/>
              <a:defRPr sz="1425">
                <a:latin typeface="+mn-lt"/>
              </a:defRPr>
            </a:lvl7pPr>
            <a:lvl8pPr marL="2571686" indent="-171446" fontAlgn="base">
              <a:spcBef>
                <a:spcPct val="20000"/>
              </a:spcBef>
              <a:spcAft>
                <a:spcPct val="0"/>
              </a:spcAft>
              <a:buClr>
                <a:schemeClr val="tx2"/>
              </a:buClr>
              <a:buFont typeface="Arial" charset="0"/>
              <a:buChar char="●"/>
              <a:defRPr sz="1425">
                <a:latin typeface="+mn-lt"/>
              </a:defRPr>
            </a:lvl8pPr>
            <a:lvl9pPr marL="2914577" indent="-171446" fontAlgn="base">
              <a:spcBef>
                <a:spcPct val="20000"/>
              </a:spcBef>
              <a:spcAft>
                <a:spcPct val="0"/>
              </a:spcAft>
              <a:buClr>
                <a:schemeClr val="tx2"/>
              </a:buClr>
              <a:buFont typeface="Arial" charset="0"/>
              <a:buChar char="●"/>
              <a:defRPr sz="1425">
                <a:latin typeface="+mn-lt"/>
              </a:defRPr>
            </a:lvl9pPr>
          </a:lstStyle>
          <a:p>
            <a:pPr>
              <a:buNone/>
            </a:pPr>
            <a:endParaRPr lang="en-GB" dirty="0"/>
          </a:p>
        </p:txBody>
      </p:sp>
      <p:sp>
        <p:nvSpPr>
          <p:cNvPr id="6" name="Title 1">
            <a:extLst>
              <a:ext uri="{FF2B5EF4-FFF2-40B4-BE49-F238E27FC236}">
                <a16:creationId xmlns:a16="http://schemas.microsoft.com/office/drawing/2014/main" id="{4CB3B952-8705-4EAE-94B9-4C0C32F57985}"/>
              </a:ext>
            </a:extLst>
          </p:cNvPr>
          <p:cNvSpPr>
            <a:spLocks noGrp="1"/>
          </p:cNvSpPr>
          <p:nvPr>
            <p:ph type="title"/>
          </p:nvPr>
        </p:nvSpPr>
        <p:spPr>
          <a:xfrm>
            <a:off x="594008" y="464400"/>
            <a:ext cx="11262632" cy="426170"/>
          </a:xfrm>
        </p:spPr>
        <p:txBody>
          <a:bodyPr/>
          <a:lstStyle>
            <a:lvl1pPr algn="l">
              <a:defRPr sz="2000" b="0">
                <a:solidFill>
                  <a:schemeClr val="bg1"/>
                </a:solidFill>
                <a:latin typeface="+mn-lt"/>
              </a:defRPr>
            </a:lvl1pPr>
          </a:lstStyle>
          <a:p>
            <a:r>
              <a:rPr lang="en-US" dirty="0"/>
              <a:t>Click to edit Master title style</a:t>
            </a:r>
            <a:endParaRPr lang="en-GB" dirty="0"/>
          </a:p>
        </p:txBody>
      </p:sp>
      <p:pic>
        <p:nvPicPr>
          <p:cNvPr id="3" name="Picture 2" descr="A picture containing object, lamp, light&#10;&#10;Description automatically generated">
            <a:extLst>
              <a:ext uri="{FF2B5EF4-FFF2-40B4-BE49-F238E27FC236}">
                <a16:creationId xmlns:a16="http://schemas.microsoft.com/office/drawing/2014/main" id="{226FBF21-7918-4116-9D2A-4FFEF62A7A3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084400" y="5842800"/>
            <a:ext cx="649771" cy="594000"/>
          </a:xfrm>
          <a:prstGeom prst="rect">
            <a:avLst/>
          </a:prstGeom>
        </p:spPr>
      </p:pic>
      <p:sp>
        <p:nvSpPr>
          <p:cNvPr id="7" name="TextBox 6">
            <a:extLst>
              <a:ext uri="{FF2B5EF4-FFF2-40B4-BE49-F238E27FC236}">
                <a16:creationId xmlns:a16="http://schemas.microsoft.com/office/drawing/2014/main" id="{03E643C2-77DC-49BD-8737-F5C5488BCCF7}"/>
              </a:ext>
            </a:extLst>
          </p:cNvPr>
          <p:cNvSpPr txBox="1"/>
          <p:nvPr userDrawn="1"/>
        </p:nvSpPr>
        <p:spPr>
          <a:xfrm>
            <a:off x="522000" y="6237312"/>
            <a:ext cx="1109504" cy="246221"/>
          </a:xfrm>
          <a:prstGeom prst="rect">
            <a:avLst/>
          </a:prstGeom>
          <a:noFill/>
        </p:spPr>
        <p:txBody>
          <a:bodyPr wrap="square" rtlCol="0">
            <a:spAutoFit/>
          </a:bodyPr>
          <a:lstStyle/>
          <a:p>
            <a:pPr>
              <a:buNone/>
            </a:pPr>
            <a:r>
              <a:rPr lang="en-GB" sz="1000" b="1" dirty="0">
                <a:solidFill>
                  <a:srgbClr val="585858"/>
                </a:solidFill>
              </a:rPr>
              <a:t>ncetm.org.uk</a:t>
            </a:r>
          </a:p>
        </p:txBody>
      </p:sp>
    </p:spTree>
    <p:extLst>
      <p:ext uri="{BB962C8B-B14F-4D97-AF65-F5344CB8AC3E}">
        <p14:creationId xmlns:p14="http://schemas.microsoft.com/office/powerpoint/2010/main" val="3455900415"/>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Slide breaker">
    <p:spTree>
      <p:nvGrpSpPr>
        <p:cNvPr id="1" name=""/>
        <p:cNvGrpSpPr/>
        <p:nvPr/>
      </p:nvGrpSpPr>
      <p:grpSpPr>
        <a:xfrm>
          <a:off x="0" y="0"/>
          <a:ext cx="0" cy="0"/>
          <a:chOff x="0" y="0"/>
          <a:chExt cx="0" cy="0"/>
        </a:xfrm>
      </p:grpSpPr>
      <p:pic>
        <p:nvPicPr>
          <p:cNvPr id="4" name="Picture 2">
            <a:extLst>
              <a:ext uri="{FF2B5EF4-FFF2-40B4-BE49-F238E27FC236}">
                <a16:creationId xmlns:a16="http://schemas.microsoft.com/office/drawing/2014/main" id="{E87F3B16-21C0-4F4C-A604-A71D44B1F51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p:blipFill>
        <p:spPr bwMode="auto">
          <a:xfrm>
            <a:off x="0" y="8771"/>
            <a:ext cx="12228689" cy="6878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a:extLst>
              <a:ext uri="{FF2B5EF4-FFF2-40B4-BE49-F238E27FC236}">
                <a16:creationId xmlns:a16="http://schemas.microsoft.com/office/drawing/2014/main" id="{46A0D527-99F6-4C25-B867-E6C473316230}"/>
              </a:ext>
            </a:extLst>
          </p:cNvPr>
          <p:cNvSpPr txBox="1"/>
          <p:nvPr userDrawn="1"/>
        </p:nvSpPr>
        <p:spPr>
          <a:xfrm>
            <a:off x="609593" y="473825"/>
            <a:ext cx="5557355" cy="261610"/>
          </a:xfrm>
          <a:prstGeom prst="rect">
            <a:avLst/>
          </a:prstGeom>
          <a:noFill/>
        </p:spPr>
        <p:txBody>
          <a:bodyPr wrap="square" rtlCol="0">
            <a:spAutoFit/>
          </a:bodyPr>
          <a:lstStyle/>
          <a:p>
            <a:pPr>
              <a:buNone/>
            </a:pPr>
            <a:r>
              <a:rPr lang="en-GB" sz="1100" b="1" dirty="0">
                <a:solidFill>
                  <a:srgbClr val="FBF5D4"/>
                </a:solidFill>
                <a:latin typeface="Arial" panose="020B0604020202020204" pitchFamily="34" charset="0"/>
                <a:cs typeface="Arial" panose="020B0604020202020204" pitchFamily="34" charset="0"/>
              </a:rPr>
              <a:t>Ready-to-Progress Criterion</a:t>
            </a:r>
          </a:p>
        </p:txBody>
      </p:sp>
      <p:sp>
        <p:nvSpPr>
          <p:cNvPr id="7" name="Date Placeholder 6">
            <a:extLst>
              <a:ext uri="{FF2B5EF4-FFF2-40B4-BE49-F238E27FC236}">
                <a16:creationId xmlns:a16="http://schemas.microsoft.com/office/drawing/2014/main" id="{FF959467-41A6-455E-929A-E40D1059C340}"/>
              </a:ext>
            </a:extLst>
          </p:cNvPr>
          <p:cNvSpPr>
            <a:spLocks noGrp="1" noChangeArrowheads="1"/>
          </p:cNvSpPr>
          <p:nvPr>
            <p:ph type="dt" sz="half" idx="10"/>
          </p:nvPr>
        </p:nvSpPr>
        <p:spPr/>
        <p:txBody>
          <a:bodyPr/>
          <a:lstStyle>
            <a:lvl1pPr>
              <a:defRPr>
                <a:solidFill>
                  <a:schemeClr val="accent2"/>
                </a:solidFill>
              </a:defRPr>
            </a:lvl1pPr>
          </a:lstStyle>
          <a:p>
            <a:pPr>
              <a:defRPr/>
            </a:pPr>
            <a:endParaRPr lang="en-GB" dirty="0"/>
          </a:p>
        </p:txBody>
      </p:sp>
      <p:sp>
        <p:nvSpPr>
          <p:cNvPr id="8" name="Footer Placeholder 7">
            <a:extLst>
              <a:ext uri="{FF2B5EF4-FFF2-40B4-BE49-F238E27FC236}">
                <a16:creationId xmlns:a16="http://schemas.microsoft.com/office/drawing/2014/main" id="{80EA04C3-E93E-45FB-8B42-78A38976AF52}"/>
              </a:ext>
            </a:extLst>
          </p:cNvPr>
          <p:cNvSpPr>
            <a:spLocks noGrp="1" noChangeArrowheads="1"/>
          </p:cNvSpPr>
          <p:nvPr>
            <p:ph type="ftr" sz="quarter" idx="11"/>
          </p:nvPr>
        </p:nvSpPr>
        <p:spPr>
          <a:xfrm>
            <a:off x="3503090" y="6248400"/>
            <a:ext cx="8544983" cy="457200"/>
          </a:xfrm>
        </p:spPr>
        <p:txBody>
          <a:bodyPr/>
          <a:lstStyle>
            <a:lvl1pPr>
              <a:defRPr>
                <a:solidFill>
                  <a:schemeClr val="accent2"/>
                </a:solidFill>
              </a:defRPr>
            </a:lvl1pPr>
          </a:lstStyle>
          <a:p>
            <a:pPr>
              <a:defRPr/>
            </a:pPr>
            <a:endParaRPr lang="en-GB" dirty="0"/>
          </a:p>
        </p:txBody>
      </p:sp>
      <p:sp>
        <p:nvSpPr>
          <p:cNvPr id="12" name="TextBox 11">
            <a:extLst>
              <a:ext uri="{FF2B5EF4-FFF2-40B4-BE49-F238E27FC236}">
                <a16:creationId xmlns:a16="http://schemas.microsoft.com/office/drawing/2014/main" id="{61B5174B-DF74-462C-8BBD-BCEA0088BA35}"/>
              </a:ext>
            </a:extLst>
          </p:cNvPr>
          <p:cNvSpPr txBox="1"/>
          <p:nvPr userDrawn="1"/>
        </p:nvSpPr>
        <p:spPr>
          <a:xfrm>
            <a:off x="609592" y="2076899"/>
            <a:ext cx="6220976" cy="707886"/>
          </a:xfrm>
          <a:prstGeom prst="rect">
            <a:avLst/>
          </a:prstGeom>
          <a:noFill/>
        </p:spPr>
        <p:txBody>
          <a:bodyPr wrap="square" rtlCol="0">
            <a:spAutoFit/>
          </a:bodyPr>
          <a:lstStyle/>
          <a:p>
            <a:pPr>
              <a:buNone/>
            </a:pPr>
            <a:r>
              <a:rPr lang="en-GB" sz="2000" b="1" noProof="0" dirty="0">
                <a:solidFill>
                  <a:schemeClr val="bg1"/>
                </a:solidFill>
                <a:latin typeface="Arial" panose="020B0604020202020204" pitchFamily="34" charset="0"/>
                <a:cs typeface="Arial" panose="020B0604020202020204" pitchFamily="34" charset="0"/>
              </a:rPr>
              <a:t>Materials and activities to support review, practice and consolidation</a:t>
            </a:r>
            <a:endParaRPr lang="en-GB" sz="2000" b="1" dirty="0">
              <a:solidFill>
                <a:schemeClr val="bg1"/>
              </a:solidFill>
              <a:latin typeface="Arial" panose="020B0604020202020204" pitchFamily="34" charset="0"/>
              <a:cs typeface="Arial" panose="020B0604020202020204" pitchFamily="34" charset="0"/>
            </a:endParaRPr>
          </a:p>
        </p:txBody>
      </p:sp>
      <p:sp>
        <p:nvSpPr>
          <p:cNvPr id="10" name="Text Placeholder 9">
            <a:extLst>
              <a:ext uri="{FF2B5EF4-FFF2-40B4-BE49-F238E27FC236}">
                <a16:creationId xmlns:a16="http://schemas.microsoft.com/office/drawing/2014/main" id="{BADDF2D1-C1F7-4071-9225-898475DF0667}"/>
              </a:ext>
            </a:extLst>
          </p:cNvPr>
          <p:cNvSpPr>
            <a:spLocks noGrp="1"/>
          </p:cNvSpPr>
          <p:nvPr>
            <p:ph type="body" sz="quarter" idx="12" hasCustomPrompt="1"/>
          </p:nvPr>
        </p:nvSpPr>
        <p:spPr>
          <a:xfrm>
            <a:off x="609592" y="670119"/>
            <a:ext cx="6220976" cy="301224"/>
          </a:xfrm>
        </p:spPr>
        <p:txBody>
          <a:bodyPr>
            <a:normAutofit/>
          </a:bodyPr>
          <a:lstStyle>
            <a:lvl1pPr>
              <a:defRPr sz="1100">
                <a:solidFill>
                  <a:srgbClr val="FBF5D4"/>
                </a:solidFill>
              </a:defRPr>
            </a:lvl1pPr>
          </a:lstStyle>
          <a:p>
            <a:pPr lvl="0"/>
            <a:r>
              <a:rPr lang="en-US" dirty="0"/>
              <a:t>[Insert content title here]</a:t>
            </a:r>
            <a:endParaRPr lang="en-GB" dirty="0"/>
          </a:p>
        </p:txBody>
      </p:sp>
      <p:cxnSp>
        <p:nvCxnSpPr>
          <p:cNvPr id="15" name="Straight Connector 14">
            <a:extLst>
              <a:ext uri="{FF2B5EF4-FFF2-40B4-BE49-F238E27FC236}">
                <a16:creationId xmlns:a16="http://schemas.microsoft.com/office/drawing/2014/main" id="{33272041-2929-4B14-96A3-5B40E60B69AF}"/>
              </a:ext>
            </a:extLst>
          </p:cNvPr>
          <p:cNvCxnSpPr>
            <a:cxnSpLocks/>
          </p:cNvCxnSpPr>
          <p:nvPr userDrawn="1"/>
        </p:nvCxnSpPr>
        <p:spPr bwMode="auto">
          <a:xfrm rot="5400000">
            <a:off x="1285150" y="436965"/>
            <a:ext cx="0" cy="1170432"/>
          </a:xfrm>
          <a:prstGeom prst="line">
            <a:avLst/>
          </a:prstGeom>
          <a:ln w="25400">
            <a:solidFill>
              <a:srgbClr val="FBF5D4"/>
            </a:solidFill>
          </a:ln>
        </p:spPr>
        <p:style>
          <a:lnRef idx="1">
            <a:schemeClr val="dk1"/>
          </a:lnRef>
          <a:fillRef idx="0">
            <a:schemeClr val="dk1"/>
          </a:fillRef>
          <a:effectRef idx="0">
            <a:schemeClr val="dk1"/>
          </a:effectRef>
          <a:fontRef idx="minor">
            <a:schemeClr val="tx1"/>
          </a:fontRef>
        </p:style>
      </p:cxnSp>
      <p:sp>
        <p:nvSpPr>
          <p:cNvPr id="9" name="Text Placeholder 9">
            <a:extLst>
              <a:ext uri="{FF2B5EF4-FFF2-40B4-BE49-F238E27FC236}">
                <a16:creationId xmlns:a16="http://schemas.microsoft.com/office/drawing/2014/main" id="{6DC50AC4-FE1A-4E81-A2C9-D36E400A1EB8}"/>
              </a:ext>
            </a:extLst>
          </p:cNvPr>
          <p:cNvSpPr>
            <a:spLocks noGrp="1"/>
          </p:cNvSpPr>
          <p:nvPr>
            <p:ph type="body" sz="quarter" idx="13" hasCustomPrompt="1"/>
          </p:nvPr>
        </p:nvSpPr>
        <p:spPr>
          <a:xfrm>
            <a:off x="2522847" y="498629"/>
            <a:ext cx="1191720" cy="301224"/>
          </a:xfrm>
        </p:spPr>
        <p:txBody>
          <a:bodyPr>
            <a:noAutofit/>
          </a:bodyPr>
          <a:lstStyle>
            <a:lvl1pPr>
              <a:defRPr lang="en-GB" sz="1100" b="1" dirty="0">
                <a:solidFill>
                  <a:srgbClr val="FBF5D4"/>
                </a:solidFill>
              </a:defRPr>
            </a:lvl1pPr>
          </a:lstStyle>
          <a:p>
            <a:pPr lvl="0"/>
            <a:r>
              <a:rPr lang="en-US" dirty="0"/>
              <a:t>[e.g. 4NPV-1]</a:t>
            </a:r>
            <a:endParaRPr lang="en-GB" dirty="0"/>
          </a:p>
        </p:txBody>
      </p:sp>
    </p:spTree>
    <p:extLst>
      <p:ext uri="{BB962C8B-B14F-4D97-AF65-F5344CB8AC3E}">
        <p14:creationId xmlns:p14="http://schemas.microsoft.com/office/powerpoint/2010/main" val="3537209156"/>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51511F86-0498-45AC-91EB-811F623B6D95}"/>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2" name="Title 1"/>
          <p:cNvSpPr>
            <a:spLocks noGrp="1"/>
          </p:cNvSpPr>
          <p:nvPr>
            <p:ph type="title"/>
          </p:nvPr>
        </p:nvSpPr>
        <p:spPr>
          <a:xfrm>
            <a:off x="601035" y="430660"/>
            <a:ext cx="10972800" cy="982117"/>
          </a:xfrm>
          <a:prstGeom prst="rect">
            <a:avLst/>
          </a:prstGeom>
        </p:spPr>
        <p:txBody>
          <a:bodyPr anchor="t">
            <a:normAutofit/>
          </a:bodyPr>
          <a:lstStyle>
            <a:lvl1pPr>
              <a:defRPr sz="2700">
                <a:solidFill>
                  <a:srgbClr val="585858"/>
                </a:solidFill>
              </a:defRPr>
            </a:lvl1pPr>
          </a:lstStyle>
          <a:p>
            <a:r>
              <a:rPr lang="en-US" dirty="0"/>
              <a:t>Click to edit Master title style</a:t>
            </a:r>
            <a:endParaRPr lang="en-GB" dirty="0"/>
          </a:p>
        </p:txBody>
      </p:sp>
      <p:sp>
        <p:nvSpPr>
          <p:cNvPr id="3" name="Content Placeholder 2"/>
          <p:cNvSpPr>
            <a:spLocks noGrp="1"/>
          </p:cNvSpPr>
          <p:nvPr>
            <p:ph idx="1"/>
          </p:nvPr>
        </p:nvSpPr>
        <p:spPr>
          <a:xfrm>
            <a:off x="609600" y="1556792"/>
            <a:ext cx="10972800" cy="3888432"/>
          </a:xfrm>
        </p:spPr>
        <p:txBody>
          <a:bodyPr/>
          <a:lstStyle>
            <a:lvl1pPr>
              <a:defRPr>
                <a:solidFill>
                  <a:srgbClr val="585858"/>
                </a:solidFill>
              </a:defRPr>
            </a:lvl1pPr>
            <a:lvl2pPr marL="557199" indent="-214308">
              <a:buClr>
                <a:srgbClr val="000000"/>
              </a:buClr>
              <a:buFont typeface="Arial" panose="020B0604020202020204" pitchFamily="34" charset="0"/>
              <a:buChar char="•"/>
              <a:defRPr>
                <a:solidFill>
                  <a:srgbClr val="585858"/>
                </a:solidFill>
              </a:defRPr>
            </a:lvl2pPr>
            <a:lvl3pPr marL="857228" indent="-171446">
              <a:buClr>
                <a:srgbClr val="000000"/>
              </a:buClr>
              <a:buFont typeface="Arial" panose="020B0604020202020204" pitchFamily="34" charset="0"/>
              <a:buChar char="•"/>
              <a:defRPr>
                <a:solidFill>
                  <a:srgbClr val="585858"/>
                </a:solidFill>
              </a:defRPr>
            </a:lvl3pPr>
            <a:lvl4pPr marL="1200120" indent="-171446">
              <a:buClr>
                <a:srgbClr val="000000"/>
              </a:buClr>
              <a:buFont typeface="Arial" panose="020B0604020202020204" pitchFamily="34" charset="0"/>
              <a:buChar char="•"/>
              <a:defRPr>
                <a:solidFill>
                  <a:srgbClr val="585858"/>
                </a:solidFill>
              </a:defRPr>
            </a:lvl4pPr>
            <a:lvl5pPr marL="1543012" indent="-171446">
              <a:buClr>
                <a:srgbClr val="000000"/>
              </a:buClr>
              <a:buFont typeface="Arial" panose="020B0604020202020204" pitchFamily="34" charset="0"/>
              <a:buChar char="•"/>
              <a:defRPr>
                <a:solidFill>
                  <a:srgbClr val="585858"/>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6" name="Rectangle 6">
            <a:extLst>
              <a:ext uri="{FF2B5EF4-FFF2-40B4-BE49-F238E27FC236}">
                <a16:creationId xmlns:a16="http://schemas.microsoft.com/office/drawing/2014/main" id="{1F4B3B01-5D20-46B9-B2C9-7FD7F2BEA99B}"/>
              </a:ext>
            </a:extLst>
          </p:cNvPr>
          <p:cNvSpPr>
            <a:spLocks noGrp="1" noChangeArrowheads="1"/>
          </p:cNvSpPr>
          <p:nvPr>
            <p:ph type="dt" sz="half" idx="10"/>
          </p:nvPr>
        </p:nvSpPr>
        <p:spPr/>
        <p:txBody>
          <a:bodyPr/>
          <a:lstStyle>
            <a:lvl1pPr>
              <a:defRPr/>
            </a:lvl1pPr>
          </a:lstStyle>
          <a:p>
            <a:pPr>
              <a:defRPr/>
            </a:pPr>
            <a:endParaRPr lang="en-GB" dirty="0"/>
          </a:p>
        </p:txBody>
      </p:sp>
      <p:sp>
        <p:nvSpPr>
          <p:cNvPr id="7" name="Rectangle 7">
            <a:extLst>
              <a:ext uri="{FF2B5EF4-FFF2-40B4-BE49-F238E27FC236}">
                <a16:creationId xmlns:a16="http://schemas.microsoft.com/office/drawing/2014/main" id="{81515C61-0F49-4F5A-803B-A05DF82E1CB6}"/>
              </a:ext>
            </a:extLst>
          </p:cNvPr>
          <p:cNvSpPr>
            <a:spLocks noGrp="1" noChangeArrowheads="1"/>
          </p:cNvSpPr>
          <p:nvPr>
            <p:ph type="ftr" sz="quarter" idx="11"/>
          </p:nvPr>
        </p:nvSpPr>
        <p:spPr/>
        <p:txBody>
          <a:bodyPr/>
          <a:lstStyle>
            <a:lvl1pPr>
              <a:defRPr/>
            </a:lvl1pPr>
          </a:lstStyle>
          <a:p>
            <a:pPr>
              <a:defRPr/>
            </a:pPr>
            <a:endParaRPr lang="en-GB" dirty="0"/>
          </a:p>
        </p:txBody>
      </p:sp>
      <p:sp>
        <p:nvSpPr>
          <p:cNvPr id="8" name="Rectangle 8">
            <a:extLst>
              <a:ext uri="{FF2B5EF4-FFF2-40B4-BE49-F238E27FC236}">
                <a16:creationId xmlns:a16="http://schemas.microsoft.com/office/drawing/2014/main" id="{F229D3AA-4483-4C24-8D12-A457557489A3}"/>
              </a:ext>
            </a:extLst>
          </p:cNvPr>
          <p:cNvSpPr>
            <a:spLocks noGrp="1" noChangeArrowheads="1"/>
          </p:cNvSpPr>
          <p:nvPr>
            <p:ph type="sldNum" sz="quarter" idx="12"/>
          </p:nvPr>
        </p:nvSpPr>
        <p:spPr/>
        <p:txBody>
          <a:bodyPr/>
          <a:lstStyle>
            <a:lvl1pPr>
              <a:defRPr/>
            </a:lvl1pPr>
          </a:lstStyle>
          <a:p>
            <a:fld id="{4DB3256F-83C8-4422-BB4B-79DB90083B87}" type="slidenum">
              <a:rPr lang="en-GB" altLang="en-US"/>
              <a:pPr/>
              <a:t>‹#›</a:t>
            </a:fld>
            <a:endParaRPr lang="en-GB" altLang="en-US" dirty="0"/>
          </a:p>
        </p:txBody>
      </p:sp>
    </p:spTree>
    <p:extLst>
      <p:ext uri="{BB962C8B-B14F-4D97-AF65-F5344CB8AC3E}">
        <p14:creationId xmlns:p14="http://schemas.microsoft.com/office/powerpoint/2010/main" val="106445789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1864549A-AAF5-4D96-B13B-95315D2FA89C}"/>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5" name="Rectangle 6">
            <a:extLst>
              <a:ext uri="{FF2B5EF4-FFF2-40B4-BE49-F238E27FC236}">
                <a16:creationId xmlns:a16="http://schemas.microsoft.com/office/drawing/2014/main" id="{729FEB22-335A-41BD-B17B-784C9EEF9ACD}"/>
              </a:ext>
            </a:extLst>
          </p:cNvPr>
          <p:cNvSpPr>
            <a:spLocks noGrp="1" noChangeArrowheads="1"/>
          </p:cNvSpPr>
          <p:nvPr>
            <p:ph type="dt" sz="half" idx="10"/>
          </p:nvPr>
        </p:nvSpPr>
        <p:spPr/>
        <p:txBody>
          <a:bodyPr/>
          <a:lstStyle>
            <a:lvl1pPr>
              <a:defRPr/>
            </a:lvl1pPr>
          </a:lstStyle>
          <a:p>
            <a:pPr>
              <a:defRPr/>
            </a:pPr>
            <a:endParaRPr lang="en-GB" dirty="0"/>
          </a:p>
        </p:txBody>
      </p:sp>
      <p:sp>
        <p:nvSpPr>
          <p:cNvPr id="6" name="Rectangle 7">
            <a:extLst>
              <a:ext uri="{FF2B5EF4-FFF2-40B4-BE49-F238E27FC236}">
                <a16:creationId xmlns:a16="http://schemas.microsoft.com/office/drawing/2014/main" id="{0785812D-06FB-4137-82DA-4C8636188B3A}"/>
              </a:ext>
            </a:extLst>
          </p:cNvPr>
          <p:cNvSpPr>
            <a:spLocks noGrp="1" noChangeArrowheads="1"/>
          </p:cNvSpPr>
          <p:nvPr>
            <p:ph type="ftr" sz="quarter" idx="11"/>
          </p:nvPr>
        </p:nvSpPr>
        <p:spPr/>
        <p:txBody>
          <a:bodyPr/>
          <a:lstStyle>
            <a:lvl1pPr>
              <a:defRPr/>
            </a:lvl1pPr>
          </a:lstStyle>
          <a:p>
            <a:pPr>
              <a:defRPr/>
            </a:pPr>
            <a:endParaRPr lang="en-GB" dirty="0"/>
          </a:p>
        </p:txBody>
      </p:sp>
      <p:sp>
        <p:nvSpPr>
          <p:cNvPr id="7" name="Rectangle 8">
            <a:extLst>
              <a:ext uri="{FF2B5EF4-FFF2-40B4-BE49-F238E27FC236}">
                <a16:creationId xmlns:a16="http://schemas.microsoft.com/office/drawing/2014/main" id="{335DD14D-38EC-424C-AF0C-03BA91A64CBD}"/>
              </a:ext>
            </a:extLst>
          </p:cNvPr>
          <p:cNvSpPr>
            <a:spLocks noGrp="1" noChangeArrowheads="1"/>
          </p:cNvSpPr>
          <p:nvPr>
            <p:ph type="sldNum" sz="quarter" idx="12"/>
          </p:nvPr>
        </p:nvSpPr>
        <p:spPr/>
        <p:txBody>
          <a:bodyPr/>
          <a:lstStyle>
            <a:lvl1pPr>
              <a:defRPr/>
            </a:lvl1pPr>
          </a:lstStyle>
          <a:p>
            <a:fld id="{225A271E-C960-4C09-B05F-FB20100B09A9}" type="slidenum">
              <a:rPr lang="en-GB" altLang="en-US"/>
              <a:pPr/>
              <a:t>‹#›</a:t>
            </a:fld>
            <a:endParaRPr lang="en-GB" altLang="en-US" dirty="0"/>
          </a:p>
        </p:txBody>
      </p:sp>
      <p:sp>
        <p:nvSpPr>
          <p:cNvPr id="11" name="Title 1">
            <a:extLst>
              <a:ext uri="{FF2B5EF4-FFF2-40B4-BE49-F238E27FC236}">
                <a16:creationId xmlns:a16="http://schemas.microsoft.com/office/drawing/2014/main" id="{EDD91F02-38ED-4B06-B867-E4F68C54EE80}"/>
              </a:ext>
            </a:extLst>
          </p:cNvPr>
          <p:cNvSpPr>
            <a:spLocks noGrp="1"/>
          </p:cNvSpPr>
          <p:nvPr>
            <p:ph type="title"/>
          </p:nvPr>
        </p:nvSpPr>
        <p:spPr>
          <a:xfrm>
            <a:off x="601035" y="430660"/>
            <a:ext cx="10972800" cy="982117"/>
          </a:xfrm>
          <a:prstGeom prst="rect">
            <a:avLst/>
          </a:prstGeom>
        </p:spPr>
        <p:txBody>
          <a:bodyPr anchor="t"/>
          <a:lstStyle>
            <a:lvl1pPr>
              <a:defRPr>
                <a:solidFill>
                  <a:srgbClr val="585858"/>
                </a:solidFill>
              </a:defRPr>
            </a:lvl1pPr>
          </a:lstStyle>
          <a:p>
            <a:r>
              <a:rPr lang="en-US" dirty="0"/>
              <a:t>Click to edit Master title style</a:t>
            </a:r>
            <a:endParaRPr lang="en-GB" dirty="0"/>
          </a:p>
        </p:txBody>
      </p:sp>
    </p:spTree>
    <p:extLst>
      <p:ext uri="{BB962C8B-B14F-4D97-AF65-F5344CB8AC3E}">
        <p14:creationId xmlns:p14="http://schemas.microsoft.com/office/powerpoint/2010/main" val="231218186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Image bank">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C0177A9D-1362-4B64-BB76-7E5E3FF9A06F}"/>
              </a:ext>
            </a:extLst>
          </p:cNvPr>
          <p:cNvSpPr txBox="1">
            <a:spLocks/>
          </p:cNvSpPr>
          <p:nvPr userDrawn="1"/>
        </p:nvSpPr>
        <p:spPr bwMode="auto">
          <a:xfrm>
            <a:off x="1" y="360000"/>
            <a:ext cx="12192000" cy="594000"/>
          </a:xfrm>
          <a:prstGeom prst="rect">
            <a:avLst/>
          </a:prstGeom>
          <a:solidFill>
            <a:srgbClr val="347574"/>
          </a:solidFill>
          <a:ln>
            <a:noFill/>
          </a:ln>
        </p:spPr>
        <p:txBody>
          <a:bodyPr vert="horz" wrap="square" lIns="180000" tIns="45720" rIns="180000" bIns="45720" numCol="1" anchor="ctr" anchorCtr="0" compatLnSpc="1">
            <a:prstTxWarp prst="textNoShape">
              <a:avLst/>
            </a:prstTxWarp>
          </a:bodyPr>
          <a:lstStyle>
            <a:defPPr>
              <a:defRPr lang="en-GB"/>
            </a:defPPr>
            <a:lvl1pPr marL="0" indent="0" algn="ctr" eaLnBrk="0" hangingPunct="0">
              <a:buClr>
                <a:schemeClr val="tx2"/>
              </a:buClr>
              <a:defRPr sz="2400">
                <a:solidFill>
                  <a:srgbClr val="585858"/>
                </a:solidFill>
                <a:latin typeface="+mj-lt"/>
                <a:ea typeface="Myriad Pro" charset="0"/>
                <a:cs typeface="Myriad Pro" charset="0"/>
              </a:defRPr>
            </a:lvl1pPr>
            <a:lvl2pPr marL="557199" indent="-214308" eaLnBrk="0" hangingPunct="0">
              <a:defRPr sz="2100">
                <a:solidFill>
                  <a:srgbClr val="585858"/>
                </a:solidFill>
                <a:latin typeface="+mn-lt"/>
              </a:defRPr>
            </a:lvl2pPr>
            <a:lvl3pPr marL="857228" indent="-171446" eaLnBrk="0" hangingPunct="0">
              <a:buChar char="–"/>
              <a:defRPr sz="1800">
                <a:solidFill>
                  <a:srgbClr val="585858"/>
                </a:solidFill>
                <a:latin typeface="+mn-lt"/>
              </a:defRPr>
            </a:lvl3pPr>
            <a:lvl4pPr marL="1200120" indent="-171446" eaLnBrk="0" hangingPunct="0">
              <a:buClr>
                <a:schemeClr val="accent2"/>
              </a:buClr>
              <a:defRPr sz="1425">
                <a:latin typeface="+mn-lt"/>
              </a:defRPr>
            </a:lvl4pPr>
            <a:lvl5pPr marL="1543012" indent="-171446" eaLnBrk="0" hangingPunct="0">
              <a:buClr>
                <a:schemeClr val="tx2"/>
              </a:buClr>
              <a:defRPr sz="1425">
                <a:latin typeface="+mn-lt"/>
              </a:defRPr>
            </a:lvl5pPr>
            <a:lvl6pPr marL="1885903" indent="-171446" fontAlgn="base">
              <a:spcBef>
                <a:spcPct val="20000"/>
              </a:spcBef>
              <a:spcAft>
                <a:spcPct val="0"/>
              </a:spcAft>
              <a:buClr>
                <a:schemeClr val="tx2"/>
              </a:buClr>
              <a:buFont typeface="Arial" charset="0"/>
              <a:buChar char="●"/>
              <a:defRPr sz="1425">
                <a:latin typeface="+mn-lt"/>
              </a:defRPr>
            </a:lvl6pPr>
            <a:lvl7pPr marL="2228795" indent="-171446" fontAlgn="base">
              <a:spcBef>
                <a:spcPct val="20000"/>
              </a:spcBef>
              <a:spcAft>
                <a:spcPct val="0"/>
              </a:spcAft>
              <a:buClr>
                <a:schemeClr val="tx2"/>
              </a:buClr>
              <a:buFont typeface="Arial" charset="0"/>
              <a:buChar char="●"/>
              <a:defRPr sz="1425">
                <a:latin typeface="+mn-lt"/>
              </a:defRPr>
            </a:lvl7pPr>
            <a:lvl8pPr marL="2571686" indent="-171446" fontAlgn="base">
              <a:spcBef>
                <a:spcPct val="20000"/>
              </a:spcBef>
              <a:spcAft>
                <a:spcPct val="0"/>
              </a:spcAft>
              <a:buClr>
                <a:schemeClr val="tx2"/>
              </a:buClr>
              <a:buFont typeface="Arial" charset="0"/>
              <a:buChar char="●"/>
              <a:defRPr sz="1425">
                <a:latin typeface="+mn-lt"/>
              </a:defRPr>
            </a:lvl8pPr>
            <a:lvl9pPr marL="2914577" indent="-171446" fontAlgn="base">
              <a:spcBef>
                <a:spcPct val="20000"/>
              </a:spcBef>
              <a:spcAft>
                <a:spcPct val="0"/>
              </a:spcAft>
              <a:buClr>
                <a:schemeClr val="tx2"/>
              </a:buClr>
              <a:buFont typeface="Arial" charset="0"/>
              <a:buChar char="●"/>
              <a:defRPr sz="1425">
                <a:latin typeface="+mn-lt"/>
              </a:defRPr>
            </a:lvl9pPr>
          </a:lstStyle>
          <a:p>
            <a:pPr>
              <a:buNone/>
            </a:pPr>
            <a:endParaRPr lang="en-GB" dirty="0"/>
          </a:p>
        </p:txBody>
      </p:sp>
      <p:sp>
        <p:nvSpPr>
          <p:cNvPr id="6" name="Title 1">
            <a:extLst>
              <a:ext uri="{FF2B5EF4-FFF2-40B4-BE49-F238E27FC236}">
                <a16:creationId xmlns:a16="http://schemas.microsoft.com/office/drawing/2014/main" id="{4CB3B952-8705-4EAE-94B9-4C0C32F57985}"/>
              </a:ext>
            </a:extLst>
          </p:cNvPr>
          <p:cNvSpPr>
            <a:spLocks noGrp="1"/>
          </p:cNvSpPr>
          <p:nvPr>
            <p:ph type="title"/>
          </p:nvPr>
        </p:nvSpPr>
        <p:spPr>
          <a:xfrm>
            <a:off x="594008" y="464400"/>
            <a:ext cx="11262632" cy="426170"/>
          </a:xfrm>
          <a:prstGeom prst="rect">
            <a:avLst/>
          </a:prstGeom>
        </p:spPr>
        <p:txBody>
          <a:bodyPr/>
          <a:lstStyle>
            <a:lvl1pPr algn="l">
              <a:defRPr sz="2000" b="0">
                <a:solidFill>
                  <a:schemeClr val="bg1"/>
                </a:solidFill>
                <a:latin typeface="Arial" panose="020B0604020202020204" pitchFamily="34" charset="0"/>
                <a:cs typeface="Arial" panose="020B0604020202020204" pitchFamily="34" charset="0"/>
              </a:defRPr>
            </a:lvl1pPr>
          </a:lstStyle>
          <a:p>
            <a:r>
              <a:rPr lang="en-US" dirty="0"/>
              <a:t>Click to edit Master title style</a:t>
            </a:r>
            <a:endParaRPr lang="en-GB" dirty="0"/>
          </a:p>
        </p:txBody>
      </p:sp>
      <p:pic>
        <p:nvPicPr>
          <p:cNvPr id="3" name="Picture 2" descr="A picture containing object, lamp, light  Description automatically generated">
            <a:extLst>
              <a:ext uri="{FF2B5EF4-FFF2-40B4-BE49-F238E27FC236}">
                <a16:creationId xmlns:a16="http://schemas.microsoft.com/office/drawing/2014/main" id="{226FBF21-7918-4116-9D2A-4FFEF62A7A3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084400" y="5842800"/>
            <a:ext cx="649771" cy="594000"/>
          </a:xfrm>
          <a:prstGeom prst="rect">
            <a:avLst/>
          </a:prstGeom>
        </p:spPr>
      </p:pic>
      <p:sp>
        <p:nvSpPr>
          <p:cNvPr id="7" name="TextBox 6">
            <a:extLst>
              <a:ext uri="{FF2B5EF4-FFF2-40B4-BE49-F238E27FC236}">
                <a16:creationId xmlns:a16="http://schemas.microsoft.com/office/drawing/2014/main" id="{03E643C2-77DC-49BD-8737-F5C5488BCCF7}"/>
              </a:ext>
            </a:extLst>
          </p:cNvPr>
          <p:cNvSpPr txBox="1"/>
          <p:nvPr userDrawn="1"/>
        </p:nvSpPr>
        <p:spPr>
          <a:xfrm>
            <a:off x="522000" y="6237312"/>
            <a:ext cx="1109504" cy="246221"/>
          </a:xfrm>
          <a:prstGeom prst="rect">
            <a:avLst/>
          </a:prstGeom>
          <a:noFill/>
        </p:spPr>
        <p:txBody>
          <a:bodyPr wrap="square" rtlCol="0">
            <a:spAutoFit/>
          </a:bodyPr>
          <a:lstStyle/>
          <a:p>
            <a:pPr>
              <a:buNone/>
            </a:pPr>
            <a:r>
              <a:rPr lang="en-GB" sz="1000" b="1" dirty="0">
                <a:solidFill>
                  <a:srgbClr val="585858"/>
                </a:solidFill>
              </a:rPr>
              <a:t>ncetm.org.uk</a:t>
            </a:r>
          </a:p>
        </p:txBody>
      </p:sp>
    </p:spTree>
    <p:extLst>
      <p:ext uri="{BB962C8B-B14F-4D97-AF65-F5344CB8AC3E}">
        <p14:creationId xmlns:p14="http://schemas.microsoft.com/office/powerpoint/2010/main" val="188294039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NRICH Slide">
    <p:spTree>
      <p:nvGrpSpPr>
        <p:cNvPr id="1" name=""/>
        <p:cNvGrpSpPr/>
        <p:nvPr/>
      </p:nvGrpSpPr>
      <p:grpSpPr>
        <a:xfrm>
          <a:off x="0" y="0"/>
          <a:ext cx="0" cy="0"/>
          <a:chOff x="0" y="0"/>
          <a:chExt cx="0" cy="0"/>
        </a:xfrm>
      </p:grpSpPr>
      <p:pic>
        <p:nvPicPr>
          <p:cNvPr id="3" name="Picture 2" descr="A picture containing object, lamp, light  Description automatically generated">
            <a:extLst>
              <a:ext uri="{FF2B5EF4-FFF2-40B4-BE49-F238E27FC236}">
                <a16:creationId xmlns:a16="http://schemas.microsoft.com/office/drawing/2014/main" id="{226FBF21-7918-4116-9D2A-4FFEF62A7A3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084400" y="5842800"/>
            <a:ext cx="649771" cy="594000"/>
          </a:xfrm>
          <a:prstGeom prst="rect">
            <a:avLst/>
          </a:prstGeom>
        </p:spPr>
      </p:pic>
      <p:sp>
        <p:nvSpPr>
          <p:cNvPr id="2" name="Text Placeholder 1">
            <a:extLst>
              <a:ext uri="{FF2B5EF4-FFF2-40B4-BE49-F238E27FC236}">
                <a16:creationId xmlns:a16="http://schemas.microsoft.com/office/drawing/2014/main" id="{C0177A9D-1362-4B64-BB76-7E5E3FF9A06F}"/>
              </a:ext>
            </a:extLst>
          </p:cNvPr>
          <p:cNvSpPr txBox="1">
            <a:spLocks/>
          </p:cNvSpPr>
          <p:nvPr userDrawn="1"/>
        </p:nvSpPr>
        <p:spPr bwMode="auto">
          <a:xfrm>
            <a:off x="1" y="360000"/>
            <a:ext cx="12192000" cy="594000"/>
          </a:xfrm>
          <a:prstGeom prst="rect">
            <a:avLst/>
          </a:prstGeom>
          <a:solidFill>
            <a:srgbClr val="347574"/>
          </a:solidFill>
          <a:ln>
            <a:noFill/>
          </a:ln>
        </p:spPr>
        <p:txBody>
          <a:bodyPr vert="horz" wrap="square" lIns="180000" tIns="45720" rIns="180000" bIns="45720" numCol="1" anchor="ctr" anchorCtr="0" compatLnSpc="1">
            <a:prstTxWarp prst="textNoShape">
              <a:avLst/>
            </a:prstTxWarp>
          </a:bodyPr>
          <a:lstStyle>
            <a:defPPr>
              <a:defRPr lang="en-GB"/>
            </a:defPPr>
            <a:lvl1pPr marL="0" indent="0" algn="ctr" eaLnBrk="0" hangingPunct="0">
              <a:buClr>
                <a:schemeClr val="tx2"/>
              </a:buClr>
              <a:defRPr sz="2400">
                <a:solidFill>
                  <a:srgbClr val="585858"/>
                </a:solidFill>
                <a:latin typeface="+mj-lt"/>
                <a:ea typeface="Myriad Pro" charset="0"/>
                <a:cs typeface="Myriad Pro" charset="0"/>
              </a:defRPr>
            </a:lvl1pPr>
            <a:lvl2pPr marL="557199" indent="-214308" eaLnBrk="0" hangingPunct="0">
              <a:defRPr sz="2100">
                <a:solidFill>
                  <a:srgbClr val="585858"/>
                </a:solidFill>
                <a:latin typeface="+mn-lt"/>
              </a:defRPr>
            </a:lvl2pPr>
            <a:lvl3pPr marL="857228" indent="-171446" eaLnBrk="0" hangingPunct="0">
              <a:buChar char="–"/>
              <a:defRPr sz="1800">
                <a:solidFill>
                  <a:srgbClr val="585858"/>
                </a:solidFill>
                <a:latin typeface="+mn-lt"/>
              </a:defRPr>
            </a:lvl3pPr>
            <a:lvl4pPr marL="1200120" indent="-171446" eaLnBrk="0" hangingPunct="0">
              <a:buClr>
                <a:schemeClr val="accent2"/>
              </a:buClr>
              <a:defRPr sz="1425">
                <a:latin typeface="+mn-lt"/>
              </a:defRPr>
            </a:lvl4pPr>
            <a:lvl5pPr marL="1543012" indent="-171446" eaLnBrk="0" hangingPunct="0">
              <a:buClr>
                <a:schemeClr val="tx2"/>
              </a:buClr>
              <a:defRPr sz="1425">
                <a:latin typeface="+mn-lt"/>
              </a:defRPr>
            </a:lvl5pPr>
            <a:lvl6pPr marL="1885903" indent="-171446" fontAlgn="base">
              <a:spcBef>
                <a:spcPct val="20000"/>
              </a:spcBef>
              <a:spcAft>
                <a:spcPct val="0"/>
              </a:spcAft>
              <a:buClr>
                <a:schemeClr val="tx2"/>
              </a:buClr>
              <a:buFont typeface="Arial" charset="0"/>
              <a:buChar char="●"/>
              <a:defRPr sz="1425">
                <a:latin typeface="+mn-lt"/>
              </a:defRPr>
            </a:lvl6pPr>
            <a:lvl7pPr marL="2228795" indent="-171446" fontAlgn="base">
              <a:spcBef>
                <a:spcPct val="20000"/>
              </a:spcBef>
              <a:spcAft>
                <a:spcPct val="0"/>
              </a:spcAft>
              <a:buClr>
                <a:schemeClr val="tx2"/>
              </a:buClr>
              <a:buFont typeface="Arial" charset="0"/>
              <a:buChar char="●"/>
              <a:defRPr sz="1425">
                <a:latin typeface="+mn-lt"/>
              </a:defRPr>
            </a:lvl7pPr>
            <a:lvl8pPr marL="2571686" indent="-171446" fontAlgn="base">
              <a:spcBef>
                <a:spcPct val="20000"/>
              </a:spcBef>
              <a:spcAft>
                <a:spcPct val="0"/>
              </a:spcAft>
              <a:buClr>
                <a:schemeClr val="tx2"/>
              </a:buClr>
              <a:buFont typeface="Arial" charset="0"/>
              <a:buChar char="●"/>
              <a:defRPr sz="1425">
                <a:latin typeface="+mn-lt"/>
              </a:defRPr>
            </a:lvl8pPr>
            <a:lvl9pPr marL="2914577" indent="-171446" fontAlgn="base">
              <a:spcBef>
                <a:spcPct val="20000"/>
              </a:spcBef>
              <a:spcAft>
                <a:spcPct val="0"/>
              </a:spcAft>
              <a:buClr>
                <a:schemeClr val="tx2"/>
              </a:buClr>
              <a:buFont typeface="Arial" charset="0"/>
              <a:buChar char="●"/>
              <a:defRPr sz="1425">
                <a:latin typeface="+mn-lt"/>
              </a:defRPr>
            </a:lvl9pPr>
          </a:lstStyle>
          <a:p>
            <a:pPr>
              <a:buNone/>
            </a:pPr>
            <a:endParaRPr lang="en-GB" dirty="0"/>
          </a:p>
        </p:txBody>
      </p:sp>
      <p:sp>
        <p:nvSpPr>
          <p:cNvPr id="6" name="Title 1">
            <a:extLst>
              <a:ext uri="{FF2B5EF4-FFF2-40B4-BE49-F238E27FC236}">
                <a16:creationId xmlns:a16="http://schemas.microsoft.com/office/drawing/2014/main" id="{4CB3B952-8705-4EAE-94B9-4C0C32F57985}"/>
              </a:ext>
            </a:extLst>
          </p:cNvPr>
          <p:cNvSpPr>
            <a:spLocks noGrp="1"/>
          </p:cNvSpPr>
          <p:nvPr>
            <p:ph type="title"/>
          </p:nvPr>
        </p:nvSpPr>
        <p:spPr>
          <a:xfrm>
            <a:off x="594008" y="464400"/>
            <a:ext cx="11262632" cy="426170"/>
          </a:xfrm>
          <a:prstGeom prst="rect">
            <a:avLst/>
          </a:prstGeom>
        </p:spPr>
        <p:txBody>
          <a:bodyPr/>
          <a:lstStyle>
            <a:lvl1pPr algn="l">
              <a:defRPr sz="2000" b="0">
                <a:solidFill>
                  <a:schemeClr val="bg1"/>
                </a:solidFill>
                <a:latin typeface="Arial" panose="020B0604020202020204" pitchFamily="34" charset="0"/>
                <a:cs typeface="Arial" panose="020B0604020202020204" pitchFamily="34" charset="0"/>
              </a:defRPr>
            </a:lvl1pPr>
          </a:lstStyle>
          <a:p>
            <a:r>
              <a:rPr lang="en-US" dirty="0"/>
              <a:t>Click to edit Master title style</a:t>
            </a:r>
            <a:endParaRPr lang="en-GB" dirty="0"/>
          </a:p>
        </p:txBody>
      </p:sp>
      <p:sp>
        <p:nvSpPr>
          <p:cNvPr id="11" name="Rectangle 10">
            <a:extLst>
              <a:ext uri="{FF2B5EF4-FFF2-40B4-BE49-F238E27FC236}">
                <a16:creationId xmlns:a16="http://schemas.microsoft.com/office/drawing/2014/main" id="{89E41693-E21B-4D54-8C80-1CC464351945}"/>
              </a:ext>
            </a:extLst>
          </p:cNvPr>
          <p:cNvSpPr/>
          <p:nvPr userDrawn="1"/>
        </p:nvSpPr>
        <p:spPr>
          <a:xfrm>
            <a:off x="10102788" y="0"/>
            <a:ext cx="2089211" cy="6843740"/>
          </a:xfrm>
          <a:prstGeom prst="rect">
            <a:avLst/>
          </a:prstGeom>
          <a:solidFill>
            <a:srgbClr val="605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Oval 9">
            <a:extLst>
              <a:ext uri="{FF2B5EF4-FFF2-40B4-BE49-F238E27FC236}">
                <a16:creationId xmlns:a16="http://schemas.microsoft.com/office/drawing/2014/main" id="{438C8D22-8E9E-46F4-837A-B932422962DF}"/>
              </a:ext>
            </a:extLst>
          </p:cNvPr>
          <p:cNvSpPr/>
          <p:nvPr userDrawn="1"/>
        </p:nvSpPr>
        <p:spPr>
          <a:xfrm>
            <a:off x="8929041" y="2370808"/>
            <a:ext cx="2137603" cy="2137603"/>
          </a:xfrm>
          <a:prstGeom prst="ellipse">
            <a:avLst/>
          </a:prstGeom>
          <a:solidFill>
            <a:schemeClr val="bg1"/>
          </a:solidFill>
          <a:ln w="28575">
            <a:solidFill>
              <a:srgbClr val="9866D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extBox 6">
            <a:extLst>
              <a:ext uri="{FF2B5EF4-FFF2-40B4-BE49-F238E27FC236}">
                <a16:creationId xmlns:a16="http://schemas.microsoft.com/office/drawing/2014/main" id="{03E643C2-77DC-49BD-8737-F5C5488BCCF7}"/>
              </a:ext>
            </a:extLst>
          </p:cNvPr>
          <p:cNvSpPr txBox="1"/>
          <p:nvPr userDrawn="1"/>
        </p:nvSpPr>
        <p:spPr>
          <a:xfrm>
            <a:off x="522000" y="6237312"/>
            <a:ext cx="1109504" cy="246221"/>
          </a:xfrm>
          <a:prstGeom prst="rect">
            <a:avLst/>
          </a:prstGeom>
          <a:noFill/>
        </p:spPr>
        <p:txBody>
          <a:bodyPr wrap="square" rtlCol="0">
            <a:spAutoFit/>
          </a:bodyPr>
          <a:lstStyle/>
          <a:p>
            <a:pPr>
              <a:buNone/>
            </a:pPr>
            <a:r>
              <a:rPr lang="en-GB" sz="1000" b="1" dirty="0">
                <a:solidFill>
                  <a:srgbClr val="585858"/>
                </a:solidFill>
              </a:rPr>
              <a:t>ncetm.org.uk</a:t>
            </a:r>
          </a:p>
        </p:txBody>
      </p:sp>
      <p:pic>
        <p:nvPicPr>
          <p:cNvPr id="9" name="Picture 8">
            <a:extLst>
              <a:ext uri="{FF2B5EF4-FFF2-40B4-BE49-F238E27FC236}">
                <a16:creationId xmlns:a16="http://schemas.microsoft.com/office/drawing/2014/main" id="{F57101DC-70F8-4A60-B06C-BFDFF17E4B21}"/>
              </a:ext>
            </a:extLst>
          </p:cNvPr>
          <p:cNvPicPr>
            <a:picLocks noChangeAspect="1"/>
          </p:cNvPicPr>
          <p:nvPr userDrawn="1"/>
        </p:nvPicPr>
        <p:blipFill>
          <a:blip r:embed="rId3"/>
          <a:stretch>
            <a:fillRect/>
          </a:stretch>
        </p:blipFill>
        <p:spPr>
          <a:xfrm>
            <a:off x="9489798" y="2857501"/>
            <a:ext cx="991375" cy="1142998"/>
          </a:xfrm>
          <a:prstGeom prst="rect">
            <a:avLst/>
          </a:prstGeom>
        </p:spPr>
      </p:pic>
      <p:sp>
        <p:nvSpPr>
          <p:cNvPr id="12" name="Title 1">
            <a:extLst>
              <a:ext uri="{FF2B5EF4-FFF2-40B4-BE49-F238E27FC236}">
                <a16:creationId xmlns:a16="http://schemas.microsoft.com/office/drawing/2014/main" id="{9AF1F1B0-A18C-45F2-AC38-B258B92EB3FD}"/>
              </a:ext>
            </a:extLst>
          </p:cNvPr>
          <p:cNvSpPr txBox="1">
            <a:spLocks/>
          </p:cNvSpPr>
          <p:nvPr userDrawn="1"/>
        </p:nvSpPr>
        <p:spPr>
          <a:xfrm>
            <a:off x="580702" y="1058401"/>
            <a:ext cx="7487478" cy="885809"/>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2700" b="1" kern="1200">
                <a:solidFill>
                  <a:srgbClr val="585858"/>
                </a:solidFill>
                <a:latin typeface="Arial" panose="020B0604020202020204" pitchFamily="34" charset="0"/>
                <a:ea typeface="+mj-ea"/>
                <a:cs typeface="Arial" panose="020B0604020202020204" pitchFamily="34" charset="0"/>
              </a:defRPr>
            </a:lvl1pPr>
          </a:lstStyle>
          <a:p>
            <a:r>
              <a:rPr lang="en-US" sz="2000" b="0" dirty="0">
                <a:solidFill>
                  <a:schemeClr val="tx1"/>
                </a:solidFill>
              </a:rPr>
              <a:t>Follow-up NRICH activity</a:t>
            </a:r>
          </a:p>
        </p:txBody>
      </p:sp>
      <p:sp>
        <p:nvSpPr>
          <p:cNvPr id="13" name="TextBox 12">
            <a:extLst>
              <a:ext uri="{FF2B5EF4-FFF2-40B4-BE49-F238E27FC236}">
                <a16:creationId xmlns:a16="http://schemas.microsoft.com/office/drawing/2014/main" id="{97A24071-2609-43AF-A462-22B6A1202038}"/>
              </a:ext>
            </a:extLst>
          </p:cNvPr>
          <p:cNvSpPr txBox="1"/>
          <p:nvPr userDrawn="1"/>
        </p:nvSpPr>
        <p:spPr>
          <a:xfrm>
            <a:off x="580702" y="5708192"/>
            <a:ext cx="9508178" cy="369332"/>
          </a:xfrm>
          <a:prstGeom prst="rect">
            <a:avLst/>
          </a:prstGeom>
          <a:noFill/>
        </p:spPr>
        <p:txBody>
          <a:bodyPr wrap="squar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800" b="0" i="0" u="none" strike="noStrike" kern="1200" cap="none" spc="0" normalizeH="0" baseline="0" noProof="0" dirty="0">
                <a:ln>
                  <a:noFill/>
                </a:ln>
                <a:solidFill>
                  <a:srgbClr val="585858"/>
                </a:solidFill>
                <a:effectLst/>
                <a:uLnTx/>
                <a:uFillTx/>
                <a:latin typeface="Arial" panose="020B0604020202020204" pitchFamily="34" charset="0"/>
                <a:ea typeface="Calibri" panose="020F0502020204030204" pitchFamily="34" charset="0"/>
                <a:cs typeface="+mn-cs"/>
              </a:rPr>
              <a:t>Reproduced with permission of NRICH, University of Cambridge, all rights reserved.</a:t>
            </a:r>
            <a:endParaRPr kumimoji="0" lang="en-GB" sz="2800" b="0" i="0" u="none" strike="noStrike" kern="1200" cap="none" spc="0" normalizeH="0" baseline="0" noProof="0" dirty="0">
              <a:ln>
                <a:noFill/>
              </a:ln>
              <a:solidFill>
                <a:srgbClr val="585858"/>
              </a:solidFill>
              <a:effectLst/>
              <a:uLnTx/>
              <a:uFillTx/>
              <a:latin typeface="Arial" panose="020B0604020202020204" pitchFamily="34" charset="0"/>
              <a:ea typeface="+mn-ea"/>
              <a:cs typeface="+mn-cs"/>
            </a:endParaRPr>
          </a:p>
        </p:txBody>
      </p:sp>
      <p:sp>
        <p:nvSpPr>
          <p:cNvPr id="15" name="Text Placeholder 14">
            <a:extLst>
              <a:ext uri="{FF2B5EF4-FFF2-40B4-BE49-F238E27FC236}">
                <a16:creationId xmlns:a16="http://schemas.microsoft.com/office/drawing/2014/main" id="{35A1C8FD-060D-45A9-A073-DAF8BB9D2A6C}"/>
              </a:ext>
            </a:extLst>
          </p:cNvPr>
          <p:cNvSpPr>
            <a:spLocks noGrp="1"/>
          </p:cNvSpPr>
          <p:nvPr>
            <p:ph type="body" sz="quarter" idx="10"/>
          </p:nvPr>
        </p:nvSpPr>
        <p:spPr>
          <a:xfrm>
            <a:off x="593725" y="1556068"/>
            <a:ext cx="7902575" cy="3146425"/>
          </a:xfrm>
        </p:spPr>
        <p:txBody>
          <a:bodyPr>
            <a:normAutofit/>
          </a:bodyPr>
          <a:lstStyle>
            <a:lvl1pPr marL="342900" indent="-342900">
              <a:buFont typeface="Arial" panose="020B0604020202020204" pitchFamily="34" charset="0"/>
              <a:buChar char="•"/>
              <a:defRPr sz="2000" b="0"/>
            </a:lvl1pPr>
            <a:lvl2pPr>
              <a:defRPr sz="1800"/>
            </a:lvl2pPr>
            <a:lvl3pPr>
              <a:defRPr sz="1600"/>
            </a:lvl3pPr>
            <a:lvl4pPr>
              <a:defRPr sz="1400"/>
            </a:lvl4pPr>
            <a:lvl5pPr>
              <a:defRPr sz="14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16680347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Comparison">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0A432AEB-F25C-4460-BB20-2469A8CF05F3}"/>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17" name="Content Placeholder 2">
            <a:extLst>
              <a:ext uri="{FF2B5EF4-FFF2-40B4-BE49-F238E27FC236}">
                <a16:creationId xmlns:a16="http://schemas.microsoft.com/office/drawing/2014/main" id="{73E31430-B412-41EA-BA55-D58E71499B25}"/>
              </a:ext>
            </a:extLst>
          </p:cNvPr>
          <p:cNvSpPr>
            <a:spLocks noGrp="1"/>
          </p:cNvSpPr>
          <p:nvPr>
            <p:ph sz="half" idx="1"/>
          </p:nvPr>
        </p:nvSpPr>
        <p:spPr>
          <a:xfrm>
            <a:off x="609603" y="1556792"/>
            <a:ext cx="5390388" cy="3888433"/>
          </a:xfrm>
        </p:spPr>
        <p:txBody>
          <a:bodyPr/>
          <a:lstStyle>
            <a:lvl1pPr>
              <a:defRPr sz="2100">
                <a:solidFill>
                  <a:srgbClr val="585858"/>
                </a:solidFill>
              </a:defRPr>
            </a:lvl1pPr>
            <a:lvl2pPr marL="557199" indent="-214308">
              <a:buClr>
                <a:srgbClr val="585858"/>
              </a:buClr>
              <a:buFont typeface="Arial" panose="020B0604020202020204" pitchFamily="34" charset="0"/>
              <a:buChar char="•"/>
              <a:defRPr sz="1800">
                <a:solidFill>
                  <a:srgbClr val="585858"/>
                </a:solidFill>
              </a:defRPr>
            </a:lvl2pPr>
            <a:lvl3pPr marL="857228" indent="-171446">
              <a:buClr>
                <a:srgbClr val="585858"/>
              </a:buClr>
              <a:buFont typeface="Arial" panose="020B0604020202020204" pitchFamily="34" charset="0"/>
              <a:buChar char="•"/>
              <a:defRPr sz="1500">
                <a:solidFill>
                  <a:srgbClr val="585858"/>
                </a:solidFill>
              </a:defRPr>
            </a:lvl3pPr>
            <a:lvl4pPr marL="1200120" indent="-171446">
              <a:buClr>
                <a:srgbClr val="585858"/>
              </a:buClr>
              <a:buFont typeface="Arial" panose="020B0604020202020204" pitchFamily="34" charset="0"/>
              <a:buChar char="•"/>
              <a:defRPr sz="1350">
                <a:solidFill>
                  <a:srgbClr val="585858"/>
                </a:solidFill>
              </a:defRPr>
            </a:lvl4pPr>
            <a:lvl5pPr marL="1543012" indent="-171446">
              <a:buClr>
                <a:srgbClr val="585858"/>
              </a:buClr>
              <a:buFont typeface="Arial" panose="020B0604020202020204" pitchFamily="34" charset="0"/>
              <a:buChar char="•"/>
              <a:defRPr sz="1350">
                <a:solidFill>
                  <a:srgbClr val="585858"/>
                </a:solidFill>
              </a:defRPr>
            </a:lvl5pPr>
            <a:lvl6pPr>
              <a:defRPr sz="1350"/>
            </a:lvl6pPr>
            <a:lvl7pPr>
              <a:defRPr sz="1350"/>
            </a:lvl7pPr>
            <a:lvl8pPr>
              <a:defRPr sz="1350"/>
            </a:lvl8pPr>
            <a:lvl9pPr>
              <a:defRPr sz="135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18" name="Content Placeholder 3">
            <a:extLst>
              <a:ext uri="{FF2B5EF4-FFF2-40B4-BE49-F238E27FC236}">
                <a16:creationId xmlns:a16="http://schemas.microsoft.com/office/drawing/2014/main" id="{3090DB9E-A500-4BA4-8B74-89F3EF7ADD45}"/>
              </a:ext>
            </a:extLst>
          </p:cNvPr>
          <p:cNvSpPr>
            <a:spLocks noGrp="1"/>
          </p:cNvSpPr>
          <p:nvPr>
            <p:ph sz="half" idx="2"/>
          </p:nvPr>
        </p:nvSpPr>
        <p:spPr>
          <a:xfrm>
            <a:off x="6192012" y="1556792"/>
            <a:ext cx="5390389" cy="3888433"/>
          </a:xfrm>
        </p:spPr>
        <p:txBody>
          <a:bodyPr/>
          <a:lstStyle>
            <a:lvl1pPr>
              <a:defRPr sz="2100">
                <a:solidFill>
                  <a:srgbClr val="585858"/>
                </a:solidFill>
              </a:defRPr>
            </a:lvl1pPr>
            <a:lvl2pPr marL="557199" indent="-214308">
              <a:buClr>
                <a:srgbClr val="585858"/>
              </a:buClr>
              <a:buFont typeface="Arial" panose="020B0604020202020204" pitchFamily="34" charset="0"/>
              <a:buChar char="•"/>
              <a:defRPr sz="1800">
                <a:solidFill>
                  <a:srgbClr val="585858"/>
                </a:solidFill>
              </a:defRPr>
            </a:lvl2pPr>
            <a:lvl3pPr marL="857228" indent="-171446">
              <a:buClr>
                <a:srgbClr val="585858"/>
              </a:buClr>
              <a:buFont typeface="Arial" panose="020B0604020202020204" pitchFamily="34" charset="0"/>
              <a:buChar char="•"/>
              <a:defRPr sz="1500">
                <a:solidFill>
                  <a:srgbClr val="585858"/>
                </a:solidFill>
              </a:defRPr>
            </a:lvl3pPr>
            <a:lvl4pPr marL="1200120" indent="-171446">
              <a:buClr>
                <a:srgbClr val="585858"/>
              </a:buClr>
              <a:buFont typeface="Arial" panose="020B0604020202020204" pitchFamily="34" charset="0"/>
              <a:buChar char="•"/>
              <a:defRPr sz="1350">
                <a:solidFill>
                  <a:srgbClr val="585858"/>
                </a:solidFill>
              </a:defRPr>
            </a:lvl4pPr>
            <a:lvl5pPr marL="1543012" indent="-171446">
              <a:buClr>
                <a:srgbClr val="585858"/>
              </a:buClr>
              <a:buFont typeface="Arial" panose="020B0604020202020204" pitchFamily="34" charset="0"/>
              <a:buChar char="•"/>
              <a:defRPr sz="1350">
                <a:solidFill>
                  <a:srgbClr val="585858"/>
                </a:solidFill>
              </a:defRPr>
            </a:lvl5pPr>
            <a:lvl6pPr>
              <a:defRPr sz="1350"/>
            </a:lvl6pPr>
            <a:lvl7pPr>
              <a:defRPr sz="1350"/>
            </a:lvl7pPr>
            <a:lvl8pPr>
              <a:defRPr sz="1350"/>
            </a:lvl8pPr>
            <a:lvl9pPr>
              <a:defRPr sz="135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9" name="Date Placeholder 8">
            <a:extLst>
              <a:ext uri="{FF2B5EF4-FFF2-40B4-BE49-F238E27FC236}">
                <a16:creationId xmlns:a16="http://schemas.microsoft.com/office/drawing/2014/main" id="{CF435181-C807-4F0D-B9A5-7C9C469DF1BA}"/>
              </a:ext>
            </a:extLst>
          </p:cNvPr>
          <p:cNvSpPr>
            <a:spLocks noGrp="1" noChangeArrowheads="1"/>
          </p:cNvSpPr>
          <p:nvPr>
            <p:ph type="dt" sz="half" idx="10"/>
          </p:nvPr>
        </p:nvSpPr>
        <p:spPr/>
        <p:txBody>
          <a:bodyPr/>
          <a:lstStyle>
            <a:lvl1pPr>
              <a:defRPr/>
            </a:lvl1pPr>
          </a:lstStyle>
          <a:p>
            <a:pPr>
              <a:defRPr/>
            </a:pPr>
            <a:endParaRPr lang="en-GB" dirty="0"/>
          </a:p>
        </p:txBody>
      </p:sp>
      <p:sp>
        <p:nvSpPr>
          <p:cNvPr id="10" name="Footer Placeholder 9">
            <a:extLst>
              <a:ext uri="{FF2B5EF4-FFF2-40B4-BE49-F238E27FC236}">
                <a16:creationId xmlns:a16="http://schemas.microsoft.com/office/drawing/2014/main" id="{14C98FF4-E4A7-4DB9-B82D-0C11BE18EDDA}"/>
              </a:ext>
            </a:extLst>
          </p:cNvPr>
          <p:cNvSpPr>
            <a:spLocks noGrp="1" noChangeArrowheads="1"/>
          </p:cNvSpPr>
          <p:nvPr>
            <p:ph type="ftr" sz="quarter" idx="11"/>
          </p:nvPr>
        </p:nvSpPr>
        <p:spPr/>
        <p:txBody>
          <a:bodyPr/>
          <a:lstStyle>
            <a:lvl1pPr>
              <a:defRPr/>
            </a:lvl1pPr>
          </a:lstStyle>
          <a:p>
            <a:pPr>
              <a:defRPr/>
            </a:pPr>
            <a:endParaRPr lang="en-GB" dirty="0"/>
          </a:p>
        </p:txBody>
      </p:sp>
      <p:sp>
        <p:nvSpPr>
          <p:cNvPr id="11" name="Slide Number Placeholder 10">
            <a:extLst>
              <a:ext uri="{FF2B5EF4-FFF2-40B4-BE49-F238E27FC236}">
                <a16:creationId xmlns:a16="http://schemas.microsoft.com/office/drawing/2014/main" id="{3AD83AB7-F679-4E3E-B374-A32C747C6C65}"/>
              </a:ext>
            </a:extLst>
          </p:cNvPr>
          <p:cNvSpPr>
            <a:spLocks noGrp="1" noChangeArrowheads="1"/>
          </p:cNvSpPr>
          <p:nvPr>
            <p:ph type="sldNum" sz="quarter" idx="12"/>
          </p:nvPr>
        </p:nvSpPr>
        <p:spPr/>
        <p:txBody>
          <a:bodyPr/>
          <a:lstStyle>
            <a:lvl1pPr>
              <a:defRPr/>
            </a:lvl1pPr>
          </a:lstStyle>
          <a:p>
            <a:fld id="{9EC5C1D8-5F3C-45E3-A862-3FEB8F838978}" type="slidenum">
              <a:rPr lang="en-GB" altLang="en-US"/>
              <a:pPr/>
              <a:t>‹#›</a:t>
            </a:fld>
            <a:endParaRPr lang="en-GB" altLang="en-US" dirty="0"/>
          </a:p>
        </p:txBody>
      </p:sp>
      <p:sp>
        <p:nvSpPr>
          <p:cNvPr id="20" name="Title 1">
            <a:extLst>
              <a:ext uri="{FF2B5EF4-FFF2-40B4-BE49-F238E27FC236}">
                <a16:creationId xmlns:a16="http://schemas.microsoft.com/office/drawing/2014/main" id="{26B17004-3771-46EE-9F97-BB5E8F3EF573}"/>
              </a:ext>
            </a:extLst>
          </p:cNvPr>
          <p:cNvSpPr>
            <a:spLocks noGrp="1"/>
          </p:cNvSpPr>
          <p:nvPr>
            <p:ph type="title"/>
          </p:nvPr>
        </p:nvSpPr>
        <p:spPr>
          <a:xfrm>
            <a:off x="601035" y="430660"/>
            <a:ext cx="10972800" cy="982117"/>
          </a:xfrm>
        </p:spPr>
        <p:txBody>
          <a:bodyPr anchor="t"/>
          <a:lstStyle>
            <a:lvl1pPr>
              <a:defRPr>
                <a:solidFill>
                  <a:srgbClr val="585858"/>
                </a:solidFill>
              </a:defRPr>
            </a:lvl1pPr>
          </a:lstStyle>
          <a:p>
            <a:r>
              <a:rPr lang="en-US" dirty="0"/>
              <a:t>Click to edit Master title style</a:t>
            </a:r>
            <a:endParaRPr lang="en-GB" dirty="0"/>
          </a:p>
        </p:txBody>
      </p:sp>
    </p:spTree>
    <p:extLst>
      <p:ext uri="{BB962C8B-B14F-4D97-AF65-F5344CB8AC3E}">
        <p14:creationId xmlns:p14="http://schemas.microsoft.com/office/powerpoint/2010/main" val="391551440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End slide">
    <p:spTree>
      <p:nvGrpSpPr>
        <p:cNvPr id="1" name=""/>
        <p:cNvGrpSpPr/>
        <p:nvPr/>
      </p:nvGrpSpPr>
      <p:grpSpPr>
        <a:xfrm>
          <a:off x="0" y="0"/>
          <a:ext cx="0" cy="0"/>
          <a:chOff x="0" y="0"/>
          <a:chExt cx="0" cy="0"/>
        </a:xfrm>
      </p:grpSpPr>
      <p:pic>
        <p:nvPicPr>
          <p:cNvPr id="4" name="Picture 2">
            <a:extLst>
              <a:ext uri="{FF2B5EF4-FFF2-40B4-BE49-F238E27FC236}">
                <a16:creationId xmlns:a16="http://schemas.microsoft.com/office/drawing/2014/main" id="{E87F3B16-21C0-4F4C-A604-A71D44B1F516}"/>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p:blipFill>
        <p:spPr bwMode="auto">
          <a:xfrm>
            <a:off x="0" y="8771"/>
            <a:ext cx="12228689" cy="6878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Date Placeholder 6">
            <a:extLst>
              <a:ext uri="{FF2B5EF4-FFF2-40B4-BE49-F238E27FC236}">
                <a16:creationId xmlns:a16="http://schemas.microsoft.com/office/drawing/2014/main" id="{FF959467-41A6-455E-929A-E40D1059C340}"/>
              </a:ext>
            </a:extLst>
          </p:cNvPr>
          <p:cNvSpPr>
            <a:spLocks noGrp="1" noChangeArrowheads="1"/>
          </p:cNvSpPr>
          <p:nvPr>
            <p:ph type="dt" sz="half" idx="10"/>
          </p:nvPr>
        </p:nvSpPr>
        <p:spPr/>
        <p:txBody>
          <a:bodyPr/>
          <a:lstStyle>
            <a:lvl1pPr>
              <a:defRPr>
                <a:solidFill>
                  <a:schemeClr val="accent2"/>
                </a:solidFill>
              </a:defRPr>
            </a:lvl1pPr>
          </a:lstStyle>
          <a:p>
            <a:pPr>
              <a:defRPr/>
            </a:pPr>
            <a:endParaRPr lang="en-GB" dirty="0"/>
          </a:p>
        </p:txBody>
      </p:sp>
      <p:sp>
        <p:nvSpPr>
          <p:cNvPr id="8" name="Footer Placeholder 7">
            <a:extLst>
              <a:ext uri="{FF2B5EF4-FFF2-40B4-BE49-F238E27FC236}">
                <a16:creationId xmlns:a16="http://schemas.microsoft.com/office/drawing/2014/main" id="{80EA04C3-E93E-45FB-8B42-78A38976AF52}"/>
              </a:ext>
            </a:extLst>
          </p:cNvPr>
          <p:cNvSpPr>
            <a:spLocks noGrp="1" noChangeArrowheads="1"/>
          </p:cNvSpPr>
          <p:nvPr>
            <p:ph type="ftr" sz="quarter" idx="11"/>
          </p:nvPr>
        </p:nvSpPr>
        <p:spPr>
          <a:xfrm>
            <a:off x="3503090" y="6248400"/>
            <a:ext cx="8544983" cy="457200"/>
          </a:xfrm>
        </p:spPr>
        <p:txBody>
          <a:bodyPr/>
          <a:lstStyle>
            <a:lvl1pPr>
              <a:defRPr>
                <a:solidFill>
                  <a:schemeClr val="accent2"/>
                </a:solidFill>
              </a:defRPr>
            </a:lvl1pPr>
          </a:lstStyle>
          <a:p>
            <a:pPr>
              <a:defRPr/>
            </a:pPr>
            <a:endParaRPr lang="en-GB" dirty="0"/>
          </a:p>
        </p:txBody>
      </p:sp>
      <p:sp>
        <p:nvSpPr>
          <p:cNvPr id="12" name="TextBox 11">
            <a:extLst>
              <a:ext uri="{FF2B5EF4-FFF2-40B4-BE49-F238E27FC236}">
                <a16:creationId xmlns:a16="http://schemas.microsoft.com/office/drawing/2014/main" id="{61B5174B-DF74-462C-8BBD-BCEA0088BA35}"/>
              </a:ext>
            </a:extLst>
          </p:cNvPr>
          <p:cNvSpPr txBox="1"/>
          <p:nvPr userDrawn="1"/>
        </p:nvSpPr>
        <p:spPr>
          <a:xfrm>
            <a:off x="609592" y="2076899"/>
            <a:ext cx="6220976" cy="400110"/>
          </a:xfrm>
          <a:prstGeom prst="rect">
            <a:avLst/>
          </a:prstGeom>
          <a:noFill/>
        </p:spPr>
        <p:txBody>
          <a:bodyPr wrap="square" rtlCol="0">
            <a:spAutoFit/>
          </a:bodyPr>
          <a:lstStyle/>
          <a:p>
            <a:pPr>
              <a:buNone/>
            </a:pPr>
            <a:r>
              <a:rPr lang="en-GB" sz="2000" b="1" noProof="0" dirty="0">
                <a:solidFill>
                  <a:schemeClr val="bg1"/>
                </a:solidFill>
                <a:latin typeface="Arial" panose="020B0604020202020204" pitchFamily="34" charset="0"/>
                <a:cs typeface="Arial" panose="020B0604020202020204" pitchFamily="34" charset="0"/>
              </a:rPr>
              <a:t>ncetm.org.uk</a:t>
            </a:r>
            <a:endParaRPr lang="en-GB" sz="2000" b="1" dirty="0">
              <a:solidFill>
                <a:schemeClr val="bg1"/>
              </a:solidFill>
              <a:latin typeface="Arial" panose="020B0604020202020204" pitchFamily="34" charset="0"/>
              <a:cs typeface="Arial" panose="020B0604020202020204" pitchFamily="34" charset="0"/>
            </a:endParaRPr>
          </a:p>
        </p:txBody>
      </p:sp>
      <p:sp>
        <p:nvSpPr>
          <p:cNvPr id="3" name="TextBox 2">
            <a:extLst>
              <a:ext uri="{FF2B5EF4-FFF2-40B4-BE49-F238E27FC236}">
                <a16:creationId xmlns:a16="http://schemas.microsoft.com/office/drawing/2014/main" id="{3885556C-F2BD-4760-85FB-6597078D93A5}"/>
              </a:ext>
            </a:extLst>
          </p:cNvPr>
          <p:cNvSpPr txBox="1"/>
          <p:nvPr userDrawn="1"/>
        </p:nvSpPr>
        <p:spPr>
          <a:xfrm>
            <a:off x="609592" y="5928092"/>
            <a:ext cx="3882509" cy="261610"/>
          </a:xfrm>
          <a:prstGeom prst="rect">
            <a:avLst/>
          </a:prstGeom>
          <a:noFill/>
        </p:spPr>
        <p:txBody>
          <a:bodyPr wrap="square" rtlCol="0">
            <a:spAutoFit/>
          </a:bodyPr>
          <a:lstStyle/>
          <a:p>
            <a:r>
              <a:rPr lang="en-GB" sz="1100" b="1" dirty="0">
                <a:solidFill>
                  <a:srgbClr val="FBF5D4"/>
                </a:solidFill>
                <a:latin typeface="Arial" panose="020B0604020202020204" pitchFamily="34" charset="0"/>
                <a:cs typeface="Arial" panose="020B0604020202020204" pitchFamily="34" charset="0"/>
              </a:rPr>
              <a:t>August 2020</a:t>
            </a:r>
          </a:p>
        </p:txBody>
      </p:sp>
      <p:sp>
        <p:nvSpPr>
          <p:cNvPr id="11" name="TextBox 10">
            <a:extLst>
              <a:ext uri="{FF2B5EF4-FFF2-40B4-BE49-F238E27FC236}">
                <a16:creationId xmlns:a16="http://schemas.microsoft.com/office/drawing/2014/main" id="{3D6A68C6-FE53-45EF-B9FF-9ED7BD263423}"/>
              </a:ext>
            </a:extLst>
          </p:cNvPr>
          <p:cNvSpPr txBox="1"/>
          <p:nvPr userDrawn="1"/>
        </p:nvSpPr>
        <p:spPr>
          <a:xfrm>
            <a:off x="609593" y="473825"/>
            <a:ext cx="5557355" cy="430887"/>
          </a:xfrm>
          <a:prstGeom prst="rect">
            <a:avLst/>
          </a:prstGeom>
          <a:noFill/>
        </p:spPr>
        <p:txBody>
          <a:bodyPr wrap="square" rtlCol="0">
            <a:spAutoFit/>
          </a:bodyPr>
          <a:lstStyle/>
          <a:p>
            <a:pPr>
              <a:buNone/>
            </a:pPr>
            <a:r>
              <a:rPr lang="en-GB" sz="1100" b="1" dirty="0">
                <a:solidFill>
                  <a:srgbClr val="FBF5D4"/>
                </a:solidFill>
                <a:latin typeface="Arial" panose="020B0604020202020204" pitchFamily="34" charset="0"/>
                <a:cs typeface="Arial" panose="020B0604020202020204" pitchFamily="34" charset="0"/>
              </a:rPr>
              <a:t>DfE Primary National Curriculum Guidance 2020                                   </a:t>
            </a:r>
          </a:p>
          <a:p>
            <a:pPr>
              <a:buNone/>
            </a:pPr>
            <a:r>
              <a:rPr lang="en-GB" sz="1100" b="0" dirty="0">
                <a:solidFill>
                  <a:srgbClr val="FBF5D4"/>
                </a:solidFill>
                <a:latin typeface="Arial" panose="020B0604020202020204" pitchFamily="34" charset="0"/>
                <a:cs typeface="Arial" panose="020B0604020202020204" pitchFamily="34" charset="0"/>
              </a:rPr>
              <a:t>Supporting Materials for the Ready-to-Progress Criteria</a:t>
            </a:r>
          </a:p>
        </p:txBody>
      </p:sp>
      <p:cxnSp>
        <p:nvCxnSpPr>
          <p:cNvPr id="13" name="Straight Connector 12">
            <a:extLst>
              <a:ext uri="{FF2B5EF4-FFF2-40B4-BE49-F238E27FC236}">
                <a16:creationId xmlns:a16="http://schemas.microsoft.com/office/drawing/2014/main" id="{A1D84B4A-C7A8-4C81-8723-7E7EF3B3129A}"/>
              </a:ext>
            </a:extLst>
          </p:cNvPr>
          <p:cNvCxnSpPr>
            <a:cxnSpLocks/>
          </p:cNvCxnSpPr>
          <p:nvPr userDrawn="1"/>
        </p:nvCxnSpPr>
        <p:spPr bwMode="auto">
          <a:xfrm rot="5400000">
            <a:off x="1285150" y="436965"/>
            <a:ext cx="0" cy="1170432"/>
          </a:xfrm>
          <a:prstGeom prst="line">
            <a:avLst/>
          </a:prstGeom>
          <a:ln w="25400">
            <a:solidFill>
              <a:srgbClr val="FBF5D4"/>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343659273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2">
            <a:extLst>
              <a:ext uri="{FF2B5EF4-FFF2-40B4-BE49-F238E27FC236}">
                <a16:creationId xmlns:a16="http://schemas.microsoft.com/office/drawing/2014/main" id="{E87F3B16-21C0-4F4C-A604-A71D44B1F51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p:blipFill>
        <p:spPr bwMode="auto">
          <a:xfrm>
            <a:off x="0" y="0"/>
            <a:ext cx="12228689" cy="6878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4036" name="Rectangle 4"/>
          <p:cNvSpPr>
            <a:spLocks noGrp="1" noChangeArrowheads="1"/>
          </p:cNvSpPr>
          <p:nvPr>
            <p:ph type="ctrTitle"/>
          </p:nvPr>
        </p:nvSpPr>
        <p:spPr>
          <a:xfrm>
            <a:off x="622301" y="476681"/>
            <a:ext cx="5545707" cy="576055"/>
          </a:xfrm>
        </p:spPr>
        <p:txBody>
          <a:bodyPr anchor="t"/>
          <a:lstStyle>
            <a:lvl1pPr>
              <a:defRPr>
                <a:solidFill>
                  <a:schemeClr val="bg1"/>
                </a:solidFill>
              </a:defRPr>
            </a:lvl1pPr>
          </a:lstStyle>
          <a:p>
            <a:pPr lvl="0"/>
            <a:r>
              <a:rPr lang="en-GB" noProof="0" dirty="0"/>
              <a:t>Click to edit Master title style</a:t>
            </a:r>
          </a:p>
        </p:txBody>
      </p:sp>
      <p:sp>
        <p:nvSpPr>
          <p:cNvPr id="44037" name="Rectangle 5"/>
          <p:cNvSpPr>
            <a:spLocks noGrp="1" noChangeArrowheads="1"/>
          </p:cNvSpPr>
          <p:nvPr>
            <p:ph type="subTitle" idx="1"/>
          </p:nvPr>
        </p:nvSpPr>
        <p:spPr>
          <a:xfrm>
            <a:off x="609607" y="1196750"/>
            <a:ext cx="5557348" cy="1152130"/>
          </a:xfrm>
        </p:spPr>
        <p:txBody>
          <a:bodyPr/>
          <a:lstStyle>
            <a:lvl1pPr marL="0" indent="0">
              <a:defRPr sz="2625">
                <a:solidFill>
                  <a:schemeClr val="bg1"/>
                </a:solidFill>
              </a:defRPr>
            </a:lvl1pPr>
          </a:lstStyle>
          <a:p>
            <a:pPr lvl="0"/>
            <a:r>
              <a:rPr lang="en-GB" noProof="0" dirty="0"/>
              <a:t>Click to edit Master subtitle style</a:t>
            </a:r>
          </a:p>
        </p:txBody>
      </p:sp>
      <p:sp>
        <p:nvSpPr>
          <p:cNvPr id="7" name="Date Placeholder 6">
            <a:extLst>
              <a:ext uri="{FF2B5EF4-FFF2-40B4-BE49-F238E27FC236}">
                <a16:creationId xmlns:a16="http://schemas.microsoft.com/office/drawing/2014/main" id="{FF959467-41A6-455E-929A-E40D1059C340}"/>
              </a:ext>
            </a:extLst>
          </p:cNvPr>
          <p:cNvSpPr>
            <a:spLocks noGrp="1" noChangeArrowheads="1"/>
          </p:cNvSpPr>
          <p:nvPr>
            <p:ph type="dt" sz="half" idx="10"/>
          </p:nvPr>
        </p:nvSpPr>
        <p:spPr/>
        <p:txBody>
          <a:bodyPr/>
          <a:lstStyle>
            <a:lvl1pPr>
              <a:defRPr>
                <a:solidFill>
                  <a:schemeClr val="accent2"/>
                </a:solidFill>
              </a:defRPr>
            </a:lvl1pPr>
          </a:lstStyle>
          <a:p>
            <a:pPr>
              <a:defRPr/>
            </a:pPr>
            <a:endParaRPr lang="en-GB"/>
          </a:p>
        </p:txBody>
      </p:sp>
      <p:sp>
        <p:nvSpPr>
          <p:cNvPr id="8" name="Footer Placeholder 7">
            <a:extLst>
              <a:ext uri="{FF2B5EF4-FFF2-40B4-BE49-F238E27FC236}">
                <a16:creationId xmlns:a16="http://schemas.microsoft.com/office/drawing/2014/main" id="{80EA04C3-E93E-45FB-8B42-78A38976AF52}"/>
              </a:ext>
            </a:extLst>
          </p:cNvPr>
          <p:cNvSpPr>
            <a:spLocks noGrp="1" noChangeArrowheads="1"/>
          </p:cNvSpPr>
          <p:nvPr>
            <p:ph type="ftr" sz="quarter" idx="11"/>
          </p:nvPr>
        </p:nvSpPr>
        <p:spPr>
          <a:xfrm>
            <a:off x="3503090" y="6248400"/>
            <a:ext cx="8544983" cy="457200"/>
          </a:xfrm>
        </p:spPr>
        <p:txBody>
          <a:bodyPr/>
          <a:lstStyle>
            <a:lvl1pPr>
              <a:defRPr>
                <a:solidFill>
                  <a:schemeClr val="accent2"/>
                </a:solidFill>
              </a:defRPr>
            </a:lvl1pPr>
          </a:lstStyle>
          <a:p>
            <a:pPr>
              <a:defRPr/>
            </a:pPr>
            <a:endParaRPr lang="en-GB"/>
          </a:p>
        </p:txBody>
      </p:sp>
    </p:spTree>
    <p:extLst>
      <p:ext uri="{BB962C8B-B14F-4D97-AF65-F5344CB8AC3E}">
        <p14:creationId xmlns:p14="http://schemas.microsoft.com/office/powerpoint/2010/main" val="2142579308"/>
      </p:ext>
    </p:extLst>
  </p:cSld>
  <p:clrMapOvr>
    <a:overrideClrMapping bg1="lt1" tx1="dk1" bg2="lt2" tx2="dk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theme" Target="../theme/theme2.xml"/><Relationship Id="rId3" Type="http://schemas.openxmlformats.org/officeDocument/2006/relationships/slideLayout" Target="../slideLayouts/slideLayout11.xml"/><Relationship Id="rId7" Type="http://schemas.openxmlformats.org/officeDocument/2006/relationships/slideLayout" Target="../slideLayouts/slideLayout15.xml"/><Relationship Id="rId2" Type="http://schemas.openxmlformats.org/officeDocument/2006/relationships/slideLayout" Target="../slideLayouts/slideLayout10.xml"/><Relationship Id="rId1" Type="http://schemas.openxmlformats.org/officeDocument/2006/relationships/slideLayout" Target="../slideLayouts/slideLayout9.xml"/><Relationship Id="rId6" Type="http://schemas.openxmlformats.org/officeDocument/2006/relationships/slideLayout" Target="../slideLayouts/slideLayout14.xml"/><Relationship Id="rId5" Type="http://schemas.openxmlformats.org/officeDocument/2006/relationships/slideLayout" Target="../slideLayouts/slideLayout13.xml"/><Relationship Id="rId4"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4D359243-BC76-47BD-8772-C08CAEE510C4}"/>
              </a:ext>
            </a:extLst>
          </p:cNvPr>
          <p:cNvSpPr>
            <a:spLocks noGrp="1"/>
          </p:cNvSpPr>
          <p:nvPr>
            <p:ph type="title"/>
          </p:nvPr>
        </p:nvSpPr>
        <p:spPr>
          <a:xfrm>
            <a:off x="609437" y="301625"/>
            <a:ext cx="10744363" cy="1143000"/>
          </a:xfrm>
          <a:prstGeom prst="rect">
            <a:avLst/>
          </a:prstGeom>
        </p:spPr>
        <p:txBody>
          <a:bodyPr vert="horz" lIns="91440" tIns="45720" rIns="91440" bIns="45720" rtlCol="0" anchor="t">
            <a:normAutofit/>
          </a:bodyPr>
          <a:lstStyle/>
          <a:p>
            <a:r>
              <a:rPr lang="en-US" dirty="0"/>
              <a:t>Click to edit Master title style</a:t>
            </a:r>
            <a:endParaRPr lang="en-GB" dirty="0"/>
          </a:p>
        </p:txBody>
      </p:sp>
      <p:sp>
        <p:nvSpPr>
          <p:cNvPr id="3" name="Text Placeholder 2">
            <a:extLst>
              <a:ext uri="{FF2B5EF4-FFF2-40B4-BE49-F238E27FC236}">
                <a16:creationId xmlns:a16="http://schemas.microsoft.com/office/drawing/2014/main" id="{97E1ECB2-930A-4226-90F7-B3EB6759DCBA}"/>
              </a:ext>
            </a:extLst>
          </p:cNvPr>
          <p:cNvSpPr>
            <a:spLocks noGrp="1"/>
          </p:cNvSpPr>
          <p:nvPr>
            <p:ph type="body" idx="1"/>
          </p:nvPr>
        </p:nvSpPr>
        <p:spPr>
          <a:xfrm>
            <a:off x="609437" y="1556795"/>
            <a:ext cx="10744363" cy="4497390"/>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4" name="Date Placeholder 3">
            <a:extLst>
              <a:ext uri="{FF2B5EF4-FFF2-40B4-BE49-F238E27FC236}">
                <a16:creationId xmlns:a16="http://schemas.microsoft.com/office/drawing/2014/main" id="{ED82B39C-1C43-48B4-A6E3-24BFE8E1AEED}"/>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buNone/>
              <a:defRPr sz="1200">
                <a:solidFill>
                  <a:schemeClr val="tx1">
                    <a:tint val="75000"/>
                  </a:schemeClr>
                </a:solidFill>
              </a:defRPr>
            </a:lvl1pPr>
          </a:lstStyle>
          <a:p>
            <a:endParaRPr lang="en-GB" dirty="0"/>
          </a:p>
        </p:txBody>
      </p:sp>
      <p:sp>
        <p:nvSpPr>
          <p:cNvPr id="5" name="Footer Placeholder 4">
            <a:extLst>
              <a:ext uri="{FF2B5EF4-FFF2-40B4-BE49-F238E27FC236}">
                <a16:creationId xmlns:a16="http://schemas.microsoft.com/office/drawing/2014/main" id="{1C22EAE8-1007-48BC-A80E-FDEE657EAAC4}"/>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buNone/>
              <a:defRPr sz="1200">
                <a:solidFill>
                  <a:schemeClr val="tx1">
                    <a:tint val="75000"/>
                  </a:schemeClr>
                </a:solidFill>
              </a:defRPr>
            </a:lvl1pPr>
          </a:lstStyle>
          <a:p>
            <a:endParaRPr lang="en-GB" dirty="0"/>
          </a:p>
        </p:txBody>
      </p:sp>
      <p:sp>
        <p:nvSpPr>
          <p:cNvPr id="6" name="Slide Number Placeholder 5">
            <a:extLst>
              <a:ext uri="{FF2B5EF4-FFF2-40B4-BE49-F238E27FC236}">
                <a16:creationId xmlns:a16="http://schemas.microsoft.com/office/drawing/2014/main" id="{4967EEF3-42C6-4F03-A302-69EF6E72BCF0}"/>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a:buFont typeface="Arial" panose="020B0604020202020204" pitchFamily="34" charset="0"/>
              <a:buNone/>
            </a:pPr>
            <a:endParaRPr lang="en-GB" dirty="0"/>
          </a:p>
        </p:txBody>
      </p:sp>
    </p:spTree>
    <p:extLst>
      <p:ext uri="{BB962C8B-B14F-4D97-AF65-F5344CB8AC3E}">
        <p14:creationId xmlns:p14="http://schemas.microsoft.com/office/powerpoint/2010/main" val="2493390202"/>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8" r:id="rId6"/>
    <p:sldLayoutId id="2147483666" r:id="rId7"/>
    <p:sldLayoutId id="2147483667" r:id="rId8"/>
  </p:sldLayoutIdLst>
  <p:txStyles>
    <p:titleStyle>
      <a:lvl1pPr algn="l" defTabSz="914400" rtl="0" eaLnBrk="1" latinLnBrk="0" hangingPunct="1">
        <a:lnSpc>
          <a:spcPct val="90000"/>
        </a:lnSpc>
        <a:spcBef>
          <a:spcPct val="0"/>
        </a:spcBef>
        <a:buNone/>
        <a:defRPr sz="2700" b="1" kern="1200">
          <a:solidFill>
            <a:srgbClr val="585858"/>
          </a:solidFill>
          <a:latin typeface="Arial" panose="020B0604020202020204" pitchFamily="34" charset="0"/>
          <a:ea typeface="+mj-ea"/>
          <a:cs typeface="Arial" panose="020B0604020202020204" pitchFamily="34" charset="0"/>
        </a:defRPr>
      </a:lvl1pPr>
    </p:titleStyle>
    <p:bodyStyle>
      <a:lvl1pPr marL="0" indent="0" algn="l" defTabSz="914400" rtl="0" eaLnBrk="1" latinLnBrk="0" hangingPunct="1">
        <a:lnSpc>
          <a:spcPct val="90000"/>
        </a:lnSpc>
        <a:spcBef>
          <a:spcPts val="1000"/>
        </a:spcBef>
        <a:buFont typeface="Arial" panose="020B0604020202020204" pitchFamily="34" charset="0"/>
        <a:buNone/>
        <a:defRPr sz="2400" kern="1200">
          <a:solidFill>
            <a:srgbClr val="585858"/>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rgbClr val="585858"/>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rgbClr val="585858"/>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rgbClr val="585858"/>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rgbClr val="585858"/>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4">
            <a:extLst>
              <a:ext uri="{FF2B5EF4-FFF2-40B4-BE49-F238E27FC236}">
                <a16:creationId xmlns:a16="http://schemas.microsoft.com/office/drawing/2014/main" id="{8813D3F6-AFE0-4E9D-851A-B5716B58BE8D}"/>
              </a:ext>
            </a:extLst>
          </p:cNvPr>
          <p:cNvSpPr>
            <a:spLocks noGrp="1" noChangeArrowheads="1"/>
          </p:cNvSpPr>
          <p:nvPr>
            <p:ph type="title"/>
          </p:nvPr>
        </p:nvSpPr>
        <p:spPr bwMode="auto">
          <a:xfrm>
            <a:off x="609437" y="301625"/>
            <a:ext cx="10972963"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GB" altLang="en-US" dirty="0"/>
              <a:t>Click to edit Master title style</a:t>
            </a:r>
          </a:p>
        </p:txBody>
      </p:sp>
      <p:sp>
        <p:nvSpPr>
          <p:cNvPr id="1027" name="Rectangle 5">
            <a:extLst>
              <a:ext uri="{FF2B5EF4-FFF2-40B4-BE49-F238E27FC236}">
                <a16:creationId xmlns:a16="http://schemas.microsoft.com/office/drawing/2014/main" id="{F919EB2E-C910-4BD3-AA6E-D874436CD585}"/>
              </a:ext>
            </a:extLst>
          </p:cNvPr>
          <p:cNvSpPr>
            <a:spLocks noGrp="1" noChangeArrowheads="1"/>
          </p:cNvSpPr>
          <p:nvPr>
            <p:ph type="body" idx="1"/>
          </p:nvPr>
        </p:nvSpPr>
        <p:spPr bwMode="auto">
          <a:xfrm>
            <a:off x="609606" y="1556794"/>
            <a:ext cx="10968567" cy="4385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GB" altLang="en-US" dirty="0"/>
              <a:t>Click to edit Master text styles</a:t>
            </a:r>
          </a:p>
          <a:p>
            <a:pPr lvl="1"/>
            <a:r>
              <a:rPr lang="en-GB" altLang="en-US" dirty="0"/>
              <a:t>Second level</a:t>
            </a:r>
          </a:p>
          <a:p>
            <a:pPr lvl="2"/>
            <a:r>
              <a:rPr lang="en-GB" altLang="en-US" dirty="0"/>
              <a:t>Third level</a:t>
            </a:r>
          </a:p>
        </p:txBody>
      </p:sp>
      <p:sp>
        <p:nvSpPr>
          <p:cNvPr id="43014" name="Rectangle 6">
            <a:extLst>
              <a:ext uri="{FF2B5EF4-FFF2-40B4-BE49-F238E27FC236}">
                <a16:creationId xmlns:a16="http://schemas.microsoft.com/office/drawing/2014/main" id="{BBF75FAD-1C64-49A9-AABE-8F0A65128F17}"/>
              </a:ext>
            </a:extLst>
          </p:cNvPr>
          <p:cNvSpPr>
            <a:spLocks noGrp="1" noChangeArrowheads="1"/>
          </p:cNvSpPr>
          <p:nvPr>
            <p:ph type="dt" sz="half" idx="2"/>
          </p:nvPr>
        </p:nvSpPr>
        <p:spPr bwMode="auto">
          <a:xfrm>
            <a:off x="609600" y="6248400"/>
            <a:ext cx="2844800" cy="457200"/>
          </a:xfrm>
          <a:prstGeom prst="rect">
            <a:avLst/>
          </a:prstGeom>
          <a:noFill/>
          <a:ln>
            <a:noFill/>
          </a:ln>
          <a:effectLst/>
        </p:spPr>
        <p:txBody>
          <a:bodyPr vert="horz" wrap="square" lIns="91440" tIns="45720" rIns="91440" bIns="45720" numCol="1" anchor="b" anchorCtr="0" compatLnSpc="1">
            <a:prstTxWarp prst="textNoShape">
              <a:avLst/>
            </a:prstTxWarp>
          </a:bodyPr>
          <a:lstStyle>
            <a:lvl1pPr>
              <a:spcBef>
                <a:spcPct val="0"/>
              </a:spcBef>
              <a:buClrTx/>
              <a:buFontTx/>
              <a:buNone/>
              <a:defRPr sz="900">
                <a:latin typeface="Arial" charset="0"/>
              </a:defRPr>
            </a:lvl1pPr>
          </a:lstStyle>
          <a:p>
            <a:pPr>
              <a:defRPr/>
            </a:pPr>
            <a:endParaRPr lang="en-GB"/>
          </a:p>
        </p:txBody>
      </p:sp>
      <p:sp>
        <p:nvSpPr>
          <p:cNvPr id="43015" name="Rectangle 7">
            <a:extLst>
              <a:ext uri="{FF2B5EF4-FFF2-40B4-BE49-F238E27FC236}">
                <a16:creationId xmlns:a16="http://schemas.microsoft.com/office/drawing/2014/main" id="{86566B38-4A46-43A1-8FF2-24E49E84A109}"/>
              </a:ext>
            </a:extLst>
          </p:cNvPr>
          <p:cNvSpPr>
            <a:spLocks noGrp="1" noChangeArrowheads="1"/>
          </p:cNvSpPr>
          <p:nvPr>
            <p:ph type="ftr" sz="quarter" idx="3"/>
          </p:nvPr>
        </p:nvSpPr>
        <p:spPr bwMode="auto">
          <a:xfrm>
            <a:off x="4165600" y="6248400"/>
            <a:ext cx="3860800" cy="457200"/>
          </a:xfrm>
          <a:prstGeom prst="rect">
            <a:avLst/>
          </a:prstGeom>
          <a:noFill/>
          <a:ln>
            <a:noFill/>
          </a:ln>
          <a:effectLst/>
        </p:spPr>
        <p:txBody>
          <a:bodyPr vert="horz" wrap="square" lIns="91440" tIns="45720" rIns="91440" bIns="45720" numCol="1" anchor="b" anchorCtr="0" compatLnSpc="1">
            <a:prstTxWarp prst="textNoShape">
              <a:avLst/>
            </a:prstTxWarp>
          </a:bodyPr>
          <a:lstStyle>
            <a:lvl1pPr algn="ctr">
              <a:spcBef>
                <a:spcPct val="0"/>
              </a:spcBef>
              <a:buClrTx/>
              <a:buFontTx/>
              <a:buNone/>
              <a:defRPr sz="900">
                <a:latin typeface="Arial" charset="0"/>
              </a:defRPr>
            </a:lvl1pPr>
          </a:lstStyle>
          <a:p>
            <a:pPr>
              <a:defRPr/>
            </a:pPr>
            <a:endParaRPr lang="en-GB"/>
          </a:p>
        </p:txBody>
      </p:sp>
      <p:sp>
        <p:nvSpPr>
          <p:cNvPr id="43016" name="Rectangle 8">
            <a:extLst>
              <a:ext uri="{FF2B5EF4-FFF2-40B4-BE49-F238E27FC236}">
                <a16:creationId xmlns:a16="http://schemas.microsoft.com/office/drawing/2014/main" id="{956C52DF-8098-4560-A757-D09AC7C69060}"/>
              </a:ext>
            </a:extLst>
          </p:cNvPr>
          <p:cNvSpPr>
            <a:spLocks noGrp="1" noChangeArrowheads="1"/>
          </p:cNvSpPr>
          <p:nvPr>
            <p:ph type="sldNum" sz="quarter" idx="4"/>
          </p:nvPr>
        </p:nvSpPr>
        <p:spPr bwMode="auto">
          <a:xfrm>
            <a:off x="8737600" y="6248400"/>
            <a:ext cx="2844800" cy="457200"/>
          </a:xfrm>
          <a:prstGeom prst="rect">
            <a:avLst/>
          </a:prstGeom>
          <a:noFill/>
          <a:ln>
            <a:noFill/>
          </a:ln>
          <a:effectLst/>
        </p:spPr>
        <p:txBody>
          <a:bodyPr vert="horz" wrap="square" lIns="91440" tIns="45720" rIns="91440" bIns="45720" numCol="1" anchor="b" anchorCtr="0" compatLnSpc="1">
            <a:prstTxWarp prst="textNoShape">
              <a:avLst/>
            </a:prstTxWarp>
          </a:bodyPr>
          <a:lstStyle>
            <a:lvl1pPr algn="r">
              <a:spcBef>
                <a:spcPct val="0"/>
              </a:spcBef>
              <a:buClrTx/>
              <a:buFontTx/>
              <a:buNone/>
              <a:defRPr sz="900"/>
            </a:lvl1pPr>
          </a:lstStyle>
          <a:p>
            <a:fld id="{AE284E3E-0734-4C1C-8A10-2A7D3F5CEAFB}" type="slidenum">
              <a:rPr lang="en-GB" altLang="en-US"/>
              <a:pPr/>
              <a:t>‹#›</a:t>
            </a:fld>
            <a:endParaRPr lang="en-GB" altLang="en-US"/>
          </a:p>
        </p:txBody>
      </p:sp>
    </p:spTree>
    <p:extLst>
      <p:ext uri="{BB962C8B-B14F-4D97-AF65-F5344CB8AC3E}">
        <p14:creationId xmlns:p14="http://schemas.microsoft.com/office/powerpoint/2010/main" val="1282388706"/>
      </p:ext>
    </p:extLst>
  </p:cSld>
  <p:clrMap bg1="lt1" tx1="dk1" bg2="lt2" tx2="dk2" accent1="accent1" accent2="accent2" accent3="accent3" accent4="accent4" accent5="accent5" accent6="accent6" hlink="hlink" folHlink="folHlink"/>
  <p:sldLayoutIdLst>
    <p:sldLayoutId id="2147483670" r:id="rId1"/>
    <p:sldLayoutId id="2147483671" r:id="rId2"/>
    <p:sldLayoutId id="2147483672" r:id="rId3"/>
    <p:sldLayoutId id="2147483673" r:id="rId4"/>
    <p:sldLayoutId id="2147483674" r:id="rId5"/>
    <p:sldLayoutId id="2147483675" r:id="rId6"/>
    <p:sldLayoutId id="2147483676" r:id="rId7"/>
  </p:sldLayoutIdLst>
  <p:txStyles>
    <p:titleStyle>
      <a:lvl1pPr algn="l" rtl="0" eaLnBrk="0" fontAlgn="base" hangingPunct="0">
        <a:spcBef>
          <a:spcPct val="0"/>
        </a:spcBef>
        <a:spcAft>
          <a:spcPct val="0"/>
        </a:spcAft>
        <a:defRPr sz="2700" b="1">
          <a:solidFill>
            <a:srgbClr val="585858"/>
          </a:solidFill>
          <a:latin typeface="+mj-lt"/>
          <a:ea typeface="+mj-ea"/>
          <a:cs typeface="+mj-cs"/>
        </a:defRPr>
      </a:lvl1pPr>
      <a:lvl2pPr algn="l" rtl="0" eaLnBrk="0" fontAlgn="base" hangingPunct="0">
        <a:spcBef>
          <a:spcPct val="0"/>
        </a:spcBef>
        <a:spcAft>
          <a:spcPct val="0"/>
        </a:spcAft>
        <a:defRPr sz="2700" b="1">
          <a:solidFill>
            <a:srgbClr val="00628C"/>
          </a:solidFill>
          <a:latin typeface="Arial" charset="0"/>
        </a:defRPr>
      </a:lvl2pPr>
      <a:lvl3pPr algn="l" rtl="0" eaLnBrk="0" fontAlgn="base" hangingPunct="0">
        <a:spcBef>
          <a:spcPct val="0"/>
        </a:spcBef>
        <a:spcAft>
          <a:spcPct val="0"/>
        </a:spcAft>
        <a:defRPr sz="2700" b="1">
          <a:solidFill>
            <a:srgbClr val="00628C"/>
          </a:solidFill>
          <a:latin typeface="Arial" charset="0"/>
        </a:defRPr>
      </a:lvl3pPr>
      <a:lvl4pPr algn="l" rtl="0" eaLnBrk="0" fontAlgn="base" hangingPunct="0">
        <a:spcBef>
          <a:spcPct val="0"/>
        </a:spcBef>
        <a:spcAft>
          <a:spcPct val="0"/>
        </a:spcAft>
        <a:defRPr sz="2700" b="1">
          <a:solidFill>
            <a:srgbClr val="00628C"/>
          </a:solidFill>
          <a:latin typeface="Arial" charset="0"/>
        </a:defRPr>
      </a:lvl4pPr>
      <a:lvl5pPr algn="l" rtl="0" eaLnBrk="0" fontAlgn="base" hangingPunct="0">
        <a:spcBef>
          <a:spcPct val="0"/>
        </a:spcBef>
        <a:spcAft>
          <a:spcPct val="0"/>
        </a:spcAft>
        <a:defRPr sz="2700" b="1">
          <a:solidFill>
            <a:srgbClr val="00628C"/>
          </a:solidFill>
          <a:latin typeface="Arial" charset="0"/>
        </a:defRPr>
      </a:lvl5pPr>
      <a:lvl6pPr marL="342892" algn="l" rtl="0" fontAlgn="base">
        <a:spcBef>
          <a:spcPct val="0"/>
        </a:spcBef>
        <a:spcAft>
          <a:spcPct val="0"/>
        </a:spcAft>
        <a:defRPr sz="2700" b="1">
          <a:solidFill>
            <a:srgbClr val="00628C"/>
          </a:solidFill>
          <a:latin typeface="Arial" charset="0"/>
        </a:defRPr>
      </a:lvl6pPr>
      <a:lvl7pPr marL="685783" algn="l" rtl="0" fontAlgn="base">
        <a:spcBef>
          <a:spcPct val="0"/>
        </a:spcBef>
        <a:spcAft>
          <a:spcPct val="0"/>
        </a:spcAft>
        <a:defRPr sz="2700" b="1">
          <a:solidFill>
            <a:srgbClr val="00628C"/>
          </a:solidFill>
          <a:latin typeface="Arial" charset="0"/>
        </a:defRPr>
      </a:lvl7pPr>
      <a:lvl8pPr marL="1028675" algn="l" rtl="0" fontAlgn="base">
        <a:spcBef>
          <a:spcPct val="0"/>
        </a:spcBef>
        <a:spcAft>
          <a:spcPct val="0"/>
        </a:spcAft>
        <a:defRPr sz="2700" b="1">
          <a:solidFill>
            <a:srgbClr val="00628C"/>
          </a:solidFill>
          <a:latin typeface="Arial" charset="0"/>
        </a:defRPr>
      </a:lvl8pPr>
      <a:lvl9pPr marL="1371566" algn="l" rtl="0" fontAlgn="base">
        <a:spcBef>
          <a:spcPct val="0"/>
        </a:spcBef>
        <a:spcAft>
          <a:spcPct val="0"/>
        </a:spcAft>
        <a:defRPr sz="2700" b="1">
          <a:solidFill>
            <a:srgbClr val="00628C"/>
          </a:solidFill>
          <a:latin typeface="Arial" charset="0"/>
        </a:defRPr>
      </a:lvl9pPr>
    </p:titleStyle>
    <p:body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p:bodyStyle>
    <p:otherStyle>
      <a:defPPr>
        <a:defRPr lang="en-US"/>
      </a:defPPr>
      <a:lvl1pPr marL="0" algn="l" defTabSz="685783" rtl="0" eaLnBrk="1" latinLnBrk="0" hangingPunct="1">
        <a:defRPr sz="1350" kern="1200">
          <a:solidFill>
            <a:schemeClr val="tx1"/>
          </a:solidFill>
          <a:latin typeface="+mn-lt"/>
          <a:ea typeface="+mn-ea"/>
          <a:cs typeface="+mn-cs"/>
        </a:defRPr>
      </a:lvl1pPr>
      <a:lvl2pPr marL="342892" algn="l" defTabSz="685783" rtl="0" eaLnBrk="1" latinLnBrk="0" hangingPunct="1">
        <a:defRPr sz="1350" kern="1200">
          <a:solidFill>
            <a:schemeClr val="tx1"/>
          </a:solidFill>
          <a:latin typeface="+mn-lt"/>
          <a:ea typeface="+mn-ea"/>
          <a:cs typeface="+mn-cs"/>
        </a:defRPr>
      </a:lvl2pPr>
      <a:lvl3pPr marL="685783" algn="l" defTabSz="685783" rtl="0" eaLnBrk="1" latinLnBrk="0" hangingPunct="1">
        <a:defRPr sz="1350" kern="1200">
          <a:solidFill>
            <a:schemeClr val="tx1"/>
          </a:solidFill>
          <a:latin typeface="+mn-lt"/>
          <a:ea typeface="+mn-ea"/>
          <a:cs typeface="+mn-cs"/>
        </a:defRPr>
      </a:lvl3pPr>
      <a:lvl4pPr marL="1028675" algn="l" defTabSz="685783" rtl="0" eaLnBrk="1" latinLnBrk="0" hangingPunct="1">
        <a:defRPr sz="1350" kern="1200">
          <a:solidFill>
            <a:schemeClr val="tx1"/>
          </a:solidFill>
          <a:latin typeface="+mn-lt"/>
          <a:ea typeface="+mn-ea"/>
          <a:cs typeface="+mn-cs"/>
        </a:defRPr>
      </a:lvl4pPr>
      <a:lvl5pPr marL="1371566" algn="l" defTabSz="685783" rtl="0" eaLnBrk="1" latinLnBrk="0" hangingPunct="1">
        <a:defRPr sz="1350" kern="1200">
          <a:solidFill>
            <a:schemeClr val="tx1"/>
          </a:solidFill>
          <a:latin typeface="+mn-lt"/>
          <a:ea typeface="+mn-ea"/>
          <a:cs typeface="+mn-cs"/>
        </a:defRPr>
      </a:lvl5pPr>
      <a:lvl6pPr marL="1714457" algn="l" defTabSz="685783" rtl="0" eaLnBrk="1" latinLnBrk="0" hangingPunct="1">
        <a:defRPr sz="1350" kern="1200">
          <a:solidFill>
            <a:schemeClr val="tx1"/>
          </a:solidFill>
          <a:latin typeface="+mn-lt"/>
          <a:ea typeface="+mn-ea"/>
          <a:cs typeface="+mn-cs"/>
        </a:defRPr>
      </a:lvl6pPr>
      <a:lvl7pPr marL="2057348" algn="l" defTabSz="685783" rtl="0" eaLnBrk="1" latinLnBrk="0" hangingPunct="1">
        <a:defRPr sz="1350" kern="1200">
          <a:solidFill>
            <a:schemeClr val="tx1"/>
          </a:solidFill>
          <a:latin typeface="+mn-lt"/>
          <a:ea typeface="+mn-ea"/>
          <a:cs typeface="+mn-cs"/>
        </a:defRPr>
      </a:lvl7pPr>
      <a:lvl8pPr marL="2400240" algn="l" defTabSz="685783" rtl="0" eaLnBrk="1" latinLnBrk="0" hangingPunct="1">
        <a:defRPr sz="1350" kern="1200">
          <a:solidFill>
            <a:schemeClr val="tx1"/>
          </a:solidFill>
          <a:latin typeface="+mn-lt"/>
          <a:ea typeface="+mn-ea"/>
          <a:cs typeface="+mn-cs"/>
        </a:defRPr>
      </a:lvl8pPr>
      <a:lvl9pPr marL="2743132" algn="l" defTabSz="685783"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5.xml"/><Relationship Id="rId1" Type="http://schemas.openxmlformats.org/officeDocument/2006/relationships/tags" Target="../tags/tag1.xml"/></Relationships>
</file>

<file path=ppt/slides/_rels/slide11.xml.rels><?xml version="1.0" encoding="UTF-8" standalone="yes"?>
<Relationships xmlns="http://schemas.openxmlformats.org/package/2006/relationships"><Relationship Id="rId8" Type="http://schemas.openxmlformats.org/officeDocument/2006/relationships/image" Target="../media/image43.png"/><Relationship Id="rId13" Type="http://schemas.openxmlformats.org/officeDocument/2006/relationships/image" Target="../media/image48.png"/><Relationship Id="rId3" Type="http://schemas.openxmlformats.org/officeDocument/2006/relationships/image" Target="../media/image38.png"/><Relationship Id="rId7" Type="http://schemas.openxmlformats.org/officeDocument/2006/relationships/image" Target="../media/image42.png"/><Relationship Id="rId12" Type="http://schemas.openxmlformats.org/officeDocument/2006/relationships/image" Target="../media/image47.png"/><Relationship Id="rId2" Type="http://schemas.openxmlformats.org/officeDocument/2006/relationships/notesSlide" Target="../notesSlides/notesSlide7.xml"/><Relationship Id="rId1" Type="http://schemas.openxmlformats.org/officeDocument/2006/relationships/slideLayout" Target="../slideLayouts/slideLayout15.xml"/><Relationship Id="rId6" Type="http://schemas.openxmlformats.org/officeDocument/2006/relationships/image" Target="../media/image41.png"/><Relationship Id="rId11" Type="http://schemas.openxmlformats.org/officeDocument/2006/relationships/image" Target="../media/image46.png"/><Relationship Id="rId5" Type="http://schemas.openxmlformats.org/officeDocument/2006/relationships/image" Target="../media/image40.png"/><Relationship Id="rId15" Type="http://schemas.openxmlformats.org/officeDocument/2006/relationships/image" Target="../media/image50.png"/><Relationship Id="rId10" Type="http://schemas.openxmlformats.org/officeDocument/2006/relationships/image" Target="../media/image45.png"/><Relationship Id="rId4" Type="http://schemas.openxmlformats.org/officeDocument/2006/relationships/image" Target="../media/image39.png"/><Relationship Id="rId9" Type="http://schemas.openxmlformats.org/officeDocument/2006/relationships/image" Target="../media/image44.png"/><Relationship Id="rId14" Type="http://schemas.openxmlformats.org/officeDocument/2006/relationships/image" Target="../media/image49.png"/></Relationships>
</file>

<file path=ppt/slides/_rels/slide12.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8.xml"/><Relationship Id="rId1" Type="http://schemas.openxmlformats.org/officeDocument/2006/relationships/slideLayout" Target="../slideLayouts/slideLayout15.xml"/><Relationship Id="rId4" Type="http://schemas.openxmlformats.org/officeDocument/2006/relationships/image" Target="../media/image52.png"/></Relationships>
</file>

<file path=ppt/slides/_rels/slide13.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9.xml"/><Relationship Id="rId1" Type="http://schemas.openxmlformats.org/officeDocument/2006/relationships/slideLayout" Target="../slideLayouts/slideLayout15.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15.xml"/><Relationship Id="rId1" Type="http://schemas.openxmlformats.org/officeDocument/2006/relationships/tags" Target="../tags/tag2.xml"/><Relationship Id="rId4" Type="http://schemas.openxmlformats.org/officeDocument/2006/relationships/image" Target="../media/image54.pn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15.xml"/><Relationship Id="rId1" Type="http://schemas.openxmlformats.org/officeDocument/2006/relationships/tags" Target="../tags/tag3.xml"/><Relationship Id="rId4" Type="http://schemas.openxmlformats.org/officeDocument/2006/relationships/image" Target="../media/image54.png"/></Relationships>
</file>

<file path=ppt/slides/_rels/slide16.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12.xml"/><Relationship Id="rId1" Type="http://schemas.openxmlformats.org/officeDocument/2006/relationships/slideLayout" Target="../slideLayouts/slideLayout15.xml"/><Relationship Id="rId6" Type="http://schemas.openxmlformats.org/officeDocument/2006/relationships/image" Target="../media/image58.png"/><Relationship Id="rId5" Type="http://schemas.openxmlformats.org/officeDocument/2006/relationships/image" Target="../media/image57.png"/><Relationship Id="rId4" Type="http://schemas.openxmlformats.org/officeDocument/2006/relationships/image" Target="../media/image56.pn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5.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15.xml"/><Relationship Id="rId1" Type="http://schemas.openxmlformats.org/officeDocument/2006/relationships/tags" Target="../tags/tag4.xml"/><Relationship Id="rId4" Type="http://schemas.openxmlformats.org/officeDocument/2006/relationships/image" Target="../media/image54.pn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15.xml"/><Relationship Id="rId1" Type="http://schemas.openxmlformats.org/officeDocument/2006/relationships/tags" Target="../tags/tag5.xml"/><Relationship Id="rId4" Type="http://schemas.openxmlformats.org/officeDocument/2006/relationships/image" Target="../media/image59.png"/></Relationships>
</file>

<file path=ppt/slides/_rels/slide2.xml.rels><?xml version="1.0" encoding="UTF-8" standalone="yes"?>
<Relationships xmlns="http://schemas.openxmlformats.org/package/2006/relationships"><Relationship Id="rId3" Type="http://schemas.openxmlformats.org/officeDocument/2006/relationships/hyperlink" Target="https://www.youtube.com/playlist?list=PL6gGtLyXoeq-FMWk00AlcIPo3fhGmi03D" TargetMode="External"/><Relationship Id="rId2" Type="http://schemas.openxmlformats.org/officeDocument/2006/relationships/hyperlink" Target="https://www.gov.uk/government/publications/teaching-mathematics-in-primary-schools" TargetMode="Externa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2" Type="http://schemas.openxmlformats.org/officeDocument/2006/relationships/image" Target="../media/image60.png"/><Relationship Id="rId1" Type="http://schemas.openxmlformats.org/officeDocument/2006/relationships/slideLayout" Target="../slideLayouts/slideLayout15.xml"/></Relationships>
</file>

<file path=ppt/slides/_rels/slide21.xml.rels><?xml version="1.0" encoding="UTF-8" standalone="yes"?>
<Relationships xmlns="http://schemas.openxmlformats.org/package/2006/relationships"><Relationship Id="rId2" Type="http://schemas.openxmlformats.org/officeDocument/2006/relationships/hyperlink" Target="https://nrich.maths.org/203" TargetMode="External"/><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hyperlink" Target="https://www.ncetm.org.uk/classroom-resources/primm-2-02-structures-multiplication-representing-equal-groups/" TargetMode="External"/><Relationship Id="rId7" Type="http://schemas.openxmlformats.org/officeDocument/2006/relationships/hyperlink" Target="https://www.ncetm.org.uk/classroom-resources/primm-2-04-times-tables-groups-of-10-and-of-5-and-factors-of-0-and-1/" TargetMode="External"/><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image" Target="../media/image9.png"/><Relationship Id="rId5" Type="http://schemas.openxmlformats.org/officeDocument/2006/relationships/hyperlink" Target="https://www.ncetm.org.uk/classroom-resources/primm-2-03-times-tables-groups-of-2-and-commutativity-part-1/" TargetMode="External"/><Relationship Id="rId10" Type="http://schemas.openxmlformats.org/officeDocument/2006/relationships/image" Target="../media/image11.png"/><Relationship Id="rId4" Type="http://schemas.openxmlformats.org/officeDocument/2006/relationships/image" Target="../media/image8.png"/><Relationship Id="rId9" Type="http://schemas.openxmlformats.org/officeDocument/2006/relationships/hyperlink" Target="https://www.ncetm.org.uk/classroom-resources/primm-2-05-commutativity-part-2-doubling-and-halving/" TargetMode="External"/></Relationships>
</file>

<file path=ppt/slides/_rels/slide4.xml.rels><?xml version="1.0" encoding="UTF-8" standalone="yes"?>
<Relationships xmlns="http://schemas.openxmlformats.org/package/2006/relationships"><Relationship Id="rId8" Type="http://schemas.openxmlformats.org/officeDocument/2006/relationships/image" Target="../media/image16.jpeg"/><Relationship Id="rId13" Type="http://schemas.openxmlformats.org/officeDocument/2006/relationships/image" Target="../media/image21.jpeg"/><Relationship Id="rId3" Type="http://schemas.openxmlformats.org/officeDocument/2006/relationships/hyperlink" Target="https://www.ncetm.org.uk/classroom-resources/vl-key-stage-1-multiplication-2-video-lessons/" TargetMode="External"/><Relationship Id="rId7" Type="http://schemas.openxmlformats.org/officeDocument/2006/relationships/image" Target="../media/image15.jpeg"/><Relationship Id="rId12" Type="http://schemas.openxmlformats.org/officeDocument/2006/relationships/image" Target="../media/image20.jpeg"/><Relationship Id="rId2" Type="http://schemas.openxmlformats.org/officeDocument/2006/relationships/notesSlide" Target="../notesSlides/notesSlide2.xml"/><Relationship Id="rId16" Type="http://schemas.openxmlformats.org/officeDocument/2006/relationships/image" Target="../media/image24.jpeg"/><Relationship Id="rId1" Type="http://schemas.openxmlformats.org/officeDocument/2006/relationships/slideLayout" Target="../slideLayouts/slideLayout7.xml"/><Relationship Id="rId6" Type="http://schemas.openxmlformats.org/officeDocument/2006/relationships/image" Target="../media/image14.jpeg"/><Relationship Id="rId11" Type="http://schemas.openxmlformats.org/officeDocument/2006/relationships/image" Target="../media/image19.jpeg"/><Relationship Id="rId5" Type="http://schemas.openxmlformats.org/officeDocument/2006/relationships/image" Target="../media/image13.jpeg"/><Relationship Id="rId15" Type="http://schemas.openxmlformats.org/officeDocument/2006/relationships/image" Target="../media/image23.jpeg"/><Relationship Id="rId10" Type="http://schemas.openxmlformats.org/officeDocument/2006/relationships/image" Target="../media/image18.jpeg"/><Relationship Id="rId4" Type="http://schemas.openxmlformats.org/officeDocument/2006/relationships/image" Target="../media/image12.jpeg"/><Relationship Id="rId9" Type="http://schemas.openxmlformats.org/officeDocument/2006/relationships/image" Target="../media/image17.jpeg"/><Relationship Id="rId14" Type="http://schemas.openxmlformats.org/officeDocument/2006/relationships/image" Target="../media/image22.jpeg"/></Relationships>
</file>

<file path=ppt/slides/_rels/slide5.xml.rels><?xml version="1.0" encoding="UTF-8" standalone="yes"?>
<Relationships xmlns="http://schemas.openxmlformats.org/package/2006/relationships"><Relationship Id="rId8" Type="http://schemas.openxmlformats.org/officeDocument/2006/relationships/image" Target="../media/image29.jpeg"/><Relationship Id="rId13" Type="http://schemas.openxmlformats.org/officeDocument/2006/relationships/image" Target="../media/image34.jpeg"/><Relationship Id="rId3" Type="http://schemas.openxmlformats.org/officeDocument/2006/relationships/hyperlink" Target="https://www.ncetm.org.uk/classroom-resources/vl-key-stage-1-multiplication-3-video-lessons/" TargetMode="External"/><Relationship Id="rId7" Type="http://schemas.openxmlformats.org/officeDocument/2006/relationships/image" Target="../media/image28.jpeg"/><Relationship Id="rId12" Type="http://schemas.openxmlformats.org/officeDocument/2006/relationships/image" Target="../media/image33.jpeg"/><Relationship Id="rId2" Type="http://schemas.openxmlformats.org/officeDocument/2006/relationships/notesSlide" Target="../notesSlides/notesSlide3.xml"/><Relationship Id="rId16" Type="http://schemas.openxmlformats.org/officeDocument/2006/relationships/image" Target="../media/image37.jpeg"/><Relationship Id="rId1" Type="http://schemas.openxmlformats.org/officeDocument/2006/relationships/slideLayout" Target="../slideLayouts/slideLayout7.xml"/><Relationship Id="rId6" Type="http://schemas.openxmlformats.org/officeDocument/2006/relationships/image" Target="../media/image27.jpeg"/><Relationship Id="rId11" Type="http://schemas.openxmlformats.org/officeDocument/2006/relationships/image" Target="../media/image32.jpeg"/><Relationship Id="rId5" Type="http://schemas.openxmlformats.org/officeDocument/2006/relationships/image" Target="../media/image26.jpeg"/><Relationship Id="rId15" Type="http://schemas.openxmlformats.org/officeDocument/2006/relationships/image" Target="../media/image36.jpeg"/><Relationship Id="rId10" Type="http://schemas.openxmlformats.org/officeDocument/2006/relationships/image" Target="../media/image31.jpeg"/><Relationship Id="rId4" Type="http://schemas.openxmlformats.org/officeDocument/2006/relationships/image" Target="../media/image25.jpeg"/><Relationship Id="rId9" Type="http://schemas.openxmlformats.org/officeDocument/2006/relationships/image" Target="../media/image30.jpeg"/><Relationship Id="rId14" Type="http://schemas.openxmlformats.org/officeDocument/2006/relationships/image" Target="../media/image35.jpe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ubtitle 5">
            <a:extLst>
              <a:ext uri="{FF2B5EF4-FFF2-40B4-BE49-F238E27FC236}">
                <a16:creationId xmlns:a16="http://schemas.microsoft.com/office/drawing/2014/main" id="{F74FBDFE-5B30-4618-A02E-23001F05B5E9}"/>
              </a:ext>
            </a:extLst>
          </p:cNvPr>
          <p:cNvSpPr>
            <a:spLocks noGrp="1"/>
          </p:cNvSpPr>
          <p:nvPr>
            <p:ph type="subTitle" idx="1"/>
          </p:nvPr>
        </p:nvSpPr>
        <p:spPr/>
        <p:txBody>
          <a:bodyPr>
            <a:normAutofit/>
          </a:bodyPr>
          <a:lstStyle/>
          <a:p>
            <a:r>
              <a:rPr lang="en-GB" b="0" dirty="0"/>
              <a:t>Multiplication as repeated addition</a:t>
            </a:r>
          </a:p>
        </p:txBody>
      </p:sp>
      <p:sp>
        <p:nvSpPr>
          <p:cNvPr id="7" name="Text Placeholder 6">
            <a:extLst>
              <a:ext uri="{FF2B5EF4-FFF2-40B4-BE49-F238E27FC236}">
                <a16:creationId xmlns:a16="http://schemas.microsoft.com/office/drawing/2014/main" id="{DD63683B-151B-4390-A922-277AFEC04473}"/>
              </a:ext>
            </a:extLst>
          </p:cNvPr>
          <p:cNvSpPr>
            <a:spLocks noGrp="1"/>
          </p:cNvSpPr>
          <p:nvPr>
            <p:ph type="body" sz="quarter" idx="12"/>
          </p:nvPr>
        </p:nvSpPr>
        <p:spPr/>
        <p:txBody>
          <a:bodyPr/>
          <a:lstStyle/>
          <a:p>
            <a:r>
              <a:rPr lang="en-GB" dirty="0"/>
              <a:t>2MD-1</a:t>
            </a:r>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2D24704-EDE4-4CA5-ADAB-2B740C5F9CA2}"/>
              </a:ext>
            </a:extLst>
          </p:cNvPr>
          <p:cNvSpPr/>
          <p:nvPr/>
        </p:nvSpPr>
        <p:spPr bwMode="auto">
          <a:xfrm>
            <a:off x="0" y="3068960"/>
            <a:ext cx="12216680" cy="720080"/>
          </a:xfrm>
          <a:prstGeom prst="rect">
            <a:avLst/>
          </a:prstGeom>
          <a:solidFill>
            <a:schemeClr val="accent6">
              <a:lumMod val="50000"/>
            </a:schemeClr>
          </a:solidFill>
          <a:ln>
            <a:noFill/>
          </a:ln>
          <a:effec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a:ln>
                <a:noFill/>
              </a:ln>
              <a:solidFill>
                <a:srgbClr val="000000"/>
              </a:solidFill>
              <a:effectLst/>
              <a:uLnTx/>
              <a:uFillTx/>
              <a:latin typeface="Arial" charset="0"/>
              <a:ea typeface="+mn-ea"/>
              <a:cs typeface="+mn-cs"/>
            </a:endParaRPr>
          </a:p>
        </p:txBody>
      </p:sp>
      <p:sp>
        <p:nvSpPr>
          <p:cNvPr id="42" name="Title 3">
            <a:extLst>
              <a:ext uri="{FF2B5EF4-FFF2-40B4-BE49-F238E27FC236}">
                <a16:creationId xmlns:a16="http://schemas.microsoft.com/office/drawing/2014/main" id="{9FA756B9-D3A2-4838-BAE4-37F02EFEBA50}"/>
              </a:ext>
            </a:extLst>
          </p:cNvPr>
          <p:cNvSpPr txBox="1">
            <a:spLocks/>
          </p:cNvSpPr>
          <p:nvPr/>
        </p:nvSpPr>
        <p:spPr bwMode="auto">
          <a:xfrm>
            <a:off x="594008" y="3215915"/>
            <a:ext cx="11262632" cy="4261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l" rtl="0" eaLnBrk="0" fontAlgn="base" hangingPunct="0">
              <a:spcBef>
                <a:spcPct val="0"/>
              </a:spcBef>
              <a:spcAft>
                <a:spcPct val="0"/>
              </a:spcAft>
              <a:defRPr sz="2000" b="0">
                <a:solidFill>
                  <a:schemeClr val="bg1"/>
                </a:solidFill>
                <a:latin typeface="+mn-lt"/>
                <a:ea typeface="+mj-ea"/>
                <a:cs typeface="+mj-cs"/>
              </a:defRPr>
            </a:lvl1pPr>
            <a:lvl2pPr algn="l" rtl="0" eaLnBrk="0" fontAlgn="base" hangingPunct="0">
              <a:spcBef>
                <a:spcPct val="0"/>
              </a:spcBef>
              <a:spcAft>
                <a:spcPct val="0"/>
              </a:spcAft>
              <a:defRPr sz="2700" b="1">
                <a:solidFill>
                  <a:srgbClr val="00628C"/>
                </a:solidFill>
                <a:latin typeface="Arial" charset="0"/>
              </a:defRPr>
            </a:lvl2pPr>
            <a:lvl3pPr algn="l" rtl="0" eaLnBrk="0" fontAlgn="base" hangingPunct="0">
              <a:spcBef>
                <a:spcPct val="0"/>
              </a:spcBef>
              <a:spcAft>
                <a:spcPct val="0"/>
              </a:spcAft>
              <a:defRPr sz="2700" b="1">
                <a:solidFill>
                  <a:srgbClr val="00628C"/>
                </a:solidFill>
                <a:latin typeface="Arial" charset="0"/>
              </a:defRPr>
            </a:lvl3pPr>
            <a:lvl4pPr algn="l" rtl="0" eaLnBrk="0" fontAlgn="base" hangingPunct="0">
              <a:spcBef>
                <a:spcPct val="0"/>
              </a:spcBef>
              <a:spcAft>
                <a:spcPct val="0"/>
              </a:spcAft>
              <a:defRPr sz="2700" b="1">
                <a:solidFill>
                  <a:srgbClr val="00628C"/>
                </a:solidFill>
                <a:latin typeface="Arial" charset="0"/>
              </a:defRPr>
            </a:lvl4pPr>
            <a:lvl5pPr algn="l" rtl="0" eaLnBrk="0" fontAlgn="base" hangingPunct="0">
              <a:spcBef>
                <a:spcPct val="0"/>
              </a:spcBef>
              <a:spcAft>
                <a:spcPct val="0"/>
              </a:spcAft>
              <a:defRPr sz="2700" b="1">
                <a:solidFill>
                  <a:srgbClr val="00628C"/>
                </a:solidFill>
                <a:latin typeface="Arial" charset="0"/>
              </a:defRPr>
            </a:lvl5pPr>
            <a:lvl6pPr marL="342892" algn="l" rtl="0" fontAlgn="base">
              <a:spcBef>
                <a:spcPct val="0"/>
              </a:spcBef>
              <a:spcAft>
                <a:spcPct val="0"/>
              </a:spcAft>
              <a:defRPr sz="2700" b="1">
                <a:solidFill>
                  <a:srgbClr val="00628C"/>
                </a:solidFill>
                <a:latin typeface="Arial" charset="0"/>
              </a:defRPr>
            </a:lvl6pPr>
            <a:lvl7pPr marL="685783" algn="l" rtl="0" fontAlgn="base">
              <a:spcBef>
                <a:spcPct val="0"/>
              </a:spcBef>
              <a:spcAft>
                <a:spcPct val="0"/>
              </a:spcAft>
              <a:defRPr sz="2700" b="1">
                <a:solidFill>
                  <a:srgbClr val="00628C"/>
                </a:solidFill>
                <a:latin typeface="Arial" charset="0"/>
              </a:defRPr>
            </a:lvl7pPr>
            <a:lvl8pPr marL="1028675" algn="l" rtl="0" fontAlgn="base">
              <a:spcBef>
                <a:spcPct val="0"/>
              </a:spcBef>
              <a:spcAft>
                <a:spcPct val="0"/>
              </a:spcAft>
              <a:defRPr sz="2700" b="1">
                <a:solidFill>
                  <a:srgbClr val="00628C"/>
                </a:solidFill>
                <a:latin typeface="Arial" charset="0"/>
              </a:defRPr>
            </a:lvl8pPr>
            <a:lvl9pPr marL="1371566" algn="l" rtl="0" fontAlgn="base">
              <a:spcBef>
                <a:spcPct val="0"/>
              </a:spcBef>
              <a:spcAft>
                <a:spcPct val="0"/>
              </a:spcAft>
              <a:defRPr sz="2700" b="1">
                <a:solidFill>
                  <a:srgbClr val="00628C"/>
                </a:solidFill>
                <a:latin typeface="Arial"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GB" sz="2000" b="0" i="0" u="none" strike="noStrike" kern="1200" cap="none" spc="0" normalizeH="0" baseline="0" noProof="0" dirty="0">
                <a:ln>
                  <a:noFill/>
                </a:ln>
                <a:solidFill>
                  <a:srgbClr val="FFFFFF"/>
                </a:solidFill>
                <a:effectLst/>
                <a:uLnTx/>
                <a:uFillTx/>
                <a:latin typeface="Arial"/>
                <a:ea typeface="+mj-ea"/>
                <a:cs typeface="+mj-cs"/>
              </a:rPr>
              <a:t>2MD-1 Multiplication as repeated addition</a:t>
            </a:r>
            <a:endParaRPr kumimoji="0" lang="en-GB" sz="2000" b="0" i="0" u="none" strike="noStrike" kern="0" cap="none" spc="0" normalizeH="0" baseline="0" noProof="0" dirty="0">
              <a:ln>
                <a:noFill/>
              </a:ln>
              <a:solidFill>
                <a:srgbClr val="FFFFFF"/>
              </a:solidFill>
              <a:effectLst/>
              <a:uLnTx/>
              <a:uFillTx/>
              <a:latin typeface="Arial"/>
              <a:ea typeface="+mj-ea"/>
              <a:cs typeface="+mj-cs"/>
            </a:endParaRPr>
          </a:p>
        </p:txBody>
      </p:sp>
    </p:spTree>
    <p:custDataLst>
      <p:tags r:id="rId1"/>
    </p:custDataLst>
    <p:extLst>
      <p:ext uri="{BB962C8B-B14F-4D97-AF65-F5344CB8AC3E}">
        <p14:creationId xmlns:p14="http://schemas.microsoft.com/office/powerpoint/2010/main" val="363824314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11">
            <a:extLst>
              <a:ext uri="{FF2B5EF4-FFF2-40B4-BE49-F238E27FC236}">
                <a16:creationId xmlns:a16="http://schemas.microsoft.com/office/drawing/2014/main" id="{80F53374-4969-44A8-882E-104533122F8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3888" y="3633790"/>
            <a:ext cx="5325028" cy="1698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itle 2">
            <a:extLst>
              <a:ext uri="{FF2B5EF4-FFF2-40B4-BE49-F238E27FC236}">
                <a16:creationId xmlns:a16="http://schemas.microsoft.com/office/drawing/2014/main" id="{4E7C8C7B-ADD4-4119-877D-19A71A1CD616}"/>
              </a:ext>
            </a:extLst>
          </p:cNvPr>
          <p:cNvSpPr>
            <a:spLocks noGrp="1"/>
          </p:cNvSpPr>
          <p:nvPr>
            <p:ph type="title"/>
          </p:nvPr>
        </p:nvSpPr>
        <p:spPr/>
        <p:txBody>
          <a:bodyPr/>
          <a:lstStyle/>
          <a:p>
            <a:r>
              <a:rPr lang="en-GB" dirty="0"/>
              <a:t>2MD-1 Multiplication as repeated addition</a:t>
            </a:r>
          </a:p>
        </p:txBody>
      </p:sp>
      <p:pic>
        <p:nvPicPr>
          <p:cNvPr id="4" name="Picture 3">
            <a:extLst>
              <a:ext uri="{FF2B5EF4-FFF2-40B4-BE49-F238E27FC236}">
                <a16:creationId xmlns:a16="http://schemas.microsoft.com/office/drawing/2014/main" id="{86AE4C41-1B48-4CA5-9828-BC60A628F00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080441" y="1557338"/>
            <a:ext cx="414671" cy="12967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5">
            <a:extLst>
              <a:ext uri="{FF2B5EF4-FFF2-40B4-BE49-F238E27FC236}">
                <a16:creationId xmlns:a16="http://schemas.microsoft.com/office/drawing/2014/main" id="{2D077BB5-6C5E-456C-8A04-29A3EB9CEBEF}"/>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907651" y="1565276"/>
            <a:ext cx="551459" cy="12967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7">
            <a:extLst>
              <a:ext uri="{FF2B5EF4-FFF2-40B4-BE49-F238E27FC236}">
                <a16:creationId xmlns:a16="http://schemas.microsoft.com/office/drawing/2014/main" id="{374E5F46-E4C9-4086-966E-87130117444D}"/>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756715" y="1557340"/>
            <a:ext cx="727022" cy="13032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0" name="Group 9">
            <a:extLst>
              <a:ext uri="{FF2B5EF4-FFF2-40B4-BE49-F238E27FC236}">
                <a16:creationId xmlns:a16="http://schemas.microsoft.com/office/drawing/2014/main" id="{45B75879-A7BB-4B18-AB88-36315303E112}"/>
              </a:ext>
            </a:extLst>
          </p:cNvPr>
          <p:cNvGrpSpPr>
            <a:grpSpLocks noChangeAspect="1"/>
          </p:cNvGrpSpPr>
          <p:nvPr/>
        </p:nvGrpSpPr>
        <p:grpSpPr bwMode="auto">
          <a:xfrm>
            <a:off x="1656576" y="1687511"/>
            <a:ext cx="1310905" cy="1117262"/>
            <a:chOff x="3159599" y="1493928"/>
            <a:chExt cx="1182956" cy="1008112"/>
          </a:xfrm>
        </p:grpSpPr>
        <p:pic>
          <p:nvPicPr>
            <p:cNvPr id="11" name="Picture 16">
              <a:extLst>
                <a:ext uri="{FF2B5EF4-FFF2-40B4-BE49-F238E27FC236}">
                  <a16:creationId xmlns:a16="http://schemas.microsoft.com/office/drawing/2014/main" id="{EFD4A213-544E-4880-B50F-2D9E2E11C20B}"/>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159599" y="1925941"/>
              <a:ext cx="568618" cy="5760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Picture 17">
              <a:extLst>
                <a:ext uri="{FF2B5EF4-FFF2-40B4-BE49-F238E27FC236}">
                  <a16:creationId xmlns:a16="http://schemas.microsoft.com/office/drawing/2014/main" id="{F28AFBDA-7899-4EEF-A354-D40B50BBA1FE}"/>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773937" y="1493928"/>
              <a:ext cx="568618" cy="5760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13" name="Group 12">
            <a:extLst>
              <a:ext uri="{FF2B5EF4-FFF2-40B4-BE49-F238E27FC236}">
                <a16:creationId xmlns:a16="http://schemas.microsoft.com/office/drawing/2014/main" id="{73CC02F6-277D-489F-8BC0-861E2306032E}"/>
              </a:ext>
            </a:extLst>
          </p:cNvPr>
          <p:cNvGrpSpPr>
            <a:grpSpLocks noChangeAspect="1"/>
          </p:cNvGrpSpPr>
          <p:nvPr/>
        </p:nvGrpSpPr>
        <p:grpSpPr bwMode="auto">
          <a:xfrm>
            <a:off x="3969563" y="1557338"/>
            <a:ext cx="1313253" cy="1715796"/>
            <a:chOff x="4800601" y="1349842"/>
            <a:chExt cx="1184645" cy="1547698"/>
          </a:xfrm>
        </p:grpSpPr>
        <p:pic>
          <p:nvPicPr>
            <p:cNvPr id="14" name="Picture 19">
              <a:extLst>
                <a:ext uri="{FF2B5EF4-FFF2-40B4-BE49-F238E27FC236}">
                  <a16:creationId xmlns:a16="http://schemas.microsoft.com/office/drawing/2014/main" id="{D6AE504D-BCF4-4335-A80B-D1074386351C}"/>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800601" y="1349842"/>
              <a:ext cx="568618" cy="5760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 name="Picture 23">
              <a:extLst>
                <a:ext uri="{FF2B5EF4-FFF2-40B4-BE49-F238E27FC236}">
                  <a16:creationId xmlns:a16="http://schemas.microsoft.com/office/drawing/2014/main" id="{7A0FB42D-1FD9-4FF8-B3E7-A62A6C2F3011}"/>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416628" y="1691652"/>
              <a:ext cx="568618" cy="5760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 name="Picture 25">
              <a:extLst>
                <a:ext uri="{FF2B5EF4-FFF2-40B4-BE49-F238E27FC236}">
                  <a16:creationId xmlns:a16="http://schemas.microsoft.com/office/drawing/2014/main" id="{57735051-237B-4BB0-BD95-85280874C1AC}"/>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056326" y="2321441"/>
              <a:ext cx="568618" cy="5760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17" name="Group 16">
            <a:extLst>
              <a:ext uri="{FF2B5EF4-FFF2-40B4-BE49-F238E27FC236}">
                <a16:creationId xmlns:a16="http://schemas.microsoft.com/office/drawing/2014/main" id="{15FE31BB-1B4D-4A15-A57F-7AC139095080}"/>
              </a:ext>
            </a:extLst>
          </p:cNvPr>
          <p:cNvGrpSpPr>
            <a:grpSpLocks noChangeAspect="1"/>
          </p:cNvGrpSpPr>
          <p:nvPr/>
        </p:nvGrpSpPr>
        <p:grpSpPr bwMode="auto">
          <a:xfrm rot="235989">
            <a:off x="2692117" y="2482047"/>
            <a:ext cx="1230711" cy="1105869"/>
            <a:chOff x="3855879" y="2047156"/>
            <a:chExt cx="1109922" cy="998035"/>
          </a:xfrm>
        </p:grpSpPr>
        <p:pic>
          <p:nvPicPr>
            <p:cNvPr id="18" name="Picture 29">
              <a:extLst>
                <a:ext uri="{FF2B5EF4-FFF2-40B4-BE49-F238E27FC236}">
                  <a16:creationId xmlns:a16="http://schemas.microsoft.com/office/drawing/2014/main" id="{45441844-611E-469E-A9E5-2504F1BA7B08}"/>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397183" y="2047156"/>
              <a:ext cx="568618" cy="5760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 name="Picture 30">
              <a:extLst>
                <a:ext uri="{FF2B5EF4-FFF2-40B4-BE49-F238E27FC236}">
                  <a16:creationId xmlns:a16="http://schemas.microsoft.com/office/drawing/2014/main" id="{5CD8FD0C-2706-47D6-AF96-D1E80CA73E18}"/>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855879" y="2469092"/>
              <a:ext cx="568618" cy="5760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20" name="Picture 19">
            <a:extLst>
              <a:ext uri="{FF2B5EF4-FFF2-40B4-BE49-F238E27FC236}">
                <a16:creationId xmlns:a16="http://schemas.microsoft.com/office/drawing/2014/main" id="{71B71628-6F87-4831-B32C-F08A572F13B6}"/>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895500" y="3996141"/>
            <a:ext cx="1522152" cy="12956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 name="Picture 20">
            <a:extLst>
              <a:ext uri="{FF2B5EF4-FFF2-40B4-BE49-F238E27FC236}">
                <a16:creationId xmlns:a16="http://schemas.microsoft.com/office/drawing/2014/main" id="{DAB022ED-34AE-4161-B562-84B527ABF53C}"/>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2417652" y="4493287"/>
            <a:ext cx="1504548" cy="12569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 name="Picture 21">
            <a:extLst>
              <a:ext uri="{FF2B5EF4-FFF2-40B4-BE49-F238E27FC236}">
                <a16:creationId xmlns:a16="http://schemas.microsoft.com/office/drawing/2014/main" id="{F7B56D2E-8AD9-4D56-8A9E-25D3D33B1A9B}"/>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143767" y="3898651"/>
            <a:ext cx="1513937" cy="19164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 name="Picture 3">
            <a:extLst>
              <a:ext uri="{FF2B5EF4-FFF2-40B4-BE49-F238E27FC236}">
                <a16:creationId xmlns:a16="http://schemas.microsoft.com/office/drawing/2014/main" id="{6833ACED-985C-44B8-8933-C1AEA914A11D}"/>
              </a:ext>
            </a:extLst>
          </p:cNvP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975611" y="2656738"/>
            <a:ext cx="4679950" cy="147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 name="Picture 3">
            <a:extLst>
              <a:ext uri="{FF2B5EF4-FFF2-40B4-BE49-F238E27FC236}">
                <a16:creationId xmlns:a16="http://schemas.microsoft.com/office/drawing/2014/main" id="{8B18271B-7A9C-44B4-AD1D-BEC36854A3CE}"/>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1030287" y="3059728"/>
            <a:ext cx="4657725" cy="987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 name="Picture 2">
            <a:extLst>
              <a:ext uri="{FF2B5EF4-FFF2-40B4-BE49-F238E27FC236}">
                <a16:creationId xmlns:a16="http://schemas.microsoft.com/office/drawing/2014/main" id="{B63C3C90-2C5B-4619-B247-13D990BFD51C}"/>
              </a:ext>
            </a:extLst>
          </p:cNvP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1082418" y="3014589"/>
            <a:ext cx="4657725" cy="1065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 name="Picture 3">
            <a:extLst>
              <a:ext uri="{FF2B5EF4-FFF2-40B4-BE49-F238E27FC236}">
                <a16:creationId xmlns:a16="http://schemas.microsoft.com/office/drawing/2014/main" id="{683408D0-3365-4CB7-BCD4-B54ADCCA6767}"/>
              </a:ext>
            </a:extLst>
          </p:cNvPr>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1547812" y="2386974"/>
            <a:ext cx="3622675" cy="2478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2" name="Picture 3">
            <a:extLst>
              <a:ext uri="{FF2B5EF4-FFF2-40B4-BE49-F238E27FC236}">
                <a16:creationId xmlns:a16="http://schemas.microsoft.com/office/drawing/2014/main" id="{D40993C8-0D0F-40F4-97EF-B444F92E08E3}"/>
              </a:ext>
            </a:extLst>
          </p:cNvPr>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1031081" y="2731313"/>
            <a:ext cx="4656137" cy="147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19">
            <a:extLst>
              <a:ext uri="{FF2B5EF4-FFF2-40B4-BE49-F238E27FC236}">
                <a16:creationId xmlns:a16="http://schemas.microsoft.com/office/drawing/2014/main" id="{DB99BFCD-B4B4-456E-88C1-AECEF0D73862}"/>
              </a:ext>
            </a:extLst>
          </p:cNvPr>
          <p:cNvSpPr txBox="1"/>
          <p:nvPr/>
        </p:nvSpPr>
        <p:spPr>
          <a:xfrm>
            <a:off x="6243086" y="5009161"/>
            <a:ext cx="4737084" cy="646331"/>
          </a:xfrm>
          <a:prstGeom prst="rect">
            <a:avLst/>
          </a:prstGeom>
          <a:solidFill>
            <a:schemeClr val="accent2"/>
          </a:solidFill>
          <a:ln w="12700">
            <a:noFill/>
          </a:ln>
        </p:spPr>
        <p:txBody>
          <a:bodyPr wrap="square" rtlCol="0">
            <a:spAutoFit/>
          </a:bodyPr>
          <a:lstStyle>
            <a:defPPr>
              <a:defRPr lang="en-GB"/>
            </a:defPPr>
            <a:lvl1pPr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1pPr>
            <a:lvl2pPr marL="4572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2pPr>
            <a:lvl3pPr marL="9144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3pPr>
            <a:lvl4pPr marL="13716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4pPr>
            <a:lvl5pPr marL="18288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5pPr>
            <a:lvl6pPr marL="2286000" algn="l" defTabSz="914400" rtl="0" eaLnBrk="1" latinLnBrk="0" hangingPunct="1">
              <a:defRPr sz="2800" kern="1200">
                <a:solidFill>
                  <a:schemeClr val="tx1"/>
                </a:solidFill>
                <a:latin typeface="Arial" panose="020B0604020202020204" pitchFamily="34" charset="0"/>
                <a:ea typeface="+mn-ea"/>
                <a:cs typeface="+mn-cs"/>
              </a:defRPr>
            </a:lvl6pPr>
            <a:lvl7pPr marL="2743200" algn="l" defTabSz="914400" rtl="0" eaLnBrk="1" latinLnBrk="0" hangingPunct="1">
              <a:defRPr sz="2800" kern="1200">
                <a:solidFill>
                  <a:schemeClr val="tx1"/>
                </a:solidFill>
                <a:latin typeface="Arial" panose="020B0604020202020204" pitchFamily="34" charset="0"/>
                <a:ea typeface="+mn-ea"/>
                <a:cs typeface="+mn-cs"/>
              </a:defRPr>
            </a:lvl7pPr>
            <a:lvl8pPr marL="3200400" algn="l" defTabSz="914400" rtl="0" eaLnBrk="1" latinLnBrk="0" hangingPunct="1">
              <a:defRPr sz="2800" kern="1200">
                <a:solidFill>
                  <a:schemeClr val="tx1"/>
                </a:solidFill>
                <a:latin typeface="Arial" panose="020B0604020202020204" pitchFamily="34" charset="0"/>
                <a:ea typeface="+mn-ea"/>
                <a:cs typeface="+mn-cs"/>
              </a:defRPr>
            </a:lvl8pPr>
            <a:lvl9pPr marL="3657600" algn="l" defTabSz="914400" rtl="0" eaLnBrk="1" latinLnBrk="0" hangingPunct="1">
              <a:defRPr sz="2800" kern="1200">
                <a:solidFill>
                  <a:schemeClr val="tx1"/>
                </a:solidFill>
                <a:latin typeface="Arial" panose="020B0604020202020204" pitchFamily="34" charset="0"/>
                <a:ea typeface="+mn-ea"/>
                <a:cs typeface="+mn-cs"/>
              </a:defRPr>
            </a:lvl9p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US" sz="1800" b="0" i="1" u="none" strike="noStrike" kern="1200" cap="none" spc="0" normalizeH="0" baseline="0" noProof="0" dirty="0">
                <a:ln>
                  <a:noFill/>
                </a:ln>
                <a:solidFill>
                  <a:srgbClr val="585858"/>
                </a:solidFill>
                <a:effectLst/>
                <a:uLnTx/>
                <a:uFillTx/>
                <a:latin typeface="Arial" panose="020B0604020202020204" pitchFamily="34" charset="0"/>
                <a:ea typeface="+mn-ea"/>
                <a:cs typeface="+mn-cs"/>
              </a:rPr>
              <a:t>Equal groups have the same number of objects in each group.</a:t>
            </a:r>
            <a:endParaRPr kumimoji="0" lang="en-GB" sz="2000" b="0" i="1" u="none" strike="noStrike" kern="1200" cap="none" spc="0" normalizeH="0" baseline="0" noProof="0" dirty="0">
              <a:ln>
                <a:noFill/>
              </a:ln>
              <a:solidFill>
                <a:srgbClr val="585858"/>
              </a:solidFill>
              <a:effectLst/>
              <a:uLnTx/>
              <a:uFillTx/>
              <a:latin typeface="Arial" panose="020B0604020202020204" pitchFamily="34" charset="0"/>
              <a:ea typeface="+mn-ea"/>
              <a:cs typeface="+mn-cs"/>
            </a:endParaRPr>
          </a:p>
        </p:txBody>
      </p:sp>
      <p:sp>
        <p:nvSpPr>
          <p:cNvPr id="7" name="Content Placeholder 2">
            <a:extLst>
              <a:ext uri="{FF2B5EF4-FFF2-40B4-BE49-F238E27FC236}">
                <a16:creationId xmlns:a16="http://schemas.microsoft.com/office/drawing/2014/main" id="{BADA19F6-5A69-407F-BD3A-AAFBBDF09686}"/>
              </a:ext>
            </a:extLst>
          </p:cNvPr>
          <p:cNvSpPr txBox="1">
            <a:spLocks/>
          </p:cNvSpPr>
          <p:nvPr/>
        </p:nvSpPr>
        <p:spPr>
          <a:xfrm>
            <a:off x="6111083" y="1786150"/>
            <a:ext cx="5457029" cy="2478087"/>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Watch the pictures and see if you can spot some </a:t>
            </a:r>
            <a:r>
              <a:rPr kumimoji="0" lang="en-GB" sz="2000" b="0" i="1" u="none" strike="noStrike" kern="1200" cap="none" spc="0" normalizeH="0" baseline="0" noProof="0" dirty="0">
                <a:ln>
                  <a:noFill/>
                </a:ln>
                <a:solidFill>
                  <a:srgbClr val="585858"/>
                </a:solidFill>
                <a:effectLst/>
                <a:uLnTx/>
                <a:uFillTx/>
                <a:latin typeface="Arial"/>
                <a:ea typeface="+mn-ea"/>
                <a:cs typeface="+mn-cs"/>
              </a:rPr>
              <a:t>equal groups. </a:t>
            </a:r>
            <a:r>
              <a:rPr kumimoji="0" lang="en-GB" sz="2000" b="0" i="0" u="none" strike="noStrike" kern="1200" cap="none" spc="0" normalizeH="0" baseline="0" noProof="0" dirty="0">
                <a:ln>
                  <a:noFill/>
                </a:ln>
                <a:solidFill>
                  <a:srgbClr val="585858"/>
                </a:solidFill>
                <a:effectLst/>
                <a:uLnTx/>
                <a:uFillTx/>
                <a:latin typeface="Arial"/>
                <a:ea typeface="+mn-ea"/>
                <a:cs typeface="+mn-cs"/>
              </a:rPr>
              <a:t>Can you explain what we mean by an </a:t>
            </a:r>
            <a:r>
              <a:rPr kumimoji="0" lang="en-GB" sz="2000" b="0" i="1" u="none" strike="noStrike" kern="1200" cap="none" spc="0" normalizeH="0" baseline="0" noProof="0" dirty="0">
                <a:ln>
                  <a:noFill/>
                </a:ln>
                <a:solidFill>
                  <a:srgbClr val="585858"/>
                </a:solidFill>
                <a:effectLst/>
                <a:uLnTx/>
                <a:uFillTx/>
                <a:latin typeface="Arial"/>
                <a:ea typeface="+mn-ea"/>
                <a:cs typeface="+mn-cs"/>
              </a:rPr>
              <a:t>equal group</a:t>
            </a:r>
            <a:r>
              <a:rPr kumimoji="0" lang="en-GB" sz="2000" b="0" i="0" u="none" strike="noStrike" kern="1200" cap="none" spc="0" normalizeH="0" baseline="0" noProof="0" dirty="0">
                <a:ln>
                  <a:noFill/>
                </a:ln>
                <a:solidFill>
                  <a:srgbClr val="585858"/>
                </a:solidFill>
                <a:effectLst/>
                <a:uLnTx/>
                <a:uFillTx/>
                <a:latin typeface="Arial"/>
                <a:ea typeface="+mn-ea"/>
                <a:cs typeface="+mn-cs"/>
              </a:rPr>
              <a:t>? Which groups are equal and which groups are </a:t>
            </a:r>
            <a:r>
              <a:rPr kumimoji="0" lang="en-GB" sz="2000" b="0" i="1" u="none" strike="noStrike" kern="1200" cap="none" spc="0" normalizeH="0" baseline="0" noProof="0" dirty="0">
                <a:ln>
                  <a:noFill/>
                </a:ln>
                <a:solidFill>
                  <a:srgbClr val="585858"/>
                </a:solidFill>
                <a:effectLst/>
                <a:uLnTx/>
                <a:uFillTx/>
                <a:latin typeface="Arial"/>
                <a:ea typeface="+mn-ea"/>
                <a:cs typeface="+mn-cs"/>
              </a:rPr>
              <a:t>not </a:t>
            </a:r>
            <a:r>
              <a:rPr kumimoji="0" lang="en-GB" sz="2000" b="0" i="0" u="none" strike="noStrike" kern="1200" cap="none" spc="0" normalizeH="0" baseline="0" noProof="0" dirty="0">
                <a:ln>
                  <a:noFill/>
                </a:ln>
                <a:solidFill>
                  <a:srgbClr val="585858"/>
                </a:solidFill>
                <a:effectLst/>
                <a:uLnTx/>
                <a:uFillTx/>
                <a:latin typeface="Arial"/>
                <a:ea typeface="+mn-ea"/>
                <a:cs typeface="+mn-cs"/>
              </a:rPr>
              <a:t>equal?</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Can you say how many items there are in </a:t>
            </a:r>
            <a:r>
              <a:rPr kumimoji="0" lang="en-GB" sz="2000" b="0" i="1" u="none" strike="noStrike" kern="1200" cap="none" spc="0" normalizeH="0" baseline="0" noProof="0" dirty="0">
                <a:ln>
                  <a:noFill/>
                </a:ln>
                <a:solidFill>
                  <a:srgbClr val="585858"/>
                </a:solidFill>
                <a:effectLst/>
                <a:uLnTx/>
                <a:uFillTx/>
                <a:latin typeface="Arial"/>
                <a:ea typeface="+mn-ea"/>
                <a:cs typeface="+mn-cs"/>
              </a:rPr>
              <a:t>each of the equal groups? </a:t>
            </a: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Can you say </a:t>
            </a:r>
            <a:r>
              <a:rPr kumimoji="0" lang="en-GB" sz="2000" b="0" i="1" u="none" strike="noStrike" kern="1200" cap="none" spc="0" normalizeH="0" baseline="0" noProof="0" dirty="0">
                <a:ln>
                  <a:noFill/>
                </a:ln>
                <a:solidFill>
                  <a:srgbClr val="585858"/>
                </a:solidFill>
                <a:effectLst/>
                <a:uLnTx/>
                <a:uFillTx/>
                <a:latin typeface="Arial"/>
                <a:ea typeface="+mn-ea"/>
                <a:cs typeface="+mn-cs"/>
              </a:rPr>
              <a:t>how many groups </a:t>
            </a:r>
            <a:r>
              <a:rPr kumimoji="0" lang="en-GB" sz="2000" b="0" i="0" u="none" strike="noStrike" kern="1200" cap="none" spc="0" normalizeH="0" baseline="0" noProof="0" dirty="0">
                <a:ln>
                  <a:noFill/>
                </a:ln>
                <a:solidFill>
                  <a:srgbClr val="585858"/>
                </a:solidFill>
                <a:effectLst/>
                <a:uLnTx/>
                <a:uFillTx/>
                <a:latin typeface="Arial"/>
                <a:ea typeface="+mn-ea"/>
                <a:cs typeface="+mn-cs"/>
              </a:rPr>
              <a:t>there are?</a:t>
            </a: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2" presetClass="path" presetSubtype="0" accel="50000" decel="50000" fill="hold" nodeType="clickEffect">
                                  <p:stCondLst>
                                    <p:cond delay="0"/>
                                  </p:stCondLst>
                                  <p:childTnLst>
                                    <p:animMotion origin="layout" path="M -2.08333E-7 2.22222E-6 L -0.06602 0.33819 " pathEditMode="relative" rAng="0" ptsTypes="AA">
                                      <p:cBhvr>
                                        <p:cTn id="6" dur="2000" fill="hold"/>
                                        <p:tgtEl>
                                          <p:spTgt spid="4"/>
                                        </p:tgtEl>
                                        <p:attrNameLst>
                                          <p:attrName>ppt_x</p:attrName>
                                          <p:attrName>ppt_y</p:attrName>
                                        </p:attrNameLst>
                                      </p:cBhvr>
                                      <p:rCtr x="-3307" y="16898"/>
                                    </p:animMotion>
                                  </p:childTnLst>
                                </p:cTn>
                              </p:par>
                            </p:childTnLst>
                          </p:cTn>
                        </p:par>
                      </p:childTnLst>
                    </p:cTn>
                  </p:par>
                  <p:par>
                    <p:cTn id="7" fill="hold" nodeType="clickPar">
                      <p:stCondLst>
                        <p:cond delay="indefinite"/>
                      </p:stCondLst>
                      <p:childTnLst>
                        <p:par>
                          <p:cTn id="8" fill="hold" nodeType="withGroup">
                            <p:stCondLst>
                              <p:cond delay="0"/>
                            </p:stCondLst>
                            <p:childTnLst>
                              <p:par>
                                <p:cTn id="9" presetID="42" presetClass="path" presetSubtype="0" accel="50000" decel="50000" fill="hold" nodeType="clickEffect">
                                  <p:stCondLst>
                                    <p:cond delay="0"/>
                                  </p:stCondLst>
                                  <p:childTnLst>
                                    <p:animMotion origin="layout" path="M 6.25E-7 -7.40741E-7 L 0.01276 0.3338 " pathEditMode="relative" rAng="0" ptsTypes="AA">
                                      <p:cBhvr>
                                        <p:cTn id="10" dur="2000" fill="hold"/>
                                        <p:tgtEl>
                                          <p:spTgt spid="8"/>
                                        </p:tgtEl>
                                        <p:attrNameLst>
                                          <p:attrName>ppt_x</p:attrName>
                                          <p:attrName>ppt_y</p:attrName>
                                        </p:attrNameLst>
                                      </p:cBhvr>
                                      <p:rCtr x="638" y="16690"/>
                                    </p:animMotion>
                                  </p:childTnLst>
                                </p:cTn>
                              </p:par>
                            </p:childTnLst>
                          </p:cTn>
                        </p:par>
                      </p:childTnLst>
                    </p:cTn>
                  </p:par>
                  <p:par>
                    <p:cTn id="11" fill="hold" nodeType="clickPar">
                      <p:stCondLst>
                        <p:cond delay="indefinite"/>
                      </p:stCondLst>
                      <p:childTnLst>
                        <p:par>
                          <p:cTn id="12" fill="hold" nodeType="withGroup">
                            <p:stCondLst>
                              <p:cond delay="0"/>
                            </p:stCondLst>
                            <p:childTnLst>
                              <p:par>
                                <p:cTn id="13" presetID="42" presetClass="path" presetSubtype="0" accel="50000" decel="50000" fill="hold" nodeType="clickEffect">
                                  <p:stCondLst>
                                    <p:cond delay="0"/>
                                  </p:stCondLst>
                                  <p:childTnLst>
                                    <p:animMotion origin="layout" path="M 1.04167E-6 4.81481E-6 L 0.07513 0.32777 " pathEditMode="relative" rAng="0" ptsTypes="AA">
                                      <p:cBhvr>
                                        <p:cTn id="14" dur="2000" fill="hold"/>
                                        <p:tgtEl>
                                          <p:spTgt spid="6"/>
                                        </p:tgtEl>
                                        <p:attrNameLst>
                                          <p:attrName>ppt_x</p:attrName>
                                          <p:attrName>ppt_y</p:attrName>
                                        </p:attrNameLst>
                                      </p:cBhvr>
                                      <p:rCtr x="3750" y="16389"/>
                                    </p:animMotion>
                                  </p:childTnLst>
                                </p:cTn>
                              </p:par>
                            </p:childTnLst>
                          </p:cTn>
                        </p:par>
                      </p:childTnLst>
                    </p:cTn>
                  </p:par>
                  <p:par>
                    <p:cTn id="15" fill="hold">
                      <p:stCondLst>
                        <p:cond delay="indefinite"/>
                      </p:stCondLst>
                      <p:childTnLst>
                        <p:par>
                          <p:cTn id="16" fill="hold">
                            <p:stCondLst>
                              <p:cond delay="0"/>
                            </p:stCondLst>
                            <p:childTnLst>
                              <p:par>
                                <p:cTn id="17" presetID="10" presetClass="exit" presetSubtype="0" fill="hold" nodeType="clickEffect">
                                  <p:stCondLst>
                                    <p:cond delay="0"/>
                                  </p:stCondLst>
                                  <p:childTnLst>
                                    <p:animEffect transition="out" filter="fade">
                                      <p:cBhvr>
                                        <p:cTn id="18" dur="500"/>
                                        <p:tgtEl>
                                          <p:spTgt spid="4"/>
                                        </p:tgtEl>
                                      </p:cBhvr>
                                    </p:animEffect>
                                    <p:set>
                                      <p:cBhvr>
                                        <p:cTn id="19" dur="1" fill="hold">
                                          <p:stCondLst>
                                            <p:cond delay="499"/>
                                          </p:stCondLst>
                                        </p:cTn>
                                        <p:tgtEl>
                                          <p:spTgt spid="4"/>
                                        </p:tgtEl>
                                        <p:attrNameLst>
                                          <p:attrName>style.visibility</p:attrName>
                                        </p:attrNameLst>
                                      </p:cBhvr>
                                      <p:to>
                                        <p:strVal val="hidden"/>
                                      </p:to>
                                    </p:set>
                                  </p:childTnLst>
                                </p:cTn>
                              </p:par>
                              <p:par>
                                <p:cTn id="20" presetID="10" presetClass="exit" presetSubtype="0" fill="hold" nodeType="withEffect">
                                  <p:stCondLst>
                                    <p:cond delay="0"/>
                                  </p:stCondLst>
                                  <p:childTnLst>
                                    <p:animEffect transition="out" filter="fade">
                                      <p:cBhvr>
                                        <p:cTn id="21" dur="500"/>
                                        <p:tgtEl>
                                          <p:spTgt spid="8"/>
                                        </p:tgtEl>
                                      </p:cBhvr>
                                    </p:animEffect>
                                    <p:set>
                                      <p:cBhvr>
                                        <p:cTn id="22" dur="1" fill="hold">
                                          <p:stCondLst>
                                            <p:cond delay="499"/>
                                          </p:stCondLst>
                                        </p:cTn>
                                        <p:tgtEl>
                                          <p:spTgt spid="8"/>
                                        </p:tgtEl>
                                        <p:attrNameLst>
                                          <p:attrName>style.visibility</p:attrName>
                                        </p:attrNameLst>
                                      </p:cBhvr>
                                      <p:to>
                                        <p:strVal val="hidden"/>
                                      </p:to>
                                    </p:set>
                                  </p:childTnLst>
                                </p:cTn>
                              </p:par>
                              <p:par>
                                <p:cTn id="23" presetID="10" presetClass="exit" presetSubtype="0" fill="hold" nodeType="withEffect">
                                  <p:stCondLst>
                                    <p:cond delay="0"/>
                                  </p:stCondLst>
                                  <p:childTnLst>
                                    <p:animEffect transition="out" filter="fade">
                                      <p:cBhvr>
                                        <p:cTn id="24" dur="500"/>
                                        <p:tgtEl>
                                          <p:spTgt spid="6"/>
                                        </p:tgtEl>
                                      </p:cBhvr>
                                    </p:animEffect>
                                    <p:set>
                                      <p:cBhvr>
                                        <p:cTn id="25" dur="1" fill="hold">
                                          <p:stCondLst>
                                            <p:cond delay="499"/>
                                          </p:stCondLst>
                                        </p:cTn>
                                        <p:tgtEl>
                                          <p:spTgt spid="6"/>
                                        </p:tgtEl>
                                        <p:attrNameLst>
                                          <p:attrName>style.visibility</p:attrName>
                                        </p:attrNameLst>
                                      </p:cBhvr>
                                      <p:to>
                                        <p:strVal val="hidden"/>
                                      </p:to>
                                    </p:set>
                                  </p:childTnLst>
                                </p:cTn>
                              </p:par>
                              <p:par>
                                <p:cTn id="26" presetID="10" presetClass="exit" presetSubtype="0" fill="hold" nodeType="withEffect">
                                  <p:stCondLst>
                                    <p:cond delay="0"/>
                                  </p:stCondLst>
                                  <p:childTnLst>
                                    <p:animEffect transition="out" filter="fade">
                                      <p:cBhvr>
                                        <p:cTn id="27" dur="500"/>
                                        <p:tgtEl>
                                          <p:spTgt spid="11266"/>
                                        </p:tgtEl>
                                      </p:cBhvr>
                                    </p:animEffect>
                                    <p:set>
                                      <p:cBhvr>
                                        <p:cTn id="28" dur="1" fill="hold">
                                          <p:stCondLst>
                                            <p:cond delay="499"/>
                                          </p:stCondLst>
                                        </p:cTn>
                                        <p:tgtEl>
                                          <p:spTgt spid="11266"/>
                                        </p:tgtEl>
                                        <p:attrNameLst>
                                          <p:attrName>style.visibility</p:attrName>
                                        </p:attrNameLst>
                                      </p:cBhvr>
                                      <p:to>
                                        <p:strVal val="hidden"/>
                                      </p:to>
                                    </p:se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nodeType="clickEffect">
                                  <p:stCondLst>
                                    <p:cond delay="0"/>
                                  </p:stCondLst>
                                  <p:childTnLst>
                                    <p:set>
                                      <p:cBhvr>
                                        <p:cTn id="32" dur="1" fill="hold">
                                          <p:stCondLst>
                                            <p:cond delay="0"/>
                                          </p:stCondLst>
                                        </p:cTn>
                                        <p:tgtEl>
                                          <p:spTgt spid="10"/>
                                        </p:tgtEl>
                                        <p:attrNameLst>
                                          <p:attrName>style.visibility</p:attrName>
                                        </p:attrNameLst>
                                      </p:cBhvr>
                                      <p:to>
                                        <p:strVal val="visible"/>
                                      </p:to>
                                    </p:set>
                                    <p:animEffect transition="in" filter="fade">
                                      <p:cBhvr>
                                        <p:cTn id="33" dur="500"/>
                                        <p:tgtEl>
                                          <p:spTgt spid="10"/>
                                        </p:tgtEl>
                                      </p:cBhvr>
                                    </p:animEffect>
                                  </p:childTnLst>
                                </p:cTn>
                              </p:par>
                              <p:par>
                                <p:cTn id="34" presetID="10" presetClass="entr" presetSubtype="0" fill="hold" nodeType="withEffect">
                                  <p:stCondLst>
                                    <p:cond delay="0"/>
                                  </p:stCondLst>
                                  <p:childTnLst>
                                    <p:set>
                                      <p:cBhvr>
                                        <p:cTn id="35" dur="1" fill="hold">
                                          <p:stCondLst>
                                            <p:cond delay="0"/>
                                          </p:stCondLst>
                                        </p:cTn>
                                        <p:tgtEl>
                                          <p:spTgt spid="20"/>
                                        </p:tgtEl>
                                        <p:attrNameLst>
                                          <p:attrName>style.visibility</p:attrName>
                                        </p:attrNameLst>
                                      </p:cBhvr>
                                      <p:to>
                                        <p:strVal val="visible"/>
                                      </p:to>
                                    </p:set>
                                    <p:animEffect transition="in" filter="fade">
                                      <p:cBhvr>
                                        <p:cTn id="36" dur="500"/>
                                        <p:tgtEl>
                                          <p:spTgt spid="20"/>
                                        </p:tgtEl>
                                      </p:cBhvr>
                                    </p:animEffect>
                                  </p:childTnLst>
                                </p:cTn>
                              </p:par>
                              <p:par>
                                <p:cTn id="37" presetID="10" presetClass="entr" presetSubtype="0" fill="hold" nodeType="withEffect">
                                  <p:stCondLst>
                                    <p:cond delay="0"/>
                                  </p:stCondLst>
                                  <p:childTnLst>
                                    <p:set>
                                      <p:cBhvr>
                                        <p:cTn id="38" dur="1" fill="hold">
                                          <p:stCondLst>
                                            <p:cond delay="0"/>
                                          </p:stCondLst>
                                        </p:cTn>
                                        <p:tgtEl>
                                          <p:spTgt spid="17"/>
                                        </p:tgtEl>
                                        <p:attrNameLst>
                                          <p:attrName>style.visibility</p:attrName>
                                        </p:attrNameLst>
                                      </p:cBhvr>
                                      <p:to>
                                        <p:strVal val="visible"/>
                                      </p:to>
                                    </p:set>
                                    <p:animEffect transition="in" filter="fade">
                                      <p:cBhvr>
                                        <p:cTn id="39" dur="500"/>
                                        <p:tgtEl>
                                          <p:spTgt spid="17"/>
                                        </p:tgtEl>
                                      </p:cBhvr>
                                    </p:animEffect>
                                  </p:childTnLst>
                                </p:cTn>
                              </p:par>
                              <p:par>
                                <p:cTn id="40" presetID="10" presetClass="entr" presetSubtype="0" fill="hold" nodeType="withEffect">
                                  <p:stCondLst>
                                    <p:cond delay="0"/>
                                  </p:stCondLst>
                                  <p:childTnLst>
                                    <p:set>
                                      <p:cBhvr>
                                        <p:cTn id="41" dur="1" fill="hold">
                                          <p:stCondLst>
                                            <p:cond delay="0"/>
                                          </p:stCondLst>
                                        </p:cTn>
                                        <p:tgtEl>
                                          <p:spTgt spid="21"/>
                                        </p:tgtEl>
                                        <p:attrNameLst>
                                          <p:attrName>style.visibility</p:attrName>
                                        </p:attrNameLst>
                                      </p:cBhvr>
                                      <p:to>
                                        <p:strVal val="visible"/>
                                      </p:to>
                                    </p:set>
                                    <p:animEffect transition="in" filter="fade">
                                      <p:cBhvr>
                                        <p:cTn id="42" dur="500"/>
                                        <p:tgtEl>
                                          <p:spTgt spid="21"/>
                                        </p:tgtEl>
                                      </p:cBhvr>
                                    </p:animEffect>
                                  </p:childTnLst>
                                </p:cTn>
                              </p:par>
                              <p:par>
                                <p:cTn id="43" presetID="10" presetClass="entr" presetSubtype="0" fill="hold" nodeType="withEffect">
                                  <p:stCondLst>
                                    <p:cond delay="0"/>
                                  </p:stCondLst>
                                  <p:childTnLst>
                                    <p:set>
                                      <p:cBhvr>
                                        <p:cTn id="44" dur="1" fill="hold">
                                          <p:stCondLst>
                                            <p:cond delay="0"/>
                                          </p:stCondLst>
                                        </p:cTn>
                                        <p:tgtEl>
                                          <p:spTgt spid="13"/>
                                        </p:tgtEl>
                                        <p:attrNameLst>
                                          <p:attrName>style.visibility</p:attrName>
                                        </p:attrNameLst>
                                      </p:cBhvr>
                                      <p:to>
                                        <p:strVal val="visible"/>
                                      </p:to>
                                    </p:set>
                                    <p:animEffect transition="in" filter="fade">
                                      <p:cBhvr>
                                        <p:cTn id="45" dur="500"/>
                                        <p:tgtEl>
                                          <p:spTgt spid="13"/>
                                        </p:tgtEl>
                                      </p:cBhvr>
                                    </p:animEffect>
                                  </p:childTnLst>
                                </p:cTn>
                              </p:par>
                              <p:par>
                                <p:cTn id="46" presetID="10" presetClass="entr" presetSubtype="0" fill="hold" nodeType="withEffect">
                                  <p:stCondLst>
                                    <p:cond delay="0"/>
                                  </p:stCondLst>
                                  <p:childTnLst>
                                    <p:set>
                                      <p:cBhvr>
                                        <p:cTn id="47" dur="1" fill="hold">
                                          <p:stCondLst>
                                            <p:cond delay="0"/>
                                          </p:stCondLst>
                                        </p:cTn>
                                        <p:tgtEl>
                                          <p:spTgt spid="22"/>
                                        </p:tgtEl>
                                        <p:attrNameLst>
                                          <p:attrName>style.visibility</p:attrName>
                                        </p:attrNameLst>
                                      </p:cBhvr>
                                      <p:to>
                                        <p:strVal val="visible"/>
                                      </p:to>
                                    </p:set>
                                    <p:animEffect transition="in" filter="fade">
                                      <p:cBhvr>
                                        <p:cTn id="48" dur="500"/>
                                        <p:tgtEl>
                                          <p:spTgt spid="22"/>
                                        </p:tgtEl>
                                      </p:cBhvr>
                                    </p:animEffect>
                                  </p:childTnLst>
                                </p:cTn>
                              </p:par>
                            </p:childTnLst>
                          </p:cTn>
                        </p:par>
                      </p:childTnLst>
                    </p:cTn>
                  </p:par>
                  <p:par>
                    <p:cTn id="49" fill="hold">
                      <p:stCondLst>
                        <p:cond delay="indefinite"/>
                      </p:stCondLst>
                      <p:childTnLst>
                        <p:par>
                          <p:cTn id="50" fill="hold">
                            <p:stCondLst>
                              <p:cond delay="0"/>
                            </p:stCondLst>
                            <p:childTnLst>
                              <p:par>
                                <p:cTn id="51" presetID="42" presetClass="path" presetSubtype="0" accel="50000" decel="50000" fill="hold" nodeType="clickEffect">
                                  <p:stCondLst>
                                    <p:cond delay="0"/>
                                  </p:stCondLst>
                                  <p:childTnLst>
                                    <p:animMotion origin="layout" path="M -3.33333E-6 3.7037E-6 L -0.0552 0.35092 " pathEditMode="relative" rAng="0" ptsTypes="AA">
                                      <p:cBhvr>
                                        <p:cTn id="52" dur="2000" fill="hold"/>
                                        <p:tgtEl>
                                          <p:spTgt spid="10"/>
                                        </p:tgtEl>
                                        <p:attrNameLst>
                                          <p:attrName>ppt_x</p:attrName>
                                          <p:attrName>ppt_y</p:attrName>
                                        </p:attrNameLst>
                                      </p:cBhvr>
                                      <p:rCtr x="-2760" y="17546"/>
                                    </p:animMotion>
                                  </p:childTnLst>
                                </p:cTn>
                              </p:par>
                            </p:childTnLst>
                          </p:cTn>
                        </p:par>
                        <p:par>
                          <p:cTn id="53" fill="hold">
                            <p:stCondLst>
                              <p:cond delay="2000"/>
                            </p:stCondLst>
                            <p:childTnLst>
                              <p:par>
                                <p:cTn id="54" presetID="10" presetClass="entr" presetSubtype="0" fill="hold" nodeType="afterEffect">
                                  <p:stCondLst>
                                    <p:cond delay="250"/>
                                  </p:stCondLst>
                                  <p:childTnLst>
                                    <p:set>
                                      <p:cBhvr>
                                        <p:cTn id="55" dur="1" fill="hold">
                                          <p:stCondLst>
                                            <p:cond delay="0"/>
                                          </p:stCondLst>
                                        </p:cTn>
                                        <p:tgtEl>
                                          <p:spTgt spid="20"/>
                                        </p:tgtEl>
                                        <p:attrNameLst>
                                          <p:attrName>style.visibility</p:attrName>
                                        </p:attrNameLst>
                                      </p:cBhvr>
                                      <p:to>
                                        <p:strVal val="visible"/>
                                      </p:to>
                                    </p:set>
                                    <p:animEffect transition="in" filter="fade">
                                      <p:cBhvr>
                                        <p:cTn id="56" dur="500"/>
                                        <p:tgtEl>
                                          <p:spTgt spid="20"/>
                                        </p:tgtEl>
                                      </p:cBhvr>
                                    </p:animEffect>
                                  </p:childTnLst>
                                </p:cTn>
                              </p:par>
                            </p:childTnLst>
                          </p:cTn>
                        </p:par>
                      </p:childTnLst>
                    </p:cTn>
                  </p:par>
                  <p:par>
                    <p:cTn id="57" fill="hold">
                      <p:stCondLst>
                        <p:cond delay="indefinite"/>
                      </p:stCondLst>
                      <p:childTnLst>
                        <p:par>
                          <p:cTn id="58" fill="hold">
                            <p:stCondLst>
                              <p:cond delay="0"/>
                            </p:stCondLst>
                            <p:childTnLst>
                              <p:par>
                                <p:cTn id="59" presetID="42" presetClass="path" presetSubtype="0" accel="50000" decel="50000" fill="hold" nodeType="clickEffect">
                                  <p:stCondLst>
                                    <p:cond delay="0"/>
                                  </p:stCondLst>
                                  <p:childTnLst>
                                    <p:animMotion origin="layout" path="M -3.95833E-6 -1.11111E-6 L -0.00924 0.30278 " pathEditMode="relative" rAng="0" ptsTypes="AA">
                                      <p:cBhvr>
                                        <p:cTn id="60" dur="2000" fill="hold"/>
                                        <p:tgtEl>
                                          <p:spTgt spid="17"/>
                                        </p:tgtEl>
                                        <p:attrNameLst>
                                          <p:attrName>ppt_x</p:attrName>
                                          <p:attrName>ppt_y</p:attrName>
                                        </p:attrNameLst>
                                      </p:cBhvr>
                                      <p:rCtr x="-469" y="15139"/>
                                    </p:animMotion>
                                  </p:childTnLst>
                                </p:cTn>
                              </p:par>
                            </p:childTnLst>
                          </p:cTn>
                        </p:par>
                        <p:par>
                          <p:cTn id="61" fill="hold">
                            <p:stCondLst>
                              <p:cond delay="2000"/>
                            </p:stCondLst>
                            <p:childTnLst>
                              <p:par>
                                <p:cTn id="62" presetID="10" presetClass="entr" presetSubtype="0" fill="hold" nodeType="afterEffect">
                                  <p:stCondLst>
                                    <p:cond delay="250"/>
                                  </p:stCondLst>
                                  <p:childTnLst>
                                    <p:set>
                                      <p:cBhvr>
                                        <p:cTn id="63" dur="1" fill="hold">
                                          <p:stCondLst>
                                            <p:cond delay="0"/>
                                          </p:stCondLst>
                                        </p:cTn>
                                        <p:tgtEl>
                                          <p:spTgt spid="21"/>
                                        </p:tgtEl>
                                        <p:attrNameLst>
                                          <p:attrName>style.visibility</p:attrName>
                                        </p:attrNameLst>
                                      </p:cBhvr>
                                      <p:to>
                                        <p:strVal val="visible"/>
                                      </p:to>
                                    </p:set>
                                    <p:animEffect transition="in" filter="fade">
                                      <p:cBhvr>
                                        <p:cTn id="64" dur="500"/>
                                        <p:tgtEl>
                                          <p:spTgt spid="21"/>
                                        </p:tgtEl>
                                      </p:cBhvr>
                                    </p:animEffect>
                                  </p:childTnLst>
                                </p:cTn>
                              </p:par>
                            </p:childTnLst>
                          </p:cTn>
                        </p:par>
                      </p:childTnLst>
                    </p:cTn>
                  </p:par>
                  <p:par>
                    <p:cTn id="65" fill="hold">
                      <p:stCondLst>
                        <p:cond delay="indefinite"/>
                      </p:stCondLst>
                      <p:childTnLst>
                        <p:par>
                          <p:cTn id="66" fill="hold">
                            <p:stCondLst>
                              <p:cond delay="0"/>
                            </p:stCondLst>
                            <p:childTnLst>
                              <p:par>
                                <p:cTn id="67" presetID="42" presetClass="path" presetSubtype="0" accel="50000" decel="50000" fill="hold" nodeType="clickEffect">
                                  <p:stCondLst>
                                    <p:cond delay="0"/>
                                  </p:stCondLst>
                                  <p:childTnLst>
                                    <p:animMotion origin="layout" path="M 2.91667E-6 -3.33333E-6 L 0.02435 0.35741 " pathEditMode="relative" rAng="0" ptsTypes="AA">
                                      <p:cBhvr>
                                        <p:cTn id="68" dur="2000" fill="hold"/>
                                        <p:tgtEl>
                                          <p:spTgt spid="13"/>
                                        </p:tgtEl>
                                        <p:attrNameLst>
                                          <p:attrName>ppt_x</p:attrName>
                                          <p:attrName>ppt_y</p:attrName>
                                        </p:attrNameLst>
                                      </p:cBhvr>
                                      <p:rCtr x="1211" y="17870"/>
                                    </p:animMotion>
                                  </p:childTnLst>
                                </p:cTn>
                              </p:par>
                            </p:childTnLst>
                          </p:cTn>
                        </p:par>
                        <p:par>
                          <p:cTn id="69" fill="hold">
                            <p:stCondLst>
                              <p:cond delay="2000"/>
                            </p:stCondLst>
                            <p:childTnLst>
                              <p:par>
                                <p:cTn id="70" presetID="10" presetClass="entr" presetSubtype="0" fill="hold" nodeType="afterEffect">
                                  <p:stCondLst>
                                    <p:cond delay="250"/>
                                  </p:stCondLst>
                                  <p:childTnLst>
                                    <p:set>
                                      <p:cBhvr>
                                        <p:cTn id="71" dur="1" fill="hold">
                                          <p:stCondLst>
                                            <p:cond delay="0"/>
                                          </p:stCondLst>
                                        </p:cTn>
                                        <p:tgtEl>
                                          <p:spTgt spid="22"/>
                                        </p:tgtEl>
                                        <p:attrNameLst>
                                          <p:attrName>style.visibility</p:attrName>
                                        </p:attrNameLst>
                                      </p:cBhvr>
                                      <p:to>
                                        <p:strVal val="visible"/>
                                      </p:to>
                                    </p:set>
                                    <p:animEffect transition="in" filter="fade">
                                      <p:cBhvr>
                                        <p:cTn id="72" dur="500"/>
                                        <p:tgtEl>
                                          <p:spTgt spid="22"/>
                                        </p:tgtEl>
                                      </p:cBhvr>
                                    </p:animEffect>
                                  </p:childTnLst>
                                </p:cTn>
                              </p:par>
                            </p:childTnLst>
                          </p:cTn>
                        </p:par>
                      </p:childTnLst>
                    </p:cTn>
                  </p:par>
                  <p:par>
                    <p:cTn id="73" fill="hold">
                      <p:stCondLst>
                        <p:cond delay="indefinite"/>
                      </p:stCondLst>
                      <p:childTnLst>
                        <p:par>
                          <p:cTn id="74" fill="hold">
                            <p:stCondLst>
                              <p:cond delay="0"/>
                            </p:stCondLst>
                            <p:childTnLst>
                              <p:par>
                                <p:cTn id="75" presetID="10" presetClass="exit" presetSubtype="0" fill="hold" nodeType="clickEffect">
                                  <p:stCondLst>
                                    <p:cond delay="0"/>
                                  </p:stCondLst>
                                  <p:childTnLst>
                                    <p:animEffect transition="out" filter="fade">
                                      <p:cBhvr>
                                        <p:cTn id="76" dur="500"/>
                                        <p:tgtEl>
                                          <p:spTgt spid="10"/>
                                        </p:tgtEl>
                                      </p:cBhvr>
                                    </p:animEffect>
                                    <p:set>
                                      <p:cBhvr>
                                        <p:cTn id="77" dur="1" fill="hold">
                                          <p:stCondLst>
                                            <p:cond delay="499"/>
                                          </p:stCondLst>
                                        </p:cTn>
                                        <p:tgtEl>
                                          <p:spTgt spid="10"/>
                                        </p:tgtEl>
                                        <p:attrNameLst>
                                          <p:attrName>style.visibility</p:attrName>
                                        </p:attrNameLst>
                                      </p:cBhvr>
                                      <p:to>
                                        <p:strVal val="hidden"/>
                                      </p:to>
                                    </p:set>
                                  </p:childTnLst>
                                </p:cTn>
                              </p:par>
                              <p:par>
                                <p:cTn id="78" presetID="10" presetClass="exit" presetSubtype="0" fill="hold" nodeType="withEffect">
                                  <p:stCondLst>
                                    <p:cond delay="0"/>
                                  </p:stCondLst>
                                  <p:childTnLst>
                                    <p:animEffect transition="out" filter="fade">
                                      <p:cBhvr>
                                        <p:cTn id="79" dur="500"/>
                                        <p:tgtEl>
                                          <p:spTgt spid="20"/>
                                        </p:tgtEl>
                                      </p:cBhvr>
                                    </p:animEffect>
                                    <p:set>
                                      <p:cBhvr>
                                        <p:cTn id="80" dur="1" fill="hold">
                                          <p:stCondLst>
                                            <p:cond delay="499"/>
                                          </p:stCondLst>
                                        </p:cTn>
                                        <p:tgtEl>
                                          <p:spTgt spid="20"/>
                                        </p:tgtEl>
                                        <p:attrNameLst>
                                          <p:attrName>style.visibility</p:attrName>
                                        </p:attrNameLst>
                                      </p:cBhvr>
                                      <p:to>
                                        <p:strVal val="hidden"/>
                                      </p:to>
                                    </p:set>
                                  </p:childTnLst>
                                </p:cTn>
                              </p:par>
                              <p:par>
                                <p:cTn id="81" presetID="10" presetClass="exit" presetSubtype="0" fill="hold" nodeType="withEffect">
                                  <p:stCondLst>
                                    <p:cond delay="0"/>
                                  </p:stCondLst>
                                  <p:childTnLst>
                                    <p:animEffect transition="out" filter="fade">
                                      <p:cBhvr>
                                        <p:cTn id="82" dur="500"/>
                                        <p:tgtEl>
                                          <p:spTgt spid="17"/>
                                        </p:tgtEl>
                                      </p:cBhvr>
                                    </p:animEffect>
                                    <p:set>
                                      <p:cBhvr>
                                        <p:cTn id="83" dur="1" fill="hold">
                                          <p:stCondLst>
                                            <p:cond delay="499"/>
                                          </p:stCondLst>
                                        </p:cTn>
                                        <p:tgtEl>
                                          <p:spTgt spid="17"/>
                                        </p:tgtEl>
                                        <p:attrNameLst>
                                          <p:attrName>style.visibility</p:attrName>
                                        </p:attrNameLst>
                                      </p:cBhvr>
                                      <p:to>
                                        <p:strVal val="hidden"/>
                                      </p:to>
                                    </p:set>
                                  </p:childTnLst>
                                </p:cTn>
                              </p:par>
                              <p:par>
                                <p:cTn id="84" presetID="10" presetClass="exit" presetSubtype="0" fill="hold" nodeType="withEffect">
                                  <p:stCondLst>
                                    <p:cond delay="0"/>
                                  </p:stCondLst>
                                  <p:childTnLst>
                                    <p:animEffect transition="out" filter="fade">
                                      <p:cBhvr>
                                        <p:cTn id="85" dur="500"/>
                                        <p:tgtEl>
                                          <p:spTgt spid="21"/>
                                        </p:tgtEl>
                                      </p:cBhvr>
                                    </p:animEffect>
                                    <p:set>
                                      <p:cBhvr>
                                        <p:cTn id="86" dur="1" fill="hold">
                                          <p:stCondLst>
                                            <p:cond delay="499"/>
                                          </p:stCondLst>
                                        </p:cTn>
                                        <p:tgtEl>
                                          <p:spTgt spid="21"/>
                                        </p:tgtEl>
                                        <p:attrNameLst>
                                          <p:attrName>style.visibility</p:attrName>
                                        </p:attrNameLst>
                                      </p:cBhvr>
                                      <p:to>
                                        <p:strVal val="hidden"/>
                                      </p:to>
                                    </p:set>
                                  </p:childTnLst>
                                </p:cTn>
                              </p:par>
                              <p:par>
                                <p:cTn id="87" presetID="10" presetClass="exit" presetSubtype="0" fill="hold" nodeType="withEffect">
                                  <p:stCondLst>
                                    <p:cond delay="0"/>
                                  </p:stCondLst>
                                  <p:childTnLst>
                                    <p:animEffect transition="out" filter="fade">
                                      <p:cBhvr>
                                        <p:cTn id="88" dur="500"/>
                                        <p:tgtEl>
                                          <p:spTgt spid="13"/>
                                        </p:tgtEl>
                                      </p:cBhvr>
                                    </p:animEffect>
                                    <p:set>
                                      <p:cBhvr>
                                        <p:cTn id="89" dur="1" fill="hold">
                                          <p:stCondLst>
                                            <p:cond delay="499"/>
                                          </p:stCondLst>
                                        </p:cTn>
                                        <p:tgtEl>
                                          <p:spTgt spid="13"/>
                                        </p:tgtEl>
                                        <p:attrNameLst>
                                          <p:attrName>style.visibility</p:attrName>
                                        </p:attrNameLst>
                                      </p:cBhvr>
                                      <p:to>
                                        <p:strVal val="hidden"/>
                                      </p:to>
                                    </p:set>
                                  </p:childTnLst>
                                </p:cTn>
                              </p:par>
                              <p:par>
                                <p:cTn id="90" presetID="10" presetClass="exit" presetSubtype="0" fill="hold" nodeType="withEffect">
                                  <p:stCondLst>
                                    <p:cond delay="0"/>
                                  </p:stCondLst>
                                  <p:childTnLst>
                                    <p:animEffect transition="out" filter="fade">
                                      <p:cBhvr>
                                        <p:cTn id="91" dur="500"/>
                                        <p:tgtEl>
                                          <p:spTgt spid="22"/>
                                        </p:tgtEl>
                                      </p:cBhvr>
                                    </p:animEffect>
                                    <p:set>
                                      <p:cBhvr>
                                        <p:cTn id="92" dur="1" fill="hold">
                                          <p:stCondLst>
                                            <p:cond delay="499"/>
                                          </p:stCondLst>
                                        </p:cTn>
                                        <p:tgtEl>
                                          <p:spTgt spid="22"/>
                                        </p:tgtEl>
                                        <p:attrNameLst>
                                          <p:attrName>style.visibility</p:attrName>
                                        </p:attrNameLst>
                                      </p:cBhvr>
                                      <p:to>
                                        <p:strVal val="hidden"/>
                                      </p:to>
                                    </p:set>
                                  </p:childTnLst>
                                </p:cTn>
                              </p:par>
                            </p:childTnLst>
                          </p:cTn>
                        </p:par>
                      </p:childTnLst>
                    </p:cTn>
                  </p:par>
                  <p:par>
                    <p:cTn id="93" fill="hold">
                      <p:stCondLst>
                        <p:cond delay="indefinite"/>
                      </p:stCondLst>
                      <p:childTnLst>
                        <p:par>
                          <p:cTn id="94" fill="hold">
                            <p:stCondLst>
                              <p:cond delay="0"/>
                            </p:stCondLst>
                            <p:childTnLst>
                              <p:par>
                                <p:cTn id="95" presetID="10" presetClass="entr" presetSubtype="0" fill="hold" nodeType="clickEffect">
                                  <p:stCondLst>
                                    <p:cond delay="0"/>
                                  </p:stCondLst>
                                  <p:childTnLst>
                                    <p:set>
                                      <p:cBhvr>
                                        <p:cTn id="96" dur="1" fill="hold">
                                          <p:stCondLst>
                                            <p:cond delay="0"/>
                                          </p:stCondLst>
                                        </p:cTn>
                                        <p:tgtEl>
                                          <p:spTgt spid="28"/>
                                        </p:tgtEl>
                                        <p:attrNameLst>
                                          <p:attrName>style.visibility</p:attrName>
                                        </p:attrNameLst>
                                      </p:cBhvr>
                                      <p:to>
                                        <p:strVal val="visible"/>
                                      </p:to>
                                    </p:set>
                                    <p:animEffect transition="in" filter="fade">
                                      <p:cBhvr>
                                        <p:cTn id="97" dur="500"/>
                                        <p:tgtEl>
                                          <p:spTgt spid="28"/>
                                        </p:tgtEl>
                                      </p:cBhvr>
                                    </p:animEffect>
                                  </p:childTnLst>
                                </p:cTn>
                              </p:par>
                            </p:childTnLst>
                          </p:cTn>
                        </p:par>
                      </p:childTnLst>
                    </p:cTn>
                  </p:par>
                  <p:par>
                    <p:cTn id="98" fill="hold">
                      <p:stCondLst>
                        <p:cond delay="indefinite"/>
                      </p:stCondLst>
                      <p:childTnLst>
                        <p:par>
                          <p:cTn id="99" fill="hold">
                            <p:stCondLst>
                              <p:cond delay="0"/>
                            </p:stCondLst>
                            <p:childTnLst>
                              <p:par>
                                <p:cTn id="100" presetID="10" presetClass="exit" presetSubtype="0" fill="hold" nodeType="clickEffect">
                                  <p:stCondLst>
                                    <p:cond delay="0"/>
                                  </p:stCondLst>
                                  <p:childTnLst>
                                    <p:animEffect transition="out" filter="fade">
                                      <p:cBhvr>
                                        <p:cTn id="101" dur="500"/>
                                        <p:tgtEl>
                                          <p:spTgt spid="28"/>
                                        </p:tgtEl>
                                      </p:cBhvr>
                                    </p:animEffect>
                                    <p:set>
                                      <p:cBhvr>
                                        <p:cTn id="102" dur="1" fill="hold">
                                          <p:stCondLst>
                                            <p:cond delay="499"/>
                                          </p:stCondLst>
                                        </p:cTn>
                                        <p:tgtEl>
                                          <p:spTgt spid="28"/>
                                        </p:tgtEl>
                                        <p:attrNameLst>
                                          <p:attrName>style.visibility</p:attrName>
                                        </p:attrNameLst>
                                      </p:cBhvr>
                                      <p:to>
                                        <p:strVal val="hidden"/>
                                      </p:to>
                                    </p:set>
                                  </p:childTnLst>
                                </p:cTn>
                              </p:par>
                            </p:childTnLst>
                          </p:cTn>
                        </p:par>
                      </p:childTnLst>
                    </p:cTn>
                  </p:par>
                  <p:par>
                    <p:cTn id="103" fill="hold">
                      <p:stCondLst>
                        <p:cond delay="indefinite"/>
                      </p:stCondLst>
                      <p:childTnLst>
                        <p:par>
                          <p:cTn id="104" fill="hold">
                            <p:stCondLst>
                              <p:cond delay="0"/>
                            </p:stCondLst>
                            <p:childTnLst>
                              <p:par>
                                <p:cTn id="105" presetID="10" presetClass="entr" presetSubtype="0" fill="hold" nodeType="clickEffect">
                                  <p:stCondLst>
                                    <p:cond delay="0"/>
                                  </p:stCondLst>
                                  <p:childTnLst>
                                    <p:set>
                                      <p:cBhvr>
                                        <p:cTn id="106" dur="1" fill="hold">
                                          <p:stCondLst>
                                            <p:cond delay="0"/>
                                          </p:stCondLst>
                                        </p:cTn>
                                        <p:tgtEl>
                                          <p:spTgt spid="29"/>
                                        </p:tgtEl>
                                        <p:attrNameLst>
                                          <p:attrName>style.visibility</p:attrName>
                                        </p:attrNameLst>
                                      </p:cBhvr>
                                      <p:to>
                                        <p:strVal val="visible"/>
                                      </p:to>
                                    </p:set>
                                    <p:animEffect transition="in" filter="fade">
                                      <p:cBhvr>
                                        <p:cTn id="107" dur="500"/>
                                        <p:tgtEl>
                                          <p:spTgt spid="29"/>
                                        </p:tgtEl>
                                      </p:cBhvr>
                                    </p:animEffect>
                                  </p:childTnLst>
                                </p:cTn>
                              </p:par>
                            </p:childTnLst>
                          </p:cTn>
                        </p:par>
                      </p:childTnLst>
                    </p:cTn>
                  </p:par>
                  <p:par>
                    <p:cTn id="108" fill="hold">
                      <p:stCondLst>
                        <p:cond delay="indefinite"/>
                      </p:stCondLst>
                      <p:childTnLst>
                        <p:par>
                          <p:cTn id="109" fill="hold">
                            <p:stCondLst>
                              <p:cond delay="0"/>
                            </p:stCondLst>
                            <p:childTnLst>
                              <p:par>
                                <p:cTn id="110" presetID="10" presetClass="exit" presetSubtype="0" fill="hold" nodeType="clickEffect">
                                  <p:stCondLst>
                                    <p:cond delay="0"/>
                                  </p:stCondLst>
                                  <p:childTnLst>
                                    <p:animEffect transition="out" filter="fade">
                                      <p:cBhvr>
                                        <p:cTn id="111" dur="500"/>
                                        <p:tgtEl>
                                          <p:spTgt spid="29"/>
                                        </p:tgtEl>
                                      </p:cBhvr>
                                    </p:animEffect>
                                    <p:set>
                                      <p:cBhvr>
                                        <p:cTn id="112" dur="1" fill="hold">
                                          <p:stCondLst>
                                            <p:cond delay="499"/>
                                          </p:stCondLst>
                                        </p:cTn>
                                        <p:tgtEl>
                                          <p:spTgt spid="29"/>
                                        </p:tgtEl>
                                        <p:attrNameLst>
                                          <p:attrName>style.visibility</p:attrName>
                                        </p:attrNameLst>
                                      </p:cBhvr>
                                      <p:to>
                                        <p:strVal val="hidden"/>
                                      </p:to>
                                    </p:set>
                                  </p:childTnLst>
                                </p:cTn>
                              </p:par>
                            </p:childTnLst>
                          </p:cTn>
                        </p:par>
                      </p:childTnLst>
                    </p:cTn>
                  </p:par>
                  <p:par>
                    <p:cTn id="113" fill="hold">
                      <p:stCondLst>
                        <p:cond delay="indefinite"/>
                      </p:stCondLst>
                      <p:childTnLst>
                        <p:par>
                          <p:cTn id="114" fill="hold">
                            <p:stCondLst>
                              <p:cond delay="0"/>
                            </p:stCondLst>
                            <p:childTnLst>
                              <p:par>
                                <p:cTn id="115" presetID="10" presetClass="entr" presetSubtype="0" fill="hold" nodeType="clickEffect">
                                  <p:stCondLst>
                                    <p:cond delay="0"/>
                                  </p:stCondLst>
                                  <p:childTnLst>
                                    <p:set>
                                      <p:cBhvr>
                                        <p:cTn id="116" dur="1" fill="hold">
                                          <p:stCondLst>
                                            <p:cond delay="0"/>
                                          </p:stCondLst>
                                        </p:cTn>
                                        <p:tgtEl>
                                          <p:spTgt spid="30"/>
                                        </p:tgtEl>
                                        <p:attrNameLst>
                                          <p:attrName>style.visibility</p:attrName>
                                        </p:attrNameLst>
                                      </p:cBhvr>
                                      <p:to>
                                        <p:strVal val="visible"/>
                                      </p:to>
                                    </p:set>
                                    <p:animEffect transition="in" filter="fade">
                                      <p:cBhvr>
                                        <p:cTn id="117" dur="500"/>
                                        <p:tgtEl>
                                          <p:spTgt spid="30"/>
                                        </p:tgtEl>
                                      </p:cBhvr>
                                    </p:animEffect>
                                  </p:childTnLst>
                                </p:cTn>
                              </p:par>
                            </p:childTnLst>
                          </p:cTn>
                        </p:par>
                      </p:childTnLst>
                    </p:cTn>
                  </p:par>
                  <p:par>
                    <p:cTn id="118" fill="hold">
                      <p:stCondLst>
                        <p:cond delay="indefinite"/>
                      </p:stCondLst>
                      <p:childTnLst>
                        <p:par>
                          <p:cTn id="119" fill="hold">
                            <p:stCondLst>
                              <p:cond delay="0"/>
                            </p:stCondLst>
                            <p:childTnLst>
                              <p:par>
                                <p:cTn id="120" presetID="10" presetClass="exit" presetSubtype="0" fill="hold" nodeType="clickEffect">
                                  <p:stCondLst>
                                    <p:cond delay="0"/>
                                  </p:stCondLst>
                                  <p:childTnLst>
                                    <p:animEffect transition="out" filter="fade">
                                      <p:cBhvr>
                                        <p:cTn id="121" dur="500"/>
                                        <p:tgtEl>
                                          <p:spTgt spid="30"/>
                                        </p:tgtEl>
                                      </p:cBhvr>
                                    </p:animEffect>
                                    <p:set>
                                      <p:cBhvr>
                                        <p:cTn id="122" dur="1" fill="hold">
                                          <p:stCondLst>
                                            <p:cond delay="499"/>
                                          </p:stCondLst>
                                        </p:cTn>
                                        <p:tgtEl>
                                          <p:spTgt spid="30"/>
                                        </p:tgtEl>
                                        <p:attrNameLst>
                                          <p:attrName>style.visibility</p:attrName>
                                        </p:attrNameLst>
                                      </p:cBhvr>
                                      <p:to>
                                        <p:strVal val="hidden"/>
                                      </p:to>
                                    </p:set>
                                  </p:childTnLst>
                                </p:cTn>
                              </p:par>
                            </p:childTnLst>
                          </p:cTn>
                        </p:par>
                      </p:childTnLst>
                    </p:cTn>
                  </p:par>
                  <p:par>
                    <p:cTn id="123" fill="hold">
                      <p:stCondLst>
                        <p:cond delay="indefinite"/>
                      </p:stCondLst>
                      <p:childTnLst>
                        <p:par>
                          <p:cTn id="124" fill="hold">
                            <p:stCondLst>
                              <p:cond delay="0"/>
                            </p:stCondLst>
                            <p:childTnLst>
                              <p:par>
                                <p:cTn id="125" presetID="10" presetClass="entr" presetSubtype="0" fill="hold" nodeType="clickEffect">
                                  <p:stCondLst>
                                    <p:cond delay="0"/>
                                  </p:stCondLst>
                                  <p:childTnLst>
                                    <p:set>
                                      <p:cBhvr>
                                        <p:cTn id="126" dur="1" fill="hold">
                                          <p:stCondLst>
                                            <p:cond delay="0"/>
                                          </p:stCondLst>
                                        </p:cTn>
                                        <p:tgtEl>
                                          <p:spTgt spid="31"/>
                                        </p:tgtEl>
                                        <p:attrNameLst>
                                          <p:attrName>style.visibility</p:attrName>
                                        </p:attrNameLst>
                                      </p:cBhvr>
                                      <p:to>
                                        <p:strVal val="visible"/>
                                      </p:to>
                                    </p:set>
                                    <p:animEffect transition="in" filter="fade">
                                      <p:cBhvr>
                                        <p:cTn id="127" dur="500"/>
                                        <p:tgtEl>
                                          <p:spTgt spid="31"/>
                                        </p:tgtEl>
                                      </p:cBhvr>
                                    </p:animEffect>
                                  </p:childTnLst>
                                </p:cTn>
                              </p:par>
                            </p:childTnLst>
                          </p:cTn>
                        </p:par>
                      </p:childTnLst>
                    </p:cTn>
                  </p:par>
                  <p:par>
                    <p:cTn id="128" fill="hold">
                      <p:stCondLst>
                        <p:cond delay="indefinite"/>
                      </p:stCondLst>
                      <p:childTnLst>
                        <p:par>
                          <p:cTn id="129" fill="hold">
                            <p:stCondLst>
                              <p:cond delay="0"/>
                            </p:stCondLst>
                            <p:childTnLst>
                              <p:par>
                                <p:cTn id="130" presetID="10" presetClass="exit" presetSubtype="0" fill="hold" nodeType="clickEffect">
                                  <p:stCondLst>
                                    <p:cond delay="0"/>
                                  </p:stCondLst>
                                  <p:childTnLst>
                                    <p:animEffect transition="out" filter="fade">
                                      <p:cBhvr>
                                        <p:cTn id="131" dur="500"/>
                                        <p:tgtEl>
                                          <p:spTgt spid="31"/>
                                        </p:tgtEl>
                                      </p:cBhvr>
                                    </p:animEffect>
                                    <p:set>
                                      <p:cBhvr>
                                        <p:cTn id="132" dur="1" fill="hold">
                                          <p:stCondLst>
                                            <p:cond delay="499"/>
                                          </p:stCondLst>
                                        </p:cTn>
                                        <p:tgtEl>
                                          <p:spTgt spid="31"/>
                                        </p:tgtEl>
                                        <p:attrNameLst>
                                          <p:attrName>style.visibility</p:attrName>
                                        </p:attrNameLst>
                                      </p:cBhvr>
                                      <p:to>
                                        <p:strVal val="hidden"/>
                                      </p:to>
                                    </p:set>
                                  </p:childTnLst>
                                </p:cTn>
                              </p:par>
                            </p:childTnLst>
                          </p:cTn>
                        </p:par>
                      </p:childTnLst>
                    </p:cTn>
                  </p:par>
                  <p:par>
                    <p:cTn id="133" fill="hold">
                      <p:stCondLst>
                        <p:cond delay="indefinite"/>
                      </p:stCondLst>
                      <p:childTnLst>
                        <p:par>
                          <p:cTn id="134" fill="hold">
                            <p:stCondLst>
                              <p:cond delay="0"/>
                            </p:stCondLst>
                            <p:childTnLst>
                              <p:par>
                                <p:cTn id="135" presetID="10" presetClass="entr" presetSubtype="0" fill="hold" nodeType="clickEffect">
                                  <p:stCondLst>
                                    <p:cond delay="0"/>
                                  </p:stCondLst>
                                  <p:childTnLst>
                                    <p:set>
                                      <p:cBhvr>
                                        <p:cTn id="136" dur="1" fill="hold">
                                          <p:stCondLst>
                                            <p:cond delay="0"/>
                                          </p:stCondLst>
                                        </p:cTn>
                                        <p:tgtEl>
                                          <p:spTgt spid="32"/>
                                        </p:tgtEl>
                                        <p:attrNameLst>
                                          <p:attrName>style.visibility</p:attrName>
                                        </p:attrNameLst>
                                      </p:cBhvr>
                                      <p:to>
                                        <p:strVal val="visible"/>
                                      </p:to>
                                    </p:set>
                                    <p:animEffect transition="in" filter="fade">
                                      <p:cBhvr>
                                        <p:cTn id="137" dur="500"/>
                                        <p:tgtEl>
                                          <p:spTgt spid="32"/>
                                        </p:tgtEl>
                                      </p:cBhvr>
                                    </p:animEffect>
                                  </p:childTnLst>
                                </p:cTn>
                              </p:par>
                            </p:childTnLst>
                          </p:cTn>
                        </p:par>
                      </p:childTnLst>
                    </p:cTn>
                  </p:par>
                  <p:par>
                    <p:cTn id="138" fill="hold">
                      <p:stCondLst>
                        <p:cond delay="indefinite"/>
                      </p:stCondLst>
                      <p:childTnLst>
                        <p:par>
                          <p:cTn id="139" fill="hold">
                            <p:stCondLst>
                              <p:cond delay="0"/>
                            </p:stCondLst>
                            <p:childTnLst>
                              <p:par>
                                <p:cTn id="140" presetID="10" presetClass="exit" presetSubtype="0" fill="hold" nodeType="clickEffect">
                                  <p:stCondLst>
                                    <p:cond delay="0"/>
                                  </p:stCondLst>
                                  <p:childTnLst>
                                    <p:animEffect transition="out" filter="fade">
                                      <p:cBhvr>
                                        <p:cTn id="141" dur="500"/>
                                        <p:tgtEl>
                                          <p:spTgt spid="32"/>
                                        </p:tgtEl>
                                      </p:cBhvr>
                                    </p:animEffect>
                                    <p:set>
                                      <p:cBhvr>
                                        <p:cTn id="142" dur="1" fill="hold">
                                          <p:stCondLst>
                                            <p:cond delay="499"/>
                                          </p:stCondLst>
                                        </p:cTn>
                                        <p:tgtEl>
                                          <p:spTgt spid="3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4E7C8C7B-ADD4-4119-877D-19A71A1CD616}"/>
              </a:ext>
            </a:extLst>
          </p:cNvPr>
          <p:cNvSpPr>
            <a:spLocks noGrp="1"/>
          </p:cNvSpPr>
          <p:nvPr>
            <p:ph type="title"/>
          </p:nvPr>
        </p:nvSpPr>
        <p:spPr/>
        <p:txBody>
          <a:bodyPr/>
          <a:lstStyle/>
          <a:p>
            <a:r>
              <a:rPr lang="en-GB" dirty="0"/>
              <a:t>2MD-1 Multiplication as repeated addition</a:t>
            </a:r>
          </a:p>
        </p:txBody>
      </p:sp>
      <p:grpSp>
        <p:nvGrpSpPr>
          <p:cNvPr id="23" name="Group 22">
            <a:extLst>
              <a:ext uri="{FF2B5EF4-FFF2-40B4-BE49-F238E27FC236}">
                <a16:creationId xmlns:a16="http://schemas.microsoft.com/office/drawing/2014/main" id="{8622B104-03C1-4CC8-8184-D82EF422702A}"/>
              </a:ext>
            </a:extLst>
          </p:cNvPr>
          <p:cNvGrpSpPr/>
          <p:nvPr/>
        </p:nvGrpSpPr>
        <p:grpSpPr>
          <a:xfrm>
            <a:off x="1144336" y="1490448"/>
            <a:ext cx="3821357" cy="4227733"/>
            <a:chOff x="1097037" y="976904"/>
            <a:chExt cx="4491259" cy="4968874"/>
          </a:xfrm>
        </p:grpSpPr>
        <p:pic>
          <p:nvPicPr>
            <p:cNvPr id="24" name="Picture 3">
              <a:extLst>
                <a:ext uri="{FF2B5EF4-FFF2-40B4-BE49-F238E27FC236}">
                  <a16:creationId xmlns:a16="http://schemas.microsoft.com/office/drawing/2014/main" id="{D496AAD1-C0A2-469A-A1D6-8594E28B2DF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97037" y="1530940"/>
              <a:ext cx="1724025" cy="4414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 name="Picture 5">
              <a:extLst>
                <a:ext uri="{FF2B5EF4-FFF2-40B4-BE49-F238E27FC236}">
                  <a16:creationId xmlns:a16="http://schemas.microsoft.com/office/drawing/2014/main" id="{D027AE49-BDDE-4370-946A-0FA52E8EDBD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864271" y="1461090"/>
              <a:ext cx="1724025" cy="4484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 name="TextBox 18">
              <a:extLst>
                <a:ext uri="{FF2B5EF4-FFF2-40B4-BE49-F238E27FC236}">
                  <a16:creationId xmlns:a16="http://schemas.microsoft.com/office/drawing/2014/main" id="{4ADA6666-D416-4320-B0B5-57BB6D1E43FA}"/>
                </a:ext>
              </a:extLst>
            </p:cNvPr>
            <p:cNvSpPr txBox="1">
              <a:spLocks noChangeArrowheads="1"/>
            </p:cNvSpPr>
            <p:nvPr/>
          </p:nvSpPr>
          <p:spPr bwMode="auto">
            <a:xfrm>
              <a:off x="1585064" y="1018179"/>
              <a:ext cx="81464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1pPr>
              <a:lvl2pPr marL="742950" indent="-28575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2pPr>
              <a:lvl3pPr marL="11430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3pPr>
              <a:lvl4pPr marL="16002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4pPr>
              <a:lvl5pPr marL="20574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
                  <a:srgbClr val="82CBDD"/>
                </a:buClr>
                <a:buSzTx/>
                <a:buFont typeface="Arial" panose="020B0604020202020204" pitchFamily="34" charset="0"/>
                <a:buNone/>
                <a:tabLst/>
                <a:defRPr/>
              </a:pPr>
              <a:r>
                <a:rPr kumimoji="0" lang="en-GB" altLang="en-US" sz="2400" b="1" i="0" u="none" strike="noStrike" kern="1200" cap="none" spc="0" normalizeH="0" baseline="0" noProof="0" dirty="0">
                  <a:ln>
                    <a:noFill/>
                  </a:ln>
                  <a:solidFill>
                    <a:srgbClr val="000000"/>
                  </a:solidFill>
                  <a:effectLst/>
                  <a:uLnTx/>
                  <a:uFillTx/>
                  <a:latin typeface="Myriad Pro Semibold"/>
                  <a:ea typeface="Myriad Pro Semibold"/>
                  <a:cs typeface="Myriad Pro Semibold"/>
                </a:rPr>
                <a:t>Max</a:t>
              </a:r>
            </a:p>
          </p:txBody>
        </p:sp>
        <p:sp>
          <p:nvSpPr>
            <p:cNvPr id="27" name="TextBox 19">
              <a:extLst>
                <a:ext uri="{FF2B5EF4-FFF2-40B4-BE49-F238E27FC236}">
                  <a16:creationId xmlns:a16="http://schemas.microsoft.com/office/drawing/2014/main" id="{092DBB1A-CB87-47F5-BCC7-D75665AC2775}"/>
                </a:ext>
              </a:extLst>
            </p:cNvPr>
            <p:cNvSpPr txBox="1">
              <a:spLocks noChangeArrowheads="1"/>
            </p:cNvSpPr>
            <p:nvPr/>
          </p:nvSpPr>
          <p:spPr bwMode="auto">
            <a:xfrm>
              <a:off x="4272372" y="976904"/>
              <a:ext cx="92846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1pPr>
              <a:lvl2pPr marL="742950" indent="-28575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2pPr>
              <a:lvl3pPr marL="11430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3pPr>
              <a:lvl4pPr marL="16002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4pPr>
              <a:lvl5pPr marL="20574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
                  <a:srgbClr val="82CBDD"/>
                </a:buClr>
                <a:buSzTx/>
                <a:buFont typeface="Arial" panose="020B0604020202020204" pitchFamily="34" charset="0"/>
                <a:buNone/>
                <a:tabLst/>
                <a:defRPr/>
              </a:pPr>
              <a:r>
                <a:rPr kumimoji="0" lang="en-GB" altLang="en-US" sz="2400" b="1" i="0" u="none" strike="noStrike" kern="1200" cap="none" spc="0" normalizeH="0" baseline="0" noProof="0" dirty="0">
                  <a:ln>
                    <a:noFill/>
                  </a:ln>
                  <a:solidFill>
                    <a:srgbClr val="000000"/>
                  </a:solidFill>
                  <a:effectLst/>
                  <a:uLnTx/>
                  <a:uFillTx/>
                  <a:latin typeface="Myriad Pro Semibold"/>
                  <a:ea typeface="Myriad Pro Semibold"/>
                  <a:cs typeface="Myriad Pro Semibold"/>
                </a:rPr>
                <a:t>Lucia</a:t>
              </a:r>
            </a:p>
          </p:txBody>
        </p:sp>
      </p:grpSp>
      <p:sp>
        <p:nvSpPr>
          <p:cNvPr id="7" name="Content Placeholder 2">
            <a:extLst>
              <a:ext uri="{FF2B5EF4-FFF2-40B4-BE49-F238E27FC236}">
                <a16:creationId xmlns:a16="http://schemas.microsoft.com/office/drawing/2014/main" id="{BADA19F6-5A69-407F-BD3A-AAFBBDF09686}"/>
              </a:ext>
            </a:extLst>
          </p:cNvPr>
          <p:cNvSpPr txBox="1">
            <a:spLocks/>
          </p:cNvSpPr>
          <p:nvPr/>
        </p:nvSpPr>
        <p:spPr>
          <a:xfrm>
            <a:off x="6096000" y="1438399"/>
            <a:ext cx="5542546" cy="3815767"/>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Have Max and Lucia put their apples into equal groups?</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How many apples are in each of Max’s groups?</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Collect 6 cubes and see if you can put them into equal groups. Say these sentences about your cubes:</a:t>
            </a:r>
          </a:p>
          <a:p>
            <a:pPr marL="0" marR="0" lvl="0" indent="0"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None/>
              <a:tabLst/>
              <a:defRPr/>
            </a:pPr>
            <a:r>
              <a:rPr kumimoji="0" lang="en-GB" sz="1800" b="1" i="1" u="none" strike="noStrike" kern="1200" cap="none" spc="0" normalizeH="0" baseline="0" noProof="0" dirty="0">
                <a:ln>
                  <a:noFill/>
                </a:ln>
                <a:solidFill>
                  <a:srgbClr val="585858"/>
                </a:solidFill>
                <a:effectLst/>
                <a:uLnTx/>
                <a:uFillTx/>
                <a:latin typeface="Arial"/>
                <a:ea typeface="+mn-ea"/>
                <a:cs typeface="+mn-cs"/>
              </a:rPr>
              <a:t>      </a:t>
            </a:r>
            <a:r>
              <a:rPr kumimoji="0" lang="en-GB" sz="2000" i="1" u="none" strike="noStrike" kern="1200" cap="none" spc="0" normalizeH="0" baseline="0" noProof="0" dirty="0">
                <a:ln>
                  <a:noFill/>
                </a:ln>
                <a:solidFill>
                  <a:srgbClr val="585858"/>
                </a:solidFill>
                <a:effectLst/>
                <a:uLnTx/>
                <a:uFillTx/>
                <a:latin typeface="Arial"/>
                <a:ea typeface="+mn-ea"/>
                <a:cs typeface="+mn-cs"/>
              </a:rPr>
              <a:t>There are ____ groups of cubes.</a:t>
            </a:r>
          </a:p>
          <a:p>
            <a:pPr marL="0" marR="0" lvl="0" indent="0"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None/>
              <a:tabLst/>
              <a:defRPr/>
            </a:pPr>
            <a:r>
              <a:rPr kumimoji="0" lang="en-GB" sz="2000" i="1" u="none" strike="noStrike" kern="1200" cap="none" spc="0" normalizeH="0" baseline="0" noProof="0" dirty="0">
                <a:ln>
                  <a:noFill/>
                </a:ln>
                <a:solidFill>
                  <a:srgbClr val="585858"/>
                </a:solidFill>
                <a:effectLst/>
                <a:uLnTx/>
                <a:uFillTx/>
                <a:latin typeface="Arial"/>
                <a:ea typeface="+mn-ea"/>
                <a:cs typeface="+mn-cs"/>
              </a:rPr>
              <a:t>      There are ____ cubes in each group.</a:t>
            </a:r>
          </a:p>
          <a:p>
            <a:pPr marL="0" marR="0" lvl="0" indent="0"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None/>
              <a:tabLst/>
              <a:defRPr/>
            </a:pPr>
            <a:r>
              <a:rPr kumimoji="0" lang="en-GB" sz="2000" i="1" u="none" strike="noStrike" kern="1200" cap="none" spc="0" normalizeH="0" baseline="0" noProof="0" dirty="0">
                <a:ln>
                  <a:noFill/>
                </a:ln>
                <a:solidFill>
                  <a:srgbClr val="585858"/>
                </a:solidFill>
                <a:effectLst/>
                <a:uLnTx/>
                <a:uFillTx/>
                <a:latin typeface="Arial"/>
                <a:ea typeface="+mn-ea"/>
                <a:cs typeface="+mn-cs"/>
              </a:rPr>
              <a:t>      There are ___ groups of ___.</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0" marR="0" lvl="0" indent="0"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None/>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424717663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00DAE50-6AD0-4D72-96C3-B4E8F714BEAE}"/>
              </a:ext>
            </a:extLst>
          </p:cNvPr>
          <p:cNvSpPr>
            <a:spLocks noGrp="1"/>
          </p:cNvSpPr>
          <p:nvPr>
            <p:ph type="title"/>
          </p:nvPr>
        </p:nvSpPr>
        <p:spPr/>
        <p:txBody>
          <a:bodyPr/>
          <a:lstStyle/>
          <a:p>
            <a:r>
              <a:rPr lang="en-GB" dirty="0"/>
              <a:t>2MD-1 Multiplication as repeated addition</a:t>
            </a:r>
          </a:p>
        </p:txBody>
      </p:sp>
      <p:pic>
        <p:nvPicPr>
          <p:cNvPr id="46083" name="Picture 2">
            <a:extLst>
              <a:ext uri="{FF2B5EF4-FFF2-40B4-BE49-F238E27FC236}">
                <a16:creationId xmlns:a16="http://schemas.microsoft.com/office/drawing/2014/main" id="{896138C4-2940-4304-BA2B-AC18AD321D4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29585" y="1937375"/>
            <a:ext cx="5259129" cy="32774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Content Placeholder 2">
            <a:extLst>
              <a:ext uri="{FF2B5EF4-FFF2-40B4-BE49-F238E27FC236}">
                <a16:creationId xmlns:a16="http://schemas.microsoft.com/office/drawing/2014/main" id="{0FD961A7-0D2B-4C12-927B-C55C7DB65AE1}"/>
              </a:ext>
            </a:extLst>
          </p:cNvPr>
          <p:cNvSpPr txBox="1">
            <a:spLocks/>
          </p:cNvSpPr>
          <p:nvPr/>
        </p:nvSpPr>
        <p:spPr>
          <a:xfrm>
            <a:off x="6192012" y="1557338"/>
            <a:ext cx="5390389" cy="410196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What do you notice about the number of children in each of the cars?</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Does each car have the same number of children? So does the picture show </a:t>
            </a:r>
            <a:r>
              <a:rPr kumimoji="0" lang="en-GB" sz="2000" b="0" i="1" u="none" strike="noStrike" kern="1200" cap="none" spc="0" normalizeH="0" baseline="0" noProof="0" dirty="0">
                <a:ln>
                  <a:noFill/>
                </a:ln>
                <a:solidFill>
                  <a:srgbClr val="585858"/>
                </a:solidFill>
                <a:effectLst/>
                <a:uLnTx/>
                <a:uFillTx/>
                <a:latin typeface="Arial"/>
                <a:ea typeface="+mn-ea"/>
                <a:cs typeface="+mn-cs"/>
              </a:rPr>
              <a:t>equal</a:t>
            </a:r>
            <a:r>
              <a:rPr kumimoji="0" lang="en-GB" sz="2000" b="0" i="0" u="none" strike="noStrike" kern="1200" cap="none" spc="0" normalizeH="0" baseline="0" noProof="0" dirty="0">
                <a:ln>
                  <a:noFill/>
                </a:ln>
                <a:solidFill>
                  <a:srgbClr val="585858"/>
                </a:solidFill>
                <a:effectLst/>
                <a:uLnTx/>
                <a:uFillTx/>
                <a:latin typeface="Arial"/>
                <a:ea typeface="+mn-ea"/>
                <a:cs typeface="+mn-cs"/>
              </a:rPr>
              <a:t> or </a:t>
            </a:r>
            <a:r>
              <a:rPr kumimoji="0" lang="en-GB" sz="2000" b="0" i="1" u="none" strike="noStrike" kern="1200" cap="none" spc="0" normalizeH="0" baseline="0" noProof="0" dirty="0">
                <a:ln>
                  <a:noFill/>
                </a:ln>
                <a:solidFill>
                  <a:srgbClr val="585858"/>
                </a:solidFill>
                <a:effectLst/>
                <a:uLnTx/>
                <a:uFillTx/>
                <a:latin typeface="Arial"/>
                <a:ea typeface="+mn-ea"/>
                <a:cs typeface="+mn-cs"/>
              </a:rPr>
              <a:t>unequal groups</a:t>
            </a:r>
            <a:r>
              <a:rPr kumimoji="0" lang="en-GB" sz="2000" b="0" i="0" u="none" strike="noStrike" kern="1200" cap="none" spc="0" normalizeH="0" baseline="0" noProof="0" dirty="0">
                <a:ln>
                  <a:noFill/>
                </a:ln>
                <a:solidFill>
                  <a:srgbClr val="585858"/>
                </a:solidFill>
                <a:effectLst/>
                <a:uLnTx/>
                <a:uFillTx/>
                <a:latin typeface="Arial"/>
                <a:ea typeface="+mn-ea"/>
                <a:cs typeface="+mn-cs"/>
              </a:rPr>
              <a:t>?</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Look at the number of cars (groups).</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Can you choose which sentence correctly describes the picture?</a:t>
            </a:r>
          </a:p>
          <a:p>
            <a:pPr marL="342891" marR="0" lvl="1" indent="0"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None/>
              <a:tabLst/>
              <a:defRPr/>
            </a:pPr>
            <a:r>
              <a:rPr kumimoji="0" lang="en-GB" sz="2000" i="1" u="none" strike="noStrike" kern="1200" cap="none" spc="0" normalizeH="0" baseline="0" noProof="0" dirty="0">
                <a:ln>
                  <a:noFill/>
                </a:ln>
                <a:solidFill>
                  <a:srgbClr val="585858"/>
                </a:solidFill>
                <a:effectLst/>
                <a:uLnTx/>
                <a:uFillTx/>
                <a:latin typeface="Arial"/>
                <a:ea typeface="+mn-ea"/>
                <a:cs typeface="+mn-cs"/>
              </a:rPr>
              <a:t>       There are 2 groups of 6.</a:t>
            </a:r>
          </a:p>
          <a:p>
            <a:pPr marL="342891" marR="0" lvl="1" indent="0"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None/>
              <a:tabLst/>
              <a:defRPr/>
            </a:pPr>
            <a:r>
              <a:rPr kumimoji="0" lang="en-GB" sz="2000" i="1" u="none" strike="noStrike" kern="1200" cap="none" spc="0" normalizeH="0" baseline="0" noProof="0" dirty="0">
                <a:ln>
                  <a:noFill/>
                </a:ln>
                <a:solidFill>
                  <a:srgbClr val="585858"/>
                </a:solidFill>
                <a:effectLst/>
                <a:uLnTx/>
                <a:uFillTx/>
                <a:latin typeface="Arial"/>
                <a:ea typeface="+mn-ea"/>
                <a:cs typeface="+mn-cs"/>
              </a:rPr>
              <a:t>       There are 6 groups of 2.</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0" marR="0" lvl="0" indent="0"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None/>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12">
            <a:extLst>
              <a:ext uri="{FF2B5EF4-FFF2-40B4-BE49-F238E27FC236}">
                <a16:creationId xmlns:a16="http://schemas.microsoft.com/office/drawing/2014/main" id="{57E5F81C-E529-4C06-B830-12FAE7078EFE}"/>
              </a:ext>
            </a:extLst>
          </p:cNvPr>
          <p:cNvSpPr txBox="1"/>
          <p:nvPr/>
        </p:nvSpPr>
        <p:spPr>
          <a:xfrm>
            <a:off x="2302288" y="4182604"/>
            <a:ext cx="1946406" cy="584775"/>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3200" b="1"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5 + 5 + 5</a:t>
            </a:r>
          </a:p>
        </p:txBody>
      </p:sp>
      <p:pic>
        <p:nvPicPr>
          <p:cNvPr id="15" name="Picture 14">
            <a:extLst>
              <a:ext uri="{FF2B5EF4-FFF2-40B4-BE49-F238E27FC236}">
                <a16:creationId xmlns:a16="http://schemas.microsoft.com/office/drawing/2014/main" id="{3A6BAD48-92A8-48A3-9634-B5E5B04E3652}"/>
              </a:ext>
            </a:extLst>
          </p:cNvPr>
          <p:cNvPicPr>
            <a:picLocks noChangeAspect="1"/>
          </p:cNvPicPr>
          <p:nvPr/>
        </p:nvPicPr>
        <p:blipFill>
          <a:blip r:embed="rId4"/>
          <a:stretch>
            <a:fillRect/>
          </a:stretch>
        </p:blipFill>
        <p:spPr>
          <a:xfrm>
            <a:off x="2476635" y="2499648"/>
            <a:ext cx="1775148" cy="1072892"/>
          </a:xfrm>
          <a:prstGeom prst="rect">
            <a:avLst/>
          </a:prstGeom>
        </p:spPr>
      </p:pic>
      <p:pic>
        <p:nvPicPr>
          <p:cNvPr id="16" name="Picture 15">
            <a:extLst>
              <a:ext uri="{FF2B5EF4-FFF2-40B4-BE49-F238E27FC236}">
                <a16:creationId xmlns:a16="http://schemas.microsoft.com/office/drawing/2014/main" id="{7C0D9BB4-78DC-4690-B6AC-F46811489F74}"/>
              </a:ext>
            </a:extLst>
          </p:cNvPr>
          <p:cNvPicPr>
            <a:picLocks noChangeAspect="1"/>
          </p:cNvPicPr>
          <p:nvPr/>
        </p:nvPicPr>
        <p:blipFill>
          <a:blip r:embed="rId4"/>
          <a:stretch>
            <a:fillRect/>
          </a:stretch>
        </p:blipFill>
        <p:spPr>
          <a:xfrm>
            <a:off x="4278363" y="2499648"/>
            <a:ext cx="1775148" cy="1072892"/>
          </a:xfrm>
          <a:prstGeom prst="rect">
            <a:avLst/>
          </a:prstGeom>
        </p:spPr>
      </p:pic>
      <p:pic>
        <p:nvPicPr>
          <p:cNvPr id="17" name="Picture 16">
            <a:extLst>
              <a:ext uri="{FF2B5EF4-FFF2-40B4-BE49-F238E27FC236}">
                <a16:creationId xmlns:a16="http://schemas.microsoft.com/office/drawing/2014/main" id="{84BAF046-AD1A-4B3E-AFA2-E7EE0AC91A87}"/>
              </a:ext>
            </a:extLst>
          </p:cNvPr>
          <p:cNvPicPr>
            <a:picLocks noChangeAspect="1"/>
          </p:cNvPicPr>
          <p:nvPr/>
        </p:nvPicPr>
        <p:blipFill>
          <a:blip r:embed="rId4"/>
          <a:stretch>
            <a:fillRect/>
          </a:stretch>
        </p:blipFill>
        <p:spPr>
          <a:xfrm>
            <a:off x="643744" y="2499648"/>
            <a:ext cx="1775148" cy="1072892"/>
          </a:xfrm>
          <a:prstGeom prst="rect">
            <a:avLst/>
          </a:prstGeom>
        </p:spPr>
      </p:pic>
      <p:sp>
        <p:nvSpPr>
          <p:cNvPr id="3" name="Title 2">
            <a:extLst>
              <a:ext uri="{FF2B5EF4-FFF2-40B4-BE49-F238E27FC236}">
                <a16:creationId xmlns:a16="http://schemas.microsoft.com/office/drawing/2014/main" id="{E5F840D5-625B-4E26-A171-8C3150AA96B2}"/>
              </a:ext>
            </a:extLst>
          </p:cNvPr>
          <p:cNvSpPr>
            <a:spLocks noGrp="1"/>
          </p:cNvSpPr>
          <p:nvPr>
            <p:ph type="title"/>
          </p:nvPr>
        </p:nvSpPr>
        <p:spPr/>
        <p:txBody>
          <a:bodyPr/>
          <a:lstStyle/>
          <a:p>
            <a:r>
              <a:rPr lang="en-GB" dirty="0"/>
              <a:t>2MD-1 Multiplication as repeated addition</a:t>
            </a:r>
          </a:p>
        </p:txBody>
      </p:sp>
      <p:sp>
        <p:nvSpPr>
          <p:cNvPr id="5" name="TextBox 19">
            <a:extLst>
              <a:ext uri="{FF2B5EF4-FFF2-40B4-BE49-F238E27FC236}">
                <a16:creationId xmlns:a16="http://schemas.microsoft.com/office/drawing/2014/main" id="{572ACB13-0BF4-43C1-B1DC-9FED7FBE0D9B}"/>
              </a:ext>
            </a:extLst>
          </p:cNvPr>
          <p:cNvSpPr txBox="1"/>
          <p:nvPr/>
        </p:nvSpPr>
        <p:spPr>
          <a:xfrm>
            <a:off x="1959267" y="5559729"/>
            <a:ext cx="6927938" cy="400110"/>
          </a:xfrm>
          <a:prstGeom prst="rect">
            <a:avLst/>
          </a:prstGeom>
          <a:solidFill>
            <a:schemeClr val="accent2"/>
          </a:solidFill>
          <a:ln w="12700">
            <a:noFill/>
          </a:ln>
        </p:spPr>
        <p:txBody>
          <a:bodyPr wrap="square" rtlCol="0">
            <a:spAutoFit/>
          </a:bodyPr>
          <a:lstStyle>
            <a:defPPr>
              <a:defRPr lang="en-GB"/>
            </a:defPPr>
            <a:lvl1pPr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1pPr>
            <a:lvl2pPr marL="4572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2pPr>
            <a:lvl3pPr marL="9144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3pPr>
            <a:lvl4pPr marL="13716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4pPr>
            <a:lvl5pPr marL="18288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5pPr>
            <a:lvl6pPr marL="2286000" algn="l" defTabSz="914400" rtl="0" eaLnBrk="1" latinLnBrk="0" hangingPunct="1">
              <a:defRPr sz="2800" kern="1200">
                <a:solidFill>
                  <a:schemeClr val="tx1"/>
                </a:solidFill>
                <a:latin typeface="Arial" panose="020B0604020202020204" pitchFamily="34" charset="0"/>
                <a:ea typeface="+mn-ea"/>
                <a:cs typeface="+mn-cs"/>
              </a:defRPr>
            </a:lvl6pPr>
            <a:lvl7pPr marL="2743200" algn="l" defTabSz="914400" rtl="0" eaLnBrk="1" latinLnBrk="0" hangingPunct="1">
              <a:defRPr sz="2800" kern="1200">
                <a:solidFill>
                  <a:schemeClr val="tx1"/>
                </a:solidFill>
                <a:latin typeface="Arial" panose="020B0604020202020204" pitchFamily="34" charset="0"/>
                <a:ea typeface="+mn-ea"/>
                <a:cs typeface="+mn-cs"/>
              </a:defRPr>
            </a:lvl7pPr>
            <a:lvl8pPr marL="3200400" algn="l" defTabSz="914400" rtl="0" eaLnBrk="1" latinLnBrk="0" hangingPunct="1">
              <a:defRPr sz="2800" kern="1200">
                <a:solidFill>
                  <a:schemeClr val="tx1"/>
                </a:solidFill>
                <a:latin typeface="Arial" panose="020B0604020202020204" pitchFamily="34" charset="0"/>
                <a:ea typeface="+mn-ea"/>
                <a:cs typeface="+mn-cs"/>
              </a:defRPr>
            </a:lvl8pPr>
            <a:lvl9pPr marL="3657600" algn="l" defTabSz="914400" rtl="0" eaLnBrk="1" latinLnBrk="0" hangingPunct="1">
              <a:defRPr sz="2800" kern="1200">
                <a:solidFill>
                  <a:schemeClr val="tx1"/>
                </a:solidFill>
                <a:latin typeface="Arial" panose="020B0604020202020204" pitchFamily="34" charset="0"/>
                <a:ea typeface="+mn-ea"/>
                <a:cs typeface="+mn-cs"/>
              </a:defRPr>
            </a:lvl9p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US" sz="2000" b="0" i="1" u="none" strike="noStrike" kern="1200" cap="none" spc="0" normalizeH="0" baseline="0" noProof="0" dirty="0">
                <a:ln>
                  <a:noFill/>
                </a:ln>
                <a:solidFill>
                  <a:srgbClr val="585858"/>
                </a:solidFill>
                <a:effectLst/>
                <a:uLnTx/>
                <a:uFillTx/>
                <a:latin typeface="Arial" panose="020B0604020202020204" pitchFamily="34" charset="0"/>
                <a:ea typeface="+mn-ea"/>
                <a:cs typeface="+mn-cs"/>
              </a:rPr>
              <a:t>W</a:t>
            </a:r>
            <a:r>
              <a:rPr kumimoji="0" lang="en-GB" sz="2000" b="0" i="1" u="none" strike="noStrike" kern="1200" cap="none" spc="0" normalizeH="0" baseline="0" noProof="0" dirty="0">
                <a:ln>
                  <a:noFill/>
                </a:ln>
                <a:solidFill>
                  <a:srgbClr val="585858"/>
                </a:solidFill>
                <a:effectLst/>
                <a:uLnTx/>
                <a:uFillTx/>
                <a:latin typeface="Arial" panose="020B0604020202020204" pitchFamily="34" charset="0"/>
                <a:ea typeface="+mn-ea"/>
                <a:cs typeface="+mn-cs"/>
              </a:rPr>
              <a:t>e can represent equal groups using repeated addition.</a:t>
            </a:r>
          </a:p>
        </p:txBody>
      </p:sp>
      <p:sp>
        <p:nvSpPr>
          <p:cNvPr id="6" name="Content Placeholder 2">
            <a:extLst>
              <a:ext uri="{FF2B5EF4-FFF2-40B4-BE49-F238E27FC236}">
                <a16:creationId xmlns:a16="http://schemas.microsoft.com/office/drawing/2014/main" id="{CF6F7EC0-977E-465C-A753-ED776F3F6E4D}"/>
              </a:ext>
            </a:extLst>
          </p:cNvPr>
          <p:cNvSpPr txBox="1">
            <a:spLocks/>
          </p:cNvSpPr>
          <p:nvPr/>
        </p:nvSpPr>
        <p:spPr>
          <a:xfrm>
            <a:off x="6192012" y="1992771"/>
            <a:ext cx="5109401" cy="1381805"/>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Look at the picture. Can you complete the sentence to describe the picture?</a:t>
            </a:r>
          </a:p>
          <a:p>
            <a:pPr marL="0" marR="0" lvl="0" indent="0"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None/>
              <a:tabLst/>
              <a:defRPr/>
            </a:pPr>
            <a:r>
              <a:rPr kumimoji="0" lang="en-GB" sz="2000" b="1" i="1" u="none" strike="noStrike" kern="1200" cap="none" spc="0" normalizeH="0" baseline="0" noProof="0" dirty="0">
                <a:ln>
                  <a:noFill/>
                </a:ln>
                <a:solidFill>
                  <a:srgbClr val="585858"/>
                </a:solidFill>
                <a:effectLst/>
                <a:uLnTx/>
                <a:uFillTx/>
                <a:latin typeface="Arial"/>
                <a:ea typeface="+mn-ea"/>
                <a:cs typeface="+mn-cs"/>
              </a:rPr>
              <a:t>       </a:t>
            </a:r>
            <a:r>
              <a:rPr kumimoji="0" lang="en-GB" sz="2000" i="1" u="none" strike="noStrike" kern="1200" cap="none" spc="0" normalizeH="0" baseline="0" noProof="0" dirty="0">
                <a:ln>
                  <a:noFill/>
                </a:ln>
                <a:solidFill>
                  <a:srgbClr val="585858"/>
                </a:solidFill>
                <a:effectLst/>
                <a:uLnTx/>
                <a:uFillTx/>
                <a:latin typeface="Arial"/>
                <a:ea typeface="+mn-ea"/>
                <a:cs typeface="+mn-cs"/>
              </a:rPr>
              <a:t>There are ___ groups of ___.</a:t>
            </a:r>
          </a:p>
          <a:p>
            <a:pPr marL="0" marR="0" lvl="0" indent="0"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None/>
              <a:tabLst/>
              <a:defRPr/>
            </a:pPr>
            <a:endParaRPr kumimoji="0" lang="en-GB" sz="2000" b="0" i="1" u="none" strike="noStrike" kern="1200" cap="none" spc="0" normalizeH="0" baseline="0" noProof="0" dirty="0">
              <a:ln>
                <a:noFill/>
              </a:ln>
              <a:solidFill>
                <a:srgbClr val="585858"/>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0" marR="0" lvl="0" indent="0"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None/>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p:txBody>
      </p:sp>
      <p:sp>
        <p:nvSpPr>
          <p:cNvPr id="2" name="Content Placeholder 2">
            <a:extLst>
              <a:ext uri="{FF2B5EF4-FFF2-40B4-BE49-F238E27FC236}">
                <a16:creationId xmlns:a16="http://schemas.microsoft.com/office/drawing/2014/main" id="{E960D28A-57DB-4230-9CA3-4CB9418A1522}"/>
              </a:ext>
            </a:extLst>
          </p:cNvPr>
          <p:cNvSpPr txBox="1">
            <a:spLocks/>
          </p:cNvSpPr>
          <p:nvPr/>
        </p:nvSpPr>
        <p:spPr>
          <a:xfrm>
            <a:off x="6192011" y="3475833"/>
            <a:ext cx="5237989" cy="1904660"/>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How could we represent this using an addition expression?</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What do the 5s mean? Why are there three 5s?</a:t>
            </a:r>
            <a:endParaRPr kumimoji="0" lang="en-GB" sz="2000" b="0" i="1" u="none" strike="noStrike" kern="1200" cap="none" spc="0" normalizeH="0" baseline="0" noProof="0" dirty="0">
              <a:ln>
                <a:noFill/>
              </a:ln>
              <a:solidFill>
                <a:srgbClr val="585858"/>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0" marR="0" lvl="0" indent="0"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None/>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p:txBody>
      </p:sp>
      <p:sp>
        <p:nvSpPr>
          <p:cNvPr id="7" name="TextBox 6">
            <a:extLst>
              <a:ext uri="{FF2B5EF4-FFF2-40B4-BE49-F238E27FC236}">
                <a16:creationId xmlns:a16="http://schemas.microsoft.com/office/drawing/2014/main" id="{54CBF9F3-0254-47BD-A30B-935B222EE952}"/>
              </a:ext>
            </a:extLst>
          </p:cNvPr>
          <p:cNvSpPr txBox="1"/>
          <p:nvPr/>
        </p:nvSpPr>
        <p:spPr>
          <a:xfrm>
            <a:off x="7993741" y="2853111"/>
            <a:ext cx="531906" cy="400110"/>
          </a:xfrm>
          <a:prstGeom prst="rect">
            <a:avLst/>
          </a:prstGeom>
          <a:noFill/>
        </p:spPr>
        <p:txBody>
          <a:bodyPr wrap="squar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US" sz="2000" b="1"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3</a:t>
            </a:r>
            <a:endParaRPr kumimoji="0" lang="en-GB" sz="2000" b="1" i="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p:txBody>
      </p:sp>
      <p:sp>
        <p:nvSpPr>
          <p:cNvPr id="18" name="TextBox 17">
            <a:extLst>
              <a:ext uri="{FF2B5EF4-FFF2-40B4-BE49-F238E27FC236}">
                <a16:creationId xmlns:a16="http://schemas.microsoft.com/office/drawing/2014/main" id="{354ED9C6-F7FB-4200-89F8-1B1B1327E5F9}"/>
              </a:ext>
            </a:extLst>
          </p:cNvPr>
          <p:cNvSpPr txBox="1"/>
          <p:nvPr/>
        </p:nvSpPr>
        <p:spPr>
          <a:xfrm>
            <a:off x="9558338" y="2853111"/>
            <a:ext cx="746057" cy="400110"/>
          </a:xfrm>
          <a:prstGeom prst="rect">
            <a:avLst/>
          </a:prstGeom>
          <a:noFill/>
        </p:spPr>
        <p:txBody>
          <a:bodyPr wrap="squar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US" sz="2000" b="1"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5</a:t>
            </a:r>
            <a:endParaRPr kumimoji="0" lang="en-GB" sz="2000" b="1" i="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p:txBody>
      </p:sp>
    </p:spTree>
    <p:custDataLst>
      <p:tags r:id="rId1"/>
    </p:custDataLst>
    <p:extLst>
      <p:ext uri="{BB962C8B-B14F-4D97-AF65-F5344CB8AC3E}">
        <p14:creationId xmlns:p14="http://schemas.microsoft.com/office/powerpoint/2010/main" val="2500249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xit" presetSubtype="0" fill="hold" grpId="1" nodeType="clickEffect">
                                  <p:stCondLst>
                                    <p:cond delay="0"/>
                                  </p:stCondLst>
                                  <p:childTnLst>
                                    <p:set>
                                      <p:cBhvr>
                                        <p:cTn id="18" dur="1" fill="hold">
                                          <p:stCondLst>
                                            <p:cond delay="0"/>
                                          </p:stCondLst>
                                        </p:cTn>
                                        <p:tgtEl>
                                          <p:spTgt spid="1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3" grpId="1"/>
      <p:bldP spid="7" grpId="0"/>
      <p:bldP spid="18"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FEB49C82-AF58-4F73-80DE-F028EC7D01BD}"/>
              </a:ext>
            </a:extLst>
          </p:cNvPr>
          <p:cNvSpPr txBox="1"/>
          <p:nvPr/>
        </p:nvSpPr>
        <p:spPr>
          <a:xfrm>
            <a:off x="2793414" y="4347673"/>
            <a:ext cx="1351902" cy="600164"/>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3200" b="1"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3 × 5</a:t>
            </a:r>
          </a:p>
        </p:txBody>
      </p:sp>
      <p:sp>
        <p:nvSpPr>
          <p:cNvPr id="13" name="TextBox 12">
            <a:extLst>
              <a:ext uri="{FF2B5EF4-FFF2-40B4-BE49-F238E27FC236}">
                <a16:creationId xmlns:a16="http://schemas.microsoft.com/office/drawing/2014/main" id="{57E5F81C-E529-4C06-B830-12FAE7078EFE}"/>
              </a:ext>
            </a:extLst>
          </p:cNvPr>
          <p:cNvSpPr txBox="1"/>
          <p:nvPr/>
        </p:nvSpPr>
        <p:spPr>
          <a:xfrm>
            <a:off x="2492583" y="3693763"/>
            <a:ext cx="1946406" cy="584775"/>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3200" b="1"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5 + 5 + 5</a:t>
            </a:r>
          </a:p>
        </p:txBody>
      </p:sp>
      <p:sp>
        <p:nvSpPr>
          <p:cNvPr id="14" name="TextBox 13">
            <a:extLst>
              <a:ext uri="{FF2B5EF4-FFF2-40B4-BE49-F238E27FC236}">
                <a16:creationId xmlns:a16="http://schemas.microsoft.com/office/drawing/2014/main" id="{73DB64EE-07FC-4384-AA8A-5CF7D22C916D}"/>
              </a:ext>
            </a:extLst>
          </p:cNvPr>
          <p:cNvSpPr txBox="1"/>
          <p:nvPr/>
        </p:nvSpPr>
        <p:spPr>
          <a:xfrm>
            <a:off x="1470790" y="5014249"/>
            <a:ext cx="3989992" cy="600164"/>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3200" b="1"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5 + 5 + 5 = 3 × 5</a:t>
            </a:r>
          </a:p>
        </p:txBody>
      </p:sp>
      <p:pic>
        <p:nvPicPr>
          <p:cNvPr id="15" name="Picture 14">
            <a:extLst>
              <a:ext uri="{FF2B5EF4-FFF2-40B4-BE49-F238E27FC236}">
                <a16:creationId xmlns:a16="http://schemas.microsoft.com/office/drawing/2014/main" id="{3A6BAD48-92A8-48A3-9634-B5E5B04E3652}"/>
              </a:ext>
            </a:extLst>
          </p:cNvPr>
          <p:cNvPicPr>
            <a:picLocks noChangeAspect="1"/>
          </p:cNvPicPr>
          <p:nvPr/>
        </p:nvPicPr>
        <p:blipFill>
          <a:blip r:embed="rId4"/>
          <a:stretch>
            <a:fillRect/>
          </a:stretch>
        </p:blipFill>
        <p:spPr>
          <a:xfrm>
            <a:off x="2476635" y="2499648"/>
            <a:ext cx="1775148" cy="1072892"/>
          </a:xfrm>
          <a:prstGeom prst="rect">
            <a:avLst/>
          </a:prstGeom>
        </p:spPr>
      </p:pic>
      <p:pic>
        <p:nvPicPr>
          <p:cNvPr id="16" name="Picture 15">
            <a:extLst>
              <a:ext uri="{FF2B5EF4-FFF2-40B4-BE49-F238E27FC236}">
                <a16:creationId xmlns:a16="http://schemas.microsoft.com/office/drawing/2014/main" id="{7C0D9BB4-78DC-4690-B6AC-F46811489F74}"/>
              </a:ext>
            </a:extLst>
          </p:cNvPr>
          <p:cNvPicPr>
            <a:picLocks noChangeAspect="1"/>
          </p:cNvPicPr>
          <p:nvPr/>
        </p:nvPicPr>
        <p:blipFill>
          <a:blip r:embed="rId4"/>
          <a:stretch>
            <a:fillRect/>
          </a:stretch>
        </p:blipFill>
        <p:spPr>
          <a:xfrm>
            <a:off x="4278363" y="2499648"/>
            <a:ext cx="1775148" cy="1072892"/>
          </a:xfrm>
          <a:prstGeom prst="rect">
            <a:avLst/>
          </a:prstGeom>
        </p:spPr>
      </p:pic>
      <p:pic>
        <p:nvPicPr>
          <p:cNvPr id="17" name="Picture 16">
            <a:extLst>
              <a:ext uri="{FF2B5EF4-FFF2-40B4-BE49-F238E27FC236}">
                <a16:creationId xmlns:a16="http://schemas.microsoft.com/office/drawing/2014/main" id="{84BAF046-AD1A-4B3E-AFA2-E7EE0AC91A87}"/>
              </a:ext>
            </a:extLst>
          </p:cNvPr>
          <p:cNvPicPr>
            <a:picLocks noChangeAspect="1"/>
          </p:cNvPicPr>
          <p:nvPr/>
        </p:nvPicPr>
        <p:blipFill>
          <a:blip r:embed="rId4"/>
          <a:stretch>
            <a:fillRect/>
          </a:stretch>
        </p:blipFill>
        <p:spPr>
          <a:xfrm>
            <a:off x="643744" y="2499648"/>
            <a:ext cx="1775148" cy="1072892"/>
          </a:xfrm>
          <a:prstGeom prst="rect">
            <a:avLst/>
          </a:prstGeom>
        </p:spPr>
      </p:pic>
      <p:sp>
        <p:nvSpPr>
          <p:cNvPr id="3" name="Title 2">
            <a:extLst>
              <a:ext uri="{FF2B5EF4-FFF2-40B4-BE49-F238E27FC236}">
                <a16:creationId xmlns:a16="http://schemas.microsoft.com/office/drawing/2014/main" id="{E5F840D5-625B-4E26-A171-8C3150AA96B2}"/>
              </a:ext>
            </a:extLst>
          </p:cNvPr>
          <p:cNvSpPr>
            <a:spLocks noGrp="1"/>
          </p:cNvSpPr>
          <p:nvPr>
            <p:ph type="title"/>
          </p:nvPr>
        </p:nvSpPr>
        <p:spPr/>
        <p:txBody>
          <a:bodyPr/>
          <a:lstStyle/>
          <a:p>
            <a:r>
              <a:rPr lang="en-GB" dirty="0"/>
              <a:t>2MD-1 Multiplication as repeated addition</a:t>
            </a:r>
          </a:p>
        </p:txBody>
      </p:sp>
      <p:sp>
        <p:nvSpPr>
          <p:cNvPr id="5" name="TextBox 19">
            <a:extLst>
              <a:ext uri="{FF2B5EF4-FFF2-40B4-BE49-F238E27FC236}">
                <a16:creationId xmlns:a16="http://schemas.microsoft.com/office/drawing/2014/main" id="{572ACB13-0BF4-43C1-B1DC-9FED7FBE0D9B}"/>
              </a:ext>
            </a:extLst>
          </p:cNvPr>
          <p:cNvSpPr txBox="1"/>
          <p:nvPr/>
        </p:nvSpPr>
        <p:spPr>
          <a:xfrm>
            <a:off x="2249537" y="5822151"/>
            <a:ext cx="7337376" cy="400110"/>
          </a:xfrm>
          <a:prstGeom prst="rect">
            <a:avLst/>
          </a:prstGeom>
          <a:solidFill>
            <a:schemeClr val="accent2"/>
          </a:solidFill>
          <a:ln w="12700">
            <a:noFill/>
          </a:ln>
        </p:spPr>
        <p:txBody>
          <a:bodyPr wrap="square" rtlCol="0">
            <a:spAutoFit/>
          </a:bodyPr>
          <a:lstStyle>
            <a:defPPr>
              <a:defRPr lang="en-GB"/>
            </a:defPPr>
            <a:lvl1pPr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1pPr>
            <a:lvl2pPr marL="4572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2pPr>
            <a:lvl3pPr marL="9144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3pPr>
            <a:lvl4pPr marL="13716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4pPr>
            <a:lvl5pPr marL="18288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5pPr>
            <a:lvl6pPr marL="2286000" algn="l" defTabSz="914400" rtl="0" eaLnBrk="1" latinLnBrk="0" hangingPunct="1">
              <a:defRPr sz="2800" kern="1200">
                <a:solidFill>
                  <a:schemeClr val="tx1"/>
                </a:solidFill>
                <a:latin typeface="Arial" panose="020B0604020202020204" pitchFamily="34" charset="0"/>
                <a:ea typeface="+mn-ea"/>
                <a:cs typeface="+mn-cs"/>
              </a:defRPr>
            </a:lvl6pPr>
            <a:lvl7pPr marL="2743200" algn="l" defTabSz="914400" rtl="0" eaLnBrk="1" latinLnBrk="0" hangingPunct="1">
              <a:defRPr sz="2800" kern="1200">
                <a:solidFill>
                  <a:schemeClr val="tx1"/>
                </a:solidFill>
                <a:latin typeface="Arial" panose="020B0604020202020204" pitchFamily="34" charset="0"/>
                <a:ea typeface="+mn-ea"/>
                <a:cs typeface="+mn-cs"/>
              </a:defRPr>
            </a:lvl7pPr>
            <a:lvl8pPr marL="3200400" algn="l" defTabSz="914400" rtl="0" eaLnBrk="1" latinLnBrk="0" hangingPunct="1">
              <a:defRPr sz="2800" kern="1200">
                <a:solidFill>
                  <a:schemeClr val="tx1"/>
                </a:solidFill>
                <a:latin typeface="Arial" panose="020B0604020202020204" pitchFamily="34" charset="0"/>
                <a:ea typeface="+mn-ea"/>
                <a:cs typeface="+mn-cs"/>
              </a:defRPr>
            </a:lvl8pPr>
            <a:lvl9pPr marL="3657600" algn="l" defTabSz="914400" rtl="0" eaLnBrk="1" latinLnBrk="0" hangingPunct="1">
              <a:defRPr sz="2800" kern="1200">
                <a:solidFill>
                  <a:schemeClr val="tx1"/>
                </a:solidFill>
                <a:latin typeface="Arial" panose="020B0604020202020204" pitchFamily="34" charset="0"/>
                <a:ea typeface="+mn-ea"/>
                <a:cs typeface="+mn-cs"/>
              </a:defRPr>
            </a:lvl9p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US" sz="2000" b="0" i="1" u="none" strike="noStrike" kern="1200" cap="none" spc="0" normalizeH="0" baseline="0" noProof="0" dirty="0">
                <a:ln>
                  <a:noFill/>
                </a:ln>
                <a:solidFill>
                  <a:srgbClr val="585858"/>
                </a:solidFill>
                <a:effectLst/>
                <a:uLnTx/>
                <a:uFillTx/>
                <a:latin typeface="Arial" panose="020B0604020202020204" pitchFamily="34" charset="0"/>
                <a:ea typeface="+mn-ea"/>
                <a:cs typeface="+mn-cs"/>
              </a:rPr>
              <a:t>W</a:t>
            </a:r>
            <a:r>
              <a:rPr kumimoji="0" lang="en-GB" sz="2000" b="0" i="1" u="none" strike="noStrike" kern="1200" cap="none" spc="0" normalizeH="0" baseline="0" noProof="0" dirty="0">
                <a:ln>
                  <a:noFill/>
                </a:ln>
                <a:solidFill>
                  <a:srgbClr val="585858"/>
                </a:solidFill>
                <a:effectLst/>
                <a:uLnTx/>
                <a:uFillTx/>
                <a:latin typeface="Arial" panose="020B0604020202020204" pitchFamily="34" charset="0"/>
                <a:ea typeface="+mn-ea"/>
                <a:cs typeface="+mn-cs"/>
              </a:rPr>
              <a:t>e can represent repeated addition using multiplication.</a:t>
            </a:r>
          </a:p>
        </p:txBody>
      </p:sp>
      <p:sp>
        <p:nvSpPr>
          <p:cNvPr id="2" name="Content Placeholder 2">
            <a:extLst>
              <a:ext uri="{FF2B5EF4-FFF2-40B4-BE49-F238E27FC236}">
                <a16:creationId xmlns:a16="http://schemas.microsoft.com/office/drawing/2014/main" id="{E960D28A-57DB-4230-9CA3-4CB9418A1522}"/>
              </a:ext>
            </a:extLst>
          </p:cNvPr>
          <p:cNvSpPr txBox="1">
            <a:spLocks/>
          </p:cNvSpPr>
          <p:nvPr/>
        </p:nvSpPr>
        <p:spPr>
          <a:xfrm>
            <a:off x="6225324" y="2018811"/>
            <a:ext cx="5390389" cy="232886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How could we represent the equal groups using a </a:t>
            </a:r>
            <a:r>
              <a:rPr kumimoji="0" lang="en-GB" sz="2000" b="0" i="1" u="none" strike="noStrike" kern="1200" cap="none" spc="0" normalizeH="0" baseline="0" noProof="0" dirty="0">
                <a:ln>
                  <a:noFill/>
                </a:ln>
                <a:solidFill>
                  <a:srgbClr val="585858"/>
                </a:solidFill>
                <a:effectLst/>
                <a:uLnTx/>
                <a:uFillTx/>
                <a:latin typeface="Arial"/>
                <a:ea typeface="+mn-ea"/>
                <a:cs typeface="+mn-cs"/>
              </a:rPr>
              <a:t>multiplication</a:t>
            </a:r>
            <a:r>
              <a:rPr kumimoji="0" lang="en-GB" sz="2000" b="0" i="0" u="none" strike="noStrike" kern="1200" cap="none" spc="0" normalizeH="0" baseline="0" noProof="0" dirty="0">
                <a:ln>
                  <a:noFill/>
                </a:ln>
                <a:solidFill>
                  <a:srgbClr val="585858"/>
                </a:solidFill>
                <a:effectLst/>
                <a:uLnTx/>
                <a:uFillTx/>
                <a:latin typeface="Arial"/>
                <a:ea typeface="+mn-ea"/>
                <a:cs typeface="+mn-cs"/>
              </a:rPr>
              <a:t> expression?</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What does the 3 mean? What does the 5 mean?</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Read the final equation. Do you agree that 5 plus 5 plus 5 is equal to 3 times 5? Why?</a:t>
            </a:r>
          </a:p>
          <a:p>
            <a:pPr marL="0" marR="0" lvl="0" indent="0" algn="l" defTabSz="914400" rtl="0" eaLnBrk="0" fontAlgn="base" latinLnBrk="0" hangingPunct="0">
              <a:lnSpc>
                <a:spcPct val="120000"/>
              </a:lnSpc>
              <a:spcBef>
                <a:spcPts val="600"/>
              </a:spcBef>
              <a:spcAft>
                <a:spcPts val="600"/>
              </a:spcAft>
              <a:buClr>
                <a:srgbClr val="00628C"/>
              </a:buClr>
              <a:buSzTx/>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p:txBody>
      </p:sp>
    </p:spTree>
    <p:custDataLst>
      <p:tags r:id="rId1"/>
    </p:custDataLst>
    <p:extLst>
      <p:ext uri="{BB962C8B-B14F-4D97-AF65-F5344CB8AC3E}">
        <p14:creationId xmlns:p14="http://schemas.microsoft.com/office/powerpoint/2010/main" val="8590516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4"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FDF67E-4E66-4E17-AEF9-D28E3106E641}"/>
              </a:ext>
            </a:extLst>
          </p:cNvPr>
          <p:cNvSpPr>
            <a:spLocks noGrp="1"/>
          </p:cNvSpPr>
          <p:nvPr>
            <p:ph type="title"/>
          </p:nvPr>
        </p:nvSpPr>
        <p:spPr/>
        <p:txBody>
          <a:bodyPr/>
          <a:lstStyle/>
          <a:p>
            <a:r>
              <a:rPr lang="en-GB" dirty="0"/>
              <a:t>2MD-1 Multiplication as repeated addition</a:t>
            </a:r>
          </a:p>
        </p:txBody>
      </p:sp>
      <p:pic>
        <p:nvPicPr>
          <p:cNvPr id="115715" name="Picture 3">
            <a:extLst>
              <a:ext uri="{FF2B5EF4-FFF2-40B4-BE49-F238E27FC236}">
                <a16:creationId xmlns:a16="http://schemas.microsoft.com/office/drawing/2014/main" id="{79AFF8EF-42FE-4C76-853F-0C2B2277C4F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95187" y="1627713"/>
            <a:ext cx="1803642" cy="7518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5716" name="Picture 5">
            <a:extLst>
              <a:ext uri="{FF2B5EF4-FFF2-40B4-BE49-F238E27FC236}">
                <a16:creationId xmlns:a16="http://schemas.microsoft.com/office/drawing/2014/main" id="{C8F69737-3D9D-4C3A-81B4-8F2F4F1E286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88681" y="2969252"/>
            <a:ext cx="1802366" cy="4161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5717" name="Picture 7">
            <a:extLst>
              <a:ext uri="{FF2B5EF4-FFF2-40B4-BE49-F238E27FC236}">
                <a16:creationId xmlns:a16="http://schemas.microsoft.com/office/drawing/2014/main" id="{C7D3FA49-6C0D-4651-8829-9D5C205B0C98}"/>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95187" y="3718072"/>
            <a:ext cx="1803642" cy="7518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5718" name="Picture 9">
            <a:extLst>
              <a:ext uri="{FF2B5EF4-FFF2-40B4-BE49-F238E27FC236}">
                <a16:creationId xmlns:a16="http://schemas.microsoft.com/office/drawing/2014/main" id="{BFAB25CA-6AAC-4F50-A6E6-BB8BF82FC444}"/>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988681" y="4909187"/>
            <a:ext cx="1802366" cy="751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5719" name="TextBox 10">
            <a:extLst>
              <a:ext uri="{FF2B5EF4-FFF2-40B4-BE49-F238E27FC236}">
                <a16:creationId xmlns:a16="http://schemas.microsoft.com/office/drawing/2014/main" id="{D4DECD45-E4F4-4AF9-A0B6-4333593FB38A}"/>
              </a:ext>
            </a:extLst>
          </p:cNvPr>
          <p:cNvSpPr txBox="1">
            <a:spLocks noChangeArrowheads="1"/>
          </p:cNvSpPr>
          <p:nvPr/>
        </p:nvSpPr>
        <p:spPr bwMode="auto">
          <a:xfrm>
            <a:off x="4417646" y="1888538"/>
            <a:ext cx="1235075" cy="461963"/>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1pPr>
            <a:lvl2pPr marL="742950" indent="-28575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2pPr>
            <a:lvl3pPr marL="11430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3pPr>
            <a:lvl4pPr marL="16002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4pPr>
            <a:lvl5pPr marL="20574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
                <a:srgbClr val="82CBDD"/>
              </a:buClr>
              <a:buSzTx/>
              <a:buFont typeface="Arial" panose="020B0604020202020204" pitchFamily="34" charset="0"/>
              <a:buNone/>
              <a:tabLst/>
              <a:defRPr/>
            </a:pPr>
            <a:r>
              <a:rPr kumimoji="0" lang="en-GB" altLang="en-US" sz="2400" b="0" i="0" u="none" strike="noStrike" kern="1200" cap="none" spc="0" normalizeH="0" baseline="0" noProof="0">
                <a:ln>
                  <a:noFill/>
                </a:ln>
                <a:solidFill>
                  <a:srgbClr val="000000"/>
                </a:solidFill>
                <a:effectLst/>
                <a:uLnTx/>
                <a:uFillTx/>
                <a:latin typeface="Myriad Pro" panose="020B0503030403020204" pitchFamily="34" charset="0"/>
                <a:ea typeface="+mn-ea"/>
                <a:cs typeface="+mn-cs"/>
              </a:rPr>
              <a:t>4 </a:t>
            </a:r>
            <a:r>
              <a:rPr kumimoji="0" lang="en-GB" altLang="en-US" sz="2400" b="0" i="0" u="none" strike="noStrike" kern="1200" cap="none" spc="0" normalizeH="0" baseline="0" noProof="0">
                <a:ln>
                  <a:noFill/>
                </a:ln>
                <a:solidFill>
                  <a:srgbClr val="000000"/>
                </a:solidFill>
                <a:effectLst/>
                <a:uLnTx/>
                <a:uFillTx/>
                <a:latin typeface="Myriad Pro" panose="020B0503030403020204" pitchFamily="34" charset="0"/>
                <a:ea typeface="Myriad Pro Semibold"/>
                <a:cs typeface="Myriad Pro Semibold"/>
              </a:rPr>
              <a:t>×</a:t>
            </a:r>
            <a:r>
              <a:rPr kumimoji="0" lang="en-GB" altLang="en-US" sz="2400" b="0" i="0" u="none" strike="noStrike" kern="1200" cap="none" spc="0" normalizeH="0" baseline="0" noProof="0">
                <a:ln>
                  <a:noFill/>
                </a:ln>
                <a:solidFill>
                  <a:srgbClr val="000000"/>
                </a:solidFill>
                <a:effectLst/>
                <a:uLnTx/>
                <a:uFillTx/>
                <a:latin typeface="Myriad Pro" panose="020B0503030403020204" pitchFamily="34" charset="0"/>
                <a:ea typeface="+mn-ea"/>
                <a:cs typeface="+mn-cs"/>
              </a:rPr>
              <a:t> 1</a:t>
            </a:r>
            <a:endParaRPr kumimoji="0" lang="en-GB" altLang="en-US" sz="2400" b="0" i="0" u="none" strike="noStrike" kern="1200" cap="none" spc="0" normalizeH="0" baseline="0" noProof="0">
              <a:ln>
                <a:noFill/>
              </a:ln>
              <a:solidFill>
                <a:srgbClr val="000000"/>
              </a:solidFill>
              <a:effectLst/>
              <a:uLnTx/>
              <a:uFillTx/>
              <a:latin typeface="Myriad Pro" panose="020B0503030403020204" pitchFamily="34" charset="0"/>
              <a:ea typeface="Myriad Pro Semibold"/>
              <a:cs typeface="Myriad Pro Semibold"/>
            </a:endParaRPr>
          </a:p>
        </p:txBody>
      </p:sp>
      <p:sp>
        <p:nvSpPr>
          <p:cNvPr id="115720" name="TextBox 11">
            <a:extLst>
              <a:ext uri="{FF2B5EF4-FFF2-40B4-BE49-F238E27FC236}">
                <a16:creationId xmlns:a16="http://schemas.microsoft.com/office/drawing/2014/main" id="{FB533148-A4E4-4831-A91B-04F5E39B9FD0}"/>
              </a:ext>
            </a:extLst>
          </p:cNvPr>
          <p:cNvSpPr txBox="1">
            <a:spLocks noChangeArrowheads="1"/>
          </p:cNvSpPr>
          <p:nvPr/>
        </p:nvSpPr>
        <p:spPr bwMode="auto">
          <a:xfrm>
            <a:off x="4417646" y="3093179"/>
            <a:ext cx="1235075" cy="461963"/>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1pPr>
            <a:lvl2pPr marL="742950" indent="-28575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2pPr>
            <a:lvl3pPr marL="11430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3pPr>
            <a:lvl4pPr marL="16002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4pPr>
            <a:lvl5pPr marL="20574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
                <a:srgbClr val="82CBDD"/>
              </a:buClr>
              <a:buSzTx/>
              <a:buFont typeface="Arial" panose="020B0604020202020204" pitchFamily="34" charset="0"/>
              <a:buNone/>
              <a:tabLst/>
              <a:defRPr/>
            </a:pPr>
            <a:r>
              <a:rPr kumimoji="0" lang="en-GB" altLang="en-US" sz="2400" b="0" i="0" u="none" strike="noStrike" kern="1200" cap="none" spc="0" normalizeH="0" baseline="0" noProof="0">
                <a:ln>
                  <a:noFill/>
                </a:ln>
                <a:solidFill>
                  <a:srgbClr val="000000"/>
                </a:solidFill>
                <a:effectLst/>
                <a:uLnTx/>
                <a:uFillTx/>
                <a:latin typeface="Myriad Pro" panose="020B0503030403020204" pitchFamily="34" charset="0"/>
                <a:ea typeface="+mn-ea"/>
                <a:cs typeface="+mn-cs"/>
              </a:rPr>
              <a:t>4 </a:t>
            </a:r>
            <a:r>
              <a:rPr kumimoji="0" lang="en-GB" altLang="en-US" sz="2400" b="0" i="0" u="none" strike="noStrike" kern="1200" cap="none" spc="0" normalizeH="0" baseline="0" noProof="0">
                <a:ln>
                  <a:noFill/>
                </a:ln>
                <a:solidFill>
                  <a:srgbClr val="000000"/>
                </a:solidFill>
                <a:effectLst/>
                <a:uLnTx/>
                <a:uFillTx/>
                <a:latin typeface="Myriad Pro" panose="020B0503030403020204" pitchFamily="34" charset="0"/>
                <a:ea typeface="Myriad Pro Semibold"/>
                <a:cs typeface="Myriad Pro Semibold"/>
              </a:rPr>
              <a:t>×</a:t>
            </a:r>
            <a:r>
              <a:rPr kumimoji="0" lang="en-GB" altLang="en-US" sz="2400" b="0" i="0" u="none" strike="noStrike" kern="1200" cap="none" spc="0" normalizeH="0" baseline="0" noProof="0">
                <a:ln>
                  <a:noFill/>
                </a:ln>
                <a:solidFill>
                  <a:srgbClr val="000000"/>
                </a:solidFill>
                <a:effectLst/>
                <a:uLnTx/>
                <a:uFillTx/>
                <a:latin typeface="Myriad Pro" panose="020B0503030403020204" pitchFamily="34" charset="0"/>
                <a:ea typeface="+mn-ea"/>
                <a:cs typeface="+mn-cs"/>
              </a:rPr>
              <a:t> 3</a:t>
            </a:r>
            <a:endParaRPr kumimoji="0" lang="en-GB" altLang="en-US" sz="2400" b="0" i="0" u="none" strike="noStrike" kern="1200" cap="none" spc="0" normalizeH="0" baseline="0" noProof="0">
              <a:ln>
                <a:noFill/>
              </a:ln>
              <a:solidFill>
                <a:srgbClr val="000000"/>
              </a:solidFill>
              <a:effectLst/>
              <a:uLnTx/>
              <a:uFillTx/>
              <a:latin typeface="Myriad Pro" panose="020B0503030403020204" pitchFamily="34" charset="0"/>
              <a:ea typeface="Myriad Pro Semibold"/>
              <a:cs typeface="Myriad Pro Semibold"/>
            </a:endParaRPr>
          </a:p>
        </p:txBody>
      </p:sp>
      <p:sp>
        <p:nvSpPr>
          <p:cNvPr id="115721" name="TextBox 12">
            <a:extLst>
              <a:ext uri="{FF2B5EF4-FFF2-40B4-BE49-F238E27FC236}">
                <a16:creationId xmlns:a16="http://schemas.microsoft.com/office/drawing/2014/main" id="{4E52C2BF-7C70-4848-AF59-D6BC08E1AD88}"/>
              </a:ext>
            </a:extLst>
          </p:cNvPr>
          <p:cNvSpPr txBox="1">
            <a:spLocks noChangeArrowheads="1"/>
          </p:cNvSpPr>
          <p:nvPr/>
        </p:nvSpPr>
        <p:spPr bwMode="auto">
          <a:xfrm>
            <a:off x="4428757" y="4040808"/>
            <a:ext cx="1233488" cy="460375"/>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1pPr>
            <a:lvl2pPr marL="742950" indent="-28575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2pPr>
            <a:lvl3pPr marL="11430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3pPr>
            <a:lvl4pPr marL="16002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4pPr>
            <a:lvl5pPr marL="20574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
                <a:srgbClr val="82CBDD"/>
              </a:buClr>
              <a:buSzTx/>
              <a:buFont typeface="Arial" panose="020B0604020202020204" pitchFamily="34" charset="0"/>
              <a:buNone/>
              <a:tabLst/>
              <a:defRPr/>
            </a:pPr>
            <a:r>
              <a:rPr kumimoji="0" lang="en-GB" altLang="en-US" sz="2400" b="0" i="0" u="none" strike="noStrike" kern="1200" cap="none" spc="0" normalizeH="0" baseline="0" noProof="0">
                <a:ln>
                  <a:noFill/>
                </a:ln>
                <a:solidFill>
                  <a:srgbClr val="000000"/>
                </a:solidFill>
                <a:effectLst/>
                <a:uLnTx/>
                <a:uFillTx/>
                <a:latin typeface="Myriad Pro" panose="020B0503030403020204" pitchFamily="34" charset="0"/>
                <a:ea typeface="+mn-ea"/>
                <a:cs typeface="+mn-cs"/>
              </a:rPr>
              <a:t>4 </a:t>
            </a:r>
            <a:r>
              <a:rPr kumimoji="0" lang="en-GB" altLang="en-US" sz="2400" b="0" i="0" u="none" strike="noStrike" kern="1200" cap="none" spc="0" normalizeH="0" baseline="0" noProof="0">
                <a:ln>
                  <a:noFill/>
                </a:ln>
                <a:solidFill>
                  <a:srgbClr val="000000"/>
                </a:solidFill>
                <a:effectLst/>
                <a:uLnTx/>
                <a:uFillTx/>
                <a:latin typeface="Myriad Pro" panose="020B0503030403020204" pitchFamily="34" charset="0"/>
                <a:ea typeface="Myriad Pro Semibold"/>
                <a:cs typeface="Myriad Pro Semibold"/>
              </a:rPr>
              <a:t>×</a:t>
            </a:r>
            <a:r>
              <a:rPr kumimoji="0" lang="en-GB" altLang="en-US" sz="2400" b="0" i="0" u="none" strike="noStrike" kern="1200" cap="none" spc="0" normalizeH="0" baseline="0" noProof="0">
                <a:ln>
                  <a:noFill/>
                </a:ln>
                <a:solidFill>
                  <a:srgbClr val="000000"/>
                </a:solidFill>
                <a:effectLst/>
                <a:uLnTx/>
                <a:uFillTx/>
                <a:latin typeface="Myriad Pro" panose="020B0503030403020204" pitchFamily="34" charset="0"/>
                <a:ea typeface="+mn-ea"/>
                <a:cs typeface="+mn-cs"/>
              </a:rPr>
              <a:t> 0</a:t>
            </a:r>
            <a:endParaRPr kumimoji="0" lang="en-GB" altLang="en-US" sz="2400" b="0" i="0" u="none" strike="noStrike" kern="1200" cap="none" spc="0" normalizeH="0" baseline="0" noProof="0">
              <a:ln>
                <a:noFill/>
              </a:ln>
              <a:solidFill>
                <a:srgbClr val="000000"/>
              </a:solidFill>
              <a:effectLst/>
              <a:uLnTx/>
              <a:uFillTx/>
              <a:latin typeface="Myriad Pro" panose="020B0503030403020204" pitchFamily="34" charset="0"/>
              <a:ea typeface="Myriad Pro Semibold"/>
              <a:cs typeface="Myriad Pro Semibold"/>
            </a:endParaRPr>
          </a:p>
        </p:txBody>
      </p:sp>
      <p:sp>
        <p:nvSpPr>
          <p:cNvPr id="115722" name="TextBox 13">
            <a:extLst>
              <a:ext uri="{FF2B5EF4-FFF2-40B4-BE49-F238E27FC236}">
                <a16:creationId xmlns:a16="http://schemas.microsoft.com/office/drawing/2014/main" id="{17D42C0C-35E8-4B2B-9226-66C3229A9EC9}"/>
              </a:ext>
            </a:extLst>
          </p:cNvPr>
          <p:cNvSpPr txBox="1">
            <a:spLocks noChangeArrowheads="1"/>
          </p:cNvSpPr>
          <p:nvPr/>
        </p:nvSpPr>
        <p:spPr bwMode="auto">
          <a:xfrm>
            <a:off x="4428757" y="5054125"/>
            <a:ext cx="1233488" cy="461962"/>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1pPr>
            <a:lvl2pPr marL="742950" indent="-28575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2pPr>
            <a:lvl3pPr marL="11430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3pPr>
            <a:lvl4pPr marL="16002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4pPr>
            <a:lvl5pPr marL="20574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
                <a:srgbClr val="82CBDD"/>
              </a:buClr>
              <a:buSzTx/>
              <a:buFont typeface="Arial" panose="020B0604020202020204" pitchFamily="34" charset="0"/>
              <a:buNone/>
              <a:tabLst/>
              <a:defRPr/>
            </a:pPr>
            <a:r>
              <a:rPr kumimoji="0" lang="en-GB" altLang="en-US" sz="2400" b="0" i="0" u="none" strike="noStrike" kern="1200" cap="none" spc="0" normalizeH="0" baseline="0" noProof="0">
                <a:ln>
                  <a:noFill/>
                </a:ln>
                <a:solidFill>
                  <a:srgbClr val="000000"/>
                </a:solidFill>
                <a:effectLst/>
                <a:uLnTx/>
                <a:uFillTx/>
                <a:latin typeface="Myriad Pro" panose="020B0503030403020204" pitchFamily="34" charset="0"/>
                <a:ea typeface="+mn-ea"/>
                <a:cs typeface="+mn-cs"/>
              </a:rPr>
              <a:t>4 </a:t>
            </a:r>
            <a:r>
              <a:rPr kumimoji="0" lang="en-GB" altLang="en-US" sz="2400" b="0" i="0" u="none" strike="noStrike" kern="1200" cap="none" spc="0" normalizeH="0" baseline="0" noProof="0">
                <a:ln>
                  <a:noFill/>
                </a:ln>
                <a:solidFill>
                  <a:srgbClr val="000000"/>
                </a:solidFill>
                <a:effectLst/>
                <a:uLnTx/>
                <a:uFillTx/>
                <a:latin typeface="Myriad Pro" panose="020B0503030403020204" pitchFamily="34" charset="0"/>
                <a:ea typeface="Myriad Pro Semibold"/>
                <a:cs typeface="Myriad Pro Semibold"/>
              </a:rPr>
              <a:t>×</a:t>
            </a:r>
            <a:r>
              <a:rPr kumimoji="0" lang="en-GB" altLang="en-US" sz="2400" b="0" i="0" u="none" strike="noStrike" kern="1200" cap="none" spc="0" normalizeH="0" baseline="0" noProof="0">
                <a:ln>
                  <a:noFill/>
                </a:ln>
                <a:solidFill>
                  <a:srgbClr val="000000"/>
                </a:solidFill>
                <a:effectLst/>
                <a:uLnTx/>
                <a:uFillTx/>
                <a:latin typeface="Myriad Pro" panose="020B0503030403020204" pitchFamily="34" charset="0"/>
                <a:ea typeface="+mn-ea"/>
                <a:cs typeface="+mn-cs"/>
              </a:rPr>
              <a:t>2</a:t>
            </a:r>
            <a:endParaRPr kumimoji="0" lang="en-GB" altLang="en-US" sz="2400" b="0" i="0" u="none" strike="noStrike" kern="1200" cap="none" spc="0" normalizeH="0" baseline="0" noProof="0">
              <a:ln>
                <a:noFill/>
              </a:ln>
              <a:solidFill>
                <a:srgbClr val="000000"/>
              </a:solidFill>
              <a:effectLst/>
              <a:uLnTx/>
              <a:uFillTx/>
              <a:latin typeface="Myriad Pro" panose="020B0503030403020204" pitchFamily="34" charset="0"/>
              <a:ea typeface="Myriad Pro Semibold"/>
              <a:cs typeface="Myriad Pro Semibold"/>
            </a:endParaRPr>
          </a:p>
        </p:txBody>
      </p:sp>
      <p:cxnSp>
        <p:nvCxnSpPr>
          <p:cNvPr id="15" name="Straight Connector 14">
            <a:extLst>
              <a:ext uri="{FF2B5EF4-FFF2-40B4-BE49-F238E27FC236}">
                <a16:creationId xmlns:a16="http://schemas.microsoft.com/office/drawing/2014/main" id="{B0B17189-3B5B-4795-8530-3917EB42ADD1}"/>
              </a:ext>
            </a:extLst>
          </p:cNvPr>
          <p:cNvCxnSpPr>
            <a:cxnSpLocks/>
            <a:stCxn id="115720" idx="1"/>
            <a:endCxn id="115715" idx="3"/>
          </p:cNvCxnSpPr>
          <p:nvPr/>
        </p:nvCxnSpPr>
        <p:spPr bwMode="auto">
          <a:xfrm flipH="1" flipV="1">
            <a:off x="2798829" y="2003631"/>
            <a:ext cx="1618817" cy="1320530"/>
          </a:xfrm>
          <a:prstGeom prst="line">
            <a:avLst/>
          </a:prstGeom>
          <a:ln w="12700" cap="flat" cmpd="sng" algn="ctr">
            <a:solidFill>
              <a:schemeClr val="tx1"/>
            </a:solidFill>
            <a:prstDash val="solid"/>
            <a:round/>
            <a:headEnd type="none" w="med" len="med"/>
            <a:tailEnd type="none" w="med" len="med"/>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cxnSp>
        <p:nvCxnSpPr>
          <p:cNvPr id="19" name="Straight Connector 18">
            <a:extLst>
              <a:ext uri="{FF2B5EF4-FFF2-40B4-BE49-F238E27FC236}">
                <a16:creationId xmlns:a16="http://schemas.microsoft.com/office/drawing/2014/main" id="{0C16A705-BCCD-4A68-8528-D2F6D8A27B06}"/>
              </a:ext>
            </a:extLst>
          </p:cNvPr>
          <p:cNvCxnSpPr>
            <a:cxnSpLocks/>
            <a:stCxn id="115721" idx="1"/>
            <a:endCxn id="115716" idx="3"/>
          </p:cNvCxnSpPr>
          <p:nvPr/>
        </p:nvCxnSpPr>
        <p:spPr bwMode="auto">
          <a:xfrm flipH="1" flipV="1">
            <a:off x="2791047" y="3177316"/>
            <a:ext cx="1637710" cy="1093680"/>
          </a:xfrm>
          <a:prstGeom prst="line">
            <a:avLst/>
          </a:prstGeom>
          <a:ln w="12700" cap="flat" cmpd="sng" algn="ctr">
            <a:solidFill>
              <a:schemeClr val="tx1"/>
            </a:solidFill>
            <a:prstDash val="solid"/>
            <a:round/>
            <a:headEnd type="none" w="med" len="med"/>
            <a:tailEnd type="none" w="med" len="med"/>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cxnSp>
        <p:nvCxnSpPr>
          <p:cNvPr id="22" name="Straight Connector 21">
            <a:extLst>
              <a:ext uri="{FF2B5EF4-FFF2-40B4-BE49-F238E27FC236}">
                <a16:creationId xmlns:a16="http://schemas.microsoft.com/office/drawing/2014/main" id="{5BD0DB04-627D-4B98-8F9F-5C5874E941B5}"/>
              </a:ext>
            </a:extLst>
          </p:cNvPr>
          <p:cNvCxnSpPr>
            <a:cxnSpLocks/>
            <a:stCxn id="115722" idx="1"/>
            <a:endCxn id="115717" idx="3"/>
          </p:cNvCxnSpPr>
          <p:nvPr/>
        </p:nvCxnSpPr>
        <p:spPr bwMode="auto">
          <a:xfrm flipH="1" flipV="1">
            <a:off x="2798829" y="4093990"/>
            <a:ext cx="1629928" cy="1191116"/>
          </a:xfrm>
          <a:prstGeom prst="line">
            <a:avLst/>
          </a:prstGeom>
          <a:ln w="12700" cap="flat" cmpd="sng" algn="ctr">
            <a:solidFill>
              <a:schemeClr val="tx1"/>
            </a:solidFill>
            <a:prstDash val="solid"/>
            <a:round/>
            <a:headEnd type="none" w="med" len="med"/>
            <a:tailEnd type="none" w="med" len="med"/>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cxnSp>
        <p:nvCxnSpPr>
          <p:cNvPr id="25" name="Straight Connector 24">
            <a:extLst>
              <a:ext uri="{FF2B5EF4-FFF2-40B4-BE49-F238E27FC236}">
                <a16:creationId xmlns:a16="http://schemas.microsoft.com/office/drawing/2014/main" id="{3B982F89-39E8-442F-8436-7E32D1C4EAA0}"/>
              </a:ext>
            </a:extLst>
          </p:cNvPr>
          <p:cNvCxnSpPr>
            <a:cxnSpLocks/>
            <a:stCxn id="115719" idx="1"/>
            <a:endCxn id="115718" idx="3"/>
          </p:cNvCxnSpPr>
          <p:nvPr/>
        </p:nvCxnSpPr>
        <p:spPr bwMode="auto">
          <a:xfrm flipH="1">
            <a:off x="2791047" y="2119520"/>
            <a:ext cx="1626599" cy="3165586"/>
          </a:xfrm>
          <a:prstGeom prst="line">
            <a:avLst/>
          </a:prstGeom>
          <a:ln w="12700" cap="flat" cmpd="sng" algn="ctr">
            <a:solidFill>
              <a:schemeClr val="tx1"/>
            </a:solidFill>
            <a:prstDash val="solid"/>
            <a:round/>
            <a:headEnd type="none" w="med" len="med"/>
            <a:tailEnd type="none" w="med" len="med"/>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sp>
        <p:nvSpPr>
          <p:cNvPr id="21" name="Content Placeholder 2">
            <a:extLst>
              <a:ext uri="{FF2B5EF4-FFF2-40B4-BE49-F238E27FC236}">
                <a16:creationId xmlns:a16="http://schemas.microsoft.com/office/drawing/2014/main" id="{1B4AE9B5-DEFA-4C05-BEC3-CBF41CEC43ED}"/>
              </a:ext>
            </a:extLst>
          </p:cNvPr>
          <p:cNvSpPr txBox="1">
            <a:spLocks/>
          </p:cNvSpPr>
          <p:nvPr/>
        </p:nvSpPr>
        <p:spPr>
          <a:xfrm>
            <a:off x="6192012" y="1339628"/>
            <a:ext cx="5782274" cy="410196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Look at the picture. What do you notice is the same about the pictures? What’s different?</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Look at the multiplication expressions. What’s the same about them? What’s different?</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Can you match each picture to the correct expression and explain what the numbers mean?</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Can you explain what the zero means in 4 x 0? </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Using cubes and plates, can you make your own equal groups and write an expression to match?</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0" marR="0" lvl="0" indent="0"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None/>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nodeType="clickEffect">
                                  <p:stCondLst>
                                    <p:cond delay="0"/>
                                  </p:stCondLst>
                                  <p:childTnLst>
                                    <p:set>
                                      <p:cBhvr>
                                        <p:cTn id="11" dur="1" fill="hold">
                                          <p:stCondLst>
                                            <p:cond delay="0"/>
                                          </p:stCondLst>
                                        </p:cTn>
                                        <p:tgtEl>
                                          <p:spTgt spid="19"/>
                                        </p:tgtEl>
                                        <p:attrNameLst>
                                          <p:attrName>style.visibility</p:attrName>
                                        </p:attrNameLst>
                                      </p:cBhvr>
                                      <p:to>
                                        <p:strVal val="visible"/>
                                      </p:to>
                                    </p:set>
                                    <p:animEffect transition="in" filter="fade">
                                      <p:cBhvr>
                                        <p:cTn id="12" dur="500"/>
                                        <p:tgtEl>
                                          <p:spTgt spid="19"/>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0" presetClass="entr" presetSubtype="0" fill="hold" nodeType="clickEffect">
                                  <p:stCondLst>
                                    <p:cond delay="0"/>
                                  </p:stCondLst>
                                  <p:childTnLst>
                                    <p:set>
                                      <p:cBhvr>
                                        <p:cTn id="16" dur="1" fill="hold">
                                          <p:stCondLst>
                                            <p:cond delay="0"/>
                                          </p:stCondLst>
                                        </p:cTn>
                                        <p:tgtEl>
                                          <p:spTgt spid="22"/>
                                        </p:tgtEl>
                                        <p:attrNameLst>
                                          <p:attrName>style.visibility</p:attrName>
                                        </p:attrNameLst>
                                      </p:cBhvr>
                                      <p:to>
                                        <p:strVal val="visible"/>
                                      </p:to>
                                    </p:set>
                                    <p:animEffect transition="in" filter="fade">
                                      <p:cBhvr>
                                        <p:cTn id="17" dur="500"/>
                                        <p:tgtEl>
                                          <p:spTgt spid="22"/>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10" presetClass="entr" presetSubtype="0" fill="hold" nodeType="clickEffect">
                                  <p:stCondLst>
                                    <p:cond delay="0"/>
                                  </p:stCondLst>
                                  <p:childTnLst>
                                    <p:set>
                                      <p:cBhvr>
                                        <p:cTn id="21" dur="1" fill="hold">
                                          <p:stCondLst>
                                            <p:cond delay="0"/>
                                          </p:stCondLst>
                                        </p:cTn>
                                        <p:tgtEl>
                                          <p:spTgt spid="25"/>
                                        </p:tgtEl>
                                        <p:attrNameLst>
                                          <p:attrName>style.visibility</p:attrName>
                                        </p:attrNameLst>
                                      </p:cBhvr>
                                      <p:to>
                                        <p:strVal val="visible"/>
                                      </p:to>
                                    </p:set>
                                    <p:animEffect transition="in" filter="fade">
                                      <p:cBhvr>
                                        <p:cTn id="22"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3312334-D9B8-400D-8953-B8A79BDD20E9}"/>
              </a:ext>
            </a:extLst>
          </p:cNvPr>
          <p:cNvSpPr>
            <a:spLocks noGrp="1"/>
          </p:cNvSpPr>
          <p:nvPr>
            <p:ph type="title"/>
          </p:nvPr>
        </p:nvSpPr>
        <p:spPr/>
        <p:txBody>
          <a:bodyPr/>
          <a:lstStyle/>
          <a:p>
            <a:r>
              <a:rPr lang="en-GB" dirty="0"/>
              <a:t>2MD-1 Multiplication as repeated addition</a:t>
            </a:r>
          </a:p>
        </p:txBody>
      </p:sp>
      <p:sp>
        <p:nvSpPr>
          <p:cNvPr id="73732" name="TextBox 3">
            <a:extLst>
              <a:ext uri="{FF2B5EF4-FFF2-40B4-BE49-F238E27FC236}">
                <a16:creationId xmlns:a16="http://schemas.microsoft.com/office/drawing/2014/main" id="{487003CD-5B7E-4290-A7E9-4E5FA65E8B19}"/>
              </a:ext>
            </a:extLst>
          </p:cNvPr>
          <p:cNvSpPr txBox="1">
            <a:spLocks noChangeArrowheads="1"/>
          </p:cNvSpPr>
          <p:nvPr/>
        </p:nvSpPr>
        <p:spPr bwMode="auto">
          <a:xfrm>
            <a:off x="2952629" y="1588423"/>
            <a:ext cx="81304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1pPr>
            <a:lvl2pPr marL="742950" indent="-28575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2pPr>
            <a:lvl3pPr marL="11430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3pPr>
            <a:lvl4pPr marL="16002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4pPr>
            <a:lvl5pPr marL="20574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
                <a:srgbClr val="82CBDD"/>
              </a:buClr>
              <a:buSzTx/>
              <a:buFont typeface="Arial" panose="020B0604020202020204" pitchFamily="34" charset="0"/>
              <a:buNone/>
              <a:tabLst/>
              <a:defRPr/>
            </a:pPr>
            <a:r>
              <a:rPr kumimoji="0" lang="en-GB" altLang="en-US" sz="2400" b="0" i="0" u="none" strike="noStrike" kern="1200" cap="none" spc="0" normalizeH="0" baseline="0" noProof="0" dirty="0">
                <a:ln>
                  <a:noFill/>
                </a:ln>
                <a:solidFill>
                  <a:srgbClr val="000000"/>
                </a:solidFill>
                <a:effectLst/>
                <a:uLnTx/>
                <a:uFillTx/>
                <a:latin typeface="Myriad Pro" panose="020B0503030403020204" pitchFamily="34" charset="0"/>
                <a:ea typeface="+mn-ea"/>
                <a:cs typeface="+mn-cs"/>
              </a:rPr>
              <a:t>2 + 5</a:t>
            </a:r>
            <a:endParaRPr kumimoji="0" lang="en-GB" altLang="en-US" sz="2400" b="0" i="0" u="none" strike="noStrike" kern="1200" cap="none" spc="0" normalizeH="0" baseline="0" noProof="0" dirty="0">
              <a:ln>
                <a:noFill/>
              </a:ln>
              <a:solidFill>
                <a:srgbClr val="000000"/>
              </a:solidFill>
              <a:effectLst/>
              <a:uLnTx/>
              <a:uFillTx/>
              <a:latin typeface="Myriad Pro" panose="020B0503030403020204" pitchFamily="34" charset="0"/>
              <a:ea typeface="Myriad Pro Semibold"/>
              <a:cs typeface="Myriad Pro Semibold"/>
            </a:endParaRPr>
          </a:p>
        </p:txBody>
      </p:sp>
      <p:sp>
        <p:nvSpPr>
          <p:cNvPr id="73733" name="TextBox 4">
            <a:extLst>
              <a:ext uri="{FF2B5EF4-FFF2-40B4-BE49-F238E27FC236}">
                <a16:creationId xmlns:a16="http://schemas.microsoft.com/office/drawing/2014/main" id="{32C55F49-03C8-46FC-A48E-38123ACB2305}"/>
              </a:ext>
            </a:extLst>
          </p:cNvPr>
          <p:cNvSpPr txBox="1">
            <a:spLocks noChangeArrowheads="1"/>
          </p:cNvSpPr>
          <p:nvPr/>
        </p:nvSpPr>
        <p:spPr bwMode="auto">
          <a:xfrm>
            <a:off x="2952629" y="2428211"/>
            <a:ext cx="81304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1pPr>
            <a:lvl2pPr marL="742950" indent="-28575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2pPr>
            <a:lvl3pPr marL="11430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3pPr>
            <a:lvl4pPr marL="16002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4pPr>
            <a:lvl5pPr marL="20574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
                <a:srgbClr val="82CBDD"/>
              </a:buClr>
              <a:buSzTx/>
              <a:buFont typeface="Arial" panose="020B0604020202020204" pitchFamily="34" charset="0"/>
              <a:buNone/>
              <a:tabLst/>
              <a:defRPr/>
            </a:pPr>
            <a:r>
              <a:rPr kumimoji="0" lang="en-GB" altLang="en-US" sz="2400" b="0" i="0" u="none" strike="noStrike" kern="1200" cap="none" spc="0" normalizeH="0" baseline="0" noProof="0" dirty="0">
                <a:ln>
                  <a:noFill/>
                </a:ln>
                <a:solidFill>
                  <a:srgbClr val="000000"/>
                </a:solidFill>
                <a:effectLst/>
                <a:uLnTx/>
                <a:uFillTx/>
                <a:latin typeface="Myriad Pro" panose="020B0503030403020204" pitchFamily="34" charset="0"/>
                <a:ea typeface="+mn-ea"/>
                <a:cs typeface="+mn-cs"/>
              </a:rPr>
              <a:t>5 + 2</a:t>
            </a:r>
            <a:endParaRPr kumimoji="0" lang="en-GB" altLang="en-US" sz="2400" b="0" i="0" u="none" strike="noStrike" kern="1200" cap="none" spc="0" normalizeH="0" baseline="0" noProof="0" dirty="0">
              <a:ln>
                <a:noFill/>
              </a:ln>
              <a:solidFill>
                <a:srgbClr val="000000"/>
              </a:solidFill>
              <a:effectLst/>
              <a:uLnTx/>
              <a:uFillTx/>
              <a:latin typeface="Myriad Pro" panose="020B0503030403020204" pitchFamily="34" charset="0"/>
              <a:ea typeface="Myriad Pro Semibold"/>
              <a:cs typeface="Myriad Pro Semibold"/>
            </a:endParaRPr>
          </a:p>
        </p:txBody>
      </p:sp>
      <p:sp>
        <p:nvSpPr>
          <p:cNvPr id="73734" name="TextBox 5">
            <a:extLst>
              <a:ext uri="{FF2B5EF4-FFF2-40B4-BE49-F238E27FC236}">
                <a16:creationId xmlns:a16="http://schemas.microsoft.com/office/drawing/2014/main" id="{4177BDBF-86B0-4E23-8B1D-022FBFA7E8B9}"/>
              </a:ext>
            </a:extLst>
          </p:cNvPr>
          <p:cNvSpPr txBox="1">
            <a:spLocks noChangeArrowheads="1"/>
          </p:cNvSpPr>
          <p:nvPr/>
        </p:nvSpPr>
        <p:spPr bwMode="auto">
          <a:xfrm>
            <a:off x="2952629" y="3267998"/>
            <a:ext cx="81304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1pPr>
            <a:lvl2pPr marL="742950" indent="-28575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2pPr>
            <a:lvl3pPr marL="11430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3pPr>
            <a:lvl4pPr marL="16002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4pPr>
            <a:lvl5pPr marL="20574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
                <a:srgbClr val="82CBDD"/>
              </a:buClr>
              <a:buSzTx/>
              <a:buFont typeface="Arial" panose="020B0604020202020204" pitchFamily="34" charset="0"/>
              <a:buNone/>
              <a:tabLst/>
              <a:defRPr/>
            </a:pPr>
            <a:r>
              <a:rPr kumimoji="0" lang="en-GB" altLang="en-US" sz="2400" b="0" i="0" u="none" strike="noStrike" kern="1200" cap="none" spc="0" normalizeH="0" baseline="0" noProof="0" dirty="0">
                <a:ln>
                  <a:noFill/>
                </a:ln>
                <a:solidFill>
                  <a:srgbClr val="000000"/>
                </a:solidFill>
                <a:effectLst/>
                <a:uLnTx/>
                <a:uFillTx/>
                <a:latin typeface="Myriad Pro" panose="020B0503030403020204" pitchFamily="34" charset="0"/>
                <a:ea typeface="+mn-ea"/>
                <a:cs typeface="+mn-cs"/>
              </a:rPr>
              <a:t>5 + 5</a:t>
            </a:r>
            <a:endParaRPr kumimoji="0" lang="en-GB" altLang="en-US" sz="2400" b="0" i="0" u="none" strike="noStrike" kern="1200" cap="none" spc="0" normalizeH="0" baseline="0" noProof="0" dirty="0">
              <a:ln>
                <a:noFill/>
              </a:ln>
              <a:solidFill>
                <a:srgbClr val="000000"/>
              </a:solidFill>
              <a:effectLst/>
              <a:uLnTx/>
              <a:uFillTx/>
              <a:latin typeface="Myriad Pro" panose="020B0503030403020204" pitchFamily="34" charset="0"/>
              <a:ea typeface="Myriad Pro Semibold"/>
              <a:cs typeface="Myriad Pro Semibold"/>
            </a:endParaRPr>
          </a:p>
        </p:txBody>
      </p:sp>
      <p:sp>
        <p:nvSpPr>
          <p:cNvPr id="73735" name="TextBox 6">
            <a:extLst>
              <a:ext uri="{FF2B5EF4-FFF2-40B4-BE49-F238E27FC236}">
                <a16:creationId xmlns:a16="http://schemas.microsoft.com/office/drawing/2014/main" id="{A0122373-68E3-4BD4-8267-3B811894C7AC}"/>
              </a:ext>
            </a:extLst>
          </p:cNvPr>
          <p:cNvSpPr txBox="1">
            <a:spLocks noChangeArrowheads="1"/>
          </p:cNvSpPr>
          <p:nvPr/>
        </p:nvSpPr>
        <p:spPr bwMode="auto">
          <a:xfrm>
            <a:off x="2245704" y="4107786"/>
            <a:ext cx="22268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1pPr>
            <a:lvl2pPr marL="742950" indent="-28575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2pPr>
            <a:lvl3pPr marL="11430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3pPr>
            <a:lvl4pPr marL="16002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4pPr>
            <a:lvl5pPr marL="20574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
                <a:srgbClr val="82CBDD"/>
              </a:buClr>
              <a:buSzTx/>
              <a:buFont typeface="Arial" panose="020B0604020202020204" pitchFamily="34" charset="0"/>
              <a:buNone/>
              <a:tabLst/>
              <a:defRPr/>
            </a:pPr>
            <a:r>
              <a:rPr kumimoji="0" lang="en-GB" altLang="en-US" sz="2400" b="0" i="0" u="none" strike="noStrike" kern="1200" cap="none" spc="0" normalizeH="0" baseline="0" noProof="0" dirty="0">
                <a:ln>
                  <a:noFill/>
                </a:ln>
                <a:solidFill>
                  <a:srgbClr val="000000"/>
                </a:solidFill>
                <a:effectLst/>
                <a:uLnTx/>
                <a:uFillTx/>
                <a:latin typeface="Myriad Pro" panose="020B0503030403020204" pitchFamily="34" charset="0"/>
                <a:ea typeface="Myriad Pro Semibold"/>
                <a:cs typeface="Myriad Pro Semibold"/>
              </a:rPr>
              <a:t>2 + 2 + 2 + 2 + 2</a:t>
            </a:r>
          </a:p>
        </p:txBody>
      </p:sp>
      <p:sp>
        <p:nvSpPr>
          <p:cNvPr id="8" name="Oval 7">
            <a:extLst>
              <a:ext uri="{FF2B5EF4-FFF2-40B4-BE49-F238E27FC236}">
                <a16:creationId xmlns:a16="http://schemas.microsoft.com/office/drawing/2014/main" id="{EEBFFC6F-22F8-4E23-AB42-7EBBB38AC905}"/>
              </a:ext>
            </a:extLst>
          </p:cNvPr>
          <p:cNvSpPr>
            <a:spLocks noChangeArrowheads="1"/>
          </p:cNvSpPr>
          <p:nvPr/>
        </p:nvSpPr>
        <p:spPr bwMode="auto">
          <a:xfrm>
            <a:off x="2909889" y="3163223"/>
            <a:ext cx="898525" cy="682625"/>
          </a:xfrm>
          <a:prstGeom prst="ellipse">
            <a:avLst/>
          </a:prstGeom>
          <a:noFill/>
          <a:ln w="28575" algn="ctr">
            <a:solidFill>
              <a:srgbClr val="00628C"/>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742950" indent="-28575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1pPr>
            <a:lvl2pPr marL="742950" indent="-28575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2pPr>
            <a:lvl3pPr marL="11430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3pPr>
            <a:lvl4pPr marL="16002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4pPr>
            <a:lvl5pPr marL="20574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9p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US" altLang="en-US" sz="28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
        <p:nvSpPr>
          <p:cNvPr id="10" name="TextBox 5">
            <a:extLst>
              <a:ext uri="{FF2B5EF4-FFF2-40B4-BE49-F238E27FC236}">
                <a16:creationId xmlns:a16="http://schemas.microsoft.com/office/drawing/2014/main" id="{7B23BA3D-8507-4325-96B9-6E1B71AD98DC}"/>
              </a:ext>
            </a:extLst>
          </p:cNvPr>
          <p:cNvSpPr txBox="1">
            <a:spLocks noChangeArrowheads="1"/>
          </p:cNvSpPr>
          <p:nvPr/>
        </p:nvSpPr>
        <p:spPr bwMode="auto">
          <a:xfrm>
            <a:off x="2952629" y="4945037"/>
            <a:ext cx="81304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1pPr>
            <a:lvl2pPr marL="742950" indent="-28575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2pPr>
            <a:lvl3pPr marL="11430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3pPr>
            <a:lvl4pPr marL="16002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4pPr>
            <a:lvl5pPr marL="20574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
                <a:srgbClr val="82CBDD"/>
              </a:buClr>
              <a:buSzTx/>
              <a:buFont typeface="Arial" panose="020B0604020202020204" pitchFamily="34" charset="0"/>
              <a:buNone/>
              <a:tabLst/>
              <a:defRPr/>
            </a:pPr>
            <a:r>
              <a:rPr kumimoji="0" lang="en-GB" altLang="en-US" sz="2400" b="0" i="0" u="none" strike="noStrike" kern="1200" cap="none" spc="0" normalizeH="0" baseline="0" noProof="0" dirty="0">
                <a:ln>
                  <a:noFill/>
                </a:ln>
                <a:solidFill>
                  <a:srgbClr val="000000"/>
                </a:solidFill>
                <a:effectLst/>
                <a:uLnTx/>
                <a:uFillTx/>
                <a:latin typeface="Myriad Pro" panose="020B0503030403020204" pitchFamily="34" charset="0"/>
                <a:ea typeface="+mn-ea"/>
                <a:cs typeface="+mn-cs"/>
              </a:rPr>
              <a:t>2 × 5</a:t>
            </a:r>
            <a:endParaRPr kumimoji="0" lang="en-GB" altLang="en-US" sz="2400" b="0" i="0" u="none" strike="noStrike" kern="1200" cap="none" spc="0" normalizeH="0" baseline="0" noProof="0" dirty="0">
              <a:ln>
                <a:noFill/>
              </a:ln>
              <a:solidFill>
                <a:srgbClr val="000000"/>
              </a:solidFill>
              <a:effectLst/>
              <a:uLnTx/>
              <a:uFillTx/>
              <a:latin typeface="Myriad Pro" panose="020B0503030403020204" pitchFamily="34" charset="0"/>
              <a:ea typeface="Myriad Pro Semibold"/>
              <a:cs typeface="Myriad Pro Semibold"/>
            </a:endParaRPr>
          </a:p>
        </p:txBody>
      </p:sp>
      <p:sp>
        <p:nvSpPr>
          <p:cNvPr id="12" name="Oval 11">
            <a:extLst>
              <a:ext uri="{FF2B5EF4-FFF2-40B4-BE49-F238E27FC236}">
                <a16:creationId xmlns:a16="http://schemas.microsoft.com/office/drawing/2014/main" id="{DA6F4A94-AF47-4759-BF04-83D75DD67EB7}"/>
              </a:ext>
            </a:extLst>
          </p:cNvPr>
          <p:cNvSpPr>
            <a:spLocks noChangeArrowheads="1"/>
          </p:cNvSpPr>
          <p:nvPr/>
        </p:nvSpPr>
        <p:spPr bwMode="auto">
          <a:xfrm>
            <a:off x="2909889" y="4870852"/>
            <a:ext cx="898525" cy="682625"/>
          </a:xfrm>
          <a:prstGeom prst="ellipse">
            <a:avLst/>
          </a:prstGeom>
          <a:noFill/>
          <a:ln w="28575" algn="ctr">
            <a:solidFill>
              <a:srgbClr val="00628C"/>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742950" indent="-28575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1pPr>
            <a:lvl2pPr marL="742950" indent="-28575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2pPr>
            <a:lvl3pPr marL="11430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3pPr>
            <a:lvl4pPr marL="16002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4pPr>
            <a:lvl5pPr marL="20574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9p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US" altLang="en-US" sz="28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
        <p:nvSpPr>
          <p:cNvPr id="5" name="Content Placeholder 2">
            <a:extLst>
              <a:ext uri="{FF2B5EF4-FFF2-40B4-BE49-F238E27FC236}">
                <a16:creationId xmlns:a16="http://schemas.microsoft.com/office/drawing/2014/main" id="{F7049F83-CBBE-46B3-A3C8-92A8988988F9}"/>
              </a:ext>
            </a:extLst>
          </p:cNvPr>
          <p:cNvSpPr txBox="1">
            <a:spLocks/>
          </p:cNvSpPr>
          <p:nvPr/>
        </p:nvSpPr>
        <p:spPr>
          <a:xfrm>
            <a:off x="6192013" y="1428750"/>
            <a:ext cx="5195126" cy="4230550"/>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0" marR="0" lvl="0" indent="0" algn="ctr" defTabSz="914400" rtl="0" eaLnBrk="0" fontAlgn="base" latinLnBrk="0" hangingPunct="0">
              <a:lnSpc>
                <a:spcPct val="120000"/>
              </a:lnSpc>
              <a:spcBef>
                <a:spcPts val="600"/>
              </a:spcBef>
              <a:spcAft>
                <a:spcPts val="600"/>
              </a:spcAft>
              <a:buClr>
                <a:srgbClr val="585858"/>
              </a:buClr>
              <a:buSzTx/>
              <a:buFont typeface="Arial" panose="020B0604020202020204" pitchFamily="34" charset="0"/>
              <a:buNone/>
              <a:tabLst/>
              <a:defRPr/>
            </a:pPr>
            <a:r>
              <a:rPr kumimoji="0" lang="en-GB" sz="2000" b="0" i="1" u="none" strike="noStrike" kern="1200" cap="none" spc="0" normalizeH="0" baseline="0" noProof="0" dirty="0">
                <a:ln>
                  <a:noFill/>
                </a:ln>
                <a:solidFill>
                  <a:srgbClr val="585858"/>
                </a:solidFill>
                <a:effectLst/>
                <a:uLnTx/>
                <a:uFillTx/>
                <a:latin typeface="Arial"/>
                <a:ea typeface="+mn-ea"/>
                <a:cs typeface="+mn-cs"/>
              </a:rPr>
              <a:t>There are 2 groups of 5.</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Which expressions match this statement?</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Can you draw a picture of this?</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Can you draw pictures to match the other expressions? </a:t>
            </a:r>
          </a:p>
          <a:p>
            <a:pPr marL="0" marR="0" lvl="0" indent="0"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None/>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2"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Box 17">
            <a:extLst>
              <a:ext uri="{FF2B5EF4-FFF2-40B4-BE49-F238E27FC236}">
                <a16:creationId xmlns:a16="http://schemas.microsoft.com/office/drawing/2014/main" id="{F964638A-E191-4033-B2F8-CBCF6154EE20}"/>
              </a:ext>
            </a:extLst>
          </p:cNvPr>
          <p:cNvSpPr txBox="1"/>
          <p:nvPr/>
        </p:nvSpPr>
        <p:spPr>
          <a:xfrm>
            <a:off x="2667280" y="4002090"/>
            <a:ext cx="2124891" cy="584775"/>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3200" b="1"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3 × 5 = 15 </a:t>
            </a:r>
          </a:p>
        </p:txBody>
      </p:sp>
      <p:sp>
        <p:nvSpPr>
          <p:cNvPr id="3" name="Title 2">
            <a:extLst>
              <a:ext uri="{FF2B5EF4-FFF2-40B4-BE49-F238E27FC236}">
                <a16:creationId xmlns:a16="http://schemas.microsoft.com/office/drawing/2014/main" id="{E5F840D5-625B-4E26-A171-8C3150AA96B2}"/>
              </a:ext>
            </a:extLst>
          </p:cNvPr>
          <p:cNvSpPr>
            <a:spLocks noGrp="1"/>
          </p:cNvSpPr>
          <p:nvPr>
            <p:ph type="title"/>
          </p:nvPr>
        </p:nvSpPr>
        <p:spPr/>
        <p:txBody>
          <a:bodyPr/>
          <a:lstStyle/>
          <a:p>
            <a:r>
              <a:rPr lang="en-GB" dirty="0"/>
              <a:t>2MD-1 Multiplication as repeated addition</a:t>
            </a:r>
          </a:p>
        </p:txBody>
      </p:sp>
      <p:sp>
        <p:nvSpPr>
          <p:cNvPr id="11" name="Rectangle 10">
            <a:extLst>
              <a:ext uri="{FF2B5EF4-FFF2-40B4-BE49-F238E27FC236}">
                <a16:creationId xmlns:a16="http://schemas.microsoft.com/office/drawing/2014/main" id="{CB3DBCBC-9781-48CD-B67A-AA3F3D78C437}"/>
              </a:ext>
            </a:extLst>
          </p:cNvPr>
          <p:cNvSpPr/>
          <p:nvPr/>
        </p:nvSpPr>
        <p:spPr>
          <a:xfrm>
            <a:off x="3812456" y="4047592"/>
            <a:ext cx="1105989" cy="60016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pic>
        <p:nvPicPr>
          <p:cNvPr id="5" name="Picture 4">
            <a:extLst>
              <a:ext uri="{FF2B5EF4-FFF2-40B4-BE49-F238E27FC236}">
                <a16:creationId xmlns:a16="http://schemas.microsoft.com/office/drawing/2014/main" id="{0AA4285D-9CC9-453F-8D61-A11814F3AC96}"/>
              </a:ext>
            </a:extLst>
          </p:cNvPr>
          <p:cNvPicPr>
            <a:picLocks noChangeAspect="1"/>
          </p:cNvPicPr>
          <p:nvPr/>
        </p:nvPicPr>
        <p:blipFill>
          <a:blip r:embed="rId4"/>
          <a:stretch>
            <a:fillRect/>
          </a:stretch>
        </p:blipFill>
        <p:spPr>
          <a:xfrm>
            <a:off x="2476635" y="2499648"/>
            <a:ext cx="1775148" cy="1072892"/>
          </a:xfrm>
          <a:prstGeom prst="rect">
            <a:avLst/>
          </a:prstGeom>
        </p:spPr>
      </p:pic>
      <p:pic>
        <p:nvPicPr>
          <p:cNvPr id="6" name="Picture 5">
            <a:extLst>
              <a:ext uri="{FF2B5EF4-FFF2-40B4-BE49-F238E27FC236}">
                <a16:creationId xmlns:a16="http://schemas.microsoft.com/office/drawing/2014/main" id="{E87BCEE4-0F0A-45FC-B187-79334DBCE156}"/>
              </a:ext>
            </a:extLst>
          </p:cNvPr>
          <p:cNvPicPr>
            <a:picLocks noChangeAspect="1"/>
          </p:cNvPicPr>
          <p:nvPr/>
        </p:nvPicPr>
        <p:blipFill>
          <a:blip r:embed="rId4"/>
          <a:stretch>
            <a:fillRect/>
          </a:stretch>
        </p:blipFill>
        <p:spPr>
          <a:xfrm>
            <a:off x="4278363" y="2499648"/>
            <a:ext cx="1775148" cy="1072892"/>
          </a:xfrm>
          <a:prstGeom prst="rect">
            <a:avLst/>
          </a:prstGeom>
        </p:spPr>
      </p:pic>
      <p:pic>
        <p:nvPicPr>
          <p:cNvPr id="7" name="Picture 6">
            <a:extLst>
              <a:ext uri="{FF2B5EF4-FFF2-40B4-BE49-F238E27FC236}">
                <a16:creationId xmlns:a16="http://schemas.microsoft.com/office/drawing/2014/main" id="{0760FE53-46F6-4A87-91CA-2C0BBD04DA47}"/>
              </a:ext>
            </a:extLst>
          </p:cNvPr>
          <p:cNvPicPr>
            <a:picLocks noChangeAspect="1"/>
          </p:cNvPicPr>
          <p:nvPr/>
        </p:nvPicPr>
        <p:blipFill>
          <a:blip r:embed="rId4"/>
          <a:stretch>
            <a:fillRect/>
          </a:stretch>
        </p:blipFill>
        <p:spPr>
          <a:xfrm>
            <a:off x="643744" y="2499648"/>
            <a:ext cx="1775148" cy="1072892"/>
          </a:xfrm>
          <a:prstGeom prst="rect">
            <a:avLst/>
          </a:prstGeom>
        </p:spPr>
      </p:pic>
      <p:sp>
        <p:nvSpPr>
          <p:cNvPr id="8" name="TextBox 19">
            <a:extLst>
              <a:ext uri="{FF2B5EF4-FFF2-40B4-BE49-F238E27FC236}">
                <a16:creationId xmlns:a16="http://schemas.microsoft.com/office/drawing/2014/main" id="{4BB7CD4D-6F0C-4CDE-97D4-A5FB87B50436}"/>
              </a:ext>
            </a:extLst>
          </p:cNvPr>
          <p:cNvSpPr txBox="1"/>
          <p:nvPr/>
        </p:nvSpPr>
        <p:spPr>
          <a:xfrm>
            <a:off x="1866252" y="5455992"/>
            <a:ext cx="8374517" cy="1138773"/>
          </a:xfrm>
          <a:prstGeom prst="rect">
            <a:avLst/>
          </a:prstGeom>
          <a:solidFill>
            <a:schemeClr val="accent2"/>
          </a:solidFill>
          <a:ln w="12700">
            <a:noFill/>
          </a:ln>
        </p:spPr>
        <p:txBody>
          <a:bodyPr wrap="square" rtlCol="0">
            <a:spAutoFit/>
          </a:bodyPr>
          <a:lstStyle>
            <a:defPPr>
              <a:defRPr lang="en-GB"/>
            </a:defPPr>
            <a:lvl1pPr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1pPr>
            <a:lvl2pPr marL="4572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2pPr>
            <a:lvl3pPr marL="9144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3pPr>
            <a:lvl4pPr marL="13716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4pPr>
            <a:lvl5pPr marL="18288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5pPr>
            <a:lvl6pPr marL="2286000" algn="l" defTabSz="914400" rtl="0" eaLnBrk="1" latinLnBrk="0" hangingPunct="1">
              <a:defRPr sz="2800" kern="1200">
                <a:solidFill>
                  <a:schemeClr val="tx1"/>
                </a:solidFill>
                <a:latin typeface="Arial" panose="020B0604020202020204" pitchFamily="34" charset="0"/>
                <a:ea typeface="+mn-ea"/>
                <a:cs typeface="+mn-cs"/>
              </a:defRPr>
            </a:lvl6pPr>
            <a:lvl7pPr marL="2743200" algn="l" defTabSz="914400" rtl="0" eaLnBrk="1" latinLnBrk="0" hangingPunct="1">
              <a:defRPr sz="2800" kern="1200">
                <a:solidFill>
                  <a:schemeClr val="tx1"/>
                </a:solidFill>
                <a:latin typeface="Arial" panose="020B0604020202020204" pitchFamily="34" charset="0"/>
                <a:ea typeface="+mn-ea"/>
                <a:cs typeface="+mn-cs"/>
              </a:defRPr>
            </a:lvl7pPr>
            <a:lvl8pPr marL="3200400" algn="l" defTabSz="914400" rtl="0" eaLnBrk="1" latinLnBrk="0" hangingPunct="1">
              <a:defRPr sz="2800" kern="1200">
                <a:solidFill>
                  <a:schemeClr val="tx1"/>
                </a:solidFill>
                <a:latin typeface="Arial" panose="020B0604020202020204" pitchFamily="34" charset="0"/>
                <a:ea typeface="+mn-ea"/>
                <a:cs typeface="+mn-cs"/>
              </a:defRPr>
            </a:lvl8pPr>
            <a:lvl9pPr marL="3657600" algn="l" defTabSz="914400" rtl="0" eaLnBrk="1" latinLnBrk="0" hangingPunct="1">
              <a:defRPr sz="2800" kern="1200">
                <a:solidFill>
                  <a:schemeClr val="tx1"/>
                </a:solidFill>
                <a:latin typeface="Arial" panose="020B0604020202020204" pitchFamily="34" charset="0"/>
                <a:ea typeface="+mn-ea"/>
                <a:cs typeface="+mn-cs"/>
              </a:defRPr>
            </a:lvl9p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US" sz="2000" b="0" i="1" u="none" strike="noStrike" kern="1200" cap="none" spc="0" normalizeH="0" baseline="0" noProof="0" dirty="0">
                <a:ln>
                  <a:noFill/>
                </a:ln>
                <a:solidFill>
                  <a:srgbClr val="585858"/>
                </a:solidFill>
                <a:effectLst/>
                <a:uLnTx/>
                <a:uFillTx/>
                <a:latin typeface="Arial" panose="020B0604020202020204" pitchFamily="34" charset="0"/>
                <a:ea typeface="+mn-ea"/>
                <a:cs typeface="+mn-cs"/>
              </a:rPr>
              <a:t>The 3 represents the number of groups.</a:t>
            </a:r>
          </a:p>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US" sz="2000" b="0" i="1" u="none" strike="noStrike" kern="1200" cap="none" spc="0" normalizeH="0" baseline="0" noProof="0" dirty="0">
                <a:ln>
                  <a:noFill/>
                </a:ln>
                <a:solidFill>
                  <a:srgbClr val="585858"/>
                </a:solidFill>
                <a:effectLst/>
                <a:uLnTx/>
                <a:uFillTx/>
                <a:latin typeface="Arial" panose="020B0604020202020204" pitchFamily="34" charset="0"/>
                <a:ea typeface="+mn-ea"/>
                <a:cs typeface="+mn-cs"/>
              </a:rPr>
              <a:t>The 5 represents the number of eggs in each group.</a:t>
            </a:r>
          </a:p>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000" b="0" i="1" u="none" strike="noStrike" kern="1200" cap="none" spc="0" normalizeH="0" baseline="0" noProof="0" dirty="0">
                <a:ln>
                  <a:noFill/>
                </a:ln>
                <a:solidFill>
                  <a:srgbClr val="585858"/>
                </a:solidFill>
                <a:effectLst/>
                <a:uLnTx/>
                <a:uFillTx/>
                <a:latin typeface="Arial" panose="020B0604020202020204" pitchFamily="34" charset="0"/>
                <a:ea typeface="+mn-ea"/>
                <a:cs typeface="+mn-cs"/>
              </a:rPr>
              <a:t>The 15 represents the total number of eggs.</a:t>
            </a:r>
          </a:p>
        </p:txBody>
      </p:sp>
      <p:sp>
        <p:nvSpPr>
          <p:cNvPr id="9" name="Content Placeholder 2">
            <a:extLst>
              <a:ext uri="{FF2B5EF4-FFF2-40B4-BE49-F238E27FC236}">
                <a16:creationId xmlns:a16="http://schemas.microsoft.com/office/drawing/2014/main" id="{0A598103-7744-4BBA-A697-B83CB8372FC3}"/>
              </a:ext>
            </a:extLst>
          </p:cNvPr>
          <p:cNvSpPr txBox="1">
            <a:spLocks/>
          </p:cNvSpPr>
          <p:nvPr/>
        </p:nvSpPr>
        <p:spPr>
          <a:xfrm>
            <a:off x="6192012" y="1448478"/>
            <a:ext cx="5664628" cy="3123520"/>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Look at the picture and expression.</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How can we find out the </a:t>
            </a:r>
            <a:r>
              <a:rPr kumimoji="0" lang="en-GB" sz="2000" b="0" i="1" u="none" strike="noStrike" kern="1200" cap="none" spc="0" normalizeH="0" baseline="0" noProof="0" dirty="0">
                <a:ln>
                  <a:noFill/>
                </a:ln>
                <a:solidFill>
                  <a:srgbClr val="585858"/>
                </a:solidFill>
                <a:effectLst/>
                <a:uLnTx/>
                <a:uFillTx/>
                <a:latin typeface="Arial"/>
                <a:ea typeface="+mn-ea"/>
                <a:cs typeface="+mn-cs"/>
              </a:rPr>
              <a:t>total number of eggs </a:t>
            </a:r>
            <a:r>
              <a:rPr kumimoji="0" lang="en-GB" sz="2000" b="0" i="0" u="none" strike="noStrike" kern="1200" cap="none" spc="0" normalizeH="0" baseline="0" noProof="0" dirty="0">
                <a:ln>
                  <a:noFill/>
                </a:ln>
                <a:solidFill>
                  <a:srgbClr val="585858"/>
                </a:solidFill>
                <a:effectLst/>
                <a:uLnTx/>
                <a:uFillTx/>
                <a:latin typeface="Arial"/>
                <a:ea typeface="+mn-ea"/>
                <a:cs typeface="+mn-cs"/>
              </a:rPr>
              <a:t>without needing to count in ones?</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If we skip count in multiples of five, how many fives would we need to count?</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So, </a:t>
            </a:r>
            <a:r>
              <a:rPr kumimoji="0" lang="en-GB" sz="2000" b="0" i="1" u="none" strike="noStrike" kern="1200" cap="none" spc="0" normalizeH="0" baseline="0" noProof="0" dirty="0">
                <a:ln>
                  <a:noFill/>
                </a:ln>
                <a:solidFill>
                  <a:srgbClr val="585858"/>
                </a:solidFill>
                <a:effectLst/>
                <a:uLnTx/>
                <a:uFillTx/>
                <a:latin typeface="Arial"/>
                <a:ea typeface="+mn-ea"/>
                <a:cs typeface="+mn-cs"/>
              </a:rPr>
              <a:t>5, 10, 15… there are ____ eggs in total.</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So, 3 times 5 is equal to…?</a:t>
            </a:r>
          </a:p>
          <a:p>
            <a:pPr marL="0" marR="0" lvl="0" indent="0"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None/>
              <a:tabLst/>
              <a:defRPr/>
            </a:pPr>
            <a:r>
              <a:rPr kumimoji="0" lang="en-GB" sz="2000" b="1" i="1" u="none" strike="noStrike" kern="1200" cap="none" spc="0" normalizeH="0" baseline="0" noProof="0" dirty="0">
                <a:ln>
                  <a:noFill/>
                </a:ln>
                <a:solidFill>
                  <a:srgbClr val="585858"/>
                </a:solidFill>
                <a:effectLst/>
                <a:uLnTx/>
                <a:uFillTx/>
                <a:latin typeface="Arial"/>
                <a:ea typeface="+mn-ea"/>
                <a:cs typeface="+mn-cs"/>
              </a:rPr>
              <a:t>        </a:t>
            </a: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0" marR="0" lvl="0" indent="0"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None/>
              <a:tabLst/>
              <a:defRPr/>
            </a:pP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0" marR="0" lvl="0" indent="0"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None/>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p:txBody>
      </p:sp>
      <p:sp>
        <p:nvSpPr>
          <p:cNvPr id="14" name="TextBox 13">
            <a:extLst>
              <a:ext uri="{FF2B5EF4-FFF2-40B4-BE49-F238E27FC236}">
                <a16:creationId xmlns:a16="http://schemas.microsoft.com/office/drawing/2014/main" id="{9A7F202F-3136-4743-8009-B9411107290A}"/>
              </a:ext>
            </a:extLst>
          </p:cNvPr>
          <p:cNvSpPr txBox="1"/>
          <p:nvPr/>
        </p:nvSpPr>
        <p:spPr>
          <a:xfrm>
            <a:off x="9407018" y="3647482"/>
            <a:ext cx="500743" cy="400110"/>
          </a:xfrm>
          <a:prstGeom prst="rect">
            <a:avLst/>
          </a:prstGeom>
          <a:noFill/>
        </p:spPr>
        <p:txBody>
          <a:bodyPr wrap="squar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US" sz="2000" b="1"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15</a:t>
            </a:r>
            <a:endParaRPr kumimoji="0" lang="en-GB" sz="2000" b="1" i="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p:txBody>
      </p:sp>
    </p:spTree>
    <p:custDataLst>
      <p:tags r:id="rId1"/>
    </p:custDataLst>
    <p:extLst>
      <p:ext uri="{BB962C8B-B14F-4D97-AF65-F5344CB8AC3E}">
        <p14:creationId xmlns:p14="http://schemas.microsoft.com/office/powerpoint/2010/main" val="36840736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mph" presetSubtype="0" fill="hold" nodeType="clickEffect">
                                  <p:stCondLst>
                                    <p:cond delay="0"/>
                                  </p:stCondLst>
                                  <p:childTnLst>
                                    <p:animEffect transition="out" filter="fade">
                                      <p:cBhvr>
                                        <p:cTn id="6" dur="500" tmFilter="0, 0; .2, .5; .8, .5; 1, 0"/>
                                        <p:tgtEl>
                                          <p:spTgt spid="7"/>
                                        </p:tgtEl>
                                      </p:cBhvr>
                                    </p:animEffect>
                                    <p:animScale>
                                      <p:cBhvr>
                                        <p:cTn id="7" dur="250" autoRev="1" fill="hold"/>
                                        <p:tgtEl>
                                          <p:spTgt spid="7"/>
                                        </p:tgtEl>
                                      </p:cBhvr>
                                      <p:by x="105000" y="105000"/>
                                    </p:animScale>
                                  </p:childTnLst>
                                </p:cTn>
                              </p:par>
                            </p:childTnLst>
                          </p:cTn>
                        </p:par>
                      </p:childTnLst>
                    </p:cTn>
                  </p:par>
                  <p:par>
                    <p:cTn id="8" fill="hold">
                      <p:stCondLst>
                        <p:cond delay="indefinite"/>
                      </p:stCondLst>
                      <p:childTnLst>
                        <p:par>
                          <p:cTn id="9" fill="hold">
                            <p:stCondLst>
                              <p:cond delay="0"/>
                            </p:stCondLst>
                            <p:childTnLst>
                              <p:par>
                                <p:cTn id="10" presetID="26" presetClass="emph" presetSubtype="0" fill="hold" nodeType="clickEffect">
                                  <p:stCondLst>
                                    <p:cond delay="0"/>
                                  </p:stCondLst>
                                  <p:childTnLst>
                                    <p:animEffect transition="out" filter="fade">
                                      <p:cBhvr>
                                        <p:cTn id="11" dur="500" tmFilter="0, 0; .2, .5; .8, .5; 1, 0"/>
                                        <p:tgtEl>
                                          <p:spTgt spid="5"/>
                                        </p:tgtEl>
                                      </p:cBhvr>
                                    </p:animEffect>
                                    <p:animScale>
                                      <p:cBhvr>
                                        <p:cTn id="12" dur="250" autoRev="1" fill="hold"/>
                                        <p:tgtEl>
                                          <p:spTgt spid="5"/>
                                        </p:tgtEl>
                                      </p:cBhvr>
                                      <p:by x="105000" y="105000"/>
                                    </p:animScale>
                                  </p:childTnLst>
                                </p:cTn>
                              </p:par>
                            </p:childTnLst>
                          </p:cTn>
                        </p:par>
                      </p:childTnLst>
                    </p:cTn>
                  </p:par>
                  <p:par>
                    <p:cTn id="13" fill="hold">
                      <p:stCondLst>
                        <p:cond delay="indefinite"/>
                      </p:stCondLst>
                      <p:childTnLst>
                        <p:par>
                          <p:cTn id="14" fill="hold">
                            <p:stCondLst>
                              <p:cond delay="0"/>
                            </p:stCondLst>
                            <p:childTnLst>
                              <p:par>
                                <p:cTn id="15" presetID="26" presetClass="emph" presetSubtype="0" fill="hold" nodeType="clickEffect">
                                  <p:stCondLst>
                                    <p:cond delay="0"/>
                                  </p:stCondLst>
                                  <p:childTnLst>
                                    <p:animEffect transition="out" filter="fade">
                                      <p:cBhvr>
                                        <p:cTn id="16" dur="500" tmFilter="0, 0; .2, .5; .8, .5; 1, 0"/>
                                        <p:tgtEl>
                                          <p:spTgt spid="6"/>
                                        </p:tgtEl>
                                      </p:cBhvr>
                                    </p:animEffect>
                                    <p:animScale>
                                      <p:cBhvr>
                                        <p:cTn id="17" dur="250" autoRev="1" fill="hold"/>
                                        <p:tgtEl>
                                          <p:spTgt spid="6"/>
                                        </p:tgtEl>
                                      </p:cBhvr>
                                      <p:by x="105000" y="105000"/>
                                    </p:animScale>
                                  </p:childTnLst>
                                </p:cTn>
                              </p:par>
                            </p:childTnLst>
                          </p:cTn>
                        </p:par>
                      </p:childTnLst>
                    </p:cTn>
                  </p:par>
                  <p:par>
                    <p:cTn id="18" fill="hold">
                      <p:stCondLst>
                        <p:cond delay="indefinite"/>
                      </p:stCondLst>
                      <p:childTnLst>
                        <p:par>
                          <p:cTn id="19" fill="hold">
                            <p:stCondLst>
                              <p:cond delay="0"/>
                            </p:stCondLst>
                            <p:childTnLst>
                              <p:par>
                                <p:cTn id="20" presetID="1" presetClass="entr" presetSubtype="0" fill="hold" grpId="0" nodeType="clickEffect">
                                  <p:stCondLst>
                                    <p:cond delay="0"/>
                                  </p:stCondLst>
                                  <p:childTnLst>
                                    <p:set>
                                      <p:cBhvr>
                                        <p:cTn id="21" dur="1" fill="hold">
                                          <p:stCondLst>
                                            <p:cond delay="0"/>
                                          </p:stCondLst>
                                        </p:cTn>
                                        <p:tgtEl>
                                          <p:spTgt spid="14"/>
                                        </p:tgtEl>
                                        <p:attrNameLst>
                                          <p:attrName>style.visibility</p:attrName>
                                        </p:attrNameLst>
                                      </p:cBhvr>
                                      <p:to>
                                        <p:strVal val="visible"/>
                                      </p:to>
                                    </p:set>
                                  </p:childTnLst>
                                </p:cTn>
                              </p:par>
                            </p:childTnLst>
                          </p:cTn>
                        </p:par>
                      </p:childTnLst>
                    </p:cTn>
                  </p:par>
                  <p:par>
                    <p:cTn id="22" fill="hold">
                      <p:stCondLst>
                        <p:cond delay="indefinite"/>
                      </p:stCondLst>
                      <p:childTnLst>
                        <p:par>
                          <p:cTn id="23" fill="hold">
                            <p:stCondLst>
                              <p:cond delay="0"/>
                            </p:stCondLst>
                            <p:childTnLst>
                              <p:par>
                                <p:cTn id="24" presetID="1" presetClass="exit" presetSubtype="0" fill="hold" grpId="0" nodeType="clickEffect">
                                  <p:stCondLst>
                                    <p:cond delay="0"/>
                                  </p:stCondLst>
                                  <p:childTnLst>
                                    <p:set>
                                      <p:cBhvr>
                                        <p:cTn id="25" dur="1" fill="hold">
                                          <p:stCondLst>
                                            <p:cond delay="0"/>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4"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BC096B6F-ECEA-4A3E-ABF6-6A527E7E5377}"/>
              </a:ext>
            </a:extLst>
          </p:cNvPr>
          <p:cNvSpPr>
            <a:spLocks noGrp="1"/>
          </p:cNvSpPr>
          <p:nvPr>
            <p:ph type="title"/>
          </p:nvPr>
        </p:nvSpPr>
        <p:spPr/>
        <p:txBody>
          <a:bodyPr/>
          <a:lstStyle/>
          <a:p>
            <a:r>
              <a:rPr lang="en-GB" dirty="0"/>
              <a:t>2MD-1 Multiplication as repeated addition</a:t>
            </a:r>
          </a:p>
        </p:txBody>
      </p:sp>
      <p:sp>
        <p:nvSpPr>
          <p:cNvPr id="18" name="Content Placeholder 2">
            <a:extLst>
              <a:ext uri="{FF2B5EF4-FFF2-40B4-BE49-F238E27FC236}">
                <a16:creationId xmlns:a16="http://schemas.microsoft.com/office/drawing/2014/main" id="{92D9A2FD-9F5B-4C0D-8431-4D285D6A7B9D}"/>
              </a:ext>
            </a:extLst>
          </p:cNvPr>
          <p:cNvSpPr txBox="1">
            <a:spLocks/>
          </p:cNvSpPr>
          <p:nvPr/>
        </p:nvSpPr>
        <p:spPr>
          <a:xfrm>
            <a:off x="6247096" y="1361027"/>
            <a:ext cx="5454367" cy="410196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Can you say what the expression to match the picture should be?</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What multiple do we need to skip count in to find out </a:t>
            </a:r>
            <a:r>
              <a:rPr kumimoji="0" lang="en-GB" sz="2000" b="0" i="1" u="none" strike="noStrike" kern="1200" cap="none" spc="0" normalizeH="0" baseline="0" noProof="0" dirty="0">
                <a:ln>
                  <a:noFill/>
                </a:ln>
                <a:solidFill>
                  <a:srgbClr val="585858"/>
                </a:solidFill>
                <a:effectLst/>
                <a:uLnTx/>
                <a:uFillTx/>
                <a:latin typeface="Arial"/>
                <a:ea typeface="+mn-ea"/>
                <a:cs typeface="+mn-cs"/>
              </a:rPr>
              <a:t>how many pencils </a:t>
            </a:r>
            <a:r>
              <a:rPr kumimoji="0" lang="en-GB" sz="2000" b="0" i="0" u="none" strike="noStrike" kern="1200" cap="none" spc="0" normalizeH="0" baseline="0" noProof="0" dirty="0">
                <a:ln>
                  <a:noFill/>
                </a:ln>
                <a:solidFill>
                  <a:srgbClr val="585858"/>
                </a:solidFill>
                <a:effectLst/>
                <a:uLnTx/>
                <a:uFillTx/>
                <a:latin typeface="Arial"/>
                <a:ea typeface="+mn-ea"/>
                <a:cs typeface="+mn-cs"/>
              </a:rPr>
              <a:t>there are </a:t>
            </a:r>
            <a:r>
              <a:rPr kumimoji="0" lang="en-GB" sz="2000" b="0" i="1" u="none" strike="noStrike" kern="1200" cap="none" spc="0" normalizeH="0" baseline="0" noProof="0" dirty="0">
                <a:ln>
                  <a:noFill/>
                </a:ln>
                <a:solidFill>
                  <a:srgbClr val="585858"/>
                </a:solidFill>
                <a:effectLst/>
                <a:uLnTx/>
                <a:uFillTx/>
                <a:latin typeface="Arial"/>
                <a:ea typeface="+mn-ea"/>
                <a:cs typeface="+mn-cs"/>
              </a:rPr>
              <a:t>altogether?</a:t>
            </a: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If we skip count in multiples of 10, how many 10s will we need to count?</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So, 10, 20, 30, 40, 50, 60, 70, 80, 90… there are ____ pencils altogether.</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0" marR="0" lvl="0" indent="0"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None/>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p:txBody>
      </p:sp>
      <p:pic>
        <p:nvPicPr>
          <p:cNvPr id="7" name="Picture 6">
            <a:extLst>
              <a:ext uri="{FF2B5EF4-FFF2-40B4-BE49-F238E27FC236}">
                <a16:creationId xmlns:a16="http://schemas.microsoft.com/office/drawing/2014/main" id="{3F22F782-44BB-42C0-A4AB-23C3F97DD115}"/>
              </a:ext>
            </a:extLst>
          </p:cNvPr>
          <p:cNvPicPr>
            <a:picLocks noChangeAspect="1"/>
          </p:cNvPicPr>
          <p:nvPr/>
        </p:nvPicPr>
        <p:blipFill>
          <a:blip r:embed="rId4"/>
          <a:stretch>
            <a:fillRect/>
          </a:stretch>
        </p:blipFill>
        <p:spPr>
          <a:xfrm>
            <a:off x="731846" y="1514326"/>
            <a:ext cx="979995" cy="1534607"/>
          </a:xfrm>
          <a:prstGeom prst="rect">
            <a:avLst/>
          </a:prstGeom>
        </p:spPr>
      </p:pic>
      <p:pic>
        <p:nvPicPr>
          <p:cNvPr id="58" name="Picture 57">
            <a:extLst>
              <a:ext uri="{FF2B5EF4-FFF2-40B4-BE49-F238E27FC236}">
                <a16:creationId xmlns:a16="http://schemas.microsoft.com/office/drawing/2014/main" id="{A24AAE87-DD8B-47F9-BA33-7336E013D613}"/>
              </a:ext>
            </a:extLst>
          </p:cNvPr>
          <p:cNvPicPr>
            <a:picLocks noChangeAspect="1"/>
          </p:cNvPicPr>
          <p:nvPr/>
        </p:nvPicPr>
        <p:blipFill>
          <a:blip r:embed="rId4"/>
          <a:stretch>
            <a:fillRect/>
          </a:stretch>
        </p:blipFill>
        <p:spPr>
          <a:xfrm>
            <a:off x="1791022" y="1514326"/>
            <a:ext cx="979995" cy="1534607"/>
          </a:xfrm>
          <a:prstGeom prst="rect">
            <a:avLst/>
          </a:prstGeom>
        </p:spPr>
      </p:pic>
      <p:pic>
        <p:nvPicPr>
          <p:cNvPr id="59" name="Picture 58">
            <a:extLst>
              <a:ext uri="{FF2B5EF4-FFF2-40B4-BE49-F238E27FC236}">
                <a16:creationId xmlns:a16="http://schemas.microsoft.com/office/drawing/2014/main" id="{48271A41-F037-4008-B9F7-6EF2BD6DE910}"/>
              </a:ext>
            </a:extLst>
          </p:cNvPr>
          <p:cNvPicPr>
            <a:picLocks noChangeAspect="1"/>
          </p:cNvPicPr>
          <p:nvPr/>
        </p:nvPicPr>
        <p:blipFill>
          <a:blip r:embed="rId4"/>
          <a:stretch>
            <a:fillRect/>
          </a:stretch>
        </p:blipFill>
        <p:spPr>
          <a:xfrm>
            <a:off x="2908278" y="1514326"/>
            <a:ext cx="979995" cy="1534607"/>
          </a:xfrm>
          <a:prstGeom prst="rect">
            <a:avLst/>
          </a:prstGeom>
        </p:spPr>
      </p:pic>
      <p:pic>
        <p:nvPicPr>
          <p:cNvPr id="60" name="Picture 59">
            <a:extLst>
              <a:ext uri="{FF2B5EF4-FFF2-40B4-BE49-F238E27FC236}">
                <a16:creationId xmlns:a16="http://schemas.microsoft.com/office/drawing/2014/main" id="{B6BAA4C1-CF15-444F-9212-021EFBE3D16B}"/>
              </a:ext>
            </a:extLst>
          </p:cNvPr>
          <p:cNvPicPr>
            <a:picLocks noChangeAspect="1"/>
          </p:cNvPicPr>
          <p:nvPr/>
        </p:nvPicPr>
        <p:blipFill>
          <a:blip r:embed="rId4"/>
          <a:stretch>
            <a:fillRect/>
          </a:stretch>
        </p:blipFill>
        <p:spPr>
          <a:xfrm>
            <a:off x="3967454" y="1514326"/>
            <a:ext cx="979995" cy="1534607"/>
          </a:xfrm>
          <a:prstGeom prst="rect">
            <a:avLst/>
          </a:prstGeom>
        </p:spPr>
      </p:pic>
      <p:pic>
        <p:nvPicPr>
          <p:cNvPr id="61" name="Picture 60">
            <a:extLst>
              <a:ext uri="{FF2B5EF4-FFF2-40B4-BE49-F238E27FC236}">
                <a16:creationId xmlns:a16="http://schemas.microsoft.com/office/drawing/2014/main" id="{A58C4FFC-677E-4673-93B1-A18D3476DB43}"/>
              </a:ext>
            </a:extLst>
          </p:cNvPr>
          <p:cNvPicPr>
            <a:picLocks noChangeAspect="1"/>
          </p:cNvPicPr>
          <p:nvPr/>
        </p:nvPicPr>
        <p:blipFill>
          <a:blip r:embed="rId4"/>
          <a:stretch>
            <a:fillRect/>
          </a:stretch>
        </p:blipFill>
        <p:spPr>
          <a:xfrm>
            <a:off x="5039442" y="1514326"/>
            <a:ext cx="979995" cy="1534607"/>
          </a:xfrm>
          <a:prstGeom prst="rect">
            <a:avLst/>
          </a:prstGeom>
        </p:spPr>
      </p:pic>
      <p:pic>
        <p:nvPicPr>
          <p:cNvPr id="62" name="Picture 61">
            <a:extLst>
              <a:ext uri="{FF2B5EF4-FFF2-40B4-BE49-F238E27FC236}">
                <a16:creationId xmlns:a16="http://schemas.microsoft.com/office/drawing/2014/main" id="{634FF092-A218-42DB-B468-972423A311D3}"/>
              </a:ext>
            </a:extLst>
          </p:cNvPr>
          <p:cNvPicPr>
            <a:picLocks noChangeAspect="1"/>
          </p:cNvPicPr>
          <p:nvPr/>
        </p:nvPicPr>
        <p:blipFill>
          <a:blip r:embed="rId4"/>
          <a:stretch>
            <a:fillRect/>
          </a:stretch>
        </p:blipFill>
        <p:spPr>
          <a:xfrm>
            <a:off x="731846" y="3156960"/>
            <a:ext cx="979995" cy="1534607"/>
          </a:xfrm>
          <a:prstGeom prst="rect">
            <a:avLst/>
          </a:prstGeom>
        </p:spPr>
      </p:pic>
      <p:pic>
        <p:nvPicPr>
          <p:cNvPr id="63" name="Picture 62">
            <a:extLst>
              <a:ext uri="{FF2B5EF4-FFF2-40B4-BE49-F238E27FC236}">
                <a16:creationId xmlns:a16="http://schemas.microsoft.com/office/drawing/2014/main" id="{728D02A3-AFB3-4362-A154-A6FDDD0FA9BE}"/>
              </a:ext>
            </a:extLst>
          </p:cNvPr>
          <p:cNvPicPr>
            <a:picLocks noChangeAspect="1"/>
          </p:cNvPicPr>
          <p:nvPr/>
        </p:nvPicPr>
        <p:blipFill>
          <a:blip r:embed="rId4"/>
          <a:stretch>
            <a:fillRect/>
          </a:stretch>
        </p:blipFill>
        <p:spPr>
          <a:xfrm>
            <a:off x="1791022" y="3156960"/>
            <a:ext cx="979995" cy="1534607"/>
          </a:xfrm>
          <a:prstGeom prst="rect">
            <a:avLst/>
          </a:prstGeom>
        </p:spPr>
      </p:pic>
      <p:pic>
        <p:nvPicPr>
          <p:cNvPr id="64" name="Picture 63">
            <a:extLst>
              <a:ext uri="{FF2B5EF4-FFF2-40B4-BE49-F238E27FC236}">
                <a16:creationId xmlns:a16="http://schemas.microsoft.com/office/drawing/2014/main" id="{71A1F482-C932-4764-B718-968956945050}"/>
              </a:ext>
            </a:extLst>
          </p:cNvPr>
          <p:cNvPicPr>
            <a:picLocks noChangeAspect="1"/>
          </p:cNvPicPr>
          <p:nvPr/>
        </p:nvPicPr>
        <p:blipFill>
          <a:blip r:embed="rId4"/>
          <a:stretch>
            <a:fillRect/>
          </a:stretch>
        </p:blipFill>
        <p:spPr>
          <a:xfrm>
            <a:off x="2908278" y="3156960"/>
            <a:ext cx="979995" cy="1534607"/>
          </a:xfrm>
          <a:prstGeom prst="rect">
            <a:avLst/>
          </a:prstGeom>
        </p:spPr>
      </p:pic>
      <p:pic>
        <p:nvPicPr>
          <p:cNvPr id="65" name="Picture 64">
            <a:extLst>
              <a:ext uri="{FF2B5EF4-FFF2-40B4-BE49-F238E27FC236}">
                <a16:creationId xmlns:a16="http://schemas.microsoft.com/office/drawing/2014/main" id="{1DD7D387-30ED-45FB-8985-94CEDE2ED004}"/>
              </a:ext>
            </a:extLst>
          </p:cNvPr>
          <p:cNvPicPr>
            <a:picLocks noChangeAspect="1"/>
          </p:cNvPicPr>
          <p:nvPr/>
        </p:nvPicPr>
        <p:blipFill>
          <a:blip r:embed="rId4"/>
          <a:stretch>
            <a:fillRect/>
          </a:stretch>
        </p:blipFill>
        <p:spPr>
          <a:xfrm>
            <a:off x="3967454" y="3156960"/>
            <a:ext cx="979995" cy="1534607"/>
          </a:xfrm>
          <a:prstGeom prst="rect">
            <a:avLst/>
          </a:prstGeom>
        </p:spPr>
      </p:pic>
      <p:sp>
        <p:nvSpPr>
          <p:cNvPr id="66" name="TextBox 65">
            <a:extLst>
              <a:ext uri="{FF2B5EF4-FFF2-40B4-BE49-F238E27FC236}">
                <a16:creationId xmlns:a16="http://schemas.microsoft.com/office/drawing/2014/main" id="{00757607-801B-44D6-AA28-645CBB1C91A2}"/>
              </a:ext>
            </a:extLst>
          </p:cNvPr>
          <p:cNvSpPr txBox="1"/>
          <p:nvPr/>
        </p:nvSpPr>
        <p:spPr>
          <a:xfrm>
            <a:off x="1988289" y="4879203"/>
            <a:ext cx="2455860" cy="584775"/>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3200" b="1"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9 × 10 = 90</a:t>
            </a:r>
          </a:p>
        </p:txBody>
      </p:sp>
      <p:sp>
        <p:nvSpPr>
          <p:cNvPr id="67" name="Rectangle 66">
            <a:extLst>
              <a:ext uri="{FF2B5EF4-FFF2-40B4-BE49-F238E27FC236}">
                <a16:creationId xmlns:a16="http://schemas.microsoft.com/office/drawing/2014/main" id="{E433C8A6-2F22-408A-A11A-FB8CF57B348D}"/>
              </a:ext>
            </a:extLst>
          </p:cNvPr>
          <p:cNvSpPr/>
          <p:nvPr/>
        </p:nvSpPr>
        <p:spPr>
          <a:xfrm>
            <a:off x="3448485" y="4924705"/>
            <a:ext cx="1105989" cy="60016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sp>
        <p:nvSpPr>
          <p:cNvPr id="2" name="TextBox 19">
            <a:extLst>
              <a:ext uri="{FF2B5EF4-FFF2-40B4-BE49-F238E27FC236}">
                <a16:creationId xmlns:a16="http://schemas.microsoft.com/office/drawing/2014/main" id="{6345FE13-F91E-44E4-AE99-AEFC476028DE}"/>
              </a:ext>
            </a:extLst>
          </p:cNvPr>
          <p:cNvSpPr txBox="1"/>
          <p:nvPr/>
        </p:nvSpPr>
        <p:spPr>
          <a:xfrm>
            <a:off x="1812730" y="5570371"/>
            <a:ext cx="8374517" cy="1138773"/>
          </a:xfrm>
          <a:prstGeom prst="rect">
            <a:avLst/>
          </a:prstGeom>
          <a:solidFill>
            <a:schemeClr val="accent2"/>
          </a:solidFill>
          <a:ln w="12700">
            <a:noFill/>
          </a:ln>
        </p:spPr>
        <p:txBody>
          <a:bodyPr wrap="square" rtlCol="0">
            <a:spAutoFit/>
          </a:bodyPr>
          <a:lstStyle>
            <a:defPPr>
              <a:defRPr lang="en-GB"/>
            </a:defPPr>
            <a:lvl1pPr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1pPr>
            <a:lvl2pPr marL="4572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2pPr>
            <a:lvl3pPr marL="9144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3pPr>
            <a:lvl4pPr marL="13716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4pPr>
            <a:lvl5pPr marL="18288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5pPr>
            <a:lvl6pPr marL="2286000" algn="l" defTabSz="914400" rtl="0" eaLnBrk="1" latinLnBrk="0" hangingPunct="1">
              <a:defRPr sz="2800" kern="1200">
                <a:solidFill>
                  <a:schemeClr val="tx1"/>
                </a:solidFill>
                <a:latin typeface="Arial" panose="020B0604020202020204" pitchFamily="34" charset="0"/>
                <a:ea typeface="+mn-ea"/>
                <a:cs typeface="+mn-cs"/>
              </a:defRPr>
            </a:lvl6pPr>
            <a:lvl7pPr marL="2743200" algn="l" defTabSz="914400" rtl="0" eaLnBrk="1" latinLnBrk="0" hangingPunct="1">
              <a:defRPr sz="2800" kern="1200">
                <a:solidFill>
                  <a:schemeClr val="tx1"/>
                </a:solidFill>
                <a:latin typeface="Arial" panose="020B0604020202020204" pitchFamily="34" charset="0"/>
                <a:ea typeface="+mn-ea"/>
                <a:cs typeface="+mn-cs"/>
              </a:defRPr>
            </a:lvl7pPr>
            <a:lvl8pPr marL="3200400" algn="l" defTabSz="914400" rtl="0" eaLnBrk="1" latinLnBrk="0" hangingPunct="1">
              <a:defRPr sz="2800" kern="1200">
                <a:solidFill>
                  <a:schemeClr val="tx1"/>
                </a:solidFill>
                <a:latin typeface="Arial" panose="020B0604020202020204" pitchFamily="34" charset="0"/>
                <a:ea typeface="+mn-ea"/>
                <a:cs typeface="+mn-cs"/>
              </a:defRPr>
            </a:lvl8pPr>
            <a:lvl9pPr marL="3657600" algn="l" defTabSz="914400" rtl="0" eaLnBrk="1" latinLnBrk="0" hangingPunct="1">
              <a:defRPr sz="2800" kern="1200">
                <a:solidFill>
                  <a:schemeClr val="tx1"/>
                </a:solidFill>
                <a:latin typeface="Arial" panose="020B0604020202020204" pitchFamily="34" charset="0"/>
                <a:ea typeface="+mn-ea"/>
                <a:cs typeface="+mn-cs"/>
              </a:defRPr>
            </a:lvl9p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US" sz="2000" b="0" i="1" u="none" strike="noStrike" kern="1200" cap="none" spc="0" normalizeH="0" baseline="0" noProof="0" dirty="0">
                <a:ln>
                  <a:noFill/>
                </a:ln>
                <a:solidFill>
                  <a:srgbClr val="585858"/>
                </a:solidFill>
                <a:effectLst/>
                <a:uLnTx/>
                <a:uFillTx/>
                <a:latin typeface="Arial" panose="020B0604020202020204" pitchFamily="34" charset="0"/>
                <a:ea typeface="+mn-ea"/>
                <a:cs typeface="+mn-cs"/>
              </a:rPr>
              <a:t>The 9 represents the number of groups.</a:t>
            </a:r>
          </a:p>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US" sz="2000" b="0" i="1" u="none" strike="noStrike" kern="1200" cap="none" spc="0" normalizeH="0" baseline="0" noProof="0" dirty="0">
                <a:ln>
                  <a:noFill/>
                </a:ln>
                <a:solidFill>
                  <a:srgbClr val="585858"/>
                </a:solidFill>
                <a:effectLst/>
                <a:uLnTx/>
                <a:uFillTx/>
                <a:latin typeface="Arial" panose="020B0604020202020204" pitchFamily="34" charset="0"/>
                <a:ea typeface="+mn-ea"/>
                <a:cs typeface="+mn-cs"/>
              </a:rPr>
              <a:t>The 10 represents the number of pencils in each group.</a:t>
            </a:r>
          </a:p>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000" b="0" i="1" u="none" strike="noStrike" kern="1200" cap="none" spc="0" normalizeH="0" baseline="0" noProof="0" dirty="0">
                <a:ln>
                  <a:noFill/>
                </a:ln>
                <a:solidFill>
                  <a:srgbClr val="585858"/>
                </a:solidFill>
                <a:effectLst/>
                <a:uLnTx/>
                <a:uFillTx/>
                <a:latin typeface="Arial" panose="020B0604020202020204" pitchFamily="34" charset="0"/>
                <a:ea typeface="+mn-ea"/>
                <a:cs typeface="+mn-cs"/>
              </a:rPr>
              <a:t>The 90 represents the total number of pencils.</a:t>
            </a:r>
          </a:p>
        </p:txBody>
      </p:sp>
      <p:sp>
        <p:nvSpPr>
          <p:cNvPr id="19" name="TextBox 18">
            <a:extLst>
              <a:ext uri="{FF2B5EF4-FFF2-40B4-BE49-F238E27FC236}">
                <a16:creationId xmlns:a16="http://schemas.microsoft.com/office/drawing/2014/main" id="{C002D0AF-C36D-4836-955D-1033CFCF6DD3}"/>
              </a:ext>
            </a:extLst>
          </p:cNvPr>
          <p:cNvSpPr txBox="1"/>
          <p:nvPr/>
        </p:nvSpPr>
        <p:spPr>
          <a:xfrm>
            <a:off x="7055900" y="4724650"/>
            <a:ext cx="500743" cy="400110"/>
          </a:xfrm>
          <a:prstGeom prst="rect">
            <a:avLst/>
          </a:prstGeom>
          <a:noFill/>
        </p:spPr>
        <p:txBody>
          <a:bodyPr wrap="squar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US" sz="2000" b="1"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90</a:t>
            </a:r>
            <a:endParaRPr kumimoji="0" lang="en-GB" sz="2000" b="1" i="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p:txBody>
      </p:sp>
    </p:spTree>
    <p:custDataLst>
      <p:tags r:id="rId1"/>
    </p:custDataLst>
    <p:extLst>
      <p:ext uri="{BB962C8B-B14F-4D97-AF65-F5344CB8AC3E}">
        <p14:creationId xmlns:p14="http://schemas.microsoft.com/office/powerpoint/2010/main" val="17619604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6" presetClass="emph" presetSubtype="0" fill="hold" nodeType="clickEffect">
                                  <p:stCondLst>
                                    <p:cond delay="0"/>
                                  </p:stCondLst>
                                  <p:childTnLst>
                                    <p:animEffect transition="out" filter="fade">
                                      <p:cBhvr>
                                        <p:cTn id="10" dur="500" tmFilter="0, 0; .2, .5; .8, .5; 1, 0"/>
                                        <p:tgtEl>
                                          <p:spTgt spid="7"/>
                                        </p:tgtEl>
                                      </p:cBhvr>
                                    </p:animEffect>
                                    <p:animScale>
                                      <p:cBhvr>
                                        <p:cTn id="11" dur="250" autoRev="1" fill="hold"/>
                                        <p:tgtEl>
                                          <p:spTgt spid="7"/>
                                        </p:tgtEl>
                                      </p:cBhvr>
                                      <p:by x="105000" y="105000"/>
                                    </p:animScale>
                                  </p:childTnLst>
                                </p:cTn>
                              </p:par>
                            </p:childTnLst>
                          </p:cTn>
                        </p:par>
                      </p:childTnLst>
                    </p:cTn>
                  </p:par>
                  <p:par>
                    <p:cTn id="12" fill="hold">
                      <p:stCondLst>
                        <p:cond delay="indefinite"/>
                      </p:stCondLst>
                      <p:childTnLst>
                        <p:par>
                          <p:cTn id="13" fill="hold">
                            <p:stCondLst>
                              <p:cond delay="0"/>
                            </p:stCondLst>
                            <p:childTnLst>
                              <p:par>
                                <p:cTn id="14" presetID="26" presetClass="emph" presetSubtype="0" fill="hold" nodeType="clickEffect">
                                  <p:stCondLst>
                                    <p:cond delay="0"/>
                                  </p:stCondLst>
                                  <p:childTnLst>
                                    <p:animEffect transition="out" filter="fade">
                                      <p:cBhvr>
                                        <p:cTn id="15" dur="500" tmFilter="0, 0; .2, .5; .8, .5; 1, 0"/>
                                        <p:tgtEl>
                                          <p:spTgt spid="58"/>
                                        </p:tgtEl>
                                      </p:cBhvr>
                                    </p:animEffect>
                                    <p:animScale>
                                      <p:cBhvr>
                                        <p:cTn id="16" dur="250" autoRev="1" fill="hold"/>
                                        <p:tgtEl>
                                          <p:spTgt spid="58"/>
                                        </p:tgtEl>
                                      </p:cBhvr>
                                      <p:by x="105000" y="105000"/>
                                    </p:animScale>
                                  </p:childTnLst>
                                </p:cTn>
                              </p:par>
                            </p:childTnLst>
                          </p:cTn>
                        </p:par>
                      </p:childTnLst>
                    </p:cTn>
                  </p:par>
                  <p:par>
                    <p:cTn id="17" fill="hold">
                      <p:stCondLst>
                        <p:cond delay="indefinite"/>
                      </p:stCondLst>
                      <p:childTnLst>
                        <p:par>
                          <p:cTn id="18" fill="hold">
                            <p:stCondLst>
                              <p:cond delay="0"/>
                            </p:stCondLst>
                            <p:childTnLst>
                              <p:par>
                                <p:cTn id="19" presetID="26" presetClass="emph" presetSubtype="0" fill="hold" nodeType="clickEffect">
                                  <p:stCondLst>
                                    <p:cond delay="0"/>
                                  </p:stCondLst>
                                  <p:childTnLst>
                                    <p:animEffect transition="out" filter="fade">
                                      <p:cBhvr>
                                        <p:cTn id="20" dur="500" tmFilter="0, 0; .2, .5; .8, .5; 1, 0"/>
                                        <p:tgtEl>
                                          <p:spTgt spid="59"/>
                                        </p:tgtEl>
                                      </p:cBhvr>
                                    </p:animEffect>
                                    <p:animScale>
                                      <p:cBhvr>
                                        <p:cTn id="21" dur="250" autoRev="1" fill="hold"/>
                                        <p:tgtEl>
                                          <p:spTgt spid="59"/>
                                        </p:tgtEl>
                                      </p:cBhvr>
                                      <p:by x="105000" y="105000"/>
                                    </p:animScale>
                                  </p:childTnLst>
                                </p:cTn>
                              </p:par>
                            </p:childTnLst>
                          </p:cTn>
                        </p:par>
                      </p:childTnLst>
                    </p:cTn>
                  </p:par>
                  <p:par>
                    <p:cTn id="22" fill="hold">
                      <p:stCondLst>
                        <p:cond delay="indefinite"/>
                      </p:stCondLst>
                      <p:childTnLst>
                        <p:par>
                          <p:cTn id="23" fill="hold">
                            <p:stCondLst>
                              <p:cond delay="0"/>
                            </p:stCondLst>
                            <p:childTnLst>
                              <p:par>
                                <p:cTn id="24" presetID="26" presetClass="emph" presetSubtype="0" fill="hold" nodeType="clickEffect">
                                  <p:stCondLst>
                                    <p:cond delay="0"/>
                                  </p:stCondLst>
                                  <p:childTnLst>
                                    <p:animEffect transition="out" filter="fade">
                                      <p:cBhvr>
                                        <p:cTn id="25" dur="500" tmFilter="0, 0; .2, .5; .8, .5; 1, 0"/>
                                        <p:tgtEl>
                                          <p:spTgt spid="60"/>
                                        </p:tgtEl>
                                      </p:cBhvr>
                                    </p:animEffect>
                                    <p:animScale>
                                      <p:cBhvr>
                                        <p:cTn id="26" dur="250" autoRev="1" fill="hold"/>
                                        <p:tgtEl>
                                          <p:spTgt spid="60"/>
                                        </p:tgtEl>
                                      </p:cBhvr>
                                      <p:by x="105000" y="105000"/>
                                    </p:animScale>
                                  </p:childTnLst>
                                </p:cTn>
                              </p:par>
                            </p:childTnLst>
                          </p:cTn>
                        </p:par>
                      </p:childTnLst>
                    </p:cTn>
                  </p:par>
                  <p:par>
                    <p:cTn id="27" fill="hold">
                      <p:stCondLst>
                        <p:cond delay="indefinite"/>
                      </p:stCondLst>
                      <p:childTnLst>
                        <p:par>
                          <p:cTn id="28" fill="hold">
                            <p:stCondLst>
                              <p:cond delay="0"/>
                            </p:stCondLst>
                            <p:childTnLst>
                              <p:par>
                                <p:cTn id="29" presetID="26" presetClass="emph" presetSubtype="0" fill="hold" nodeType="clickEffect">
                                  <p:stCondLst>
                                    <p:cond delay="0"/>
                                  </p:stCondLst>
                                  <p:childTnLst>
                                    <p:animEffect transition="out" filter="fade">
                                      <p:cBhvr>
                                        <p:cTn id="30" dur="500" tmFilter="0, 0; .2, .5; .8, .5; 1, 0"/>
                                        <p:tgtEl>
                                          <p:spTgt spid="61"/>
                                        </p:tgtEl>
                                      </p:cBhvr>
                                    </p:animEffect>
                                    <p:animScale>
                                      <p:cBhvr>
                                        <p:cTn id="31" dur="250" autoRev="1" fill="hold"/>
                                        <p:tgtEl>
                                          <p:spTgt spid="61"/>
                                        </p:tgtEl>
                                      </p:cBhvr>
                                      <p:by x="105000" y="105000"/>
                                    </p:animScale>
                                  </p:childTnLst>
                                </p:cTn>
                              </p:par>
                            </p:childTnLst>
                          </p:cTn>
                        </p:par>
                      </p:childTnLst>
                    </p:cTn>
                  </p:par>
                  <p:par>
                    <p:cTn id="32" fill="hold">
                      <p:stCondLst>
                        <p:cond delay="indefinite"/>
                      </p:stCondLst>
                      <p:childTnLst>
                        <p:par>
                          <p:cTn id="33" fill="hold">
                            <p:stCondLst>
                              <p:cond delay="0"/>
                            </p:stCondLst>
                            <p:childTnLst>
                              <p:par>
                                <p:cTn id="34" presetID="26" presetClass="emph" presetSubtype="0" fill="hold" nodeType="clickEffect">
                                  <p:stCondLst>
                                    <p:cond delay="0"/>
                                  </p:stCondLst>
                                  <p:childTnLst>
                                    <p:animEffect transition="out" filter="fade">
                                      <p:cBhvr>
                                        <p:cTn id="35" dur="500" tmFilter="0, 0; .2, .5; .8, .5; 1, 0"/>
                                        <p:tgtEl>
                                          <p:spTgt spid="62"/>
                                        </p:tgtEl>
                                      </p:cBhvr>
                                    </p:animEffect>
                                    <p:animScale>
                                      <p:cBhvr>
                                        <p:cTn id="36" dur="250" autoRev="1" fill="hold"/>
                                        <p:tgtEl>
                                          <p:spTgt spid="62"/>
                                        </p:tgtEl>
                                      </p:cBhvr>
                                      <p:by x="105000" y="105000"/>
                                    </p:animScale>
                                  </p:childTnLst>
                                </p:cTn>
                              </p:par>
                            </p:childTnLst>
                          </p:cTn>
                        </p:par>
                      </p:childTnLst>
                    </p:cTn>
                  </p:par>
                  <p:par>
                    <p:cTn id="37" fill="hold">
                      <p:stCondLst>
                        <p:cond delay="indefinite"/>
                      </p:stCondLst>
                      <p:childTnLst>
                        <p:par>
                          <p:cTn id="38" fill="hold">
                            <p:stCondLst>
                              <p:cond delay="0"/>
                            </p:stCondLst>
                            <p:childTnLst>
                              <p:par>
                                <p:cTn id="39" presetID="26" presetClass="emph" presetSubtype="0" fill="hold" nodeType="clickEffect">
                                  <p:stCondLst>
                                    <p:cond delay="0"/>
                                  </p:stCondLst>
                                  <p:childTnLst>
                                    <p:animEffect transition="out" filter="fade">
                                      <p:cBhvr>
                                        <p:cTn id="40" dur="500" tmFilter="0, 0; .2, .5; .8, .5; 1, 0"/>
                                        <p:tgtEl>
                                          <p:spTgt spid="63"/>
                                        </p:tgtEl>
                                      </p:cBhvr>
                                    </p:animEffect>
                                    <p:animScale>
                                      <p:cBhvr>
                                        <p:cTn id="41" dur="250" autoRev="1" fill="hold"/>
                                        <p:tgtEl>
                                          <p:spTgt spid="63"/>
                                        </p:tgtEl>
                                      </p:cBhvr>
                                      <p:by x="105000" y="105000"/>
                                    </p:animScale>
                                  </p:childTnLst>
                                </p:cTn>
                              </p:par>
                            </p:childTnLst>
                          </p:cTn>
                        </p:par>
                      </p:childTnLst>
                    </p:cTn>
                  </p:par>
                  <p:par>
                    <p:cTn id="42" fill="hold">
                      <p:stCondLst>
                        <p:cond delay="indefinite"/>
                      </p:stCondLst>
                      <p:childTnLst>
                        <p:par>
                          <p:cTn id="43" fill="hold">
                            <p:stCondLst>
                              <p:cond delay="0"/>
                            </p:stCondLst>
                            <p:childTnLst>
                              <p:par>
                                <p:cTn id="44" presetID="26" presetClass="emph" presetSubtype="0" fill="hold" nodeType="clickEffect">
                                  <p:stCondLst>
                                    <p:cond delay="0"/>
                                  </p:stCondLst>
                                  <p:childTnLst>
                                    <p:animEffect transition="out" filter="fade">
                                      <p:cBhvr>
                                        <p:cTn id="45" dur="500" tmFilter="0, 0; .2, .5; .8, .5; 1, 0"/>
                                        <p:tgtEl>
                                          <p:spTgt spid="64"/>
                                        </p:tgtEl>
                                      </p:cBhvr>
                                    </p:animEffect>
                                    <p:animScale>
                                      <p:cBhvr>
                                        <p:cTn id="46" dur="250" autoRev="1" fill="hold"/>
                                        <p:tgtEl>
                                          <p:spTgt spid="64"/>
                                        </p:tgtEl>
                                      </p:cBhvr>
                                      <p:by x="105000" y="105000"/>
                                    </p:animScale>
                                  </p:childTnLst>
                                </p:cTn>
                              </p:par>
                            </p:childTnLst>
                          </p:cTn>
                        </p:par>
                      </p:childTnLst>
                    </p:cTn>
                  </p:par>
                  <p:par>
                    <p:cTn id="47" fill="hold">
                      <p:stCondLst>
                        <p:cond delay="indefinite"/>
                      </p:stCondLst>
                      <p:childTnLst>
                        <p:par>
                          <p:cTn id="48" fill="hold">
                            <p:stCondLst>
                              <p:cond delay="0"/>
                            </p:stCondLst>
                            <p:childTnLst>
                              <p:par>
                                <p:cTn id="49" presetID="26" presetClass="emph" presetSubtype="0" fill="hold" nodeType="clickEffect">
                                  <p:stCondLst>
                                    <p:cond delay="0"/>
                                  </p:stCondLst>
                                  <p:childTnLst>
                                    <p:animEffect transition="out" filter="fade">
                                      <p:cBhvr>
                                        <p:cTn id="50" dur="500" tmFilter="0, 0; .2, .5; .8, .5; 1, 0"/>
                                        <p:tgtEl>
                                          <p:spTgt spid="65"/>
                                        </p:tgtEl>
                                      </p:cBhvr>
                                    </p:animEffect>
                                    <p:animScale>
                                      <p:cBhvr>
                                        <p:cTn id="51" dur="250" autoRev="1" fill="hold"/>
                                        <p:tgtEl>
                                          <p:spTgt spid="65"/>
                                        </p:tgtEl>
                                      </p:cBhvr>
                                      <p:by x="105000" y="105000"/>
                                    </p:animScale>
                                  </p:childTnLst>
                                </p:cTn>
                              </p:par>
                            </p:childTnLst>
                          </p:cTn>
                        </p:par>
                      </p:childTnLst>
                    </p:cTn>
                  </p:par>
                  <p:par>
                    <p:cTn id="52" fill="hold">
                      <p:stCondLst>
                        <p:cond delay="indefinite"/>
                      </p:stCondLst>
                      <p:childTnLst>
                        <p:par>
                          <p:cTn id="53" fill="hold">
                            <p:stCondLst>
                              <p:cond delay="0"/>
                            </p:stCondLst>
                            <p:childTnLst>
                              <p:par>
                                <p:cTn id="54" presetID="1" presetClass="exit" presetSubtype="0" fill="hold" grpId="0" nodeType="clickEffect">
                                  <p:stCondLst>
                                    <p:cond delay="0"/>
                                  </p:stCondLst>
                                  <p:childTnLst>
                                    <p:set>
                                      <p:cBhvr>
                                        <p:cTn id="55" dur="1" fill="hold">
                                          <p:stCondLst>
                                            <p:cond delay="0"/>
                                          </p:stCondLst>
                                        </p:cTn>
                                        <p:tgtEl>
                                          <p:spTgt spid="67"/>
                                        </p:tgtEl>
                                        <p:attrNameLst>
                                          <p:attrName>style.visibility</p:attrName>
                                        </p:attrNameLst>
                                      </p:cBhvr>
                                      <p:to>
                                        <p:strVal val="hidden"/>
                                      </p:to>
                                    </p:set>
                                  </p:childTnLst>
                                </p:cTn>
                              </p:par>
                            </p:childTnLst>
                          </p:cTn>
                        </p:par>
                      </p:childTnLst>
                    </p:cTn>
                  </p:par>
                  <p:par>
                    <p:cTn id="56" fill="hold">
                      <p:stCondLst>
                        <p:cond delay="indefinite"/>
                      </p:stCondLst>
                      <p:childTnLst>
                        <p:par>
                          <p:cTn id="57" fill="hold">
                            <p:stCondLst>
                              <p:cond delay="0"/>
                            </p:stCondLst>
                            <p:childTnLst>
                              <p:par>
                                <p:cTn id="58" presetID="1" presetClass="entr" presetSubtype="0" fill="hold" grpId="0" nodeType="clickEffect">
                                  <p:stCondLst>
                                    <p:cond delay="0"/>
                                  </p:stCondLst>
                                  <p:childTnLst>
                                    <p:set>
                                      <p:cBhvr>
                                        <p:cTn id="59"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 grpId="0"/>
      <p:bldP spid="67" grpId="0" animBg="1"/>
      <p:bldP spid="19"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B6ED8F-715F-482C-A9F6-228FC08B635A}"/>
              </a:ext>
            </a:extLst>
          </p:cNvPr>
          <p:cNvSpPr>
            <a:spLocks noGrp="1"/>
          </p:cNvSpPr>
          <p:nvPr>
            <p:ph type="title"/>
          </p:nvPr>
        </p:nvSpPr>
        <p:spPr>
          <a:xfrm>
            <a:off x="911424" y="332656"/>
            <a:ext cx="10297144" cy="1800200"/>
          </a:xfrm>
          <a:ln>
            <a:solidFill>
              <a:schemeClr val="accent1">
                <a:lumMod val="50000"/>
              </a:schemeClr>
            </a:solidFill>
          </a:ln>
        </p:spPr>
        <p:txBody>
          <a:bodyPr>
            <a:noAutofit/>
          </a:bodyPr>
          <a:lstStyle/>
          <a:p>
            <a:pPr>
              <a:lnSpc>
                <a:spcPct val="120000"/>
              </a:lnSpc>
            </a:pPr>
            <a:r>
              <a:rPr lang="en-GB" sz="2400" dirty="0"/>
              <a:t>2MD-1</a:t>
            </a:r>
            <a:br>
              <a:rPr lang="en-GB" sz="2400" dirty="0"/>
            </a:br>
            <a:r>
              <a:rPr lang="en-GB" sz="2400" i="1" dirty="0"/>
              <a:t>Recognise repeated addition contexts, representing them with multiplication equations and calculating the product, within the 2, 5 and 10 multiplication tables.</a:t>
            </a:r>
          </a:p>
        </p:txBody>
      </p:sp>
      <p:sp>
        <p:nvSpPr>
          <p:cNvPr id="6" name="Content Placeholder 10">
            <a:extLst>
              <a:ext uri="{FF2B5EF4-FFF2-40B4-BE49-F238E27FC236}">
                <a16:creationId xmlns:a16="http://schemas.microsoft.com/office/drawing/2014/main" id="{6B3DC813-0F66-4EE3-8EA3-390547BADAA4}"/>
              </a:ext>
            </a:extLst>
          </p:cNvPr>
          <p:cNvSpPr txBox="1">
            <a:spLocks/>
          </p:cNvSpPr>
          <p:nvPr/>
        </p:nvSpPr>
        <p:spPr>
          <a:xfrm>
            <a:off x="911424" y="2650150"/>
            <a:ext cx="10295896" cy="2268253"/>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0" marR="0" lvl="0" indent="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None/>
              <a:tabLst/>
              <a:defRPr/>
            </a:pPr>
            <a:r>
              <a:rPr kumimoji="0" lang="en-GB" sz="24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The materials in this pack have been collated and written to support the teaching of 2MD-1. Before planning and teaching the content, read the teaching guidance and example assessment questions in the non-statutory guidance itself, which can be found </a:t>
            </a:r>
            <a:r>
              <a:rPr kumimoji="0" lang="en-GB" sz="24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hlinkClick r:id="rId2"/>
              </a:rPr>
              <a:t>here</a:t>
            </a:r>
            <a:r>
              <a:rPr kumimoji="0" lang="en-GB" sz="24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a:t>
            </a:r>
          </a:p>
          <a:p>
            <a:pPr marL="0" marR="0" lvl="0" indent="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None/>
              <a:tabLst/>
              <a:defRPr/>
            </a:pPr>
            <a:r>
              <a:rPr kumimoji="0" lang="en-GB" sz="24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A video summarising all of the ready-to-progress criteria for Year 2</a:t>
            </a:r>
            <a:r>
              <a:rPr lang="en-GB" kern="0" dirty="0">
                <a:latin typeface="Arial" panose="020B0604020202020204" pitchFamily="34" charset="0"/>
                <a:cs typeface="Arial" panose="020B0604020202020204" pitchFamily="34" charset="0"/>
              </a:rPr>
              <a:t> </a:t>
            </a:r>
            <a:r>
              <a:rPr kumimoji="0" lang="en-GB" sz="24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can be found </a:t>
            </a:r>
            <a:r>
              <a:rPr kumimoji="0" lang="en-GB" sz="24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hlinkClick r:id="rId3"/>
              </a:rPr>
              <a:t>here</a:t>
            </a:r>
            <a:r>
              <a:rPr kumimoji="0" lang="en-GB" sz="24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a:t>
            </a:r>
          </a:p>
        </p:txBody>
      </p:sp>
    </p:spTree>
    <p:extLst>
      <p:ext uri="{BB962C8B-B14F-4D97-AF65-F5344CB8AC3E}">
        <p14:creationId xmlns:p14="http://schemas.microsoft.com/office/powerpoint/2010/main" val="298571592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1C1378AA-2E86-4C39-AD0E-F77C0EA61A1A}"/>
              </a:ext>
            </a:extLst>
          </p:cNvPr>
          <p:cNvSpPr>
            <a:spLocks noGrp="1"/>
          </p:cNvSpPr>
          <p:nvPr>
            <p:ph type="title"/>
          </p:nvPr>
        </p:nvSpPr>
        <p:spPr/>
        <p:txBody>
          <a:bodyPr/>
          <a:lstStyle/>
          <a:p>
            <a:r>
              <a:rPr lang="en-GB" dirty="0"/>
              <a:t>2MD-1 Multiplication as repeated addition</a:t>
            </a:r>
          </a:p>
        </p:txBody>
      </p:sp>
      <p:pic>
        <p:nvPicPr>
          <p:cNvPr id="10" name="Picture 9">
            <a:extLst>
              <a:ext uri="{FF2B5EF4-FFF2-40B4-BE49-F238E27FC236}">
                <a16:creationId xmlns:a16="http://schemas.microsoft.com/office/drawing/2014/main" id="{6F56C2BF-D95C-4013-9272-46B521C90BA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52538" y="2376378"/>
            <a:ext cx="777212" cy="566612"/>
          </a:xfrm>
          <a:prstGeom prst="rect">
            <a:avLst/>
          </a:prstGeom>
        </p:spPr>
      </p:pic>
      <p:pic>
        <p:nvPicPr>
          <p:cNvPr id="11" name="Picture 10">
            <a:extLst>
              <a:ext uri="{FF2B5EF4-FFF2-40B4-BE49-F238E27FC236}">
                <a16:creationId xmlns:a16="http://schemas.microsoft.com/office/drawing/2014/main" id="{8219FFDC-23CB-461A-B874-C5B9F142D98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861938" y="2376378"/>
            <a:ext cx="777212" cy="566612"/>
          </a:xfrm>
          <a:prstGeom prst="rect">
            <a:avLst/>
          </a:prstGeom>
        </p:spPr>
      </p:pic>
      <p:pic>
        <p:nvPicPr>
          <p:cNvPr id="12" name="Picture 11">
            <a:extLst>
              <a:ext uri="{FF2B5EF4-FFF2-40B4-BE49-F238E27FC236}">
                <a16:creationId xmlns:a16="http://schemas.microsoft.com/office/drawing/2014/main" id="{506F21F2-1359-4C3D-95D1-88101C010F9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71340" y="2376378"/>
            <a:ext cx="777212" cy="566612"/>
          </a:xfrm>
          <a:prstGeom prst="rect">
            <a:avLst/>
          </a:prstGeom>
        </p:spPr>
      </p:pic>
      <p:pic>
        <p:nvPicPr>
          <p:cNvPr id="13" name="Picture 12">
            <a:extLst>
              <a:ext uri="{FF2B5EF4-FFF2-40B4-BE49-F238E27FC236}">
                <a16:creationId xmlns:a16="http://schemas.microsoft.com/office/drawing/2014/main" id="{5EA2F054-DF09-4EBD-A24E-455C3EC4CB2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080741" y="2376378"/>
            <a:ext cx="777212" cy="566612"/>
          </a:xfrm>
          <a:prstGeom prst="rect">
            <a:avLst/>
          </a:prstGeom>
        </p:spPr>
      </p:pic>
      <p:pic>
        <p:nvPicPr>
          <p:cNvPr id="14" name="Picture 13">
            <a:extLst>
              <a:ext uri="{FF2B5EF4-FFF2-40B4-BE49-F238E27FC236}">
                <a16:creationId xmlns:a16="http://schemas.microsoft.com/office/drawing/2014/main" id="{CE645B8C-D46D-4ADB-A1D2-9FEC9F20F98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190141" y="2376378"/>
            <a:ext cx="777212" cy="566612"/>
          </a:xfrm>
          <a:prstGeom prst="rect">
            <a:avLst/>
          </a:prstGeom>
        </p:spPr>
      </p:pic>
      <p:pic>
        <p:nvPicPr>
          <p:cNvPr id="15" name="Picture 14">
            <a:extLst>
              <a:ext uri="{FF2B5EF4-FFF2-40B4-BE49-F238E27FC236}">
                <a16:creationId xmlns:a16="http://schemas.microsoft.com/office/drawing/2014/main" id="{28A16682-D300-430C-AD4A-EEF9B883ED6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52538" y="3851083"/>
            <a:ext cx="777212" cy="566612"/>
          </a:xfrm>
          <a:prstGeom prst="rect">
            <a:avLst/>
          </a:prstGeom>
        </p:spPr>
      </p:pic>
      <p:pic>
        <p:nvPicPr>
          <p:cNvPr id="16" name="Picture 15">
            <a:extLst>
              <a:ext uri="{FF2B5EF4-FFF2-40B4-BE49-F238E27FC236}">
                <a16:creationId xmlns:a16="http://schemas.microsoft.com/office/drawing/2014/main" id="{DCF333BF-9015-47C5-B874-CE1CDB0DC4C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861938" y="3851082"/>
            <a:ext cx="777212" cy="566612"/>
          </a:xfrm>
          <a:prstGeom prst="rect">
            <a:avLst/>
          </a:prstGeom>
        </p:spPr>
      </p:pic>
      <p:sp>
        <p:nvSpPr>
          <p:cNvPr id="9" name="Content Placeholder 2">
            <a:extLst>
              <a:ext uri="{FF2B5EF4-FFF2-40B4-BE49-F238E27FC236}">
                <a16:creationId xmlns:a16="http://schemas.microsoft.com/office/drawing/2014/main" id="{9360905B-2B64-4246-BE3A-394EEBB540F1}"/>
              </a:ext>
            </a:extLst>
          </p:cNvPr>
          <p:cNvSpPr txBox="1">
            <a:spLocks/>
          </p:cNvSpPr>
          <p:nvPr/>
        </p:nvSpPr>
        <p:spPr>
          <a:xfrm>
            <a:off x="6192013" y="1567970"/>
            <a:ext cx="5247450" cy="410196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What expression can we write to match the picture?</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Can you tell me what multiple we need to skip count in to find out how many wheels there are </a:t>
            </a:r>
            <a:r>
              <a:rPr kumimoji="0" lang="en-GB" sz="2000" b="0" i="1" u="none" strike="noStrike" kern="1200" cap="none" spc="0" normalizeH="0" baseline="0" noProof="0" dirty="0">
                <a:ln>
                  <a:noFill/>
                </a:ln>
                <a:solidFill>
                  <a:srgbClr val="585858"/>
                </a:solidFill>
                <a:effectLst/>
                <a:uLnTx/>
                <a:uFillTx/>
                <a:latin typeface="Arial"/>
                <a:ea typeface="+mn-ea"/>
                <a:cs typeface="+mn-cs"/>
              </a:rPr>
              <a:t>altogether </a:t>
            </a:r>
            <a:r>
              <a:rPr kumimoji="0" lang="en-GB" sz="2000" b="0" i="0" u="none" strike="noStrike" kern="1200" cap="none" spc="0" normalizeH="0" baseline="0" noProof="0" dirty="0">
                <a:ln>
                  <a:noFill/>
                </a:ln>
                <a:solidFill>
                  <a:srgbClr val="585858"/>
                </a:solidFill>
                <a:effectLst/>
                <a:uLnTx/>
                <a:uFillTx/>
                <a:latin typeface="Arial"/>
                <a:ea typeface="+mn-ea"/>
                <a:cs typeface="+mn-cs"/>
              </a:rPr>
              <a:t>on the bikes?</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How many twos will you need to count?</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So, 7 times 2 is equal to ____.</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Can you say what each number in the equation means?</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0" marR="0" lvl="0" indent="0"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None/>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p:txBody>
      </p:sp>
      <p:sp>
        <p:nvSpPr>
          <p:cNvPr id="25" name="TextBox 24">
            <a:extLst>
              <a:ext uri="{FF2B5EF4-FFF2-40B4-BE49-F238E27FC236}">
                <a16:creationId xmlns:a16="http://schemas.microsoft.com/office/drawing/2014/main" id="{C6853E9F-119F-420B-8B3E-E77B349D413B}"/>
              </a:ext>
            </a:extLst>
          </p:cNvPr>
          <p:cNvSpPr txBox="1"/>
          <p:nvPr/>
        </p:nvSpPr>
        <p:spPr>
          <a:xfrm>
            <a:off x="1988289" y="5216662"/>
            <a:ext cx="2455860" cy="584775"/>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3200" b="1"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7 × 2 = 14</a:t>
            </a:r>
          </a:p>
        </p:txBody>
      </p:sp>
      <p:sp>
        <p:nvSpPr>
          <p:cNvPr id="26" name="Rectangle 25">
            <a:extLst>
              <a:ext uri="{FF2B5EF4-FFF2-40B4-BE49-F238E27FC236}">
                <a16:creationId xmlns:a16="http://schemas.microsoft.com/office/drawing/2014/main" id="{71340289-76A9-4D0F-A6D2-1A9752B2DF20}"/>
              </a:ext>
            </a:extLst>
          </p:cNvPr>
          <p:cNvSpPr/>
          <p:nvPr/>
        </p:nvSpPr>
        <p:spPr>
          <a:xfrm>
            <a:off x="3338160" y="5262164"/>
            <a:ext cx="1105989" cy="60016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spTree>
    <p:extLst>
      <p:ext uri="{BB962C8B-B14F-4D97-AF65-F5344CB8AC3E}">
        <p14:creationId xmlns:p14="http://schemas.microsoft.com/office/powerpoint/2010/main" val="18286265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6" presetClass="emph" presetSubtype="0" fill="hold" nodeType="clickEffect">
                                  <p:stCondLst>
                                    <p:cond delay="0"/>
                                  </p:stCondLst>
                                  <p:childTnLst>
                                    <p:animEffect transition="out" filter="fade">
                                      <p:cBhvr>
                                        <p:cTn id="10" dur="500" tmFilter="0, 0; .2, .5; .8, .5; 1, 0"/>
                                        <p:tgtEl>
                                          <p:spTgt spid="10"/>
                                        </p:tgtEl>
                                      </p:cBhvr>
                                    </p:animEffect>
                                    <p:animScale>
                                      <p:cBhvr>
                                        <p:cTn id="11" dur="250" autoRev="1" fill="hold"/>
                                        <p:tgtEl>
                                          <p:spTgt spid="10"/>
                                        </p:tgtEl>
                                      </p:cBhvr>
                                      <p:by x="105000" y="105000"/>
                                    </p:animScale>
                                  </p:childTnLst>
                                </p:cTn>
                              </p:par>
                            </p:childTnLst>
                          </p:cTn>
                        </p:par>
                      </p:childTnLst>
                    </p:cTn>
                  </p:par>
                  <p:par>
                    <p:cTn id="12" fill="hold">
                      <p:stCondLst>
                        <p:cond delay="indefinite"/>
                      </p:stCondLst>
                      <p:childTnLst>
                        <p:par>
                          <p:cTn id="13" fill="hold">
                            <p:stCondLst>
                              <p:cond delay="0"/>
                            </p:stCondLst>
                            <p:childTnLst>
                              <p:par>
                                <p:cTn id="14" presetID="26" presetClass="emph" presetSubtype="0" fill="hold" nodeType="clickEffect">
                                  <p:stCondLst>
                                    <p:cond delay="0"/>
                                  </p:stCondLst>
                                  <p:childTnLst>
                                    <p:animEffect transition="out" filter="fade">
                                      <p:cBhvr>
                                        <p:cTn id="15" dur="500" tmFilter="0, 0; .2, .5; .8, .5; 1, 0"/>
                                        <p:tgtEl>
                                          <p:spTgt spid="11"/>
                                        </p:tgtEl>
                                      </p:cBhvr>
                                    </p:animEffect>
                                    <p:animScale>
                                      <p:cBhvr>
                                        <p:cTn id="16" dur="250" autoRev="1" fill="hold"/>
                                        <p:tgtEl>
                                          <p:spTgt spid="11"/>
                                        </p:tgtEl>
                                      </p:cBhvr>
                                      <p:by x="105000" y="105000"/>
                                    </p:animScale>
                                  </p:childTnLst>
                                </p:cTn>
                              </p:par>
                            </p:childTnLst>
                          </p:cTn>
                        </p:par>
                      </p:childTnLst>
                    </p:cTn>
                  </p:par>
                  <p:par>
                    <p:cTn id="17" fill="hold">
                      <p:stCondLst>
                        <p:cond delay="indefinite"/>
                      </p:stCondLst>
                      <p:childTnLst>
                        <p:par>
                          <p:cTn id="18" fill="hold">
                            <p:stCondLst>
                              <p:cond delay="0"/>
                            </p:stCondLst>
                            <p:childTnLst>
                              <p:par>
                                <p:cTn id="19" presetID="26" presetClass="emph" presetSubtype="0" fill="hold" nodeType="clickEffect">
                                  <p:stCondLst>
                                    <p:cond delay="0"/>
                                  </p:stCondLst>
                                  <p:childTnLst>
                                    <p:animEffect transition="out" filter="fade">
                                      <p:cBhvr>
                                        <p:cTn id="20" dur="500" tmFilter="0, 0; .2, .5; .8, .5; 1, 0"/>
                                        <p:tgtEl>
                                          <p:spTgt spid="12"/>
                                        </p:tgtEl>
                                      </p:cBhvr>
                                    </p:animEffect>
                                    <p:animScale>
                                      <p:cBhvr>
                                        <p:cTn id="21" dur="250" autoRev="1" fill="hold"/>
                                        <p:tgtEl>
                                          <p:spTgt spid="12"/>
                                        </p:tgtEl>
                                      </p:cBhvr>
                                      <p:by x="105000" y="105000"/>
                                    </p:animScale>
                                  </p:childTnLst>
                                </p:cTn>
                              </p:par>
                            </p:childTnLst>
                          </p:cTn>
                        </p:par>
                      </p:childTnLst>
                    </p:cTn>
                  </p:par>
                  <p:par>
                    <p:cTn id="22" fill="hold">
                      <p:stCondLst>
                        <p:cond delay="indefinite"/>
                      </p:stCondLst>
                      <p:childTnLst>
                        <p:par>
                          <p:cTn id="23" fill="hold">
                            <p:stCondLst>
                              <p:cond delay="0"/>
                            </p:stCondLst>
                            <p:childTnLst>
                              <p:par>
                                <p:cTn id="24" presetID="26" presetClass="emph" presetSubtype="0" fill="hold" nodeType="clickEffect">
                                  <p:stCondLst>
                                    <p:cond delay="0"/>
                                  </p:stCondLst>
                                  <p:childTnLst>
                                    <p:animEffect transition="out" filter="fade">
                                      <p:cBhvr>
                                        <p:cTn id="25" dur="500" tmFilter="0, 0; .2, .5; .8, .5; 1, 0"/>
                                        <p:tgtEl>
                                          <p:spTgt spid="13"/>
                                        </p:tgtEl>
                                      </p:cBhvr>
                                    </p:animEffect>
                                    <p:animScale>
                                      <p:cBhvr>
                                        <p:cTn id="26" dur="250" autoRev="1" fill="hold"/>
                                        <p:tgtEl>
                                          <p:spTgt spid="13"/>
                                        </p:tgtEl>
                                      </p:cBhvr>
                                      <p:by x="105000" y="105000"/>
                                    </p:animScale>
                                  </p:childTnLst>
                                </p:cTn>
                              </p:par>
                            </p:childTnLst>
                          </p:cTn>
                        </p:par>
                      </p:childTnLst>
                    </p:cTn>
                  </p:par>
                  <p:par>
                    <p:cTn id="27" fill="hold">
                      <p:stCondLst>
                        <p:cond delay="indefinite"/>
                      </p:stCondLst>
                      <p:childTnLst>
                        <p:par>
                          <p:cTn id="28" fill="hold">
                            <p:stCondLst>
                              <p:cond delay="0"/>
                            </p:stCondLst>
                            <p:childTnLst>
                              <p:par>
                                <p:cTn id="29" presetID="26" presetClass="emph" presetSubtype="0" fill="hold" nodeType="clickEffect">
                                  <p:stCondLst>
                                    <p:cond delay="0"/>
                                  </p:stCondLst>
                                  <p:childTnLst>
                                    <p:animEffect transition="out" filter="fade">
                                      <p:cBhvr>
                                        <p:cTn id="30" dur="500" tmFilter="0, 0; .2, .5; .8, .5; 1, 0"/>
                                        <p:tgtEl>
                                          <p:spTgt spid="14"/>
                                        </p:tgtEl>
                                      </p:cBhvr>
                                    </p:animEffect>
                                    <p:animScale>
                                      <p:cBhvr>
                                        <p:cTn id="31" dur="250" autoRev="1" fill="hold"/>
                                        <p:tgtEl>
                                          <p:spTgt spid="14"/>
                                        </p:tgtEl>
                                      </p:cBhvr>
                                      <p:by x="105000" y="105000"/>
                                    </p:animScale>
                                  </p:childTnLst>
                                </p:cTn>
                              </p:par>
                            </p:childTnLst>
                          </p:cTn>
                        </p:par>
                      </p:childTnLst>
                    </p:cTn>
                  </p:par>
                  <p:par>
                    <p:cTn id="32" fill="hold">
                      <p:stCondLst>
                        <p:cond delay="indefinite"/>
                      </p:stCondLst>
                      <p:childTnLst>
                        <p:par>
                          <p:cTn id="33" fill="hold">
                            <p:stCondLst>
                              <p:cond delay="0"/>
                            </p:stCondLst>
                            <p:childTnLst>
                              <p:par>
                                <p:cTn id="34" presetID="26" presetClass="emph" presetSubtype="0" fill="hold" nodeType="clickEffect">
                                  <p:stCondLst>
                                    <p:cond delay="0"/>
                                  </p:stCondLst>
                                  <p:childTnLst>
                                    <p:animEffect transition="out" filter="fade">
                                      <p:cBhvr>
                                        <p:cTn id="35" dur="500" tmFilter="0, 0; .2, .5; .8, .5; 1, 0"/>
                                        <p:tgtEl>
                                          <p:spTgt spid="15"/>
                                        </p:tgtEl>
                                      </p:cBhvr>
                                    </p:animEffect>
                                    <p:animScale>
                                      <p:cBhvr>
                                        <p:cTn id="36" dur="250" autoRev="1" fill="hold"/>
                                        <p:tgtEl>
                                          <p:spTgt spid="15"/>
                                        </p:tgtEl>
                                      </p:cBhvr>
                                      <p:by x="105000" y="105000"/>
                                    </p:animScale>
                                  </p:childTnLst>
                                </p:cTn>
                              </p:par>
                            </p:childTnLst>
                          </p:cTn>
                        </p:par>
                      </p:childTnLst>
                    </p:cTn>
                  </p:par>
                  <p:par>
                    <p:cTn id="37" fill="hold">
                      <p:stCondLst>
                        <p:cond delay="indefinite"/>
                      </p:stCondLst>
                      <p:childTnLst>
                        <p:par>
                          <p:cTn id="38" fill="hold">
                            <p:stCondLst>
                              <p:cond delay="0"/>
                            </p:stCondLst>
                            <p:childTnLst>
                              <p:par>
                                <p:cTn id="39" presetID="26" presetClass="emph" presetSubtype="0" fill="hold" nodeType="clickEffect">
                                  <p:stCondLst>
                                    <p:cond delay="0"/>
                                  </p:stCondLst>
                                  <p:childTnLst>
                                    <p:animEffect transition="out" filter="fade">
                                      <p:cBhvr>
                                        <p:cTn id="40" dur="500" tmFilter="0, 0; .2, .5; .8, .5; 1, 0"/>
                                        <p:tgtEl>
                                          <p:spTgt spid="16"/>
                                        </p:tgtEl>
                                      </p:cBhvr>
                                    </p:animEffect>
                                    <p:animScale>
                                      <p:cBhvr>
                                        <p:cTn id="41" dur="250" autoRev="1" fill="hold"/>
                                        <p:tgtEl>
                                          <p:spTgt spid="16"/>
                                        </p:tgtEl>
                                      </p:cBhvr>
                                      <p:by x="105000" y="105000"/>
                                    </p:animScale>
                                  </p:childTnLst>
                                </p:cTn>
                              </p:par>
                            </p:childTnLst>
                          </p:cTn>
                        </p:par>
                      </p:childTnLst>
                    </p:cTn>
                  </p:par>
                  <p:par>
                    <p:cTn id="42" fill="hold">
                      <p:stCondLst>
                        <p:cond delay="indefinite"/>
                      </p:stCondLst>
                      <p:childTnLst>
                        <p:par>
                          <p:cTn id="43" fill="hold">
                            <p:stCondLst>
                              <p:cond delay="0"/>
                            </p:stCondLst>
                            <p:childTnLst>
                              <p:par>
                                <p:cTn id="44" presetID="1" presetClass="exit" presetSubtype="0" fill="hold" grpId="0" nodeType="clickEffect">
                                  <p:stCondLst>
                                    <p:cond delay="0"/>
                                  </p:stCondLst>
                                  <p:childTnLst>
                                    <p:set>
                                      <p:cBhvr>
                                        <p:cTn id="45" dur="1" fill="hold">
                                          <p:stCondLst>
                                            <p:cond delay="0"/>
                                          </p:stCondLst>
                                        </p:cTn>
                                        <p:tgtEl>
                                          <p:spTgt spid="2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6"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 name="Title 10">
            <a:extLst>
              <a:ext uri="{FF2B5EF4-FFF2-40B4-BE49-F238E27FC236}">
                <a16:creationId xmlns:a16="http://schemas.microsoft.com/office/drawing/2014/main" id="{58B2AA47-91D9-4362-A4B9-5F0D3651E57F}"/>
              </a:ext>
            </a:extLst>
          </p:cNvPr>
          <p:cNvSpPr>
            <a:spLocks noGrp="1"/>
          </p:cNvSpPr>
          <p:nvPr>
            <p:ph type="title"/>
          </p:nvPr>
        </p:nvSpPr>
        <p:spPr/>
        <p:txBody>
          <a:bodyPr>
            <a:noAutofit/>
          </a:bodyPr>
          <a:lstStyle/>
          <a:p>
            <a:r>
              <a:rPr kumimoji="0" lang="en-US" altLang="en-US" b="0" i="0" u="none" strike="noStrike" kern="1200" cap="none" spc="0" normalizeH="0" baseline="0" noProof="0" dirty="0">
                <a:ln>
                  <a:noFill/>
                </a:ln>
                <a:solidFill>
                  <a:srgbClr val="FFFFFF"/>
                </a:solidFill>
                <a:effectLst/>
                <a:uLnTx/>
                <a:uFillTx/>
                <a:latin typeface="Arial" panose="020B0604020202020204" pitchFamily="34" charset="0"/>
                <a:ea typeface="+mn-ea"/>
                <a:cs typeface="+mn-cs"/>
              </a:rPr>
              <a:t>2MD-1 Multiplication as repeated addition</a:t>
            </a:r>
            <a:br>
              <a:rPr kumimoji="0" lang="en-GB" b="0" i="0" u="none" strike="noStrike" kern="1200" cap="none" spc="0" normalizeH="0" baseline="0" noProof="0" dirty="0">
                <a:ln>
                  <a:noFill/>
                </a:ln>
                <a:solidFill>
                  <a:srgbClr val="FFFFFF"/>
                </a:solidFill>
                <a:effectLst/>
                <a:uLnTx/>
                <a:uFillTx/>
                <a:latin typeface="Arial" panose="020B0604020202020204" pitchFamily="34" charset="0"/>
                <a:ea typeface="+mn-ea"/>
                <a:cs typeface="+mn-cs"/>
              </a:rPr>
            </a:br>
            <a:endParaRPr lang="en-GB" dirty="0"/>
          </a:p>
        </p:txBody>
      </p:sp>
      <p:sp>
        <p:nvSpPr>
          <p:cNvPr id="16" name="Text Placeholder 15">
            <a:extLst>
              <a:ext uri="{FF2B5EF4-FFF2-40B4-BE49-F238E27FC236}">
                <a16:creationId xmlns:a16="http://schemas.microsoft.com/office/drawing/2014/main" id="{1AA717CF-5DDC-4B20-AA3C-DAD7C6849D33}"/>
              </a:ext>
            </a:extLst>
          </p:cNvPr>
          <p:cNvSpPr>
            <a:spLocks noGrp="1"/>
          </p:cNvSpPr>
          <p:nvPr>
            <p:ph type="body" sz="quarter" idx="10"/>
          </p:nvPr>
        </p:nvSpPr>
        <p:spPr/>
        <p:txBody>
          <a:bodyPr/>
          <a:lstStyle/>
          <a:p>
            <a:pPr marL="0" marR="0" lvl="0" indent="-228600" algn="l" defTabSz="914400" rtl="0" eaLnBrk="1" fontAlgn="base" latinLnBrk="0" hangingPunct="1">
              <a:lnSpc>
                <a:spcPct val="90000"/>
              </a:lnSpc>
              <a:spcBef>
                <a:spcPct val="20000"/>
              </a:spcBef>
              <a:spcAft>
                <a:spcPct val="0"/>
              </a:spcAft>
              <a:buClr>
                <a:srgbClr val="585858"/>
              </a:buClr>
              <a:buSzTx/>
              <a:buFont typeface="Arial" panose="020B0604020202020204" pitchFamily="34" charset="0"/>
              <a:buChar char="•"/>
              <a:tabLst/>
              <a:defRPr/>
            </a:pPr>
            <a:endParaRPr kumimoji="0" lang="en-US" sz="2000" b="1" i="0" u="none" strike="noStrike" kern="1200" cap="none" spc="0" normalizeH="0" baseline="0" noProof="0" dirty="0">
              <a:ln>
                <a:noFill/>
              </a:ln>
              <a:solidFill>
                <a:srgbClr val="585858"/>
              </a:solidFill>
              <a:effectLst/>
              <a:uLnTx/>
              <a:uFillTx/>
            </a:endParaRPr>
          </a:p>
          <a:p>
            <a:pPr marL="0" marR="0" lvl="0" indent="-228600" algn="l" defTabSz="914400" rtl="0" eaLnBrk="1" fontAlgn="base" latinLnBrk="0" hangingPunct="1">
              <a:lnSpc>
                <a:spcPct val="90000"/>
              </a:lnSpc>
              <a:spcBef>
                <a:spcPct val="20000"/>
              </a:spcBef>
              <a:spcAft>
                <a:spcPct val="0"/>
              </a:spcAft>
              <a:buClr>
                <a:srgbClr val="585858"/>
              </a:buClr>
              <a:buSzTx/>
              <a:buFont typeface="Arial" panose="020B0604020202020204" pitchFamily="34" charset="0"/>
              <a:buChar char="•"/>
              <a:tabLst/>
              <a:defRPr/>
            </a:pPr>
            <a:endParaRPr lang="en-US" b="1" dirty="0"/>
          </a:p>
          <a:p>
            <a:pPr marL="0" marR="0" lvl="0" indent="-228600" algn="l" defTabSz="914400" rtl="0" eaLnBrk="1" fontAlgn="base" latinLnBrk="0" hangingPunct="1">
              <a:lnSpc>
                <a:spcPct val="90000"/>
              </a:lnSpc>
              <a:spcBef>
                <a:spcPct val="20000"/>
              </a:spcBef>
              <a:spcAft>
                <a:spcPct val="0"/>
              </a:spcAft>
              <a:buClr>
                <a:srgbClr val="585858"/>
              </a:buClr>
              <a:buSzTx/>
              <a:buFont typeface="Arial" panose="020B0604020202020204" pitchFamily="34" charset="0"/>
              <a:buChar char="•"/>
              <a:tabLst/>
              <a:defRPr/>
            </a:pPr>
            <a:endParaRPr kumimoji="0" lang="en-US" sz="2000" b="1" i="0" u="none" strike="noStrike" kern="1200" cap="none" spc="0" normalizeH="0" baseline="0" noProof="0" dirty="0">
              <a:ln>
                <a:noFill/>
              </a:ln>
              <a:solidFill>
                <a:srgbClr val="585858"/>
              </a:solidFill>
              <a:effectLst/>
              <a:uLnTx/>
              <a:uFillTx/>
            </a:endParaRPr>
          </a:p>
          <a:p>
            <a:pPr marL="0" marR="0" lvl="0" indent="-228600" algn="l" defTabSz="914400" rtl="0" eaLnBrk="1" fontAlgn="base" latinLnBrk="0" hangingPunct="1">
              <a:lnSpc>
                <a:spcPct val="90000"/>
              </a:lnSpc>
              <a:spcBef>
                <a:spcPct val="20000"/>
              </a:spcBef>
              <a:spcAft>
                <a:spcPct val="0"/>
              </a:spcAft>
              <a:buClr>
                <a:srgbClr val="585858"/>
              </a:buClr>
              <a:buSzTx/>
              <a:buFont typeface="Arial" panose="020B0604020202020204" pitchFamily="34" charset="0"/>
              <a:buChar char="•"/>
              <a:tabLst/>
              <a:defRPr/>
            </a:pPr>
            <a:endParaRPr lang="en-US" b="1" dirty="0"/>
          </a:p>
          <a:p>
            <a:pPr marL="0" indent="-228600" fontAlgn="base">
              <a:spcBef>
                <a:spcPct val="20000"/>
              </a:spcBef>
              <a:spcAft>
                <a:spcPct val="0"/>
              </a:spcAft>
              <a:buClr>
                <a:srgbClr val="585858"/>
              </a:buClr>
              <a:defRPr/>
            </a:pPr>
            <a:r>
              <a:rPr kumimoji="0" lang="en-US" sz="2000" b="1" i="0" u="none" strike="noStrike" kern="1200" cap="none" spc="0" normalizeH="0" baseline="0" noProof="0" dirty="0">
                <a:ln>
                  <a:noFill/>
                </a:ln>
                <a:solidFill>
                  <a:srgbClr val="585858"/>
                </a:solidFill>
                <a:effectLst/>
                <a:uLnTx/>
                <a:uFillTx/>
              </a:rPr>
              <a:t>Catrina’s Cards</a:t>
            </a:r>
          </a:p>
          <a:p>
            <a:pPr marL="0" indent="-228600" fontAlgn="base">
              <a:spcBef>
                <a:spcPct val="20000"/>
              </a:spcBef>
              <a:spcAft>
                <a:spcPct val="0"/>
              </a:spcAft>
              <a:buClr>
                <a:srgbClr val="585858"/>
              </a:buClr>
              <a:defRPr/>
            </a:pPr>
            <a:r>
              <a:rPr lang="en-GB" u="sng" dirty="0">
                <a:solidFill>
                  <a:srgbClr val="0D0D0D"/>
                </a:solidFill>
                <a:effectLst/>
                <a:latin typeface="Arial" panose="020B0604020202020204" pitchFamily="34" charset="0"/>
                <a:ea typeface="Times New Roman" panose="02020603050405020304" pitchFamily="18" charset="0"/>
                <a:cs typeface="Times New Roman" panose="02020603050405020304" pitchFamily="18" charset="0"/>
                <a:hlinkClick r:id="rId2"/>
              </a:rPr>
              <a:t>https://nrich.maths.org/203</a:t>
            </a:r>
            <a:endParaRPr lang="en-GB" dirty="0">
              <a:solidFill>
                <a:srgbClr val="0D0D0D"/>
              </a:solidFill>
              <a:effectLst/>
              <a:latin typeface="Arial" panose="020B0604020202020204" pitchFamily="34" charset="0"/>
              <a:ea typeface="Times New Roman" panose="02020603050405020304" pitchFamily="18" charset="0"/>
              <a:cs typeface="Times New Roman" panose="02020603050405020304" pitchFamily="18" charset="0"/>
            </a:endParaRPr>
          </a:p>
          <a:p>
            <a:pPr marL="0" marR="0" lvl="0" indent="-228600" algn="l" defTabSz="914400" rtl="0" eaLnBrk="1" fontAlgn="base" latinLnBrk="0" hangingPunct="1">
              <a:lnSpc>
                <a:spcPct val="90000"/>
              </a:lnSpc>
              <a:spcBef>
                <a:spcPct val="20000"/>
              </a:spcBef>
              <a:spcAft>
                <a:spcPct val="0"/>
              </a:spcAft>
              <a:buClr>
                <a:srgbClr val="585858"/>
              </a:buClr>
              <a:buSzTx/>
              <a:buFont typeface="Arial" panose="020B0604020202020204" pitchFamily="34" charset="0"/>
              <a:buChar char="•"/>
              <a:tabLst/>
              <a:defRPr/>
            </a:pPr>
            <a:endParaRPr kumimoji="0" lang="en-US" sz="2000" b="1" i="0" u="none" strike="noStrike" kern="1200" cap="none" spc="0" normalizeH="0" baseline="0" noProof="0" dirty="0">
              <a:ln>
                <a:noFill/>
              </a:ln>
              <a:solidFill>
                <a:srgbClr val="585858"/>
              </a:solidFill>
              <a:effectLst/>
              <a:uLnTx/>
              <a:uFillTx/>
            </a:endParaRPr>
          </a:p>
        </p:txBody>
      </p:sp>
    </p:spTree>
    <p:extLst>
      <p:ext uri="{BB962C8B-B14F-4D97-AF65-F5344CB8AC3E}">
        <p14:creationId xmlns:p14="http://schemas.microsoft.com/office/powerpoint/2010/main" val="91428801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39284825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hlinkClick r:id="rId3"/>
            <a:extLst>
              <a:ext uri="{FF2B5EF4-FFF2-40B4-BE49-F238E27FC236}">
                <a16:creationId xmlns:a16="http://schemas.microsoft.com/office/drawing/2014/main" id="{6F49897A-FC17-476B-8D09-81AC0F9004DE}"/>
              </a:ext>
            </a:extLst>
          </p:cNvPr>
          <p:cNvPicPr>
            <a:picLocks noChangeAspect="1"/>
          </p:cNvPicPr>
          <p:nvPr/>
        </p:nvPicPr>
        <p:blipFill>
          <a:blip r:embed="rId4"/>
          <a:stretch>
            <a:fillRect/>
          </a:stretch>
        </p:blipFill>
        <p:spPr>
          <a:xfrm>
            <a:off x="1292877" y="1180597"/>
            <a:ext cx="1834270" cy="2585120"/>
          </a:xfrm>
          <a:prstGeom prst="rect">
            <a:avLst/>
          </a:prstGeom>
        </p:spPr>
      </p:pic>
      <p:pic>
        <p:nvPicPr>
          <p:cNvPr id="8" name="Picture 7">
            <a:hlinkClick r:id="rId5"/>
            <a:extLst>
              <a:ext uri="{FF2B5EF4-FFF2-40B4-BE49-F238E27FC236}">
                <a16:creationId xmlns:a16="http://schemas.microsoft.com/office/drawing/2014/main" id="{4DD838C2-FC53-49C6-988B-E99D61E7AD06}"/>
              </a:ext>
            </a:extLst>
          </p:cNvPr>
          <p:cNvPicPr>
            <a:picLocks noChangeAspect="1"/>
          </p:cNvPicPr>
          <p:nvPr/>
        </p:nvPicPr>
        <p:blipFill>
          <a:blip r:embed="rId6"/>
          <a:stretch>
            <a:fillRect/>
          </a:stretch>
        </p:blipFill>
        <p:spPr>
          <a:xfrm>
            <a:off x="3541984" y="1180596"/>
            <a:ext cx="1833273" cy="2585121"/>
          </a:xfrm>
          <a:prstGeom prst="rect">
            <a:avLst/>
          </a:prstGeom>
        </p:spPr>
      </p:pic>
      <p:pic>
        <p:nvPicPr>
          <p:cNvPr id="11" name="Picture 10">
            <a:hlinkClick r:id="rId7"/>
            <a:extLst>
              <a:ext uri="{FF2B5EF4-FFF2-40B4-BE49-F238E27FC236}">
                <a16:creationId xmlns:a16="http://schemas.microsoft.com/office/drawing/2014/main" id="{BBBD3769-C284-4A89-8CF3-7D9AAB3CBDC5}"/>
              </a:ext>
            </a:extLst>
          </p:cNvPr>
          <p:cNvPicPr>
            <a:picLocks noChangeAspect="1"/>
          </p:cNvPicPr>
          <p:nvPr/>
        </p:nvPicPr>
        <p:blipFill>
          <a:blip r:embed="rId8"/>
          <a:stretch>
            <a:fillRect/>
          </a:stretch>
        </p:blipFill>
        <p:spPr>
          <a:xfrm>
            <a:off x="1292877" y="3867020"/>
            <a:ext cx="1834270" cy="2589961"/>
          </a:xfrm>
          <a:prstGeom prst="rect">
            <a:avLst/>
          </a:prstGeom>
        </p:spPr>
      </p:pic>
      <p:pic>
        <p:nvPicPr>
          <p:cNvPr id="12" name="Picture 11">
            <a:hlinkClick r:id="rId9"/>
            <a:extLst>
              <a:ext uri="{FF2B5EF4-FFF2-40B4-BE49-F238E27FC236}">
                <a16:creationId xmlns:a16="http://schemas.microsoft.com/office/drawing/2014/main" id="{0E9D6892-C48F-4BE6-A3A1-41D461D7FD62}"/>
              </a:ext>
            </a:extLst>
          </p:cNvPr>
          <p:cNvPicPr>
            <a:picLocks noChangeAspect="1"/>
          </p:cNvPicPr>
          <p:nvPr/>
        </p:nvPicPr>
        <p:blipFill>
          <a:blip r:embed="rId10"/>
          <a:stretch>
            <a:fillRect/>
          </a:stretch>
        </p:blipFill>
        <p:spPr>
          <a:xfrm>
            <a:off x="3540987" y="3868118"/>
            <a:ext cx="1837705" cy="2589962"/>
          </a:xfrm>
          <a:prstGeom prst="rect">
            <a:avLst/>
          </a:prstGeom>
        </p:spPr>
      </p:pic>
      <p:sp>
        <p:nvSpPr>
          <p:cNvPr id="3" name="Title 2">
            <a:extLst>
              <a:ext uri="{FF2B5EF4-FFF2-40B4-BE49-F238E27FC236}">
                <a16:creationId xmlns:a16="http://schemas.microsoft.com/office/drawing/2014/main" id="{08991334-8A70-48AF-881D-6FD7774AEFA6}"/>
              </a:ext>
            </a:extLst>
          </p:cNvPr>
          <p:cNvSpPr>
            <a:spLocks noGrp="1"/>
          </p:cNvSpPr>
          <p:nvPr>
            <p:ph type="title"/>
          </p:nvPr>
        </p:nvSpPr>
        <p:spPr/>
        <p:txBody>
          <a:bodyPr/>
          <a:lstStyle/>
          <a:p>
            <a:r>
              <a:rPr lang="en-GB" sz="2400" dirty="0"/>
              <a:t>2MD-1: Linked mastery PD materials</a:t>
            </a:r>
          </a:p>
        </p:txBody>
      </p:sp>
      <p:sp>
        <p:nvSpPr>
          <p:cNvPr id="4" name="Content Placeholder 3">
            <a:extLst>
              <a:ext uri="{FF2B5EF4-FFF2-40B4-BE49-F238E27FC236}">
                <a16:creationId xmlns:a16="http://schemas.microsoft.com/office/drawing/2014/main" id="{9A2B523A-5217-4E14-A117-6AB90CAD1228}"/>
              </a:ext>
            </a:extLst>
          </p:cNvPr>
          <p:cNvSpPr>
            <a:spLocks noGrp="1"/>
          </p:cNvSpPr>
          <p:nvPr>
            <p:ph sz="half" idx="2"/>
          </p:nvPr>
        </p:nvSpPr>
        <p:spPr/>
        <p:txBody>
          <a:bodyPr>
            <a:normAutofit fontScale="92500" lnSpcReduction="10000"/>
          </a:bodyPr>
          <a:lstStyle/>
          <a:p>
            <a:pPr marL="257175" indent="-257175">
              <a:lnSpc>
                <a:spcPct val="120000"/>
              </a:lnSpc>
              <a:buFont typeface="Arial" panose="020B0604020202020204" pitchFamily="34" charset="0"/>
              <a:buChar char="•"/>
            </a:pPr>
            <a:r>
              <a:rPr lang="en-GB" sz="2000" dirty="0"/>
              <a:t>Additional pedagogical subject knowledge support can be found in the following Mastery Professional Development materials:</a:t>
            </a:r>
          </a:p>
          <a:p>
            <a:pPr marL="585781" lvl="1" indent="-285750">
              <a:lnSpc>
                <a:spcPct val="120000"/>
              </a:lnSpc>
            </a:pPr>
            <a:r>
              <a:rPr lang="en-GB" sz="1600" dirty="0">
                <a:hlinkClick r:id="rId3"/>
              </a:rPr>
              <a:t>2.2 Structures: multiplication representing equal groups </a:t>
            </a:r>
            <a:endParaRPr lang="en-GB" sz="1600" dirty="0"/>
          </a:p>
          <a:p>
            <a:pPr marL="585781" lvl="1" indent="-285750">
              <a:lnSpc>
                <a:spcPct val="120000"/>
              </a:lnSpc>
            </a:pPr>
            <a:r>
              <a:rPr lang="en-GB" sz="1600" dirty="0">
                <a:solidFill>
                  <a:schemeClr val="tx2"/>
                </a:solidFill>
                <a:hlinkClick r:id="rId5"/>
              </a:rPr>
              <a:t>2.3 Times tables: groups of 2 and commutativity (part 1) </a:t>
            </a:r>
            <a:endParaRPr lang="en-GB" sz="1600" dirty="0">
              <a:solidFill>
                <a:schemeClr val="tx2"/>
              </a:solidFill>
            </a:endParaRPr>
          </a:p>
          <a:p>
            <a:pPr marL="585781" lvl="1" indent="-285750">
              <a:lnSpc>
                <a:spcPct val="120000"/>
              </a:lnSpc>
            </a:pPr>
            <a:r>
              <a:rPr lang="en-GB" sz="1600" dirty="0">
                <a:solidFill>
                  <a:schemeClr val="tx2"/>
                </a:solidFill>
                <a:hlinkClick r:id="rId7"/>
              </a:rPr>
              <a:t>2.4 Times tables: groups of 10 and of 5, and factors of 0 and 1 </a:t>
            </a:r>
            <a:endParaRPr lang="en-GB" sz="1600" dirty="0">
              <a:solidFill>
                <a:schemeClr val="tx2"/>
              </a:solidFill>
            </a:endParaRPr>
          </a:p>
          <a:p>
            <a:pPr marL="585781" lvl="1" indent="-285750">
              <a:lnSpc>
                <a:spcPct val="120000"/>
              </a:lnSpc>
            </a:pPr>
            <a:r>
              <a:rPr lang="en-GB" sz="1600" dirty="0">
                <a:solidFill>
                  <a:schemeClr val="tx2"/>
                </a:solidFill>
                <a:hlinkClick r:id="rId9"/>
              </a:rPr>
              <a:t>2.5 Commutativity (part 2), doubling and halving </a:t>
            </a:r>
            <a:endParaRPr lang="en-GB" sz="2000" dirty="0"/>
          </a:p>
          <a:p>
            <a:pPr marL="257175" indent="-257175">
              <a:lnSpc>
                <a:spcPct val="120000"/>
              </a:lnSpc>
              <a:buFont typeface="Arial" panose="020B0604020202020204" pitchFamily="34" charset="0"/>
              <a:buChar char="•"/>
            </a:pPr>
            <a:r>
              <a:rPr lang="en-GB" sz="2000" dirty="0"/>
              <a:t>Several of the activity slides have been taken from these materials.</a:t>
            </a:r>
          </a:p>
          <a:p>
            <a:endParaRPr lang="en-GB" dirty="0"/>
          </a:p>
        </p:txBody>
      </p:sp>
    </p:spTree>
    <p:extLst>
      <p:ext uri="{BB962C8B-B14F-4D97-AF65-F5344CB8AC3E}">
        <p14:creationId xmlns:p14="http://schemas.microsoft.com/office/powerpoint/2010/main" val="221272430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a:extLst>
              <a:ext uri="{FF2B5EF4-FFF2-40B4-BE49-F238E27FC236}">
                <a16:creationId xmlns:a16="http://schemas.microsoft.com/office/drawing/2014/main" id="{A2D37910-C94C-4F05-BD00-4984628B1146}"/>
              </a:ext>
            </a:extLst>
          </p:cNvPr>
          <p:cNvSpPr>
            <a:spLocks noGrp="1"/>
          </p:cNvSpPr>
          <p:nvPr>
            <p:ph type="title"/>
          </p:nvPr>
        </p:nvSpPr>
        <p:spPr/>
        <p:txBody>
          <a:bodyPr/>
          <a:lstStyle/>
          <a:p>
            <a:r>
              <a:rPr lang="en-GB" sz="2400"/>
              <a:t>2MD-1 </a:t>
            </a:r>
            <a:r>
              <a:rPr lang="en-GB" sz="2400" dirty="0"/>
              <a:t>Linked video lessons</a:t>
            </a:r>
          </a:p>
        </p:txBody>
      </p:sp>
      <p:sp>
        <p:nvSpPr>
          <p:cNvPr id="30" name="TextBox 29">
            <a:extLst>
              <a:ext uri="{FF2B5EF4-FFF2-40B4-BE49-F238E27FC236}">
                <a16:creationId xmlns:a16="http://schemas.microsoft.com/office/drawing/2014/main" id="{30E517DC-57DB-41D1-AB1B-DF052133A7B6}"/>
              </a:ext>
            </a:extLst>
          </p:cNvPr>
          <p:cNvSpPr txBox="1"/>
          <p:nvPr/>
        </p:nvSpPr>
        <p:spPr>
          <a:xfrm>
            <a:off x="624108" y="969155"/>
            <a:ext cx="7297324" cy="338554"/>
          </a:xfrm>
          <a:prstGeom prst="rect">
            <a:avLst/>
          </a:prstGeom>
          <a:noFill/>
        </p:spPr>
        <p:txBody>
          <a:bodyPr wrap="square">
            <a:spAutoFit/>
          </a:bodyPr>
          <a:lstStyle/>
          <a:p>
            <a:pPr>
              <a:buNone/>
            </a:pPr>
            <a:r>
              <a:rPr lang="en-GB" sz="1600" b="1" dirty="0">
                <a:solidFill>
                  <a:schemeClr val="bg2"/>
                </a:solidFill>
                <a:latin typeface="Arial" panose="020B0604020202020204" pitchFamily="34" charset="0"/>
                <a:cs typeface="Arial" panose="020B0604020202020204" pitchFamily="34" charset="0"/>
                <a:hlinkClick r:id="rId3"/>
              </a:rPr>
              <a:t>Key Stage 1 multiplication 2 </a:t>
            </a:r>
            <a:endParaRPr lang="en-GB" sz="1600" b="1" dirty="0">
              <a:solidFill>
                <a:schemeClr val="bg2"/>
              </a:solidFill>
              <a:latin typeface="Arial" panose="020B0604020202020204" pitchFamily="34" charset="0"/>
              <a:cs typeface="Arial" panose="020B0604020202020204" pitchFamily="34" charset="0"/>
            </a:endParaRPr>
          </a:p>
        </p:txBody>
      </p:sp>
      <p:pic>
        <p:nvPicPr>
          <p:cNvPr id="7" name="Picture 6" descr="A picture containing drawing, clock  Description automatically generated">
            <a:extLst>
              <a:ext uri="{FF2B5EF4-FFF2-40B4-BE49-F238E27FC236}">
                <a16:creationId xmlns:a16="http://schemas.microsoft.com/office/drawing/2014/main" id="{2034228B-445E-4975-AAF9-10DB1FFA5C7D}"/>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7710296" y="1596756"/>
            <a:ext cx="1984248" cy="1116000"/>
          </a:xfrm>
          <a:prstGeom prst="rect">
            <a:avLst/>
          </a:prstGeom>
        </p:spPr>
      </p:pic>
      <p:pic>
        <p:nvPicPr>
          <p:cNvPr id="8" name="Picture 7" descr="A picture containing drawing  Description automatically generated">
            <a:extLst>
              <a:ext uri="{FF2B5EF4-FFF2-40B4-BE49-F238E27FC236}">
                <a16:creationId xmlns:a16="http://schemas.microsoft.com/office/drawing/2014/main" id="{8609F75C-65AB-48D4-87D3-EFDF20F88695}"/>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0009946" y="1591062"/>
            <a:ext cx="1984248" cy="1116000"/>
          </a:xfrm>
          <a:prstGeom prst="rect">
            <a:avLst/>
          </a:prstGeom>
        </p:spPr>
      </p:pic>
      <p:pic>
        <p:nvPicPr>
          <p:cNvPr id="9" name="Picture 8" descr="A picture containing drawing  Description automatically generated">
            <a:extLst>
              <a:ext uri="{FF2B5EF4-FFF2-40B4-BE49-F238E27FC236}">
                <a16:creationId xmlns:a16="http://schemas.microsoft.com/office/drawing/2014/main" id="{F7554190-52D4-47E7-BA54-52A65CD3CE25}"/>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456126" y="2996782"/>
            <a:ext cx="1984248" cy="1116000"/>
          </a:xfrm>
          <a:prstGeom prst="rect">
            <a:avLst/>
          </a:prstGeom>
        </p:spPr>
      </p:pic>
      <p:pic>
        <p:nvPicPr>
          <p:cNvPr id="10" name="Picture 9" descr="A picture containing drawing  Description automatically generated">
            <a:extLst>
              <a:ext uri="{FF2B5EF4-FFF2-40B4-BE49-F238E27FC236}">
                <a16:creationId xmlns:a16="http://schemas.microsoft.com/office/drawing/2014/main" id="{A92E1BDF-45F5-4D9A-9A30-6BFC4440705A}"/>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2635605" y="2996782"/>
            <a:ext cx="1984248" cy="1116000"/>
          </a:xfrm>
          <a:prstGeom prst="rect">
            <a:avLst/>
          </a:prstGeom>
        </p:spPr>
      </p:pic>
      <p:pic>
        <p:nvPicPr>
          <p:cNvPr id="11" name="Picture 10" descr="A close up of a logo  Description automatically generated">
            <a:extLst>
              <a:ext uri="{FF2B5EF4-FFF2-40B4-BE49-F238E27FC236}">
                <a16:creationId xmlns:a16="http://schemas.microsoft.com/office/drawing/2014/main" id="{B819AB47-250A-4518-8CE8-8A1D52A0C62F}"/>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5114948" y="3082442"/>
            <a:ext cx="1984248" cy="1116000"/>
          </a:xfrm>
          <a:prstGeom prst="rect">
            <a:avLst/>
          </a:prstGeom>
        </p:spPr>
      </p:pic>
      <p:pic>
        <p:nvPicPr>
          <p:cNvPr id="12" name="Picture 11" descr="A picture containing food, device  Description automatically generated">
            <a:extLst>
              <a:ext uri="{FF2B5EF4-FFF2-40B4-BE49-F238E27FC236}">
                <a16:creationId xmlns:a16="http://schemas.microsoft.com/office/drawing/2014/main" id="{CD041F54-6E2D-4366-A80D-E89BE34B75C2}"/>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7594291" y="3138954"/>
            <a:ext cx="1984248" cy="1116000"/>
          </a:xfrm>
          <a:prstGeom prst="rect">
            <a:avLst/>
          </a:prstGeom>
        </p:spPr>
      </p:pic>
      <p:pic>
        <p:nvPicPr>
          <p:cNvPr id="13" name="Picture 12" descr="A picture containing food  Description automatically generated">
            <a:extLst>
              <a:ext uri="{FF2B5EF4-FFF2-40B4-BE49-F238E27FC236}">
                <a16:creationId xmlns:a16="http://schemas.microsoft.com/office/drawing/2014/main" id="{F864CB44-527D-4011-BE64-4754E52C89FD}"/>
              </a:ext>
            </a:extLst>
          </p:cNvPr>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9969001" y="3126436"/>
            <a:ext cx="1984248" cy="1116000"/>
          </a:xfrm>
          <a:prstGeom prst="rect">
            <a:avLst/>
          </a:prstGeom>
        </p:spPr>
      </p:pic>
      <p:pic>
        <p:nvPicPr>
          <p:cNvPr id="14" name="Picture 13" descr="A picture containing drawing  Description automatically generated">
            <a:extLst>
              <a:ext uri="{FF2B5EF4-FFF2-40B4-BE49-F238E27FC236}">
                <a16:creationId xmlns:a16="http://schemas.microsoft.com/office/drawing/2014/main" id="{AF5D3E3B-E531-4AE8-8219-4973CB6A756F}"/>
              </a:ext>
            </a:extLst>
          </p:cNvPr>
          <p:cNvPicPr>
            <a:picLocks noChangeAspect="1"/>
          </p:cNvPicPr>
          <p:nvPr/>
        </p:nvPicPr>
        <p:blipFill>
          <a:blip r:embed="rId11" cstate="screen">
            <a:extLst>
              <a:ext uri="{28A0092B-C50C-407E-A947-70E740481C1C}">
                <a14:useLocalDpi xmlns:a14="http://schemas.microsoft.com/office/drawing/2010/main"/>
              </a:ext>
            </a:extLst>
          </a:blip>
          <a:stretch>
            <a:fillRect/>
          </a:stretch>
        </p:blipFill>
        <p:spPr>
          <a:xfrm>
            <a:off x="420310" y="4772845"/>
            <a:ext cx="1984248" cy="1116000"/>
          </a:xfrm>
          <a:prstGeom prst="rect">
            <a:avLst/>
          </a:prstGeom>
        </p:spPr>
      </p:pic>
      <p:pic>
        <p:nvPicPr>
          <p:cNvPr id="15" name="Picture 14" descr="A close up of a logo  Description automatically generated">
            <a:extLst>
              <a:ext uri="{FF2B5EF4-FFF2-40B4-BE49-F238E27FC236}">
                <a16:creationId xmlns:a16="http://schemas.microsoft.com/office/drawing/2014/main" id="{E71311C9-6AEE-4D8B-80A1-A70FDEB29836}"/>
              </a:ext>
            </a:extLst>
          </p:cNvPr>
          <p:cNvPicPr>
            <a:picLocks noChangeAspect="1"/>
          </p:cNvPicPr>
          <p:nvPr/>
        </p:nvPicPr>
        <p:blipFill>
          <a:blip r:embed="rId12" cstate="screen">
            <a:extLst>
              <a:ext uri="{28A0092B-C50C-407E-A947-70E740481C1C}">
                <a14:useLocalDpi xmlns:a14="http://schemas.microsoft.com/office/drawing/2010/main"/>
              </a:ext>
            </a:extLst>
          </a:blip>
          <a:stretch>
            <a:fillRect/>
          </a:stretch>
        </p:blipFill>
        <p:spPr>
          <a:xfrm>
            <a:off x="2656462" y="4682280"/>
            <a:ext cx="1984248" cy="1116000"/>
          </a:xfrm>
          <a:prstGeom prst="rect">
            <a:avLst/>
          </a:prstGeom>
        </p:spPr>
      </p:pic>
      <p:pic>
        <p:nvPicPr>
          <p:cNvPr id="77" name="Picture 76" descr="A picture containing drawing, room  Description automatically generated">
            <a:extLst>
              <a:ext uri="{FF2B5EF4-FFF2-40B4-BE49-F238E27FC236}">
                <a16:creationId xmlns:a16="http://schemas.microsoft.com/office/drawing/2014/main" id="{D5FF6B92-4449-4E75-B93B-AD673E8D7DCF}"/>
              </a:ext>
            </a:extLst>
          </p:cNvPr>
          <p:cNvPicPr>
            <a:picLocks noChangeAspect="1"/>
          </p:cNvPicPr>
          <p:nvPr/>
        </p:nvPicPr>
        <p:blipFill>
          <a:blip r:embed="rId13" cstate="screen">
            <a:extLst>
              <a:ext uri="{28A0092B-C50C-407E-A947-70E740481C1C}">
                <a14:useLocalDpi xmlns:a14="http://schemas.microsoft.com/office/drawing/2010/main"/>
              </a:ext>
            </a:extLst>
          </a:blip>
          <a:stretch>
            <a:fillRect/>
          </a:stretch>
        </p:blipFill>
        <p:spPr>
          <a:xfrm>
            <a:off x="5144518" y="4739855"/>
            <a:ext cx="1984248" cy="1116000"/>
          </a:xfrm>
          <a:prstGeom prst="rect">
            <a:avLst/>
          </a:prstGeom>
        </p:spPr>
      </p:pic>
      <p:pic>
        <p:nvPicPr>
          <p:cNvPr id="79" name="Picture 78" descr="A close up of a logo  Description automatically generated">
            <a:extLst>
              <a:ext uri="{FF2B5EF4-FFF2-40B4-BE49-F238E27FC236}">
                <a16:creationId xmlns:a16="http://schemas.microsoft.com/office/drawing/2014/main" id="{32E3AF76-08B6-4111-B8CF-78F285F329CB}"/>
              </a:ext>
            </a:extLst>
          </p:cNvPr>
          <p:cNvPicPr>
            <a:picLocks noChangeAspect="1"/>
          </p:cNvPicPr>
          <p:nvPr/>
        </p:nvPicPr>
        <p:blipFill>
          <a:blip r:embed="rId14" cstate="screen">
            <a:extLst>
              <a:ext uri="{28A0092B-C50C-407E-A947-70E740481C1C}">
                <a14:useLocalDpi xmlns:a14="http://schemas.microsoft.com/office/drawing/2010/main"/>
              </a:ext>
            </a:extLst>
          </a:blip>
          <a:stretch>
            <a:fillRect/>
          </a:stretch>
        </p:blipFill>
        <p:spPr>
          <a:xfrm>
            <a:off x="456126" y="1509176"/>
            <a:ext cx="1984248" cy="1116000"/>
          </a:xfrm>
          <a:prstGeom prst="rect">
            <a:avLst/>
          </a:prstGeom>
        </p:spPr>
      </p:pic>
      <p:pic>
        <p:nvPicPr>
          <p:cNvPr id="81" name="Picture 80" descr="A picture containing plate  Description automatically generated">
            <a:extLst>
              <a:ext uri="{FF2B5EF4-FFF2-40B4-BE49-F238E27FC236}">
                <a16:creationId xmlns:a16="http://schemas.microsoft.com/office/drawing/2014/main" id="{70F895A0-FE77-4667-9996-5DB847A44BCC}"/>
              </a:ext>
            </a:extLst>
          </p:cNvPr>
          <p:cNvPicPr>
            <a:picLocks noChangeAspect="1"/>
          </p:cNvPicPr>
          <p:nvPr/>
        </p:nvPicPr>
        <p:blipFill>
          <a:blip r:embed="rId15" cstate="screen">
            <a:extLst>
              <a:ext uri="{28A0092B-C50C-407E-A947-70E740481C1C}">
                <a14:useLocalDpi xmlns:a14="http://schemas.microsoft.com/office/drawing/2010/main"/>
              </a:ext>
            </a:extLst>
          </a:blip>
          <a:stretch>
            <a:fillRect/>
          </a:stretch>
        </p:blipFill>
        <p:spPr>
          <a:xfrm>
            <a:off x="2701568" y="1509176"/>
            <a:ext cx="1984248" cy="1116000"/>
          </a:xfrm>
          <a:prstGeom prst="rect">
            <a:avLst/>
          </a:prstGeom>
        </p:spPr>
      </p:pic>
      <p:pic>
        <p:nvPicPr>
          <p:cNvPr id="83" name="Picture 82" descr="A picture containing device  Description automatically generated">
            <a:extLst>
              <a:ext uri="{FF2B5EF4-FFF2-40B4-BE49-F238E27FC236}">
                <a16:creationId xmlns:a16="http://schemas.microsoft.com/office/drawing/2014/main" id="{7EB03134-5A73-4E75-8883-6F218C954D09}"/>
              </a:ext>
            </a:extLst>
          </p:cNvPr>
          <p:cNvPicPr>
            <a:picLocks noChangeAspect="1"/>
          </p:cNvPicPr>
          <p:nvPr/>
        </p:nvPicPr>
        <p:blipFill>
          <a:blip r:embed="rId16" cstate="screen">
            <a:extLst>
              <a:ext uri="{28A0092B-C50C-407E-A947-70E740481C1C}">
                <a14:useLocalDpi xmlns:a14="http://schemas.microsoft.com/office/drawing/2010/main"/>
              </a:ext>
            </a:extLst>
          </a:blip>
          <a:stretch>
            <a:fillRect/>
          </a:stretch>
        </p:blipFill>
        <p:spPr>
          <a:xfrm>
            <a:off x="5144518" y="1509176"/>
            <a:ext cx="1984248" cy="1116000"/>
          </a:xfrm>
          <a:prstGeom prst="rect">
            <a:avLst/>
          </a:prstGeom>
        </p:spPr>
      </p:pic>
    </p:spTree>
    <p:extLst>
      <p:ext uri="{BB962C8B-B14F-4D97-AF65-F5344CB8AC3E}">
        <p14:creationId xmlns:p14="http://schemas.microsoft.com/office/powerpoint/2010/main" val="65277198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a:extLst>
              <a:ext uri="{FF2B5EF4-FFF2-40B4-BE49-F238E27FC236}">
                <a16:creationId xmlns:a16="http://schemas.microsoft.com/office/drawing/2014/main" id="{A2D37910-C94C-4F05-BD00-4984628B1146}"/>
              </a:ext>
            </a:extLst>
          </p:cNvPr>
          <p:cNvSpPr>
            <a:spLocks noGrp="1"/>
          </p:cNvSpPr>
          <p:nvPr>
            <p:ph type="title"/>
          </p:nvPr>
        </p:nvSpPr>
        <p:spPr/>
        <p:txBody>
          <a:bodyPr/>
          <a:lstStyle/>
          <a:p>
            <a:r>
              <a:rPr lang="en-GB" sz="2400" dirty="0"/>
              <a:t>2MD-1 Linked video lessons</a:t>
            </a:r>
          </a:p>
        </p:txBody>
      </p:sp>
      <p:sp>
        <p:nvSpPr>
          <p:cNvPr id="30" name="TextBox 29">
            <a:extLst>
              <a:ext uri="{FF2B5EF4-FFF2-40B4-BE49-F238E27FC236}">
                <a16:creationId xmlns:a16="http://schemas.microsoft.com/office/drawing/2014/main" id="{30E517DC-57DB-41D1-AB1B-DF052133A7B6}"/>
              </a:ext>
            </a:extLst>
          </p:cNvPr>
          <p:cNvSpPr txBox="1"/>
          <p:nvPr/>
        </p:nvSpPr>
        <p:spPr>
          <a:xfrm>
            <a:off x="624108" y="969155"/>
            <a:ext cx="7297324" cy="338554"/>
          </a:xfrm>
          <a:prstGeom prst="rect">
            <a:avLst/>
          </a:prstGeom>
          <a:noFill/>
        </p:spPr>
        <p:txBody>
          <a:bodyPr wrap="square">
            <a:spAutoFit/>
          </a:bodyPr>
          <a:lstStyle/>
          <a:p>
            <a:pPr>
              <a:buNone/>
            </a:pPr>
            <a:r>
              <a:rPr lang="en-GB" sz="1600" b="1" dirty="0">
                <a:solidFill>
                  <a:schemeClr val="bg2"/>
                </a:solidFill>
                <a:latin typeface="Arial" panose="020B0604020202020204" pitchFamily="34" charset="0"/>
                <a:cs typeface="Arial" panose="020B0604020202020204" pitchFamily="34" charset="0"/>
                <a:hlinkClick r:id="rId3"/>
              </a:rPr>
              <a:t>Key Stage 1 multiplication 3 </a:t>
            </a:r>
            <a:endParaRPr lang="en-GB" sz="1600" b="1" dirty="0">
              <a:solidFill>
                <a:schemeClr val="bg2"/>
              </a:solidFill>
              <a:latin typeface="Arial" panose="020B0604020202020204" pitchFamily="34" charset="0"/>
              <a:cs typeface="Arial" panose="020B0604020202020204" pitchFamily="34" charset="0"/>
            </a:endParaRPr>
          </a:p>
        </p:txBody>
      </p:sp>
      <p:pic>
        <p:nvPicPr>
          <p:cNvPr id="2" name="Picture 1" descr="A picture containing drawing, room, refrigerator  Description automatically generated">
            <a:extLst>
              <a:ext uri="{FF2B5EF4-FFF2-40B4-BE49-F238E27FC236}">
                <a16:creationId xmlns:a16="http://schemas.microsoft.com/office/drawing/2014/main" id="{13D4275F-9106-4118-8ED0-07A2F5075FBC}"/>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106268" y="1790226"/>
            <a:ext cx="1984248" cy="1116000"/>
          </a:xfrm>
          <a:prstGeom prst="rect">
            <a:avLst/>
          </a:prstGeom>
        </p:spPr>
      </p:pic>
      <p:pic>
        <p:nvPicPr>
          <p:cNvPr id="3" name="Picture 2" descr="A picture containing table, display, clock  Description automatically generated">
            <a:extLst>
              <a:ext uri="{FF2B5EF4-FFF2-40B4-BE49-F238E27FC236}">
                <a16:creationId xmlns:a16="http://schemas.microsoft.com/office/drawing/2014/main" id="{2B4851E6-714B-4C0F-9196-97B111F7A2F0}"/>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2876812" y="1790226"/>
            <a:ext cx="1984248" cy="1116000"/>
          </a:xfrm>
          <a:prstGeom prst="rect">
            <a:avLst/>
          </a:prstGeom>
        </p:spPr>
      </p:pic>
      <p:pic>
        <p:nvPicPr>
          <p:cNvPr id="4" name="Picture 3" descr="A picture containing drawing, clock  Description automatically generated">
            <a:extLst>
              <a:ext uri="{FF2B5EF4-FFF2-40B4-BE49-F238E27FC236}">
                <a16:creationId xmlns:a16="http://schemas.microsoft.com/office/drawing/2014/main" id="{D14B61CD-E5DA-4198-B0B9-B6D34B90FE25}"/>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647356" y="1790226"/>
            <a:ext cx="1984248" cy="1116000"/>
          </a:xfrm>
          <a:prstGeom prst="rect">
            <a:avLst/>
          </a:prstGeom>
        </p:spPr>
      </p:pic>
      <p:pic>
        <p:nvPicPr>
          <p:cNvPr id="5" name="Picture 4" descr="A close up of a logo  Description automatically generated">
            <a:extLst>
              <a:ext uri="{FF2B5EF4-FFF2-40B4-BE49-F238E27FC236}">
                <a16:creationId xmlns:a16="http://schemas.microsoft.com/office/drawing/2014/main" id="{DE973945-16B0-44B7-8D3F-86754D14B391}"/>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5106268" y="4400684"/>
            <a:ext cx="1984248" cy="1116000"/>
          </a:xfrm>
          <a:prstGeom prst="rect">
            <a:avLst/>
          </a:prstGeom>
        </p:spPr>
      </p:pic>
      <p:pic>
        <p:nvPicPr>
          <p:cNvPr id="6" name="Picture 5" descr="A picture containing device, fruit  Description automatically generated">
            <a:extLst>
              <a:ext uri="{FF2B5EF4-FFF2-40B4-BE49-F238E27FC236}">
                <a16:creationId xmlns:a16="http://schemas.microsoft.com/office/drawing/2014/main" id="{1C7E0A4C-7EAE-444E-A7A3-3A1EB346F6F0}"/>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2865188" y="4400684"/>
            <a:ext cx="1984248" cy="1116000"/>
          </a:xfrm>
          <a:prstGeom prst="rect">
            <a:avLst/>
          </a:prstGeom>
        </p:spPr>
      </p:pic>
      <p:pic>
        <p:nvPicPr>
          <p:cNvPr id="11" name="Picture 10" descr="A picture containing remote  Description automatically generated">
            <a:extLst>
              <a:ext uri="{FF2B5EF4-FFF2-40B4-BE49-F238E27FC236}">
                <a16:creationId xmlns:a16="http://schemas.microsoft.com/office/drawing/2014/main" id="{F16AF9C4-62EA-42F3-86A4-8F9C13B98AB5}"/>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624108" y="4400684"/>
            <a:ext cx="1984248" cy="1116000"/>
          </a:xfrm>
          <a:prstGeom prst="rect">
            <a:avLst/>
          </a:prstGeom>
        </p:spPr>
      </p:pic>
      <p:pic>
        <p:nvPicPr>
          <p:cNvPr id="13" name="Picture 12" descr="A picture containing drawing, table  Description automatically generated">
            <a:extLst>
              <a:ext uri="{FF2B5EF4-FFF2-40B4-BE49-F238E27FC236}">
                <a16:creationId xmlns:a16="http://schemas.microsoft.com/office/drawing/2014/main" id="{AB75238F-188E-4AAF-A160-ACE6837B18AC}"/>
              </a:ext>
            </a:extLst>
          </p:cNvPr>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7335724" y="1790226"/>
            <a:ext cx="1984248" cy="1116000"/>
          </a:xfrm>
          <a:prstGeom prst="rect">
            <a:avLst/>
          </a:prstGeom>
        </p:spPr>
      </p:pic>
      <p:pic>
        <p:nvPicPr>
          <p:cNvPr id="15" name="Picture 14" descr="A picture containing meter  Description automatically generated">
            <a:extLst>
              <a:ext uri="{FF2B5EF4-FFF2-40B4-BE49-F238E27FC236}">
                <a16:creationId xmlns:a16="http://schemas.microsoft.com/office/drawing/2014/main" id="{95158B4B-4CFD-4A7A-B823-19DA01FE459D}"/>
              </a:ext>
            </a:extLst>
          </p:cNvPr>
          <p:cNvPicPr>
            <a:picLocks noChangeAspect="1"/>
          </p:cNvPicPr>
          <p:nvPr/>
        </p:nvPicPr>
        <p:blipFill>
          <a:blip r:embed="rId11" cstate="screen">
            <a:extLst>
              <a:ext uri="{28A0092B-C50C-407E-A947-70E740481C1C}">
                <a14:useLocalDpi xmlns:a14="http://schemas.microsoft.com/office/drawing/2010/main"/>
              </a:ext>
            </a:extLst>
          </a:blip>
          <a:stretch>
            <a:fillRect/>
          </a:stretch>
        </p:blipFill>
        <p:spPr>
          <a:xfrm>
            <a:off x="9565180" y="1790226"/>
            <a:ext cx="1984248" cy="1116000"/>
          </a:xfrm>
          <a:prstGeom prst="rect">
            <a:avLst/>
          </a:prstGeom>
        </p:spPr>
      </p:pic>
      <p:pic>
        <p:nvPicPr>
          <p:cNvPr id="21" name="Picture 20" descr="A picture containing clock  Description automatically generated">
            <a:extLst>
              <a:ext uri="{FF2B5EF4-FFF2-40B4-BE49-F238E27FC236}">
                <a16:creationId xmlns:a16="http://schemas.microsoft.com/office/drawing/2014/main" id="{C182C656-0C92-4564-8252-66F1A1DD3CF2}"/>
              </a:ext>
            </a:extLst>
          </p:cNvPr>
          <p:cNvPicPr>
            <a:picLocks noChangeAspect="1"/>
          </p:cNvPicPr>
          <p:nvPr/>
        </p:nvPicPr>
        <p:blipFill>
          <a:blip r:embed="rId12" cstate="screen">
            <a:extLst>
              <a:ext uri="{28A0092B-C50C-407E-A947-70E740481C1C}">
                <a14:useLocalDpi xmlns:a14="http://schemas.microsoft.com/office/drawing/2010/main"/>
              </a:ext>
            </a:extLst>
          </a:blip>
          <a:stretch>
            <a:fillRect/>
          </a:stretch>
        </p:blipFill>
        <p:spPr>
          <a:xfrm>
            <a:off x="647356" y="3095455"/>
            <a:ext cx="1984248" cy="1116000"/>
          </a:xfrm>
          <a:prstGeom prst="rect">
            <a:avLst/>
          </a:prstGeom>
        </p:spPr>
      </p:pic>
      <p:pic>
        <p:nvPicPr>
          <p:cNvPr id="23" name="Picture 22" descr="A picture containing drawing  Description automatically generated">
            <a:extLst>
              <a:ext uri="{FF2B5EF4-FFF2-40B4-BE49-F238E27FC236}">
                <a16:creationId xmlns:a16="http://schemas.microsoft.com/office/drawing/2014/main" id="{1F8DBD2A-6E6E-4016-A15B-F0687DE52A77}"/>
              </a:ext>
            </a:extLst>
          </p:cNvPr>
          <p:cNvPicPr>
            <a:picLocks noChangeAspect="1"/>
          </p:cNvPicPr>
          <p:nvPr/>
        </p:nvPicPr>
        <p:blipFill>
          <a:blip r:embed="rId13" cstate="screen">
            <a:extLst>
              <a:ext uri="{28A0092B-C50C-407E-A947-70E740481C1C}">
                <a14:useLocalDpi xmlns:a14="http://schemas.microsoft.com/office/drawing/2010/main"/>
              </a:ext>
            </a:extLst>
          </a:blip>
          <a:stretch>
            <a:fillRect/>
          </a:stretch>
        </p:blipFill>
        <p:spPr>
          <a:xfrm>
            <a:off x="2876812" y="3095455"/>
            <a:ext cx="1984248" cy="1116000"/>
          </a:xfrm>
          <a:prstGeom prst="rect">
            <a:avLst/>
          </a:prstGeom>
        </p:spPr>
      </p:pic>
      <p:pic>
        <p:nvPicPr>
          <p:cNvPr id="25" name="Picture 24" descr="A picture containing device  Description automatically generated">
            <a:extLst>
              <a:ext uri="{FF2B5EF4-FFF2-40B4-BE49-F238E27FC236}">
                <a16:creationId xmlns:a16="http://schemas.microsoft.com/office/drawing/2014/main" id="{A523B7FE-E6E1-468C-B28E-BBFA3F899C60}"/>
              </a:ext>
            </a:extLst>
          </p:cNvPr>
          <p:cNvPicPr>
            <a:picLocks noChangeAspect="1"/>
          </p:cNvPicPr>
          <p:nvPr/>
        </p:nvPicPr>
        <p:blipFill>
          <a:blip r:embed="rId14" cstate="screen">
            <a:extLst>
              <a:ext uri="{28A0092B-C50C-407E-A947-70E740481C1C}">
                <a14:useLocalDpi xmlns:a14="http://schemas.microsoft.com/office/drawing/2010/main"/>
              </a:ext>
            </a:extLst>
          </a:blip>
          <a:stretch>
            <a:fillRect/>
          </a:stretch>
        </p:blipFill>
        <p:spPr>
          <a:xfrm>
            <a:off x="5106268" y="3095455"/>
            <a:ext cx="1984248" cy="1116000"/>
          </a:xfrm>
          <a:prstGeom prst="rect">
            <a:avLst/>
          </a:prstGeom>
        </p:spPr>
      </p:pic>
      <p:pic>
        <p:nvPicPr>
          <p:cNvPr id="29" name="Picture 28" descr="A picture containing clock  Description automatically generated">
            <a:extLst>
              <a:ext uri="{FF2B5EF4-FFF2-40B4-BE49-F238E27FC236}">
                <a16:creationId xmlns:a16="http://schemas.microsoft.com/office/drawing/2014/main" id="{B17046B4-B0EE-4472-A678-6211DF69D656}"/>
              </a:ext>
            </a:extLst>
          </p:cNvPr>
          <p:cNvPicPr>
            <a:picLocks noChangeAspect="1"/>
          </p:cNvPicPr>
          <p:nvPr/>
        </p:nvPicPr>
        <p:blipFill>
          <a:blip r:embed="rId15" cstate="screen">
            <a:extLst>
              <a:ext uri="{28A0092B-C50C-407E-A947-70E740481C1C}">
                <a14:useLocalDpi xmlns:a14="http://schemas.microsoft.com/office/drawing/2010/main"/>
              </a:ext>
            </a:extLst>
          </a:blip>
          <a:stretch>
            <a:fillRect/>
          </a:stretch>
        </p:blipFill>
        <p:spPr>
          <a:xfrm>
            <a:off x="7335724" y="3095455"/>
            <a:ext cx="1984248" cy="1116000"/>
          </a:xfrm>
          <a:prstGeom prst="rect">
            <a:avLst/>
          </a:prstGeom>
        </p:spPr>
      </p:pic>
      <p:pic>
        <p:nvPicPr>
          <p:cNvPr id="33" name="Picture 32" descr="A picture containing device  Description automatically generated">
            <a:extLst>
              <a:ext uri="{FF2B5EF4-FFF2-40B4-BE49-F238E27FC236}">
                <a16:creationId xmlns:a16="http://schemas.microsoft.com/office/drawing/2014/main" id="{D3EF45A5-E32D-4DBB-B62D-EFB4170546D8}"/>
              </a:ext>
            </a:extLst>
          </p:cNvPr>
          <p:cNvPicPr>
            <a:picLocks noChangeAspect="1"/>
          </p:cNvPicPr>
          <p:nvPr/>
        </p:nvPicPr>
        <p:blipFill>
          <a:blip r:embed="rId16" cstate="screen">
            <a:extLst>
              <a:ext uri="{28A0092B-C50C-407E-A947-70E740481C1C}">
                <a14:useLocalDpi xmlns:a14="http://schemas.microsoft.com/office/drawing/2010/main"/>
              </a:ext>
            </a:extLst>
          </a:blip>
          <a:stretch>
            <a:fillRect/>
          </a:stretch>
        </p:blipFill>
        <p:spPr>
          <a:xfrm>
            <a:off x="9565180" y="3095455"/>
            <a:ext cx="1984248" cy="1116000"/>
          </a:xfrm>
          <a:prstGeom prst="rect">
            <a:avLst/>
          </a:prstGeom>
        </p:spPr>
      </p:pic>
    </p:spTree>
    <p:extLst>
      <p:ext uri="{BB962C8B-B14F-4D97-AF65-F5344CB8AC3E}">
        <p14:creationId xmlns:p14="http://schemas.microsoft.com/office/powerpoint/2010/main" val="251119310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Subtitle 8">
            <a:extLst>
              <a:ext uri="{FF2B5EF4-FFF2-40B4-BE49-F238E27FC236}">
                <a16:creationId xmlns:a16="http://schemas.microsoft.com/office/drawing/2014/main" id="{7084B135-39A4-4D7A-AC35-232D309A07C0}"/>
              </a:ext>
            </a:extLst>
          </p:cNvPr>
          <p:cNvSpPr>
            <a:spLocks noGrp="1"/>
          </p:cNvSpPr>
          <p:nvPr>
            <p:ph type="body" sz="quarter" idx="12"/>
          </p:nvPr>
        </p:nvSpPr>
        <p:spPr/>
        <p:txBody>
          <a:bodyPr/>
          <a:lstStyle/>
          <a:p>
            <a:r>
              <a:rPr lang="en-GB" dirty="0"/>
              <a:t>Multiplication as repeated addition</a:t>
            </a:r>
          </a:p>
        </p:txBody>
      </p:sp>
      <p:sp>
        <p:nvSpPr>
          <p:cNvPr id="4" name="Text Placeholder 3">
            <a:extLst>
              <a:ext uri="{FF2B5EF4-FFF2-40B4-BE49-F238E27FC236}">
                <a16:creationId xmlns:a16="http://schemas.microsoft.com/office/drawing/2014/main" id="{7FA04951-9539-4E2B-88AC-8F57C8FE57BC}"/>
              </a:ext>
            </a:extLst>
          </p:cNvPr>
          <p:cNvSpPr>
            <a:spLocks noGrp="1"/>
          </p:cNvSpPr>
          <p:nvPr>
            <p:ph type="body" sz="quarter" idx="13"/>
          </p:nvPr>
        </p:nvSpPr>
        <p:spPr>
          <a:xfrm>
            <a:off x="2598343" y="472956"/>
            <a:ext cx="1191720" cy="301224"/>
          </a:xfrm>
        </p:spPr>
        <p:txBody>
          <a:bodyPr/>
          <a:lstStyle/>
          <a:p>
            <a:r>
              <a:rPr lang="en-GB" dirty="0"/>
              <a:t>2MD-1</a:t>
            </a:r>
          </a:p>
        </p:txBody>
      </p:sp>
    </p:spTree>
    <p:extLst>
      <p:ext uri="{BB962C8B-B14F-4D97-AF65-F5344CB8AC3E}">
        <p14:creationId xmlns:p14="http://schemas.microsoft.com/office/powerpoint/2010/main" val="344232775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A7EEBC35-F1A1-4969-B407-FDD63776A95B}"/>
              </a:ext>
            </a:extLst>
          </p:cNvPr>
          <p:cNvSpPr>
            <a:spLocks noGrp="1"/>
          </p:cNvSpPr>
          <p:nvPr>
            <p:ph idx="1"/>
          </p:nvPr>
        </p:nvSpPr>
        <p:spPr>
          <a:xfrm>
            <a:off x="662018" y="688985"/>
            <a:ext cx="10972800" cy="3888432"/>
          </a:xfrm>
        </p:spPr>
        <p:txBody>
          <a:bodyPr>
            <a:noAutofit/>
          </a:bodyPr>
          <a:lstStyle/>
          <a:p>
            <a:pPr marL="0" indent="0">
              <a:lnSpc>
                <a:spcPct val="120000"/>
              </a:lnSpc>
              <a:spcBef>
                <a:spcPts val="450"/>
              </a:spcBef>
              <a:spcAft>
                <a:spcPts val="450"/>
              </a:spcAft>
            </a:pPr>
            <a:r>
              <a:rPr lang="en-GB" dirty="0">
                <a:solidFill>
                  <a:schemeClr val="tx1"/>
                </a:solidFill>
              </a:rPr>
              <a:t>The following slides contain activities that can be used within the context of pre-teaching, intervention, or as supplementary material integrated into teaching. They do not represent complete lessons and should not be used as such. Also they should not be used all at once, but over the period of a teaching unit. It would be valuable to use many of the activities more than once to build fluency in understanding and application. Also many of them would benefit from the use of manipulatives to support interaction with the ideas. Ensure you engage in rich discussion with the children, asking them to reason and explain the ideas presented. Note that when working with a small group, pupils should also have access to the main teaching delivered by the class teacher and the focus should be directly linked so that the learning is connected and fluency is built.</a:t>
            </a:r>
          </a:p>
        </p:txBody>
      </p:sp>
    </p:spTree>
    <p:extLst>
      <p:ext uri="{BB962C8B-B14F-4D97-AF65-F5344CB8AC3E}">
        <p14:creationId xmlns:p14="http://schemas.microsoft.com/office/powerpoint/2010/main" val="50821822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B0420E-CA16-4E4B-988F-10F467793E4E}"/>
              </a:ext>
            </a:extLst>
          </p:cNvPr>
          <p:cNvSpPr>
            <a:spLocks noGrp="1"/>
          </p:cNvSpPr>
          <p:nvPr>
            <p:ph type="title"/>
          </p:nvPr>
        </p:nvSpPr>
        <p:spPr/>
        <p:txBody>
          <a:bodyPr/>
          <a:lstStyle/>
          <a:p>
            <a:r>
              <a:rPr lang="en-GB" sz="2400" dirty="0"/>
              <a:t>Guidance for working with a small pre-teaching or intervention group</a:t>
            </a:r>
          </a:p>
        </p:txBody>
      </p:sp>
      <p:sp>
        <p:nvSpPr>
          <p:cNvPr id="3" name="Content Placeholder 2">
            <a:extLst>
              <a:ext uri="{FF2B5EF4-FFF2-40B4-BE49-F238E27FC236}">
                <a16:creationId xmlns:a16="http://schemas.microsoft.com/office/drawing/2014/main" id="{02669792-3AA6-4C9E-8A29-6AC355504564}"/>
              </a:ext>
            </a:extLst>
          </p:cNvPr>
          <p:cNvSpPr>
            <a:spLocks noGrp="1"/>
          </p:cNvSpPr>
          <p:nvPr>
            <p:ph idx="1"/>
          </p:nvPr>
        </p:nvSpPr>
        <p:spPr>
          <a:xfrm>
            <a:off x="609600" y="1484784"/>
            <a:ext cx="10845338" cy="3888432"/>
          </a:xfrm>
        </p:spPr>
        <p:txBody>
          <a:bodyPr>
            <a:normAutofit/>
          </a:bodyPr>
          <a:lstStyle/>
          <a:p>
            <a:pPr marL="342900" indent="-342900">
              <a:buClr>
                <a:srgbClr val="585858"/>
              </a:buClr>
              <a:buFont typeface="Arial" panose="020B0604020202020204" pitchFamily="34" charset="0"/>
              <a:buChar char="•"/>
            </a:pPr>
            <a:r>
              <a:rPr lang="en-GB" dirty="0"/>
              <a:t>Take time to build understanding of the key idea</a:t>
            </a:r>
            <a:r>
              <a:rPr lang="en-GB" dirty="0">
                <a:solidFill>
                  <a:schemeClr val="tx1"/>
                </a:solidFill>
              </a:rPr>
              <a:t>.</a:t>
            </a:r>
            <a:r>
              <a:rPr lang="en-GB" dirty="0"/>
              <a:t> </a:t>
            </a:r>
            <a:r>
              <a:rPr lang="en-GB" dirty="0">
                <a:solidFill>
                  <a:schemeClr val="tx1"/>
                </a:solidFill>
              </a:rPr>
              <a:t>We </a:t>
            </a:r>
            <a:r>
              <a:rPr lang="en-GB" dirty="0"/>
              <a:t>would recommend no more than </a:t>
            </a:r>
            <a:r>
              <a:rPr lang="en-GB" dirty="0">
                <a:solidFill>
                  <a:schemeClr val="tx1"/>
                </a:solidFill>
              </a:rPr>
              <a:t>four </a:t>
            </a:r>
            <a:r>
              <a:rPr lang="en-GB" dirty="0"/>
              <a:t>slides in any one session, and probably fewer. </a:t>
            </a:r>
          </a:p>
          <a:p>
            <a:pPr marL="342900" indent="-342900">
              <a:buClr>
                <a:srgbClr val="585858"/>
              </a:buClr>
              <a:buFont typeface="Arial" panose="020B0604020202020204" pitchFamily="34" charset="0"/>
              <a:buChar char="•"/>
            </a:pPr>
            <a:r>
              <a:rPr lang="en-GB" dirty="0"/>
              <a:t>In subsequent sessions</a:t>
            </a:r>
            <a:r>
              <a:rPr lang="en-GB" dirty="0">
                <a:solidFill>
                  <a:schemeClr val="tx1"/>
                </a:solidFill>
              </a:rPr>
              <a:t>, </a:t>
            </a:r>
            <a:r>
              <a:rPr lang="en-GB" dirty="0"/>
              <a:t>review and </a:t>
            </a:r>
            <a:r>
              <a:rPr lang="en-GB" dirty="0">
                <a:solidFill>
                  <a:schemeClr val="tx1"/>
                </a:solidFill>
              </a:rPr>
              <a:t>practise </a:t>
            </a:r>
            <a:r>
              <a:rPr lang="en-GB" dirty="0"/>
              <a:t>previous learning before moving on</a:t>
            </a:r>
            <a:r>
              <a:rPr lang="en-GB" dirty="0">
                <a:solidFill>
                  <a:schemeClr val="tx1"/>
                </a:solidFill>
              </a:rPr>
              <a:t>.</a:t>
            </a:r>
          </a:p>
          <a:p>
            <a:pPr marL="342900" indent="-342900">
              <a:buClr>
                <a:srgbClr val="585858"/>
              </a:buClr>
              <a:buFont typeface="Arial" panose="020B0604020202020204" pitchFamily="34" charset="0"/>
              <a:buChar char="•"/>
            </a:pPr>
            <a:r>
              <a:rPr lang="en-GB" dirty="0"/>
              <a:t>Play the </a:t>
            </a:r>
            <a:r>
              <a:rPr lang="en-GB" dirty="0">
                <a:solidFill>
                  <a:schemeClr val="tx1"/>
                </a:solidFill>
              </a:rPr>
              <a:t>animation/observe </a:t>
            </a:r>
            <a:r>
              <a:rPr lang="en-GB" dirty="0"/>
              <a:t>the image and ask pupils “What do you notice?”.</a:t>
            </a:r>
          </a:p>
          <a:p>
            <a:pPr marL="342900" indent="-342900">
              <a:buClr>
                <a:srgbClr val="585858"/>
              </a:buClr>
              <a:buFont typeface="Arial" panose="020B0604020202020204" pitchFamily="34" charset="0"/>
              <a:buChar char="•"/>
            </a:pPr>
            <a:r>
              <a:rPr lang="en-GB" dirty="0"/>
              <a:t>Encourage pupils to explain what they see, what is happening and </a:t>
            </a:r>
            <a:r>
              <a:rPr lang="en-GB" dirty="0">
                <a:solidFill>
                  <a:schemeClr val="tx1"/>
                </a:solidFill>
              </a:rPr>
              <a:t>why.</a:t>
            </a:r>
          </a:p>
          <a:p>
            <a:pPr marL="342900" indent="-342900">
              <a:buClr>
                <a:srgbClr val="585858"/>
              </a:buClr>
              <a:buFont typeface="Arial" panose="020B0604020202020204" pitchFamily="34" charset="0"/>
              <a:buChar char="•"/>
            </a:pPr>
            <a:r>
              <a:rPr lang="en-GB" dirty="0"/>
              <a:t>Where there is a highlighted sentence, draw out the meaning of this from the image and repeat together and individually.</a:t>
            </a:r>
          </a:p>
        </p:txBody>
      </p:sp>
    </p:spTree>
    <p:extLst>
      <p:ext uri="{BB962C8B-B14F-4D97-AF65-F5344CB8AC3E}">
        <p14:creationId xmlns:p14="http://schemas.microsoft.com/office/powerpoint/2010/main" val="281937445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B0420E-CA16-4E4B-988F-10F467793E4E}"/>
              </a:ext>
            </a:extLst>
          </p:cNvPr>
          <p:cNvSpPr>
            <a:spLocks noGrp="1"/>
          </p:cNvSpPr>
          <p:nvPr>
            <p:ph type="title"/>
          </p:nvPr>
        </p:nvSpPr>
        <p:spPr/>
        <p:txBody>
          <a:bodyPr/>
          <a:lstStyle/>
          <a:p>
            <a:r>
              <a:rPr lang="en-GB" sz="2400" dirty="0"/>
              <a:t>Guidance for working with a small pre-teaching or intervention group</a:t>
            </a:r>
          </a:p>
        </p:txBody>
      </p:sp>
      <p:sp>
        <p:nvSpPr>
          <p:cNvPr id="3" name="Content Placeholder 2">
            <a:extLst>
              <a:ext uri="{FF2B5EF4-FFF2-40B4-BE49-F238E27FC236}">
                <a16:creationId xmlns:a16="http://schemas.microsoft.com/office/drawing/2014/main" id="{02669792-3AA6-4C9E-8A29-6AC355504564}"/>
              </a:ext>
            </a:extLst>
          </p:cNvPr>
          <p:cNvSpPr>
            <a:spLocks noGrp="1"/>
          </p:cNvSpPr>
          <p:nvPr>
            <p:ph idx="1"/>
          </p:nvPr>
        </p:nvSpPr>
        <p:spPr>
          <a:xfrm>
            <a:off x="609600" y="1484784"/>
            <a:ext cx="10972800" cy="3888432"/>
          </a:xfrm>
        </p:spPr>
        <p:txBody>
          <a:bodyPr/>
          <a:lstStyle/>
          <a:p>
            <a:pPr marL="342900" indent="-342900">
              <a:buClr>
                <a:srgbClr val="585858"/>
              </a:buClr>
              <a:buFont typeface="Arial" panose="020B0604020202020204" pitchFamily="34" charset="0"/>
              <a:buChar char="•"/>
            </a:pPr>
            <a:r>
              <a:rPr lang="en-GB" dirty="0"/>
              <a:t>Engage in the suggested activities, using manipulatives where appropriate, to enhance the interaction and stimulate discussion. </a:t>
            </a:r>
            <a:r>
              <a:rPr lang="en-GB" dirty="0">
                <a:solidFill>
                  <a:schemeClr val="tx1"/>
                </a:solidFill>
              </a:rPr>
              <a:t>However, </a:t>
            </a:r>
            <a:r>
              <a:rPr lang="en-GB" dirty="0"/>
              <a:t>note that the ultimate aim is to develop fluency in the mathematical ideas such that resources are no longer needed. </a:t>
            </a:r>
          </a:p>
          <a:p>
            <a:pPr marL="342900" indent="-342900">
              <a:buClr>
                <a:srgbClr val="585858"/>
              </a:buClr>
              <a:buFont typeface="Arial" panose="020B0604020202020204" pitchFamily="34" charset="0"/>
              <a:buChar char="•"/>
            </a:pPr>
            <a:r>
              <a:rPr lang="en-GB" dirty="0"/>
              <a:t>Repeat questions, using other numbers/examples where relevant.</a:t>
            </a:r>
          </a:p>
          <a:p>
            <a:pPr marL="342900" indent="-342900">
              <a:buClr>
                <a:srgbClr val="585858"/>
              </a:buClr>
              <a:buFont typeface="Arial" panose="020B0604020202020204" pitchFamily="34" charset="0"/>
              <a:buChar char="•"/>
            </a:pPr>
            <a:r>
              <a:rPr lang="en-GB" dirty="0"/>
              <a:t>Repeat the highlighted language structures wherever relevant to build fluency with the key idea and connect the learning. For example:</a:t>
            </a:r>
          </a:p>
          <a:p>
            <a:endParaRPr lang="en-GB" dirty="0"/>
          </a:p>
          <a:p>
            <a:pPr marL="0" indent="0"/>
            <a:endParaRPr lang="en-GB" dirty="0"/>
          </a:p>
        </p:txBody>
      </p:sp>
      <p:sp>
        <p:nvSpPr>
          <p:cNvPr id="5" name="TextBox 19">
            <a:extLst>
              <a:ext uri="{FF2B5EF4-FFF2-40B4-BE49-F238E27FC236}">
                <a16:creationId xmlns:a16="http://schemas.microsoft.com/office/drawing/2014/main" id="{9E99F201-5AC6-4933-B5C1-2B91B0DC1203}"/>
              </a:ext>
            </a:extLst>
          </p:cNvPr>
          <p:cNvSpPr txBox="1"/>
          <p:nvPr/>
        </p:nvSpPr>
        <p:spPr>
          <a:xfrm>
            <a:off x="2997523" y="4418337"/>
            <a:ext cx="5486401" cy="400110"/>
          </a:xfrm>
          <a:prstGeom prst="rect">
            <a:avLst/>
          </a:prstGeom>
          <a:solidFill>
            <a:schemeClr val="accent2"/>
          </a:solidFill>
          <a:ln w="12700">
            <a:noFill/>
          </a:ln>
        </p:spPr>
        <p:txBody>
          <a:bodyPr wrap="square" rtlCol="0" anchor="ctr" anchorCtr="0">
            <a:spAutoFit/>
          </a:bodyPr>
          <a:lstStyle>
            <a:defPPr>
              <a:defRPr lang="en-GB"/>
            </a:defPPr>
            <a:lvl1pPr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1pPr>
            <a:lvl2pPr marL="4572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2pPr>
            <a:lvl3pPr marL="9144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3pPr>
            <a:lvl4pPr marL="13716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4pPr>
            <a:lvl5pPr marL="18288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5pPr>
            <a:lvl6pPr marL="2286000" algn="l" defTabSz="914400" rtl="0" eaLnBrk="1" latinLnBrk="0" hangingPunct="1">
              <a:defRPr sz="2800" kern="1200">
                <a:solidFill>
                  <a:schemeClr val="tx1"/>
                </a:solidFill>
                <a:latin typeface="Arial" panose="020B0604020202020204" pitchFamily="34" charset="0"/>
                <a:ea typeface="+mn-ea"/>
                <a:cs typeface="+mn-cs"/>
              </a:defRPr>
            </a:lvl6pPr>
            <a:lvl7pPr marL="2743200" algn="l" defTabSz="914400" rtl="0" eaLnBrk="1" latinLnBrk="0" hangingPunct="1">
              <a:defRPr sz="2800" kern="1200">
                <a:solidFill>
                  <a:schemeClr val="tx1"/>
                </a:solidFill>
                <a:latin typeface="Arial" panose="020B0604020202020204" pitchFamily="34" charset="0"/>
                <a:ea typeface="+mn-ea"/>
                <a:cs typeface="+mn-cs"/>
              </a:defRPr>
            </a:lvl7pPr>
            <a:lvl8pPr marL="3200400" algn="l" defTabSz="914400" rtl="0" eaLnBrk="1" latinLnBrk="0" hangingPunct="1">
              <a:defRPr sz="2800" kern="1200">
                <a:solidFill>
                  <a:schemeClr val="tx1"/>
                </a:solidFill>
                <a:latin typeface="Arial" panose="020B0604020202020204" pitchFamily="34" charset="0"/>
                <a:ea typeface="+mn-ea"/>
                <a:cs typeface="+mn-cs"/>
              </a:defRPr>
            </a:lvl8pPr>
            <a:lvl9pPr marL="3657600" algn="l" defTabSz="914400" rtl="0" eaLnBrk="1" latinLnBrk="0" hangingPunct="1">
              <a:defRPr sz="2800" kern="1200">
                <a:solidFill>
                  <a:schemeClr val="tx1"/>
                </a:solidFill>
                <a:latin typeface="Arial" panose="020B0604020202020204" pitchFamily="34" charset="0"/>
                <a:ea typeface="+mn-ea"/>
                <a:cs typeface="+mn-cs"/>
              </a:defRPr>
            </a:lvl9pPr>
          </a:lstStyle>
          <a:p>
            <a:pPr marL="0" marR="0" lvl="0" indent="0" algn="ctr" defTabSz="914400" rtl="0" eaLnBrk="1" fontAlgn="base" latinLnBrk="0" hangingPunct="1">
              <a:lnSpc>
                <a:spcPct val="100000"/>
              </a:lnSpc>
              <a:spcBef>
                <a:spcPts val="1200"/>
              </a:spcBef>
              <a:spcAft>
                <a:spcPts val="1200"/>
              </a:spcAft>
              <a:buClr>
                <a:srgbClr val="00628C"/>
              </a:buClr>
              <a:buSzTx/>
              <a:buFont typeface="Arial" panose="020B0604020202020204" pitchFamily="34" charset="0"/>
              <a:buNone/>
              <a:tabLst/>
              <a:defRPr/>
            </a:pPr>
            <a:r>
              <a:rPr kumimoji="0" lang="en-GB" sz="2000" b="0" i="1" u="none" strike="noStrike" kern="1200" cap="none" spc="0" normalizeH="0" baseline="0" noProof="0" dirty="0">
                <a:ln>
                  <a:noFill/>
                </a:ln>
                <a:solidFill>
                  <a:srgbClr val="585858"/>
                </a:solidFill>
                <a:effectLst/>
                <a:uLnTx/>
                <a:uFillTx/>
                <a:latin typeface="Arial" panose="020B0604020202020204" pitchFamily="34" charset="0"/>
                <a:ea typeface="+mn-ea"/>
                <a:cs typeface="+mn-cs"/>
              </a:rPr>
              <a:t>10 hundreds are equivalent to 1,000.</a:t>
            </a:r>
          </a:p>
        </p:txBody>
      </p:sp>
    </p:spTree>
    <p:extLst>
      <p:ext uri="{BB962C8B-B14F-4D97-AF65-F5344CB8AC3E}">
        <p14:creationId xmlns:p14="http://schemas.microsoft.com/office/powerpoint/2010/main" val="176298460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TIMING" val="|2.2|1.6"/>
</p:tagLst>
</file>

<file path=ppt/tags/tag2.xml><?xml version="1.0" encoding="utf-8"?>
<p:tagLst xmlns:a="http://schemas.openxmlformats.org/drawingml/2006/main" xmlns:r="http://schemas.openxmlformats.org/officeDocument/2006/relationships" xmlns:p="http://schemas.openxmlformats.org/presentationml/2006/main">
  <p:tag name="TIMING" val="|9.6|5.9|2.3|14.3|3.4|7.2|1|6.4|1|0.9|1.7"/>
</p:tagLst>
</file>

<file path=ppt/tags/tag3.xml><?xml version="1.0" encoding="utf-8"?>
<p:tagLst xmlns:a="http://schemas.openxmlformats.org/drawingml/2006/main" xmlns:r="http://schemas.openxmlformats.org/officeDocument/2006/relationships" xmlns:p="http://schemas.openxmlformats.org/presentationml/2006/main">
  <p:tag name="TIMING" val="|9.6|5.9|2.3|14.3|3.4|7.2|1|6.4|1|0.9|1.7"/>
</p:tagLst>
</file>

<file path=ppt/tags/tag4.xml><?xml version="1.0" encoding="utf-8"?>
<p:tagLst xmlns:a="http://schemas.openxmlformats.org/drawingml/2006/main" xmlns:r="http://schemas.openxmlformats.org/officeDocument/2006/relationships" xmlns:p="http://schemas.openxmlformats.org/presentationml/2006/main">
  <p:tag name="TIMING" val="|9.6|5.9|2.3|14.3|3.4|7.2|1|6.4|1|0.9|1.7"/>
</p:tagLst>
</file>

<file path=ppt/tags/tag5.xml><?xml version="1.0" encoding="utf-8"?>
<p:tagLst xmlns:a="http://schemas.openxmlformats.org/drawingml/2006/main" xmlns:r="http://schemas.openxmlformats.org/officeDocument/2006/relationships" xmlns:p="http://schemas.openxmlformats.org/presentationml/2006/main">
  <p:tag name="TIMING" val="|17.8|1.6|1|1|5.8|1.5|1|1"/>
</p:tagLst>
</file>

<file path=ppt/theme/theme1.xml><?xml version="1.0" encoding="utf-8"?>
<a:theme xmlns:a="http://schemas.openxmlformats.org/drawingml/2006/main" name="Custom Design">
  <a:themeElements>
    <a:clrScheme name="Custom 8">
      <a:dk1>
        <a:srgbClr val="585858"/>
      </a:dk1>
      <a:lt1>
        <a:srgbClr val="FFFFFF"/>
      </a:lt1>
      <a:dk2>
        <a:srgbClr val="585858"/>
      </a:dk2>
      <a:lt2>
        <a:srgbClr val="5F5F5F"/>
      </a:lt2>
      <a:accent1>
        <a:srgbClr val="585858"/>
      </a:accent1>
      <a:accent2>
        <a:srgbClr val="C8E2E8"/>
      </a:accent2>
      <a:accent3>
        <a:srgbClr val="FFFFFF"/>
      </a:accent3>
      <a:accent4>
        <a:srgbClr val="000000"/>
      </a:accent4>
      <a:accent5>
        <a:srgbClr val="C1F0EB"/>
      </a:accent5>
      <a:accent6>
        <a:srgbClr val="B5CDD2"/>
      </a:accent6>
      <a:hlink>
        <a:srgbClr val="00628C"/>
      </a:hlink>
      <a:folHlink>
        <a:srgbClr val="B2B2B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nctem1">
  <a:themeElements>
    <a:clrScheme name="nctem1 11">
      <a:dk1>
        <a:srgbClr val="000000"/>
      </a:dk1>
      <a:lt1>
        <a:srgbClr val="FFFFFF"/>
      </a:lt1>
      <a:dk2>
        <a:srgbClr val="00628C"/>
      </a:dk2>
      <a:lt2>
        <a:srgbClr val="5F5F5F"/>
      </a:lt2>
      <a:accent1>
        <a:srgbClr val="82E6DD"/>
      </a:accent1>
      <a:accent2>
        <a:srgbClr val="C8E2E8"/>
      </a:accent2>
      <a:accent3>
        <a:srgbClr val="FFFFFF"/>
      </a:accent3>
      <a:accent4>
        <a:srgbClr val="000000"/>
      </a:accent4>
      <a:accent5>
        <a:srgbClr val="C1F0EB"/>
      </a:accent5>
      <a:accent6>
        <a:srgbClr val="B5CDD2"/>
      </a:accent6>
      <a:hlink>
        <a:srgbClr val="00628C"/>
      </a:hlink>
      <a:folHlink>
        <a:srgbClr val="B2B2B2"/>
      </a:folHlink>
    </a:clrScheme>
    <a:fontScheme name="nctem1">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kumimoji="0" lang="en-GB" sz="28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kumimoji="0" lang="en-GB" sz="2800" b="0" i="0" u="none" strike="noStrike" cap="none" normalizeH="0" baseline="0" smtClean="0">
            <a:ln>
              <a:noFill/>
            </a:ln>
            <a:solidFill>
              <a:schemeClr val="tx1"/>
            </a:solidFill>
            <a:effectLst/>
            <a:latin typeface="Arial" charset="0"/>
          </a:defRPr>
        </a:defPPr>
      </a:lstStyle>
    </a:lnDef>
  </a:objectDefaults>
  <a:extraClrSchemeLst>
    <a:extraClrScheme>
      <a:clrScheme name="nctem1 1">
        <a:dk1>
          <a:srgbClr val="000000"/>
        </a:dk1>
        <a:lt1>
          <a:srgbClr val="FFFFFF"/>
        </a:lt1>
        <a:dk2>
          <a:srgbClr val="006666"/>
        </a:dk2>
        <a:lt2>
          <a:srgbClr val="5F5F5F"/>
        </a:lt2>
        <a:accent1>
          <a:srgbClr val="33CCCC"/>
        </a:accent1>
        <a:accent2>
          <a:srgbClr val="99CCCC"/>
        </a:accent2>
        <a:accent3>
          <a:srgbClr val="FFFFFF"/>
        </a:accent3>
        <a:accent4>
          <a:srgbClr val="000000"/>
        </a:accent4>
        <a:accent5>
          <a:srgbClr val="ADE2E2"/>
        </a:accent5>
        <a:accent6>
          <a:srgbClr val="8AB9B9"/>
        </a:accent6>
        <a:hlink>
          <a:srgbClr val="006666"/>
        </a:hlink>
        <a:folHlink>
          <a:srgbClr val="B2B2B2"/>
        </a:folHlink>
      </a:clrScheme>
      <a:clrMap bg1="lt1" tx1="dk1" bg2="lt2" tx2="dk2" accent1="accent1" accent2="accent2" accent3="accent3" accent4="accent4" accent5="accent5" accent6="accent6" hlink="hlink" folHlink="folHlink"/>
    </a:extraClrScheme>
    <a:extraClrScheme>
      <a:clrScheme name="nctem1 2">
        <a:dk1>
          <a:srgbClr val="000000"/>
        </a:dk1>
        <a:lt1>
          <a:srgbClr val="FFFFFF"/>
        </a:lt1>
        <a:dk2>
          <a:srgbClr val="333366"/>
        </a:dk2>
        <a:lt2>
          <a:srgbClr val="5F5F5F"/>
        </a:lt2>
        <a:accent1>
          <a:srgbClr val="CC99FF"/>
        </a:accent1>
        <a:accent2>
          <a:srgbClr val="99CCCC"/>
        </a:accent2>
        <a:accent3>
          <a:srgbClr val="FFFFFF"/>
        </a:accent3>
        <a:accent4>
          <a:srgbClr val="000000"/>
        </a:accent4>
        <a:accent5>
          <a:srgbClr val="E2CAFF"/>
        </a:accent5>
        <a:accent6>
          <a:srgbClr val="8AB9B9"/>
        </a:accent6>
        <a:hlink>
          <a:srgbClr val="666699"/>
        </a:hlink>
        <a:folHlink>
          <a:srgbClr val="660066"/>
        </a:folHlink>
      </a:clrScheme>
      <a:clrMap bg1="lt1" tx1="dk1" bg2="lt2" tx2="dk2" accent1="accent1" accent2="accent2" accent3="accent3" accent4="accent4" accent5="accent5" accent6="accent6" hlink="hlink" folHlink="folHlink"/>
    </a:extraClrScheme>
    <a:extraClrScheme>
      <a:clrScheme name="nctem1 3">
        <a:dk1>
          <a:srgbClr val="000000"/>
        </a:dk1>
        <a:lt1>
          <a:srgbClr val="FFFFFF"/>
        </a:lt1>
        <a:dk2>
          <a:srgbClr val="0000CC"/>
        </a:dk2>
        <a:lt2>
          <a:srgbClr val="434343"/>
        </a:lt2>
        <a:accent1>
          <a:srgbClr val="99CC00"/>
        </a:accent1>
        <a:accent2>
          <a:srgbClr val="FFCC00"/>
        </a:accent2>
        <a:accent3>
          <a:srgbClr val="FFFFFF"/>
        </a:accent3>
        <a:accent4>
          <a:srgbClr val="000000"/>
        </a:accent4>
        <a:accent5>
          <a:srgbClr val="CAE2AA"/>
        </a:accent5>
        <a:accent6>
          <a:srgbClr val="E7B900"/>
        </a:accent6>
        <a:hlink>
          <a:srgbClr val="FF0000"/>
        </a:hlink>
        <a:folHlink>
          <a:srgbClr val="808080"/>
        </a:folHlink>
      </a:clrScheme>
      <a:clrMap bg1="lt1" tx1="dk1" bg2="lt2" tx2="dk2" accent1="accent1" accent2="accent2" accent3="accent3" accent4="accent4" accent5="accent5" accent6="accent6" hlink="hlink" folHlink="folHlink"/>
    </a:extraClrScheme>
    <a:extraClrScheme>
      <a:clrScheme name="nctem1 4">
        <a:dk1>
          <a:srgbClr val="000000"/>
        </a:dk1>
        <a:lt1>
          <a:srgbClr val="64AAAE"/>
        </a:lt1>
        <a:dk2>
          <a:srgbClr val="FFFFCC"/>
        </a:dk2>
        <a:lt2>
          <a:srgbClr val="5F5F5F"/>
        </a:lt2>
        <a:accent1>
          <a:srgbClr val="B4B1DB"/>
        </a:accent1>
        <a:accent2>
          <a:srgbClr val="61C1D7"/>
        </a:accent2>
        <a:accent3>
          <a:srgbClr val="B8D2D3"/>
        </a:accent3>
        <a:accent4>
          <a:srgbClr val="000000"/>
        </a:accent4>
        <a:accent5>
          <a:srgbClr val="D6D5EA"/>
        </a:accent5>
        <a:accent6>
          <a:srgbClr val="57AFC3"/>
        </a:accent6>
        <a:hlink>
          <a:srgbClr val="257177"/>
        </a:hlink>
        <a:folHlink>
          <a:srgbClr val="CCCCCC"/>
        </a:folHlink>
      </a:clrScheme>
      <a:clrMap bg1="lt1" tx1="dk1" bg2="lt2" tx2="dk2" accent1="accent1" accent2="accent2" accent3="accent3" accent4="accent4" accent5="accent5" accent6="accent6" hlink="hlink" folHlink="folHlink"/>
    </a:extraClrScheme>
    <a:extraClrScheme>
      <a:clrScheme name="nctem1 5">
        <a:dk1>
          <a:srgbClr val="5F5F5F"/>
        </a:dk1>
        <a:lt1>
          <a:srgbClr val="F8F8F8"/>
        </a:lt1>
        <a:dk2>
          <a:srgbClr val="2A285A"/>
        </a:dk2>
        <a:lt2>
          <a:srgbClr val="FFFFFF"/>
        </a:lt2>
        <a:accent1>
          <a:srgbClr val="999966"/>
        </a:accent1>
        <a:accent2>
          <a:srgbClr val="8C8B9D"/>
        </a:accent2>
        <a:accent3>
          <a:srgbClr val="ACACB5"/>
        </a:accent3>
        <a:accent4>
          <a:srgbClr val="D4D4D4"/>
        </a:accent4>
        <a:accent5>
          <a:srgbClr val="CACAB8"/>
        </a:accent5>
        <a:accent6>
          <a:srgbClr val="7E7D8E"/>
        </a:accent6>
        <a:hlink>
          <a:srgbClr val="465174"/>
        </a:hlink>
        <a:folHlink>
          <a:srgbClr val="C0C0C0"/>
        </a:folHlink>
      </a:clrScheme>
      <a:clrMap bg1="dk2" tx1="lt1" bg2="dk1" tx2="lt2" accent1="accent1" accent2="accent2" accent3="accent3" accent4="accent4" accent5="accent5" accent6="accent6" hlink="hlink" folHlink="folHlink"/>
    </a:extraClrScheme>
    <a:extraClrScheme>
      <a:clrScheme name="nctem1 6">
        <a:dk1>
          <a:srgbClr val="434343"/>
        </a:dk1>
        <a:lt1>
          <a:srgbClr val="FFFFFF"/>
        </a:lt1>
        <a:dk2>
          <a:srgbClr val="360404"/>
        </a:dk2>
        <a:lt2>
          <a:srgbClr val="FFFFFF"/>
        </a:lt2>
        <a:accent1>
          <a:srgbClr val="669900"/>
        </a:accent1>
        <a:accent2>
          <a:srgbClr val="CC6600"/>
        </a:accent2>
        <a:accent3>
          <a:srgbClr val="AEAAAA"/>
        </a:accent3>
        <a:accent4>
          <a:srgbClr val="DADADA"/>
        </a:accent4>
        <a:accent5>
          <a:srgbClr val="B8CAAA"/>
        </a:accent5>
        <a:accent6>
          <a:srgbClr val="B95C00"/>
        </a:accent6>
        <a:hlink>
          <a:srgbClr val="CC3300"/>
        </a:hlink>
        <a:folHlink>
          <a:srgbClr val="808080"/>
        </a:folHlink>
      </a:clrScheme>
      <a:clrMap bg1="dk2" tx1="lt1" bg2="dk1" tx2="lt2" accent1="accent1" accent2="accent2" accent3="accent3" accent4="accent4" accent5="accent5" accent6="accent6" hlink="hlink" folHlink="folHlink"/>
    </a:extraClrScheme>
    <a:extraClrScheme>
      <a:clrScheme name="nctem1 7">
        <a:dk1>
          <a:srgbClr val="434343"/>
        </a:dk1>
        <a:lt1>
          <a:srgbClr val="FFFFFF"/>
        </a:lt1>
        <a:dk2>
          <a:srgbClr val="000000"/>
        </a:dk2>
        <a:lt2>
          <a:srgbClr val="8285FE"/>
        </a:lt2>
        <a:accent1>
          <a:srgbClr val="669900"/>
        </a:accent1>
        <a:accent2>
          <a:srgbClr val="9900FF"/>
        </a:accent2>
        <a:accent3>
          <a:srgbClr val="AAAAAA"/>
        </a:accent3>
        <a:accent4>
          <a:srgbClr val="DADADA"/>
        </a:accent4>
        <a:accent5>
          <a:srgbClr val="B8CAAA"/>
        </a:accent5>
        <a:accent6>
          <a:srgbClr val="8A00E7"/>
        </a:accent6>
        <a:hlink>
          <a:srgbClr val="6600CC"/>
        </a:hlink>
        <a:folHlink>
          <a:srgbClr val="808080"/>
        </a:folHlink>
      </a:clrScheme>
      <a:clrMap bg1="dk2" tx1="lt1" bg2="dk1" tx2="lt2" accent1="accent1" accent2="accent2" accent3="accent3" accent4="accent4" accent5="accent5" accent6="accent6" hlink="hlink" folHlink="folHlink"/>
    </a:extraClrScheme>
    <a:extraClrScheme>
      <a:clrScheme name="nctem1 8">
        <a:dk1>
          <a:srgbClr val="434343"/>
        </a:dk1>
        <a:lt1>
          <a:srgbClr val="FFFFFF"/>
        </a:lt1>
        <a:dk2>
          <a:srgbClr val="000000"/>
        </a:dk2>
        <a:lt2>
          <a:srgbClr val="0066FF"/>
        </a:lt2>
        <a:accent1>
          <a:srgbClr val="339966"/>
        </a:accent1>
        <a:accent2>
          <a:srgbClr val="FFCC00"/>
        </a:accent2>
        <a:accent3>
          <a:srgbClr val="AAAAAA"/>
        </a:accent3>
        <a:accent4>
          <a:srgbClr val="DADADA"/>
        </a:accent4>
        <a:accent5>
          <a:srgbClr val="ADCAB8"/>
        </a:accent5>
        <a:accent6>
          <a:srgbClr val="E7B900"/>
        </a:accent6>
        <a:hlink>
          <a:srgbClr val="CC0000"/>
        </a:hlink>
        <a:folHlink>
          <a:srgbClr val="808080"/>
        </a:folHlink>
      </a:clrScheme>
      <a:clrMap bg1="dk2" tx1="lt1" bg2="dk1" tx2="lt2" accent1="accent1" accent2="accent2" accent3="accent3" accent4="accent4" accent5="accent5" accent6="accent6" hlink="hlink" folHlink="folHlink"/>
    </a:extraClrScheme>
    <a:extraClrScheme>
      <a:clrScheme name="nctem1 9">
        <a:dk1>
          <a:srgbClr val="333300"/>
        </a:dk1>
        <a:lt1>
          <a:srgbClr val="FFFFFF"/>
        </a:lt1>
        <a:dk2>
          <a:srgbClr val="669900"/>
        </a:dk2>
        <a:lt2>
          <a:srgbClr val="FFFFCC"/>
        </a:lt2>
        <a:accent1>
          <a:srgbClr val="CCCC00"/>
        </a:accent1>
        <a:accent2>
          <a:srgbClr val="99CC00"/>
        </a:accent2>
        <a:accent3>
          <a:srgbClr val="B8CAAA"/>
        </a:accent3>
        <a:accent4>
          <a:srgbClr val="DADADA"/>
        </a:accent4>
        <a:accent5>
          <a:srgbClr val="E2E2AA"/>
        </a:accent5>
        <a:accent6>
          <a:srgbClr val="8AB900"/>
        </a:accent6>
        <a:hlink>
          <a:srgbClr val="336600"/>
        </a:hlink>
        <a:folHlink>
          <a:srgbClr val="FFFF66"/>
        </a:folHlink>
      </a:clrScheme>
      <a:clrMap bg1="dk2" tx1="lt1" bg2="dk1" tx2="lt2" accent1="accent1" accent2="accent2" accent3="accent3" accent4="accent4" accent5="accent5" accent6="accent6" hlink="hlink" folHlink="folHlink"/>
    </a:extraClrScheme>
    <a:extraClrScheme>
      <a:clrScheme name="nctem1 10">
        <a:dk1>
          <a:srgbClr val="333333"/>
        </a:dk1>
        <a:lt1>
          <a:srgbClr val="FFFFCC"/>
        </a:lt1>
        <a:dk2>
          <a:srgbClr val="660000"/>
        </a:dk2>
        <a:lt2>
          <a:srgbClr val="CCCCCC"/>
        </a:lt2>
        <a:accent1>
          <a:srgbClr val="FF6600"/>
        </a:accent1>
        <a:accent2>
          <a:srgbClr val="CC3300"/>
        </a:accent2>
        <a:accent3>
          <a:srgbClr val="B8AAAA"/>
        </a:accent3>
        <a:accent4>
          <a:srgbClr val="DADAAE"/>
        </a:accent4>
        <a:accent5>
          <a:srgbClr val="FFB8AA"/>
        </a:accent5>
        <a:accent6>
          <a:srgbClr val="B92D00"/>
        </a:accent6>
        <a:hlink>
          <a:srgbClr val="990000"/>
        </a:hlink>
        <a:folHlink>
          <a:srgbClr val="CC9900"/>
        </a:folHlink>
      </a:clrScheme>
      <a:clrMap bg1="dk2" tx1="lt1" bg2="dk1" tx2="lt2" accent1="accent1" accent2="accent2" accent3="accent3" accent4="accent4" accent5="accent5" accent6="accent6" hlink="hlink" folHlink="folHlink"/>
    </a:extraClrScheme>
    <a:extraClrScheme>
      <a:clrScheme name="nctem1 11">
        <a:dk1>
          <a:srgbClr val="000000"/>
        </a:dk1>
        <a:lt1>
          <a:srgbClr val="FFFFFF"/>
        </a:lt1>
        <a:dk2>
          <a:srgbClr val="00628C"/>
        </a:dk2>
        <a:lt2>
          <a:srgbClr val="5F5F5F"/>
        </a:lt2>
        <a:accent1>
          <a:srgbClr val="82E6DD"/>
        </a:accent1>
        <a:accent2>
          <a:srgbClr val="C8E2E8"/>
        </a:accent2>
        <a:accent3>
          <a:srgbClr val="FFFFFF"/>
        </a:accent3>
        <a:accent4>
          <a:srgbClr val="000000"/>
        </a:accent4>
        <a:accent5>
          <a:srgbClr val="C1F0EB"/>
        </a:accent5>
        <a:accent6>
          <a:srgbClr val="B5CDD2"/>
        </a:accent6>
        <a:hlink>
          <a:srgbClr val="00628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nctem1 1">
    <a:dk1>
      <a:srgbClr val="000000"/>
    </a:dk1>
    <a:lt1>
      <a:srgbClr val="FFFFFF"/>
    </a:lt1>
    <a:dk2>
      <a:srgbClr val="006666"/>
    </a:dk2>
    <a:lt2>
      <a:srgbClr val="5F5F5F"/>
    </a:lt2>
    <a:accent1>
      <a:srgbClr val="33CCCC"/>
    </a:accent1>
    <a:accent2>
      <a:srgbClr val="99CCCC"/>
    </a:accent2>
    <a:accent3>
      <a:srgbClr val="FFFFFF"/>
    </a:accent3>
    <a:accent4>
      <a:srgbClr val="000000"/>
    </a:accent4>
    <a:accent5>
      <a:srgbClr val="ADE2E2"/>
    </a:accent5>
    <a:accent6>
      <a:srgbClr val="8AB9B9"/>
    </a:accent6>
    <a:hlink>
      <a:srgbClr val="006666"/>
    </a:hlink>
    <a:folHlink>
      <a:srgbClr val="B2B2B2"/>
    </a:folHlink>
  </a:clr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E66C4E9411A2B847AB3A2FDDFBD5392E" ma:contentTypeVersion="12" ma:contentTypeDescription="Create a new document." ma:contentTypeScope="" ma:versionID="434d7b626fa96a0718c1193846830b32">
  <xsd:schema xmlns:xsd="http://www.w3.org/2001/XMLSchema" xmlns:xs="http://www.w3.org/2001/XMLSchema" xmlns:p="http://schemas.microsoft.com/office/2006/metadata/properties" xmlns:ns2="dc9bd944-225f-43f1-96dc-d5ee43d55d1c" xmlns:ns3="6e8f39c4-649a-4727-b531-9584b06a2d5b" targetNamespace="http://schemas.microsoft.com/office/2006/metadata/properties" ma:root="true" ma:fieldsID="3b76194d8edd212a55ab64e907a72791" ns2:_="" ns3:_="">
    <xsd:import namespace="dc9bd944-225f-43f1-96dc-d5ee43d55d1c"/>
    <xsd:import namespace="6e8f39c4-649a-4727-b531-9584b06a2d5b"/>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Tags" minOccurs="0"/>
                <xsd:element ref="ns3:MediaServiceOCR" minOccurs="0"/>
                <xsd:element ref="ns3:MediaServiceDateTaken" minOccurs="0"/>
                <xsd:element ref="ns3:MediaServiceLocation" minOccurs="0"/>
                <xsd:element ref="ns3:MediaServiceGenerationTime" minOccurs="0"/>
                <xsd:element ref="ns3:MediaServiceEventHashCode" minOccurs="0"/>
                <xsd:element ref="ns3:MediaServiceAutoKeyPoints" minOccurs="0"/>
                <xsd:element ref="ns3: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c9bd944-225f-43f1-96dc-d5ee43d55d1c"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6e8f39c4-649a-4727-b531-9584b06a2d5b"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AutoTags" ma:index="12" nillable="true" ma:displayName="Tags" ma:internalName="MediaServiceAutoTags"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382AB53F-2365-4221-B52E-1FAB7194DECD}">
  <ds:schemaRefs>
    <ds:schemaRef ds:uri="http://schemas.microsoft.com/sharepoint/v3/contenttype/forms"/>
  </ds:schemaRefs>
</ds:datastoreItem>
</file>

<file path=customXml/itemProps2.xml><?xml version="1.0" encoding="utf-8"?>
<ds:datastoreItem xmlns:ds="http://schemas.openxmlformats.org/officeDocument/2006/customXml" ds:itemID="{F52F4355-41EF-4DA9-B998-C6511E367AD2}">
  <ds:schemaRefs>
    <ds:schemaRef ds:uri="http://schemas.microsoft.com/office/infopath/2007/PartnerControls"/>
    <ds:schemaRef ds:uri="http://purl.org/dc/terms/"/>
    <ds:schemaRef ds:uri="http://schemas.microsoft.com/office/2006/documentManagement/types"/>
    <ds:schemaRef ds:uri="http://schemas.openxmlformats.org/package/2006/metadata/core-properties"/>
    <ds:schemaRef ds:uri="http://purl.org/dc/elements/1.1/"/>
    <ds:schemaRef ds:uri="http://schemas.microsoft.com/office/2006/metadata/properties"/>
    <ds:schemaRef ds:uri="e2f7c1fb-8b39-4d5b-953e-de45d1606e4d"/>
    <ds:schemaRef ds:uri="http://www.w3.org/XML/1998/namespace"/>
    <ds:schemaRef ds:uri="http://purl.org/dc/dcmitype/"/>
  </ds:schemaRefs>
</ds:datastoreItem>
</file>

<file path=customXml/itemProps3.xml><?xml version="1.0" encoding="utf-8"?>
<ds:datastoreItem xmlns:ds="http://schemas.openxmlformats.org/officeDocument/2006/customXml" ds:itemID="{E2B1C401-3872-4BAB-BB86-BA869181F731}"/>
</file>

<file path=docProps/app.xml><?xml version="1.0" encoding="utf-8"?>
<Properties xmlns="http://schemas.openxmlformats.org/officeDocument/2006/extended-properties" xmlns:vt="http://schemas.openxmlformats.org/officeDocument/2006/docPropsVTypes">
  <TotalTime>2898</TotalTime>
  <Words>1402</Words>
  <Application>Microsoft Office PowerPoint</Application>
  <PresentationFormat>Widescreen</PresentationFormat>
  <Paragraphs>161</Paragraphs>
  <Slides>22</Slides>
  <Notes>15</Notes>
  <HiddenSlides>0</HiddenSlides>
  <MMClips>0</MMClips>
  <ScaleCrop>false</ScaleCrop>
  <HeadingPairs>
    <vt:vector size="6" baseType="variant">
      <vt:variant>
        <vt:lpstr>Fonts Used</vt:lpstr>
      </vt:variant>
      <vt:variant>
        <vt:i4>5</vt:i4>
      </vt:variant>
      <vt:variant>
        <vt:lpstr>Theme</vt:lpstr>
      </vt:variant>
      <vt:variant>
        <vt:i4>2</vt:i4>
      </vt:variant>
      <vt:variant>
        <vt:lpstr>Slide Titles</vt:lpstr>
      </vt:variant>
      <vt:variant>
        <vt:i4>22</vt:i4>
      </vt:variant>
    </vt:vector>
  </HeadingPairs>
  <TitlesOfParts>
    <vt:vector size="29" baseType="lpstr">
      <vt:lpstr>Arial</vt:lpstr>
      <vt:lpstr>Calibri</vt:lpstr>
      <vt:lpstr>Calibri Light</vt:lpstr>
      <vt:lpstr>Myriad Pro</vt:lpstr>
      <vt:lpstr>Myriad Pro Semibold</vt:lpstr>
      <vt:lpstr>Custom Design</vt:lpstr>
      <vt:lpstr>nctem1</vt:lpstr>
      <vt:lpstr>PowerPoint Presentation</vt:lpstr>
      <vt:lpstr>2MD-1 Recognise repeated addition contexts, representing them with multiplication equations and calculating the product, within the 2, 5 and 10 multiplication tables.</vt:lpstr>
      <vt:lpstr>2MD-1: Linked mastery PD materials</vt:lpstr>
      <vt:lpstr>2MD-1 Linked video lessons</vt:lpstr>
      <vt:lpstr>2MD-1 Linked video lessons</vt:lpstr>
      <vt:lpstr>PowerPoint Presentation</vt:lpstr>
      <vt:lpstr>PowerPoint Presentation</vt:lpstr>
      <vt:lpstr>Guidance for working with a small pre-teaching or intervention group</vt:lpstr>
      <vt:lpstr>Guidance for working with a small pre-teaching or intervention group</vt:lpstr>
      <vt:lpstr>PowerPoint Presentation</vt:lpstr>
      <vt:lpstr>2MD-1 Multiplication as repeated addition</vt:lpstr>
      <vt:lpstr>2MD-1 Multiplication as repeated addition</vt:lpstr>
      <vt:lpstr>2MD-1 Multiplication as repeated addition</vt:lpstr>
      <vt:lpstr>2MD-1 Multiplication as repeated addition</vt:lpstr>
      <vt:lpstr>2MD-1 Multiplication as repeated addition</vt:lpstr>
      <vt:lpstr>2MD-1 Multiplication as repeated addition</vt:lpstr>
      <vt:lpstr>2MD-1 Multiplication as repeated addition</vt:lpstr>
      <vt:lpstr>2MD-1 Multiplication as repeated addition</vt:lpstr>
      <vt:lpstr>2MD-1 Multiplication as repeated addition</vt:lpstr>
      <vt:lpstr>2MD-1 Multiplication as repeated addition</vt:lpstr>
      <vt:lpstr>2MD-1 Multiplication as repeated addition </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Debbie Morgan</dc:creator>
  <cp:lastModifiedBy>Rachel J Houghton</cp:lastModifiedBy>
  <cp:revision>15</cp:revision>
  <dcterms:created xsi:type="dcterms:W3CDTF">2020-08-07T06:29:50Z</dcterms:created>
  <dcterms:modified xsi:type="dcterms:W3CDTF">2020-08-23T14:22:20Z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0x010100E66C4E9411A2B847AB3A2FDDFBD5392E</vt:lpwstr>
  </property>
</Properties>
</file>