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Lst>
  <p:notesMasterIdLst>
    <p:notesMasterId r:id="rId32"/>
  </p:notesMasterIdLst>
  <p:sldIdLst>
    <p:sldId id="312" r:id="rId5"/>
    <p:sldId id="257" r:id="rId6"/>
    <p:sldId id="258" r:id="rId7"/>
    <p:sldId id="267" r:id="rId8"/>
    <p:sldId id="268" r:id="rId9"/>
    <p:sldId id="266" r:id="rId10"/>
    <p:sldId id="270" r:id="rId11"/>
    <p:sldId id="455" r:id="rId12"/>
    <p:sldId id="426" r:id="rId13"/>
    <p:sldId id="272" r:id="rId14"/>
    <p:sldId id="456" r:id="rId15"/>
    <p:sldId id="273" r:id="rId16"/>
    <p:sldId id="457" r:id="rId17"/>
    <p:sldId id="259" r:id="rId18"/>
    <p:sldId id="262" r:id="rId19"/>
    <p:sldId id="263" r:id="rId20"/>
    <p:sldId id="458" r:id="rId21"/>
    <p:sldId id="459" r:id="rId22"/>
    <p:sldId id="460" r:id="rId23"/>
    <p:sldId id="271" r:id="rId24"/>
    <p:sldId id="461" r:id="rId25"/>
    <p:sldId id="440" r:id="rId26"/>
    <p:sldId id="427" r:id="rId27"/>
    <p:sldId id="462" r:id="rId28"/>
    <p:sldId id="463" r:id="rId29"/>
    <p:sldId id="464" r:id="rId30"/>
    <p:sldId id="45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0EAEROo0bIdJoKC6Kw8rQ==" hashData="jU57RMGPnbbmNCMtj4JbZn5ATQN2n2aqMkSZFbRwrvTpFxi4fn7qM2Z1+ZXjQJuoFYiRUp9Awyv4q2rpEnXBe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3C4D54-501F-4460-80DF-431A77AF1419}" v="1" dt="2021-03-29T15:42:19.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70" d="100"/>
          <a:sy n="70" d="100"/>
        </p:scale>
        <p:origin x="1306" y="53"/>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One and another one is two.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does the tens frame show that one and another one is two?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Read the equation: “1 plus 1 equals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What does each number in the equation mean? </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5270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Two can be arranged as two tall or two wide.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Two is one more than one.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Two comes after one.</a:t>
            </a:r>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01213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“Two and another one is three.” “Three is one more than two.”</a:t>
            </a: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does the tens frame show that two and another one is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Read the equation. “2 plus 1 equals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What does each number in the equation mean?</a:t>
            </a:r>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45635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“Two and another one is three.” “Three is one more than two.”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many ways can you find to arrange three blocks?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Allow time for children to explore how to make three with connecting blocks. Children could record on paper by drawing around their blocks.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Compare children’s arrangements with the shapes that </a:t>
            </a:r>
            <a:r>
              <a:rPr lang="en-GB" sz="1200" dirty="0">
                <a:solidFill>
                  <a:srgbClr val="FF0000"/>
                </a:solidFill>
                <a:effectLst/>
                <a:latin typeface="Myriad Pro"/>
                <a:ea typeface="Calibri" panose="020F0502020204030204" pitchFamily="34" charset="0"/>
                <a:cs typeface="Times New Roman" panose="02020603050405020304" pitchFamily="18" charset="0"/>
              </a:rPr>
              <a:t>Three</a:t>
            </a:r>
            <a:r>
              <a:rPr lang="en-GB" sz="1200" dirty="0">
                <a:effectLst/>
                <a:latin typeface="Myriad Pro"/>
                <a:ea typeface="Calibri" panose="020F0502020204030204" pitchFamily="34" charset="0"/>
                <a:cs typeface="Times New Roman" panose="02020603050405020304" pitchFamily="18" charset="0"/>
              </a:rPr>
              <a:t> has made. </a:t>
            </a:r>
          </a:p>
          <a:p>
            <a:r>
              <a:rPr lang="en-GB" sz="1200" dirty="0">
                <a:effectLst/>
                <a:latin typeface="Myriad Pro"/>
                <a:ea typeface="Calibri" panose="020F0502020204030204" pitchFamily="34" charset="0"/>
                <a:cs typeface="Times New Roman" panose="02020603050405020304" pitchFamily="18" charset="0"/>
              </a:rPr>
              <a:t>Discuss the children’s shapes and compare them with the shapes on the slide.</a:t>
            </a:r>
          </a:p>
          <a:p>
            <a:r>
              <a:rPr lang="en-GB" sz="1200" dirty="0">
                <a:effectLst/>
                <a:latin typeface="Myriad Pro"/>
                <a:ea typeface="Calibri" panose="020F0502020204030204" pitchFamily="34" charset="0"/>
                <a:cs typeface="Times New Roman" panose="02020603050405020304" pitchFamily="18" charset="0"/>
              </a:rPr>
              <a:t>Were your shapes the same? If you turn them around can you make them look the same?</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4124871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“Three and another one is four.” “Four is one more than three.”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does the tens frame show that three and another one is four?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Read the equation: “3 plus one equals 4.”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What does each number in the equation mean?</a:t>
            </a:r>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018644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Four loves to be in a square shape but can make other shapes.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many ways can you find to arrange four blocks?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Explore ways to make four with connecting blocks. Record shapes on paper by drawing around them.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Compare shapes with images of four blocks.</a:t>
            </a:r>
          </a:p>
          <a:p>
            <a:r>
              <a:rPr lang="en-GB" sz="1200" dirty="0">
                <a:effectLst/>
                <a:latin typeface="Myriad Pro"/>
                <a:ea typeface="Calibri" panose="020F0502020204030204" pitchFamily="34" charset="0"/>
                <a:cs typeface="Times New Roman" panose="02020603050405020304" pitchFamily="18" charset="0"/>
              </a:rPr>
              <a:t>Are yours the same? Can you make them look the same by turning them around?</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1031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“Four and another one is five.” “Five is one more than four.”</a:t>
            </a: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How does the tens frame show that four and another one is five?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Read the equation: “4 plus 1 equals 5.”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What does each number in the equation mean?</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68864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about the tens frames?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Each number is one more than the previous one. Five has a full column of counters.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Five often stands tall like the counters in the tens frames but she can make lots of shapes.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Explore shapes which can be made with five connecting blocks. </a:t>
            </a:r>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78302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Discuss challenge set by Four. Read together: “How many ways can you make Four using the 1, 2 and 3 blocks?”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towers of cubes ready prepared in ones, twos and threes (all the same colour for each tower of two/ three) and see how many ways can be found to make Four.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Children could record on large-squared paper.</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model how to work systematically to find all the ways to make four using the blocks.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panose="020B0503030403020204"/>
                <a:ea typeface="Calibri" panose="020F0502020204030204" pitchFamily="34" charset="0"/>
                <a:cs typeface="Times New Roman" panose="02020603050405020304" pitchFamily="18" charset="0"/>
              </a:rPr>
              <a:t>How does each equation represent the blocks? What does each number mean? Why did we need more than one addition sign?</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212424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What does the table show us?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The table represents the information that we have already investigated.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How can we find out the number to put in the last 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Discuss the challenge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Make predictions which can be tested by using cubes to explore ways to make 5.</a:t>
            </a:r>
          </a:p>
        </p:txBody>
      </p:sp>
      <p:sp>
        <p:nvSpPr>
          <p:cNvPr id="4" name="Slide Number Placeholder 3"/>
          <p:cNvSpPr>
            <a:spLocks noGrp="1"/>
          </p:cNvSpPr>
          <p:nvPr>
            <p:ph type="sldNum" sz="quarter" idx="10"/>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397926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Use this picture as the stimulus for discussion (slide 7).</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picture to play, ‘I spy four…’.</a:t>
            </a:r>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323240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Read together “I am one.”</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is special about One? </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One is used to make all the other </a:t>
            </a:r>
            <a:r>
              <a:rPr lang="en-GB" sz="1200" dirty="0" err="1">
                <a:effectLst/>
                <a:latin typeface="Myriad Pro" panose="020B0503030403020204"/>
                <a:ea typeface="Calibri" panose="020F0502020204030204" pitchFamily="34" charset="0"/>
                <a:cs typeface="Times New Roman" panose="02020603050405020304" pitchFamily="18" charset="0"/>
              </a:rPr>
              <a:t>Numberblocks</a:t>
            </a:r>
            <a:r>
              <a:rPr lang="en-GB" sz="1200" dirty="0">
                <a:effectLst/>
                <a:latin typeface="Myriad Pro" panose="020B0503030403020204"/>
                <a:ea typeface="Calibri" panose="020F0502020204030204" pitchFamily="34" charset="0"/>
                <a:cs typeface="Times New Roman" panose="02020603050405020304" pitchFamily="18" charset="0"/>
              </a:rPr>
              <a:t>.</a:t>
            </a:r>
          </a:p>
          <a:p>
            <a:r>
              <a:rPr lang="en-GB" sz="1200" dirty="0">
                <a:effectLst/>
                <a:latin typeface="Myriad Pro" panose="020B0503030403020204"/>
                <a:ea typeface="Calibri" panose="020F0502020204030204" pitchFamily="34" charset="0"/>
                <a:cs typeface="Times New Roman" panose="02020603050405020304" pitchFamily="18" charset="0"/>
              </a:rPr>
              <a:t>How does One make Two? </a:t>
            </a:r>
            <a:endParaRPr lang="en-GB" baseline="0" dirty="0">
              <a:latin typeface="Myriad Pro" panose="020B0503030403020204"/>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027351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5"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2CCE87-2113-48CF-A469-8F62786D6C36}"/>
              </a:ext>
            </a:extLst>
          </p:cNvPr>
          <p:cNvSpPr>
            <a:spLocks noGrp="1"/>
          </p:cNvSpPr>
          <p:nvPr>
            <p:ph type="dt" sz="half" idx="10"/>
          </p:nvPr>
        </p:nvSpPr>
        <p:spPr/>
        <p:txBody>
          <a:bodyPr/>
          <a:lstStyle/>
          <a:p>
            <a:fld id="{AC8A1D8E-14C2-4F71-A877-3A6977F5A095}" type="datetimeFigureOut">
              <a:rPr lang="en-GB" smtClean="0"/>
              <a:t>11/04/2021</a:t>
            </a:fld>
            <a:endParaRPr lang="en-GB"/>
          </a:p>
        </p:txBody>
      </p:sp>
      <p:sp>
        <p:nvSpPr>
          <p:cNvPr id="3" name="Footer Placeholder 2">
            <a:extLst>
              <a:ext uri="{FF2B5EF4-FFF2-40B4-BE49-F238E27FC236}">
                <a16:creationId xmlns:a16="http://schemas.microsoft.com/office/drawing/2014/main" id="{81A9BF77-67AF-4B5C-8BCC-C24B13F40C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E3532D-D126-4264-AB31-AC0C3C282435}"/>
              </a:ext>
            </a:extLst>
          </p:cNvPr>
          <p:cNvSpPr>
            <a:spLocks noGrp="1"/>
          </p:cNvSpPr>
          <p:nvPr>
            <p:ph type="sldNum" sz="quarter" idx="12"/>
          </p:nvPr>
        </p:nvSpPr>
        <p:spPr/>
        <p:txBody>
          <a:bodyPr/>
          <a:lstStyle/>
          <a:p>
            <a:fld id="{4B279BDD-282F-4172-B0F9-27292A042ACE}" type="slidenum">
              <a:rPr lang="en-GB" smtClean="0"/>
              <a:t>‹#›</a:t>
            </a:fld>
            <a:endParaRPr lang="en-GB"/>
          </a:p>
        </p:txBody>
      </p:sp>
    </p:spTree>
    <p:extLst>
      <p:ext uri="{BB962C8B-B14F-4D97-AF65-F5344CB8AC3E}">
        <p14:creationId xmlns:p14="http://schemas.microsoft.com/office/powerpoint/2010/main" val="196641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 id="214748369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6.png"/><Relationship Id="rId4" Type="http://schemas.openxmlformats.org/officeDocument/2006/relationships/image" Target="../media/image2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a:t>
            </a:r>
          </a:p>
          <a:p>
            <a:r>
              <a:rPr lang="en-GB" dirty="0"/>
              <a:t>Once Upon a Time</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Use shoeboxes to make a small-world space for different </a:t>
            </a:r>
            <a:r>
              <a:rPr lang="en-GB" sz="2000" dirty="0" err="1">
                <a:latin typeface="+mj-lt"/>
              </a:rPr>
              <a:t>Numberblocks</a:t>
            </a:r>
            <a:r>
              <a:rPr lang="en-GB" sz="2000" dirty="0">
                <a:latin typeface="+mj-lt"/>
              </a:rPr>
              <a:t> 1-5. In each shoebox, put the correct number of things for that </a:t>
            </a:r>
            <a:r>
              <a:rPr lang="en-GB" sz="2000" dirty="0" err="1">
                <a:latin typeface="+mj-lt"/>
              </a:rPr>
              <a:t>Numberblock</a:t>
            </a:r>
            <a:r>
              <a:rPr lang="en-GB" sz="2000" dirty="0">
                <a:latin typeface="+mj-lt"/>
              </a:rPr>
              <a:t>.</a:t>
            </a:r>
          </a:p>
          <a:p>
            <a:pPr marL="0" indent="0">
              <a:lnSpc>
                <a:spcPct val="100000"/>
              </a:lnSpc>
              <a:spcBef>
                <a:spcPts val="0"/>
              </a:spcBef>
              <a:buNone/>
            </a:pPr>
            <a:r>
              <a:rPr lang="en-GB" sz="2000" dirty="0">
                <a:latin typeface="+mj-lt"/>
              </a:rPr>
              <a:t>Choose a subitising card for arrangements of 1-5. Encourage children to do a given action (e.g. jumping or patting their head) the number of times shown on the card, counting as they perform each action. </a:t>
            </a:r>
          </a:p>
          <a:p>
            <a:pPr marL="0" indent="0">
              <a:lnSpc>
                <a:spcPct val="100000"/>
              </a:lnSpc>
              <a:spcBef>
                <a:spcPts val="1800"/>
              </a:spcBef>
              <a:buNone/>
            </a:pPr>
            <a:r>
              <a:rPr lang="en-GB" sz="2000" b="1" dirty="0">
                <a:latin typeface="+mj-lt"/>
              </a:rPr>
              <a:t>Active Learning</a:t>
            </a:r>
          </a:p>
          <a:p>
            <a:pPr marL="0" indent="0">
              <a:lnSpc>
                <a:spcPct val="100000"/>
              </a:lnSpc>
              <a:spcBef>
                <a:spcPts val="0"/>
              </a:spcBef>
              <a:buNone/>
            </a:pPr>
            <a:r>
              <a:rPr lang="en-GB" sz="2000" dirty="0">
                <a:latin typeface="+mj-lt"/>
              </a:rPr>
              <a:t>When children are involved in their own play, notice when they describe the quantity of something. Model the use of naming amounts using ‘everyday’ language, e.g. “Oh, we’ve only got four plates out and we need six”. </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Play ‘I spy …’ as a number game. Go round in a circle saying, “I spy one whiteboard”, the next in turn says “I spy two …” etc. Go on an ‘I spy’ hunt outside and take photos of quantities (1-5) in the natural environment. Share the pictures with other children in an </a:t>
            </a:r>
          </a:p>
          <a:p>
            <a:pPr marL="0" indent="0">
              <a:lnSpc>
                <a:spcPct val="100000"/>
              </a:lnSpc>
              <a:spcBef>
                <a:spcPts val="0"/>
              </a:spcBef>
              <a:buNone/>
            </a:pPr>
            <a:r>
              <a:rPr lang="en-GB" sz="2000" dirty="0">
                <a:latin typeface="+mj-lt"/>
              </a:rPr>
              <a:t>‘I spy…’ game.</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40D9A2-4997-4D10-B7F0-4650392C6A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7" name="Rectangle 6">
            <a:extLst>
              <a:ext uri="{FF2B5EF4-FFF2-40B4-BE49-F238E27FC236}">
                <a16:creationId xmlns:a16="http://schemas.microsoft.com/office/drawing/2014/main" id="{C3AB4F47-381F-4E64-9753-D5A1514725F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6" name="Oval 5">
            <a:extLst>
              <a:ext uri="{FF2B5EF4-FFF2-40B4-BE49-F238E27FC236}">
                <a16:creationId xmlns:a16="http://schemas.microsoft.com/office/drawing/2014/main" id="{F952F987-91E8-40F7-8793-E6B4EDE4CA5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31039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25BA215-A027-47BC-AA7F-F61B7A3D79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35" name="Speech Bubble: Oval 34">
            <a:extLst>
              <a:ext uri="{FF2B5EF4-FFF2-40B4-BE49-F238E27FC236}">
                <a16:creationId xmlns:a16="http://schemas.microsoft.com/office/drawing/2014/main" id="{5DD3AB43-5A17-4A99-9176-7C924CADF180}"/>
              </a:ext>
            </a:extLst>
          </p:cNvPr>
          <p:cNvSpPr/>
          <p:nvPr/>
        </p:nvSpPr>
        <p:spPr>
          <a:xfrm>
            <a:off x="7195936" y="757870"/>
            <a:ext cx="4573418" cy="1722760"/>
          </a:xfrm>
          <a:prstGeom prst="wedgeEllipseCallout">
            <a:avLst>
              <a:gd name="adj1" fmla="val -61261"/>
              <a:gd name="adj2" fmla="val 60586"/>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One</a:t>
            </a:r>
            <a:r>
              <a:rPr lang="en-GB" sz="3200" dirty="0">
                <a:solidFill>
                  <a:schemeClr val="accent4"/>
                </a:solidFill>
                <a:latin typeface="Century Gothic" panose="020B0502020202020204" pitchFamily="34" charset="0"/>
              </a:rPr>
              <a:t>.</a:t>
            </a:r>
          </a:p>
        </p:txBody>
      </p:sp>
      <p:sp>
        <p:nvSpPr>
          <p:cNvPr id="41" name="Rectangle: Rounded Corners 40">
            <a:extLst>
              <a:ext uri="{FF2B5EF4-FFF2-40B4-BE49-F238E27FC236}">
                <a16:creationId xmlns:a16="http://schemas.microsoft.com/office/drawing/2014/main" id="{F8646E26-0562-4028-A981-6B8A3FE266CE}"/>
              </a:ext>
            </a:extLst>
          </p:cNvPr>
          <p:cNvSpPr/>
          <p:nvPr/>
        </p:nvSpPr>
        <p:spPr>
          <a:xfrm>
            <a:off x="381524" y="5555562"/>
            <a:ext cx="1390125"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2" name="Picture 41" descr="A close up of a logo  Description automatically generated">
            <a:extLst>
              <a:ext uri="{FF2B5EF4-FFF2-40B4-BE49-F238E27FC236}">
                <a16:creationId xmlns:a16="http://schemas.microsoft.com/office/drawing/2014/main" id="{1DA94E87-CF3C-440B-BB34-511C796858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704" y="5724494"/>
            <a:ext cx="129764" cy="728584"/>
          </a:xfrm>
          <a:prstGeom prst="rect">
            <a:avLst/>
          </a:prstGeom>
        </p:spPr>
      </p:pic>
      <p:pic>
        <p:nvPicPr>
          <p:cNvPr id="10" name="Picture 9">
            <a:extLst>
              <a:ext uri="{FF2B5EF4-FFF2-40B4-BE49-F238E27FC236}">
                <a16:creationId xmlns:a16="http://schemas.microsoft.com/office/drawing/2014/main" id="{8AB32199-3B23-4810-B99F-60A32C2DB9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632983" y="2492619"/>
            <a:ext cx="3627293" cy="1598276"/>
          </a:xfrm>
          <a:prstGeom prst="rect">
            <a:avLst/>
          </a:prstGeom>
        </p:spPr>
      </p:pic>
      <p:pic>
        <p:nvPicPr>
          <p:cNvPr id="43" name="Picture 42">
            <a:extLst>
              <a:ext uri="{FF2B5EF4-FFF2-40B4-BE49-F238E27FC236}">
                <a16:creationId xmlns:a16="http://schemas.microsoft.com/office/drawing/2014/main" id="{21F8F9A4-10A6-489B-A789-B176724F49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01829" y="5442697"/>
            <a:ext cx="1310754" cy="1292178"/>
          </a:xfrm>
          <a:prstGeom prst="rect">
            <a:avLst/>
          </a:prstGeom>
        </p:spPr>
      </p:pic>
      <p:sp>
        <p:nvSpPr>
          <p:cNvPr id="3" name="Rectangle 2">
            <a:extLst>
              <a:ext uri="{FF2B5EF4-FFF2-40B4-BE49-F238E27FC236}">
                <a16:creationId xmlns:a16="http://schemas.microsoft.com/office/drawing/2014/main" id="{5DDA689B-5C59-4605-86AA-0B0CF44C492F}"/>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1" name="Oval 10">
            <a:extLst>
              <a:ext uri="{FF2B5EF4-FFF2-40B4-BE49-F238E27FC236}">
                <a16:creationId xmlns:a16="http://schemas.microsoft.com/office/drawing/2014/main" id="{A0B2F095-8E17-411C-A761-5C5C418B2BC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25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55FBCF-50B1-477D-B58D-867A4C3E1E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4" name="Picture 3">
            <a:extLst>
              <a:ext uri="{FF2B5EF4-FFF2-40B4-BE49-F238E27FC236}">
                <a16:creationId xmlns:a16="http://schemas.microsoft.com/office/drawing/2014/main" id="{6A451C40-77E2-402F-AD65-9ED94CBF931C}"/>
              </a:ext>
            </a:extLst>
          </p:cNvPr>
          <p:cNvPicPr>
            <a:picLocks noChangeAspect="1"/>
          </p:cNvPicPr>
          <p:nvPr/>
        </p:nvPicPr>
        <p:blipFill>
          <a:blip r:embed="rId4">
            <a:extLst>
              <a:ext uri="{28A0092B-C50C-407E-A947-70E740481C1C}">
                <a14:useLocalDpi xmlns:a14="http://schemas.microsoft.com/office/drawing/2010/main" val="0"/>
              </a:ext>
            </a:extLst>
          </a:blip>
          <a:srcRect t="41" b="41"/>
          <a:stretch/>
        </p:blipFill>
        <p:spPr>
          <a:xfrm>
            <a:off x="6782765" y="252403"/>
            <a:ext cx="4305782" cy="6410390"/>
          </a:xfrm>
          <a:prstGeom prst="rect">
            <a:avLst/>
          </a:prstGeom>
        </p:spPr>
      </p:pic>
      <p:sp>
        <p:nvSpPr>
          <p:cNvPr id="5" name="Speech Bubble: Oval 4">
            <a:extLst>
              <a:ext uri="{FF2B5EF4-FFF2-40B4-BE49-F238E27FC236}">
                <a16:creationId xmlns:a16="http://schemas.microsoft.com/office/drawing/2014/main" id="{EF3ACCB7-47C0-4B0B-B7F0-DD5D8AD6841F}"/>
              </a:ext>
            </a:extLst>
          </p:cNvPr>
          <p:cNvSpPr/>
          <p:nvPr/>
        </p:nvSpPr>
        <p:spPr>
          <a:xfrm>
            <a:off x="3138286" y="3916558"/>
            <a:ext cx="4573418" cy="1722760"/>
          </a:xfrm>
          <a:prstGeom prst="wedgeEllipseCallout">
            <a:avLst>
              <a:gd name="adj1" fmla="val 52037"/>
              <a:gd name="adj2" fmla="val -11081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One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Another One</a:t>
            </a:r>
            <a:r>
              <a:rPr lang="en-GB" sz="3200" dirty="0">
                <a:solidFill>
                  <a:schemeClr val="accent4"/>
                </a:solidFill>
                <a:latin typeface="Century Gothic" panose="020B0502020202020204" pitchFamily="34" charset="0"/>
              </a:rPr>
              <a:t>.</a:t>
            </a:r>
          </a:p>
        </p:txBody>
      </p:sp>
      <p:pic>
        <p:nvPicPr>
          <p:cNvPr id="6" name="Picture 5">
            <a:extLst>
              <a:ext uri="{FF2B5EF4-FFF2-40B4-BE49-F238E27FC236}">
                <a16:creationId xmlns:a16="http://schemas.microsoft.com/office/drawing/2014/main" id="{278C593E-F2B7-48F1-B247-7FADFB3EF8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2842" y="167880"/>
            <a:ext cx="2484289" cy="1094640"/>
          </a:xfrm>
          <a:prstGeom prst="rect">
            <a:avLst/>
          </a:prstGeom>
        </p:spPr>
      </p:pic>
      <p:sp>
        <p:nvSpPr>
          <p:cNvPr id="10" name="Oval 9">
            <a:extLst>
              <a:ext uri="{FF2B5EF4-FFF2-40B4-BE49-F238E27FC236}">
                <a16:creationId xmlns:a16="http://schemas.microsoft.com/office/drawing/2014/main" id="{550E8FE3-8656-4D35-A808-2351A1E7E411}"/>
              </a:ext>
            </a:extLst>
          </p:cNvPr>
          <p:cNvSpPr>
            <a:spLocks noChangeAspect="1"/>
          </p:cNvSpPr>
          <p:nvPr/>
        </p:nvSpPr>
        <p:spPr>
          <a:xfrm>
            <a:off x="10097937" y="245864"/>
            <a:ext cx="337515" cy="3375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FCB154A-4340-4759-9F5D-77678C2B19E7}"/>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9" name="Oval 8">
            <a:extLst>
              <a:ext uri="{FF2B5EF4-FFF2-40B4-BE49-F238E27FC236}">
                <a16:creationId xmlns:a16="http://schemas.microsoft.com/office/drawing/2014/main" id="{F67895F4-4F7E-48BE-88B5-A958F4ED998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613593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300"/>
                                            <p:tgtEl>
                                              <p:spTgt spid="4"/>
                                            </p:tgtEl>
                                          </p:cBhvr>
                                        </p:animEffect>
                                      </p:childTnLst>
                                    </p:cTn>
                                  </p:par>
                                </p:childTnLst>
                              </p:cTn>
                            </p:par>
                            <p:par>
                              <p:cTn id="8" fill="hold">
                                <p:stCondLst>
                                  <p:cond delay="1300"/>
                                </p:stCondLst>
                                <p:childTnLst>
                                  <p:par>
                                    <p:cTn id="9" presetID="42" presetClass="path" presetSubtype="0" accel="50000" autoRev="1" fill="hold" nodeType="afterEffect" p14:presetBounceEnd="7000">
                                      <p:stCondLst>
                                        <p:cond delay="0"/>
                                      </p:stCondLst>
                                      <p:childTnLst>
                                        <p:animMotion origin="layout" path="M -2.70833E-6 1.11111E-6 L -0.00078 -0.16829 " pathEditMode="relative" rAng="0" ptsTypes="AA" p14:bounceEnd="7000">
                                          <p:cBhvr>
                                            <p:cTn id="10" dur="1000" fill="hold"/>
                                            <p:tgtEl>
                                              <p:spTgt spid="4"/>
                                            </p:tgtEl>
                                            <p:attrNameLst>
                                              <p:attrName>ppt_x</p:attrName>
                                              <p:attrName>ppt_y</p:attrName>
                                            </p:attrNameLst>
                                          </p:cBhvr>
                                          <p:rCtr x="-39" y="-84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300"/>
                                            <p:tgtEl>
                                              <p:spTgt spid="4"/>
                                            </p:tgtEl>
                                          </p:cBhvr>
                                        </p:animEffect>
                                      </p:childTnLst>
                                    </p:cTn>
                                  </p:par>
                                </p:childTnLst>
                              </p:cTn>
                            </p:par>
                            <p:par>
                              <p:cTn id="8" fill="hold">
                                <p:stCondLst>
                                  <p:cond delay="1300"/>
                                </p:stCondLst>
                                <p:childTnLst>
                                  <p:par>
                                    <p:cTn id="9" presetID="42" presetClass="path" presetSubtype="0" accel="50000" autoRev="1" fill="hold" nodeType="afterEffect">
                                      <p:stCondLst>
                                        <p:cond delay="0"/>
                                      </p:stCondLst>
                                      <p:childTnLst>
                                        <p:animMotion origin="layout" path="M 4.79167E-6 1.11111E-6 L -0.00079 -0.16829 " pathEditMode="relative" rAng="0" ptsTypes="AA">
                                          <p:cBhvr>
                                            <p:cTn id="10" dur="1000" fill="hold"/>
                                            <p:tgtEl>
                                              <p:spTgt spid="4"/>
                                            </p:tgtEl>
                                            <p:attrNameLst>
                                              <p:attrName>ppt_x</p:attrName>
                                              <p:attrName>ppt_y</p:attrName>
                                            </p:attrNameLst>
                                          </p:cBhvr>
                                          <p:rCtr x="-39" y="-84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B62B0A-18E5-4CD4-BB2D-5ECFB0ED2A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sp>
        <p:nvSpPr>
          <p:cNvPr id="4" name="Speech Bubble: Oval 3">
            <a:extLst>
              <a:ext uri="{FF2B5EF4-FFF2-40B4-BE49-F238E27FC236}">
                <a16:creationId xmlns:a16="http://schemas.microsoft.com/office/drawing/2014/main" id="{7463D04C-66C4-4727-8778-73A1F5ACD3DF}"/>
              </a:ext>
            </a:extLst>
          </p:cNvPr>
          <p:cNvSpPr/>
          <p:nvPr/>
        </p:nvSpPr>
        <p:spPr>
          <a:xfrm>
            <a:off x="3224632" y="1517495"/>
            <a:ext cx="3169653" cy="1722760"/>
          </a:xfrm>
          <a:prstGeom prst="wedgeEllipseCallout">
            <a:avLst>
              <a:gd name="adj1" fmla="val 61618"/>
              <a:gd name="adj2" fmla="val 9486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Two</a:t>
            </a:r>
            <a:r>
              <a:rPr lang="en-GB" sz="3200" dirty="0">
                <a:solidFill>
                  <a:schemeClr val="accent4"/>
                </a:solidFill>
                <a:latin typeface="Century Gothic" panose="020B0502020202020204" pitchFamily="34" charset="0"/>
              </a:rPr>
              <a:t>.</a:t>
            </a:r>
          </a:p>
        </p:txBody>
      </p:sp>
      <p:grpSp>
        <p:nvGrpSpPr>
          <p:cNvPr id="5" name="Group 4">
            <a:extLst>
              <a:ext uri="{FF2B5EF4-FFF2-40B4-BE49-F238E27FC236}">
                <a16:creationId xmlns:a16="http://schemas.microsoft.com/office/drawing/2014/main" id="{FFB9B169-E9CD-4FF5-A508-BDF2C433D51E}"/>
              </a:ext>
            </a:extLst>
          </p:cNvPr>
          <p:cNvGrpSpPr/>
          <p:nvPr/>
        </p:nvGrpSpPr>
        <p:grpSpPr>
          <a:xfrm>
            <a:off x="5139069" y="5469867"/>
            <a:ext cx="1913862" cy="935666"/>
            <a:chOff x="-2799908" y="2961165"/>
            <a:chExt cx="1913862" cy="935666"/>
          </a:xfrm>
          <a:solidFill>
            <a:srgbClr val="FE8E07"/>
          </a:solidFill>
        </p:grpSpPr>
        <p:sp>
          <p:nvSpPr>
            <p:cNvPr id="6" name="Rectangle: Rounded Corners 5">
              <a:extLst>
                <a:ext uri="{FF2B5EF4-FFF2-40B4-BE49-F238E27FC236}">
                  <a16:creationId xmlns:a16="http://schemas.microsoft.com/office/drawing/2014/main" id="{A7EEA0F3-2FE5-49E4-BE89-41E73A207E81}"/>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1231D891-C026-4293-9573-8638ADF8351E}"/>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691EA07E-3616-4B24-9805-F6F67EED101D}"/>
              </a:ext>
            </a:extLst>
          </p:cNvPr>
          <p:cNvGrpSpPr/>
          <p:nvPr/>
        </p:nvGrpSpPr>
        <p:grpSpPr>
          <a:xfrm rot="5400000">
            <a:off x="3384696" y="4968223"/>
            <a:ext cx="1913862" cy="935666"/>
            <a:chOff x="-2799908" y="2961165"/>
            <a:chExt cx="1913862" cy="935666"/>
          </a:xfrm>
          <a:solidFill>
            <a:srgbClr val="FE8E07"/>
          </a:solidFill>
        </p:grpSpPr>
        <p:sp>
          <p:nvSpPr>
            <p:cNvPr id="9" name="Rectangle: Rounded Corners 8">
              <a:extLst>
                <a:ext uri="{FF2B5EF4-FFF2-40B4-BE49-F238E27FC236}">
                  <a16:creationId xmlns:a16="http://schemas.microsoft.com/office/drawing/2014/main" id="{3AAD3B49-3C14-449A-B66B-18EB2D983DD5}"/>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1578F23-ECA3-4471-AFB8-1A06798C084D}"/>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DDDAADED-7C2C-42EF-BC3B-E4C239A0CB1E}"/>
              </a:ext>
            </a:extLst>
          </p:cNvPr>
          <p:cNvGrpSpPr/>
          <p:nvPr/>
        </p:nvGrpSpPr>
        <p:grpSpPr>
          <a:xfrm>
            <a:off x="9767556" y="2555231"/>
            <a:ext cx="866578" cy="1125090"/>
            <a:chOff x="9767556" y="2555231"/>
            <a:chExt cx="866578" cy="1125090"/>
          </a:xfrm>
        </p:grpSpPr>
        <p:sp>
          <p:nvSpPr>
            <p:cNvPr id="14" name="Rectangle: Rounded Corners 13">
              <a:extLst>
                <a:ext uri="{FF2B5EF4-FFF2-40B4-BE49-F238E27FC236}">
                  <a16:creationId xmlns:a16="http://schemas.microsoft.com/office/drawing/2014/main" id="{A52A05AC-2410-4B4B-A79A-35D6646C2AC8}"/>
                </a:ext>
              </a:extLst>
            </p:cNvPr>
            <p:cNvSpPr/>
            <p:nvPr/>
          </p:nvSpPr>
          <p:spPr>
            <a:xfrm>
              <a:off x="9767556" y="2555231"/>
              <a:ext cx="86657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5" name="Picture 14" descr="A close up of a logo  Description automatically generated">
              <a:extLst>
                <a:ext uri="{FF2B5EF4-FFF2-40B4-BE49-F238E27FC236}">
                  <a16:creationId xmlns:a16="http://schemas.microsoft.com/office/drawing/2014/main" id="{2AA15EDC-2B28-49D8-B85F-D2937013FB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35963" y="2738516"/>
              <a:ext cx="129764" cy="728584"/>
            </a:xfrm>
            <a:prstGeom prst="rect">
              <a:avLst/>
            </a:prstGeom>
          </p:spPr>
        </p:pic>
      </p:grpSp>
      <p:grpSp>
        <p:nvGrpSpPr>
          <p:cNvPr id="13" name="Group 12">
            <a:extLst>
              <a:ext uri="{FF2B5EF4-FFF2-40B4-BE49-F238E27FC236}">
                <a16:creationId xmlns:a16="http://schemas.microsoft.com/office/drawing/2014/main" id="{E9104271-513D-4BB0-B964-23EA89C56C7D}"/>
              </a:ext>
            </a:extLst>
          </p:cNvPr>
          <p:cNvGrpSpPr/>
          <p:nvPr/>
        </p:nvGrpSpPr>
        <p:grpSpPr>
          <a:xfrm>
            <a:off x="10863264" y="2555231"/>
            <a:ext cx="906090" cy="1125090"/>
            <a:chOff x="12787333" y="2866455"/>
            <a:chExt cx="906090" cy="1125090"/>
          </a:xfrm>
        </p:grpSpPr>
        <p:sp>
          <p:nvSpPr>
            <p:cNvPr id="18" name="Rectangle: Rounded Corners 17">
              <a:extLst>
                <a:ext uri="{FF2B5EF4-FFF2-40B4-BE49-F238E27FC236}">
                  <a16:creationId xmlns:a16="http://schemas.microsoft.com/office/drawing/2014/main" id="{AE238A2F-1C26-47F0-8474-AB5AE6EC187B}"/>
                </a:ext>
              </a:extLst>
            </p:cNvPr>
            <p:cNvSpPr/>
            <p:nvPr/>
          </p:nvSpPr>
          <p:spPr>
            <a:xfrm>
              <a:off x="12787333" y="2866455"/>
              <a:ext cx="90609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6" name="Picture 15" descr="A picture containing drawing  Description automatically generated">
              <a:extLst>
                <a:ext uri="{FF2B5EF4-FFF2-40B4-BE49-F238E27FC236}">
                  <a16:creationId xmlns:a16="http://schemas.microsoft.com/office/drawing/2014/main" id="{2CEF031C-2F0E-4EFA-A574-D926433202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031417" y="3045657"/>
              <a:ext cx="454475" cy="728584"/>
            </a:xfrm>
            <a:prstGeom prst="rect">
              <a:avLst/>
            </a:prstGeom>
          </p:spPr>
        </p:pic>
      </p:grpSp>
      <p:pic>
        <p:nvPicPr>
          <p:cNvPr id="17" name="Picture 16">
            <a:extLst>
              <a:ext uri="{FF2B5EF4-FFF2-40B4-BE49-F238E27FC236}">
                <a16:creationId xmlns:a16="http://schemas.microsoft.com/office/drawing/2014/main" id="{4922FFA5-CCEF-4D41-A2D9-8A1B73567E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9641879" y="272525"/>
            <a:ext cx="2200847" cy="2011854"/>
          </a:xfrm>
          <a:prstGeom prst="rect">
            <a:avLst/>
          </a:prstGeom>
        </p:spPr>
      </p:pic>
      <p:pic>
        <p:nvPicPr>
          <p:cNvPr id="19" name="Picture 18">
            <a:extLst>
              <a:ext uri="{FF2B5EF4-FFF2-40B4-BE49-F238E27FC236}">
                <a16:creationId xmlns:a16="http://schemas.microsoft.com/office/drawing/2014/main" id="{87DE35F7-183E-4B6E-9E43-2565966A85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551922" y="4754488"/>
            <a:ext cx="1292464" cy="1255885"/>
          </a:xfrm>
          <a:prstGeom prst="rect">
            <a:avLst/>
          </a:prstGeom>
        </p:spPr>
      </p:pic>
      <p:sp>
        <p:nvSpPr>
          <p:cNvPr id="12" name="Rectangle 11">
            <a:extLst>
              <a:ext uri="{FF2B5EF4-FFF2-40B4-BE49-F238E27FC236}">
                <a16:creationId xmlns:a16="http://schemas.microsoft.com/office/drawing/2014/main" id="{16E78D99-7D50-4375-AFF4-965D37AE9206}"/>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20" name="Oval 19">
            <a:extLst>
              <a:ext uri="{FF2B5EF4-FFF2-40B4-BE49-F238E27FC236}">
                <a16:creationId xmlns:a16="http://schemas.microsoft.com/office/drawing/2014/main" id="{33DD9A8E-75B6-46AF-A0ED-CCA1BF3EFEA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6797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75C91-2667-4F71-8BBE-15DF9034A0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4" name="Picture 3">
            <a:extLst>
              <a:ext uri="{FF2B5EF4-FFF2-40B4-BE49-F238E27FC236}">
                <a16:creationId xmlns:a16="http://schemas.microsoft.com/office/drawing/2014/main" id="{33242ED7-306E-455B-8DDB-4C73C8FBDBA4}"/>
              </a:ext>
            </a:extLst>
          </p:cNvPr>
          <p:cNvPicPr>
            <a:picLocks noChangeAspect="1"/>
          </p:cNvPicPr>
          <p:nvPr/>
        </p:nvPicPr>
        <p:blipFill rotWithShape="1">
          <a:blip r:embed="rId4">
            <a:extLst>
              <a:ext uri="{28A0092B-C50C-407E-A947-70E740481C1C}">
                <a14:useLocalDpi xmlns:a14="http://schemas.microsoft.com/office/drawing/2010/main" val="0"/>
              </a:ext>
            </a:extLst>
          </a:blip>
          <a:srcRect l="36655" r="34894"/>
          <a:stretch/>
        </p:blipFill>
        <p:spPr>
          <a:xfrm>
            <a:off x="8008880" y="380998"/>
            <a:ext cx="3205219" cy="6343651"/>
          </a:xfrm>
          <a:prstGeom prst="rect">
            <a:avLst/>
          </a:prstGeom>
        </p:spPr>
      </p:pic>
      <p:pic>
        <p:nvPicPr>
          <p:cNvPr id="5" name="Picture 4">
            <a:extLst>
              <a:ext uri="{FF2B5EF4-FFF2-40B4-BE49-F238E27FC236}">
                <a16:creationId xmlns:a16="http://schemas.microsoft.com/office/drawing/2014/main" id="{D3343AC2-BAD8-48D7-A1E4-F0F97A4285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2842" y="167880"/>
            <a:ext cx="2484289" cy="1094640"/>
          </a:xfrm>
          <a:prstGeom prst="rect">
            <a:avLst/>
          </a:prstGeom>
        </p:spPr>
      </p:pic>
      <p:sp>
        <p:nvSpPr>
          <p:cNvPr id="6" name="Oval 5">
            <a:extLst>
              <a:ext uri="{FF2B5EF4-FFF2-40B4-BE49-F238E27FC236}">
                <a16:creationId xmlns:a16="http://schemas.microsoft.com/office/drawing/2014/main" id="{473A853E-D72F-4E7B-A4E9-05B5D02EB20B}"/>
              </a:ext>
            </a:extLst>
          </p:cNvPr>
          <p:cNvSpPr/>
          <p:nvPr/>
        </p:nvSpPr>
        <p:spPr>
          <a:xfrm>
            <a:off x="10120514" y="27973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EF2926D-DC80-4269-BCEE-52CFEA3D84A9}"/>
              </a:ext>
            </a:extLst>
          </p:cNvPr>
          <p:cNvSpPr/>
          <p:nvPr/>
        </p:nvSpPr>
        <p:spPr>
          <a:xfrm>
            <a:off x="10615068" y="27973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45A0044B-A3BB-40D5-9E0A-C630954DE7C2}"/>
              </a:ext>
            </a:extLst>
          </p:cNvPr>
          <p:cNvSpPr/>
          <p:nvPr/>
        </p:nvSpPr>
        <p:spPr>
          <a:xfrm>
            <a:off x="3138286" y="3916558"/>
            <a:ext cx="4573418" cy="1722760"/>
          </a:xfrm>
          <a:prstGeom prst="wedgeEllipseCallout">
            <a:avLst>
              <a:gd name="adj1" fmla="val 52037"/>
              <a:gd name="adj2" fmla="val -11081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Two</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Another One</a:t>
            </a:r>
            <a:r>
              <a:rPr lang="en-GB" sz="3200" dirty="0">
                <a:solidFill>
                  <a:schemeClr val="accent4"/>
                </a:solidFill>
                <a:latin typeface="Century Gothic" panose="020B0502020202020204" pitchFamily="34" charset="0"/>
              </a:rPr>
              <a:t>.</a:t>
            </a:r>
          </a:p>
        </p:txBody>
      </p:sp>
      <p:sp>
        <p:nvSpPr>
          <p:cNvPr id="11" name="Rectangle 10">
            <a:extLst>
              <a:ext uri="{FF2B5EF4-FFF2-40B4-BE49-F238E27FC236}">
                <a16:creationId xmlns:a16="http://schemas.microsoft.com/office/drawing/2014/main" id="{F6AB0C4D-5611-4B20-B51B-92E3F5A07E79}"/>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0" name="Oval 9">
            <a:extLst>
              <a:ext uri="{FF2B5EF4-FFF2-40B4-BE49-F238E27FC236}">
                <a16:creationId xmlns:a16="http://schemas.microsoft.com/office/drawing/2014/main" id="{6BC0AA7A-FA70-4320-97F3-7324B8A22A0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198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2" presetClass="path" presetSubtype="0" accel="50000" decel="50000" autoRev="1" fill="remove" nodeType="afterEffect">
                                  <p:stCondLst>
                                    <p:cond delay="0"/>
                                  </p:stCondLst>
                                  <p:childTnLst>
                                    <p:animMotion origin="layout" path="M -1.25E-6 4.44444E-6 L 0.01042 -0.14584 " pathEditMode="relative" rAng="0" ptsTypes="AA">
                                      <p:cBhvr>
                                        <p:cTn id="10" dur="1000" fill="hold"/>
                                        <p:tgtEl>
                                          <p:spTgt spid="4"/>
                                        </p:tgtEl>
                                        <p:attrNameLst>
                                          <p:attrName>ppt_x</p:attrName>
                                          <p:attrName>ppt_y</p:attrName>
                                        </p:attrNameLst>
                                      </p:cBhvr>
                                      <p:rCtr x="521" y="-7292"/>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8456A-613B-4BBD-BF49-060780C30C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3" name="Speech Bubble: Oval 2">
            <a:extLst>
              <a:ext uri="{FF2B5EF4-FFF2-40B4-BE49-F238E27FC236}">
                <a16:creationId xmlns:a16="http://schemas.microsoft.com/office/drawing/2014/main" id="{C2C7548E-37CB-4D47-8478-4DB483D96009}"/>
              </a:ext>
            </a:extLst>
          </p:cNvPr>
          <p:cNvSpPr/>
          <p:nvPr/>
        </p:nvSpPr>
        <p:spPr>
          <a:xfrm>
            <a:off x="2871586" y="1706239"/>
            <a:ext cx="4573418" cy="1722760"/>
          </a:xfrm>
          <a:prstGeom prst="wedgeEllipseCallout">
            <a:avLst>
              <a:gd name="adj1" fmla="val 61201"/>
              <a:gd name="adj2" fmla="val 4399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Three</a:t>
            </a:r>
            <a:r>
              <a:rPr lang="en-GB" sz="3200" dirty="0">
                <a:solidFill>
                  <a:schemeClr val="accent4"/>
                </a:solidFill>
                <a:latin typeface="Century Gothic" panose="020B0502020202020204" pitchFamily="34" charset="0"/>
              </a:rPr>
              <a:t>.</a:t>
            </a:r>
          </a:p>
        </p:txBody>
      </p:sp>
      <p:pic>
        <p:nvPicPr>
          <p:cNvPr id="4" name="Picture 3">
            <a:extLst>
              <a:ext uri="{FF2B5EF4-FFF2-40B4-BE49-F238E27FC236}">
                <a16:creationId xmlns:a16="http://schemas.microsoft.com/office/drawing/2014/main" id="{EA9E0699-CAED-46FD-AEA4-BF234AC064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97942" y="5063730"/>
            <a:ext cx="2198539" cy="968731"/>
          </a:xfrm>
          <a:prstGeom prst="rect">
            <a:avLst/>
          </a:prstGeom>
        </p:spPr>
      </p:pic>
      <p:pic>
        <p:nvPicPr>
          <p:cNvPr id="5" name="Picture 4">
            <a:extLst>
              <a:ext uri="{FF2B5EF4-FFF2-40B4-BE49-F238E27FC236}">
                <a16:creationId xmlns:a16="http://schemas.microsoft.com/office/drawing/2014/main" id="{9DC3475D-B7E4-4095-ACD9-D80C2C661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326006" y="5063730"/>
            <a:ext cx="2198538" cy="968731"/>
          </a:xfrm>
          <a:prstGeom prst="rect">
            <a:avLst/>
          </a:prstGeom>
        </p:spPr>
      </p:pic>
      <p:pic>
        <p:nvPicPr>
          <p:cNvPr id="6" name="Picture 5">
            <a:extLst>
              <a:ext uri="{FF2B5EF4-FFF2-40B4-BE49-F238E27FC236}">
                <a16:creationId xmlns:a16="http://schemas.microsoft.com/office/drawing/2014/main" id="{5FDB8B24-C808-4030-8E7D-A2CDCE0E43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933150" y="5063730"/>
            <a:ext cx="2198539" cy="968731"/>
          </a:xfrm>
          <a:prstGeom prst="rect">
            <a:avLst/>
          </a:prstGeom>
        </p:spPr>
      </p:pic>
      <p:sp>
        <p:nvSpPr>
          <p:cNvPr id="8" name="Oval 7">
            <a:extLst>
              <a:ext uri="{FF2B5EF4-FFF2-40B4-BE49-F238E27FC236}">
                <a16:creationId xmlns:a16="http://schemas.microsoft.com/office/drawing/2014/main" id="{E7BD0C65-355A-4862-8AC7-A62B6195E86A}"/>
              </a:ext>
            </a:extLst>
          </p:cNvPr>
          <p:cNvSpPr/>
          <p:nvPr/>
        </p:nvSpPr>
        <p:spPr>
          <a:xfrm>
            <a:off x="2645468" y="5362932"/>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755C2BF0-0C80-4071-BBAA-F61731C571C0}"/>
              </a:ext>
            </a:extLst>
          </p:cNvPr>
          <p:cNvGrpSpPr/>
          <p:nvPr/>
        </p:nvGrpSpPr>
        <p:grpSpPr>
          <a:xfrm>
            <a:off x="2602691" y="3365514"/>
            <a:ext cx="857059" cy="939135"/>
            <a:chOff x="2548054" y="3365514"/>
            <a:chExt cx="968732" cy="939135"/>
          </a:xfrm>
        </p:grpSpPr>
        <p:sp>
          <p:nvSpPr>
            <p:cNvPr id="10" name="Rectangle: Rounded Corners 9">
              <a:extLst>
                <a:ext uri="{FF2B5EF4-FFF2-40B4-BE49-F238E27FC236}">
                  <a16:creationId xmlns:a16="http://schemas.microsoft.com/office/drawing/2014/main" id="{A79D0500-E9EA-40AF-83B6-BD7AA035646F}"/>
                </a:ext>
              </a:extLst>
            </p:cNvPr>
            <p:cNvSpPr/>
            <p:nvPr/>
          </p:nvSpPr>
          <p:spPr>
            <a:xfrm>
              <a:off x="2548054" y="3365514"/>
              <a:ext cx="968732" cy="93913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3" name="Picture 12" descr="A close up of a logo  Description automatically generated">
              <a:extLst>
                <a:ext uri="{FF2B5EF4-FFF2-40B4-BE49-F238E27FC236}">
                  <a16:creationId xmlns:a16="http://schemas.microsoft.com/office/drawing/2014/main" id="{5F739D5D-030A-42FB-A7EF-3EBEEF53B5D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0510" y="3518642"/>
              <a:ext cx="355416" cy="635683"/>
            </a:xfrm>
            <a:prstGeom prst="rect">
              <a:avLst/>
            </a:prstGeom>
          </p:spPr>
        </p:pic>
      </p:grpSp>
      <p:grpSp>
        <p:nvGrpSpPr>
          <p:cNvPr id="34" name="Group 33">
            <a:extLst>
              <a:ext uri="{FF2B5EF4-FFF2-40B4-BE49-F238E27FC236}">
                <a16:creationId xmlns:a16="http://schemas.microsoft.com/office/drawing/2014/main" id="{C0F5C61A-60C3-4EF9-B93F-2D70568CAA0B}"/>
              </a:ext>
            </a:extLst>
          </p:cNvPr>
          <p:cNvGrpSpPr/>
          <p:nvPr/>
        </p:nvGrpSpPr>
        <p:grpSpPr>
          <a:xfrm>
            <a:off x="3829341" y="4745779"/>
            <a:ext cx="1561809" cy="1464522"/>
            <a:chOff x="3829341" y="4745779"/>
            <a:chExt cx="1561809" cy="1464522"/>
          </a:xfrm>
        </p:grpSpPr>
        <p:sp>
          <p:nvSpPr>
            <p:cNvPr id="16" name="Rectangle: Rounded Corners 15">
              <a:extLst>
                <a:ext uri="{FF2B5EF4-FFF2-40B4-BE49-F238E27FC236}">
                  <a16:creationId xmlns:a16="http://schemas.microsoft.com/office/drawing/2014/main" id="{93B31FFD-8D10-467B-9245-A07064F9F3D1}"/>
                </a:ext>
              </a:extLst>
            </p:cNvPr>
            <p:cNvSpPr/>
            <p:nvPr/>
          </p:nvSpPr>
          <p:spPr>
            <a:xfrm>
              <a:off x="4610245" y="4745779"/>
              <a:ext cx="780905" cy="732260"/>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08E9651E-8AFB-4D94-8C3A-0D203C8F3D0E}"/>
                </a:ext>
              </a:extLst>
            </p:cNvPr>
            <p:cNvGrpSpPr/>
            <p:nvPr/>
          </p:nvGrpSpPr>
          <p:grpSpPr>
            <a:xfrm>
              <a:off x="3829341" y="5478040"/>
              <a:ext cx="1561809" cy="732261"/>
              <a:chOff x="-2799908" y="2961165"/>
              <a:chExt cx="1913862" cy="935666"/>
            </a:xfrm>
            <a:solidFill>
              <a:srgbClr val="F0EA19"/>
            </a:solidFill>
          </p:grpSpPr>
          <p:sp>
            <p:nvSpPr>
              <p:cNvPr id="18" name="Rectangle: Rounded Corners 17">
                <a:extLst>
                  <a:ext uri="{FF2B5EF4-FFF2-40B4-BE49-F238E27FC236}">
                    <a16:creationId xmlns:a16="http://schemas.microsoft.com/office/drawing/2014/main" id="{C9FE9A42-5635-481C-85EE-E321E5B53C7F}"/>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8949EF8D-26D3-4253-AEEB-4AF208C33773}"/>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 name="Group 19">
            <a:extLst>
              <a:ext uri="{FF2B5EF4-FFF2-40B4-BE49-F238E27FC236}">
                <a16:creationId xmlns:a16="http://schemas.microsoft.com/office/drawing/2014/main" id="{43AC304E-56AF-4100-AD50-0D424DCF7315}"/>
              </a:ext>
            </a:extLst>
          </p:cNvPr>
          <p:cNvGrpSpPr/>
          <p:nvPr/>
        </p:nvGrpSpPr>
        <p:grpSpPr>
          <a:xfrm flipH="1">
            <a:off x="5736201" y="4745778"/>
            <a:ext cx="1571462" cy="1464521"/>
            <a:chOff x="-2945222" y="3625700"/>
            <a:chExt cx="1913862" cy="1871332"/>
          </a:xfrm>
          <a:solidFill>
            <a:srgbClr val="F0EA19"/>
          </a:solidFill>
        </p:grpSpPr>
        <p:sp>
          <p:nvSpPr>
            <p:cNvPr id="21" name="Rectangle: Rounded Corners 20">
              <a:extLst>
                <a:ext uri="{FF2B5EF4-FFF2-40B4-BE49-F238E27FC236}">
                  <a16:creationId xmlns:a16="http://schemas.microsoft.com/office/drawing/2014/main" id="{9A5EE25E-E2A4-441E-A7CB-727721339C10}"/>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3D60F919-1DA8-4D7A-851A-BAA55122669E}"/>
                </a:ext>
              </a:extLst>
            </p:cNvPr>
            <p:cNvGrpSpPr/>
            <p:nvPr/>
          </p:nvGrpSpPr>
          <p:grpSpPr>
            <a:xfrm>
              <a:off x="-2945222" y="4561366"/>
              <a:ext cx="1913862" cy="935666"/>
              <a:chOff x="-2799908" y="2961165"/>
              <a:chExt cx="1913862" cy="935666"/>
            </a:xfrm>
            <a:grpFill/>
          </p:grpSpPr>
          <p:sp>
            <p:nvSpPr>
              <p:cNvPr id="23" name="Rectangle: Rounded Corners 22">
                <a:extLst>
                  <a:ext uri="{FF2B5EF4-FFF2-40B4-BE49-F238E27FC236}">
                    <a16:creationId xmlns:a16="http://schemas.microsoft.com/office/drawing/2014/main" id="{F01C885C-17FD-4A4A-8395-E26FA720FA70}"/>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0A6FC192-2474-473E-94B2-EDFF470663D5}"/>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5" name="Rectangle: Rounded Corners 24">
            <a:extLst>
              <a:ext uri="{FF2B5EF4-FFF2-40B4-BE49-F238E27FC236}">
                <a16:creationId xmlns:a16="http://schemas.microsoft.com/office/drawing/2014/main" id="{1B106D8A-6D02-459F-B385-3C5F4BF0612B}"/>
              </a:ext>
            </a:extLst>
          </p:cNvPr>
          <p:cNvSpPr/>
          <p:nvPr/>
        </p:nvSpPr>
        <p:spPr>
          <a:xfrm>
            <a:off x="9546533" y="5944841"/>
            <a:ext cx="780905" cy="732260"/>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 name="Group 25">
            <a:extLst>
              <a:ext uri="{FF2B5EF4-FFF2-40B4-BE49-F238E27FC236}">
                <a16:creationId xmlns:a16="http://schemas.microsoft.com/office/drawing/2014/main" id="{3B8601E3-3557-4CD3-8D70-52033DC7A24D}"/>
              </a:ext>
            </a:extLst>
          </p:cNvPr>
          <p:cNvGrpSpPr/>
          <p:nvPr/>
        </p:nvGrpSpPr>
        <p:grpSpPr>
          <a:xfrm>
            <a:off x="7984723" y="5944842"/>
            <a:ext cx="1561809" cy="732261"/>
            <a:chOff x="-2799908" y="2961165"/>
            <a:chExt cx="1913862" cy="935666"/>
          </a:xfrm>
          <a:solidFill>
            <a:srgbClr val="F0EA19"/>
          </a:solidFill>
        </p:grpSpPr>
        <p:sp>
          <p:nvSpPr>
            <p:cNvPr id="27" name="Rectangle: Rounded Corners 26">
              <a:extLst>
                <a:ext uri="{FF2B5EF4-FFF2-40B4-BE49-F238E27FC236}">
                  <a16:creationId xmlns:a16="http://schemas.microsoft.com/office/drawing/2014/main" id="{45F876A3-104C-4616-9F13-820F1C5828D7}"/>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CD045B1A-CB9E-4DAC-8850-C67783717275}"/>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a:extLst>
              <a:ext uri="{FF2B5EF4-FFF2-40B4-BE49-F238E27FC236}">
                <a16:creationId xmlns:a16="http://schemas.microsoft.com/office/drawing/2014/main" id="{06854461-0EF3-440E-9D7A-DA482325B40D}"/>
              </a:ext>
            </a:extLst>
          </p:cNvPr>
          <p:cNvGrpSpPr/>
          <p:nvPr/>
        </p:nvGrpSpPr>
        <p:grpSpPr>
          <a:xfrm rot="16200000">
            <a:off x="10041585" y="5083142"/>
            <a:ext cx="2342715" cy="785730"/>
            <a:chOff x="9572468" y="4230341"/>
            <a:chExt cx="2342715" cy="732262"/>
          </a:xfrm>
        </p:grpSpPr>
        <p:sp>
          <p:nvSpPr>
            <p:cNvPr id="29" name="Rectangle: Rounded Corners 28">
              <a:extLst>
                <a:ext uri="{FF2B5EF4-FFF2-40B4-BE49-F238E27FC236}">
                  <a16:creationId xmlns:a16="http://schemas.microsoft.com/office/drawing/2014/main" id="{2B4E5FAC-AA2B-4045-810C-B9BA203A8A0A}"/>
                </a:ext>
              </a:extLst>
            </p:cNvPr>
            <p:cNvSpPr/>
            <p:nvPr/>
          </p:nvSpPr>
          <p:spPr>
            <a:xfrm>
              <a:off x="11134278" y="4230341"/>
              <a:ext cx="780905" cy="732260"/>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A0378AD9-F8CF-409E-A803-B3496A935FBA}"/>
                </a:ext>
              </a:extLst>
            </p:cNvPr>
            <p:cNvGrpSpPr/>
            <p:nvPr/>
          </p:nvGrpSpPr>
          <p:grpSpPr>
            <a:xfrm>
              <a:off x="9572468" y="4230342"/>
              <a:ext cx="1561809" cy="732261"/>
              <a:chOff x="-2799908" y="2961165"/>
              <a:chExt cx="1913862" cy="935666"/>
            </a:xfrm>
            <a:solidFill>
              <a:srgbClr val="F0EA19"/>
            </a:solidFill>
          </p:grpSpPr>
          <p:sp>
            <p:nvSpPr>
              <p:cNvPr id="31" name="Rectangle: Rounded Corners 30">
                <a:extLst>
                  <a:ext uri="{FF2B5EF4-FFF2-40B4-BE49-F238E27FC236}">
                    <a16:creationId xmlns:a16="http://schemas.microsoft.com/office/drawing/2014/main" id="{41B09E4A-15CC-4248-9D14-00E291A96223}"/>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9146BCBA-B076-424F-87B2-B17084ACB776}"/>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5" name="Group 34">
            <a:extLst>
              <a:ext uri="{FF2B5EF4-FFF2-40B4-BE49-F238E27FC236}">
                <a16:creationId xmlns:a16="http://schemas.microsoft.com/office/drawing/2014/main" id="{3BA54A20-1E23-406D-AD2D-22F63A129460}"/>
              </a:ext>
            </a:extLst>
          </p:cNvPr>
          <p:cNvGrpSpPr/>
          <p:nvPr/>
        </p:nvGrpSpPr>
        <p:grpSpPr>
          <a:xfrm rot="10800000">
            <a:off x="3624755" y="3511706"/>
            <a:ext cx="1561809" cy="1464522"/>
            <a:chOff x="3829341" y="4745779"/>
            <a:chExt cx="1561809" cy="1464522"/>
          </a:xfrm>
        </p:grpSpPr>
        <p:sp>
          <p:nvSpPr>
            <p:cNvPr id="36" name="Rectangle: Rounded Corners 35">
              <a:extLst>
                <a:ext uri="{FF2B5EF4-FFF2-40B4-BE49-F238E27FC236}">
                  <a16:creationId xmlns:a16="http://schemas.microsoft.com/office/drawing/2014/main" id="{22A951EF-C888-43C7-9482-0480CB488DE2}"/>
                </a:ext>
              </a:extLst>
            </p:cNvPr>
            <p:cNvSpPr/>
            <p:nvPr/>
          </p:nvSpPr>
          <p:spPr>
            <a:xfrm>
              <a:off x="4610245" y="4745779"/>
              <a:ext cx="780905" cy="732260"/>
            </a:xfrm>
            <a:prstGeom prst="roundRect">
              <a:avLst/>
            </a:prstGeom>
            <a:solidFill>
              <a:srgbClr val="F0EA1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5F187C63-5185-4A58-B0FC-AA59EA1A48A9}"/>
                </a:ext>
              </a:extLst>
            </p:cNvPr>
            <p:cNvGrpSpPr/>
            <p:nvPr/>
          </p:nvGrpSpPr>
          <p:grpSpPr>
            <a:xfrm>
              <a:off x="3829341" y="5478040"/>
              <a:ext cx="1561809" cy="732261"/>
              <a:chOff x="-2799908" y="2961165"/>
              <a:chExt cx="1913862" cy="935666"/>
            </a:xfrm>
            <a:solidFill>
              <a:srgbClr val="F0EA19"/>
            </a:solidFill>
          </p:grpSpPr>
          <p:sp>
            <p:nvSpPr>
              <p:cNvPr id="38" name="Rectangle: Rounded Corners 37">
                <a:extLst>
                  <a:ext uri="{FF2B5EF4-FFF2-40B4-BE49-F238E27FC236}">
                    <a16:creationId xmlns:a16="http://schemas.microsoft.com/office/drawing/2014/main" id="{FB2D0615-B55E-436A-877E-44827BBD73CC}"/>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F69C18C0-6520-4440-B855-F3D0DE6232BF}"/>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40" name="Group 39">
            <a:extLst>
              <a:ext uri="{FF2B5EF4-FFF2-40B4-BE49-F238E27FC236}">
                <a16:creationId xmlns:a16="http://schemas.microsoft.com/office/drawing/2014/main" id="{9BACF2D9-09C4-4637-AD86-8250DDD51B8F}"/>
              </a:ext>
            </a:extLst>
          </p:cNvPr>
          <p:cNvGrpSpPr/>
          <p:nvPr/>
        </p:nvGrpSpPr>
        <p:grpSpPr>
          <a:xfrm rot="10800000" flipH="1">
            <a:off x="5838494" y="3410427"/>
            <a:ext cx="1571462" cy="1464521"/>
            <a:chOff x="-2945222" y="3625700"/>
            <a:chExt cx="1913862" cy="1871332"/>
          </a:xfrm>
          <a:solidFill>
            <a:srgbClr val="F0EA19"/>
          </a:solidFill>
        </p:grpSpPr>
        <p:sp>
          <p:nvSpPr>
            <p:cNvPr id="41" name="Rectangle: Rounded Corners 40">
              <a:extLst>
                <a:ext uri="{FF2B5EF4-FFF2-40B4-BE49-F238E27FC236}">
                  <a16:creationId xmlns:a16="http://schemas.microsoft.com/office/drawing/2014/main" id="{810E8B3D-D205-4FC9-A7AF-8A9D999A2A0B}"/>
                </a:ext>
              </a:extLst>
            </p:cNvPr>
            <p:cNvSpPr/>
            <p:nvPr/>
          </p:nvSpPr>
          <p:spPr>
            <a:xfrm>
              <a:off x="-1988292" y="3625700"/>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 name="Group 41">
              <a:extLst>
                <a:ext uri="{FF2B5EF4-FFF2-40B4-BE49-F238E27FC236}">
                  <a16:creationId xmlns:a16="http://schemas.microsoft.com/office/drawing/2014/main" id="{234A55BB-CEEF-4F81-8FA8-25F1C71AFADB}"/>
                </a:ext>
              </a:extLst>
            </p:cNvPr>
            <p:cNvGrpSpPr/>
            <p:nvPr/>
          </p:nvGrpSpPr>
          <p:grpSpPr>
            <a:xfrm>
              <a:off x="-2945222" y="4561366"/>
              <a:ext cx="1913862" cy="935666"/>
              <a:chOff x="-2799908" y="2961165"/>
              <a:chExt cx="1913862" cy="935666"/>
            </a:xfrm>
            <a:grpFill/>
          </p:grpSpPr>
          <p:sp>
            <p:nvSpPr>
              <p:cNvPr id="43" name="Rectangle: Rounded Corners 42">
                <a:extLst>
                  <a:ext uri="{FF2B5EF4-FFF2-40B4-BE49-F238E27FC236}">
                    <a16:creationId xmlns:a16="http://schemas.microsoft.com/office/drawing/2014/main" id="{B0E08B9B-50F2-4BDA-9815-C8FAA8615F74}"/>
                  </a:ext>
                </a:extLst>
              </p:cNvPr>
              <p:cNvSpPr/>
              <p:nvPr/>
            </p:nvSpPr>
            <p:spPr>
              <a:xfrm>
                <a:off x="-1842977" y="2961165"/>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A49BAA74-3851-4EC5-8648-55E508E2A99E}"/>
                  </a:ext>
                </a:extLst>
              </p:cNvPr>
              <p:cNvSpPr/>
              <p:nvPr/>
            </p:nvSpPr>
            <p:spPr>
              <a:xfrm>
                <a:off x="-2799908" y="2961166"/>
                <a:ext cx="956931" cy="935665"/>
              </a:xfrm>
              <a:prstGeom prst="round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45" name="Picture 44">
            <a:extLst>
              <a:ext uri="{FF2B5EF4-FFF2-40B4-BE49-F238E27FC236}">
                <a16:creationId xmlns:a16="http://schemas.microsoft.com/office/drawing/2014/main" id="{747B9E11-E13C-41EE-8DE0-1A415B5713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13195" y="286928"/>
            <a:ext cx="1292464" cy="1257532"/>
          </a:xfrm>
          <a:prstGeom prst="rect">
            <a:avLst/>
          </a:prstGeom>
        </p:spPr>
      </p:pic>
      <p:sp>
        <p:nvSpPr>
          <p:cNvPr id="9" name="Rectangle 8">
            <a:extLst>
              <a:ext uri="{FF2B5EF4-FFF2-40B4-BE49-F238E27FC236}">
                <a16:creationId xmlns:a16="http://schemas.microsoft.com/office/drawing/2014/main" id="{33AA6F2D-F9ED-479E-B106-91483C05A051}"/>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grpSp>
        <p:nvGrpSpPr>
          <p:cNvPr id="55" name="Group 54">
            <a:extLst>
              <a:ext uri="{FF2B5EF4-FFF2-40B4-BE49-F238E27FC236}">
                <a16:creationId xmlns:a16="http://schemas.microsoft.com/office/drawing/2014/main" id="{33109EB8-0788-40D7-89D8-D59F088532FD}"/>
              </a:ext>
            </a:extLst>
          </p:cNvPr>
          <p:cNvGrpSpPr/>
          <p:nvPr/>
        </p:nvGrpSpPr>
        <p:grpSpPr>
          <a:xfrm>
            <a:off x="341445" y="3365513"/>
            <a:ext cx="819685" cy="925785"/>
            <a:chOff x="9767556" y="2555231"/>
            <a:chExt cx="866578" cy="1125090"/>
          </a:xfrm>
        </p:grpSpPr>
        <p:sp>
          <p:nvSpPr>
            <p:cNvPr id="56" name="Rectangle: Rounded Corners 55">
              <a:extLst>
                <a:ext uri="{FF2B5EF4-FFF2-40B4-BE49-F238E27FC236}">
                  <a16:creationId xmlns:a16="http://schemas.microsoft.com/office/drawing/2014/main" id="{DB3B4F97-0FC5-416E-8200-DC416F9823E3}"/>
                </a:ext>
              </a:extLst>
            </p:cNvPr>
            <p:cNvSpPr/>
            <p:nvPr/>
          </p:nvSpPr>
          <p:spPr>
            <a:xfrm>
              <a:off x="9767556" y="2555231"/>
              <a:ext cx="86657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7" name="Picture 56" descr="A close up of a logo  Description automatically generated">
              <a:extLst>
                <a:ext uri="{FF2B5EF4-FFF2-40B4-BE49-F238E27FC236}">
                  <a16:creationId xmlns:a16="http://schemas.microsoft.com/office/drawing/2014/main" id="{0D8FE552-0EC6-4895-B2E4-0D20A67320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35963" y="2700416"/>
              <a:ext cx="129764" cy="728584"/>
            </a:xfrm>
            <a:prstGeom prst="rect">
              <a:avLst/>
            </a:prstGeom>
          </p:spPr>
        </p:pic>
      </p:grpSp>
      <p:grpSp>
        <p:nvGrpSpPr>
          <p:cNvPr id="58" name="Group 57">
            <a:extLst>
              <a:ext uri="{FF2B5EF4-FFF2-40B4-BE49-F238E27FC236}">
                <a16:creationId xmlns:a16="http://schemas.microsoft.com/office/drawing/2014/main" id="{117C42C7-D6C2-4655-9065-BC8797A49E10}"/>
              </a:ext>
            </a:extLst>
          </p:cNvPr>
          <p:cNvGrpSpPr/>
          <p:nvPr/>
        </p:nvGrpSpPr>
        <p:grpSpPr>
          <a:xfrm>
            <a:off x="1437153" y="3365513"/>
            <a:ext cx="857059" cy="925785"/>
            <a:chOff x="12787333" y="2866455"/>
            <a:chExt cx="906090" cy="1125090"/>
          </a:xfrm>
        </p:grpSpPr>
        <p:sp>
          <p:nvSpPr>
            <p:cNvPr id="59" name="Rectangle: Rounded Corners 58">
              <a:extLst>
                <a:ext uri="{FF2B5EF4-FFF2-40B4-BE49-F238E27FC236}">
                  <a16:creationId xmlns:a16="http://schemas.microsoft.com/office/drawing/2014/main" id="{CFB5F168-B6EC-4D73-B7CD-9041BEC35B9A}"/>
                </a:ext>
              </a:extLst>
            </p:cNvPr>
            <p:cNvSpPr/>
            <p:nvPr/>
          </p:nvSpPr>
          <p:spPr>
            <a:xfrm>
              <a:off x="12787333" y="2866455"/>
              <a:ext cx="90609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60" name="Picture 59" descr="A picture containing drawing  Description automatically generated">
              <a:extLst>
                <a:ext uri="{FF2B5EF4-FFF2-40B4-BE49-F238E27FC236}">
                  <a16:creationId xmlns:a16="http://schemas.microsoft.com/office/drawing/2014/main" id="{7FA3449D-56F4-488B-BE60-BEBD008A079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031417" y="3064707"/>
              <a:ext cx="454475" cy="728584"/>
            </a:xfrm>
            <a:prstGeom prst="rect">
              <a:avLst/>
            </a:prstGeom>
          </p:spPr>
        </p:pic>
      </p:grpSp>
      <p:sp>
        <p:nvSpPr>
          <p:cNvPr id="49" name="Oval 48">
            <a:extLst>
              <a:ext uri="{FF2B5EF4-FFF2-40B4-BE49-F238E27FC236}">
                <a16:creationId xmlns:a16="http://schemas.microsoft.com/office/drawing/2014/main" id="{452E12F3-FB45-4823-889E-EFA11FEF4A1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596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52914-05C9-411F-A0DA-E87E99FFE9D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3" name="Picture 2">
            <a:extLst>
              <a:ext uri="{FF2B5EF4-FFF2-40B4-BE49-F238E27FC236}">
                <a16:creationId xmlns:a16="http://schemas.microsoft.com/office/drawing/2014/main" id="{4DC0BE94-1D6C-461F-BA55-DCF2FE15F8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37142" y="167880"/>
            <a:ext cx="2484289" cy="1094640"/>
          </a:xfrm>
          <a:prstGeom prst="rect">
            <a:avLst/>
          </a:prstGeom>
        </p:spPr>
      </p:pic>
      <p:sp>
        <p:nvSpPr>
          <p:cNvPr id="4" name="Oval 3">
            <a:extLst>
              <a:ext uri="{FF2B5EF4-FFF2-40B4-BE49-F238E27FC236}">
                <a16:creationId xmlns:a16="http://schemas.microsoft.com/office/drawing/2014/main" id="{6D5E48FD-2F65-4636-8985-4B4358866E56}"/>
              </a:ext>
            </a:extLst>
          </p:cNvPr>
          <p:cNvSpPr/>
          <p:nvPr/>
        </p:nvSpPr>
        <p:spPr>
          <a:xfrm>
            <a:off x="10691268" y="27973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Oval 4">
            <a:extLst>
              <a:ext uri="{FF2B5EF4-FFF2-40B4-BE49-F238E27FC236}">
                <a16:creationId xmlns:a16="http://schemas.microsoft.com/office/drawing/2014/main" id="{A6EDE0F9-F848-4094-9498-F9367334206A}"/>
              </a:ext>
            </a:extLst>
          </p:cNvPr>
          <p:cNvSpPr/>
          <p:nvPr/>
        </p:nvSpPr>
        <p:spPr>
          <a:xfrm>
            <a:off x="3138286" y="3916558"/>
            <a:ext cx="4573418" cy="1722760"/>
          </a:xfrm>
          <a:prstGeom prst="wedgeEllipseCallout">
            <a:avLst>
              <a:gd name="adj1" fmla="val 52037"/>
              <a:gd name="adj2" fmla="val -110810"/>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Three</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Another One</a:t>
            </a:r>
            <a:r>
              <a:rPr lang="en-GB" sz="3200" dirty="0">
                <a:solidFill>
                  <a:schemeClr val="accent4"/>
                </a:solidFill>
                <a:latin typeface="Century Gothic" panose="020B0502020202020204" pitchFamily="34" charset="0"/>
              </a:rPr>
              <a:t>.</a:t>
            </a:r>
          </a:p>
        </p:txBody>
      </p:sp>
      <p:sp>
        <p:nvSpPr>
          <p:cNvPr id="8" name="Rectangle: Rounded Corners 7">
            <a:extLst>
              <a:ext uri="{FF2B5EF4-FFF2-40B4-BE49-F238E27FC236}">
                <a16:creationId xmlns:a16="http://schemas.microsoft.com/office/drawing/2014/main" id="{F93B43FE-9DE8-48C4-BCF3-DCC53D435F06}"/>
              </a:ext>
            </a:extLst>
          </p:cNvPr>
          <p:cNvSpPr/>
          <p:nvPr/>
        </p:nvSpPr>
        <p:spPr>
          <a:xfrm>
            <a:off x="8430615" y="493322"/>
            <a:ext cx="1085325" cy="10946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7" name="Picture 6">
            <a:extLst>
              <a:ext uri="{FF2B5EF4-FFF2-40B4-BE49-F238E27FC236}">
                <a16:creationId xmlns:a16="http://schemas.microsoft.com/office/drawing/2014/main" id="{222CAA34-1D99-4F4D-B83E-38CD05155E39}"/>
              </a:ext>
            </a:extLst>
          </p:cNvPr>
          <p:cNvPicPr>
            <a:picLocks noChangeAspect="1"/>
          </p:cNvPicPr>
          <p:nvPr/>
        </p:nvPicPr>
        <p:blipFill rotWithShape="1">
          <a:blip r:embed="rId5">
            <a:extLst>
              <a:ext uri="{28A0092B-C50C-407E-A947-70E740481C1C}">
                <a14:useLocalDpi xmlns:a14="http://schemas.microsoft.com/office/drawing/2010/main" val="0"/>
              </a:ext>
            </a:extLst>
          </a:blip>
          <a:srcRect l="40778" t="6567" r="41099" b="6395"/>
          <a:stretch/>
        </p:blipFill>
        <p:spPr>
          <a:xfrm>
            <a:off x="7877523" y="723900"/>
            <a:ext cx="2206224" cy="5966220"/>
          </a:xfrm>
          <a:prstGeom prst="rect">
            <a:avLst/>
          </a:prstGeom>
        </p:spPr>
      </p:pic>
      <p:sp>
        <p:nvSpPr>
          <p:cNvPr id="9" name="Oval 8">
            <a:extLst>
              <a:ext uri="{FF2B5EF4-FFF2-40B4-BE49-F238E27FC236}">
                <a16:creationId xmlns:a16="http://schemas.microsoft.com/office/drawing/2014/main" id="{5C7899D6-4318-4A54-9F3E-DD0851AF9E98}"/>
              </a:ext>
            </a:extLst>
          </p:cNvPr>
          <p:cNvSpPr/>
          <p:nvPr/>
        </p:nvSpPr>
        <p:spPr>
          <a:xfrm>
            <a:off x="10225613" y="27973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0717A20-A45D-4085-9EE9-0B93C1654EC9}"/>
              </a:ext>
            </a:extLst>
          </p:cNvPr>
          <p:cNvSpPr/>
          <p:nvPr/>
        </p:nvSpPr>
        <p:spPr>
          <a:xfrm>
            <a:off x="11214073" y="27973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31824FA-59F3-47DC-9514-CC6FE2DC221B}"/>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12" name="Oval 11">
            <a:extLst>
              <a:ext uri="{FF2B5EF4-FFF2-40B4-BE49-F238E27FC236}">
                <a16:creationId xmlns:a16="http://schemas.microsoft.com/office/drawing/2014/main" id="{8E4BC7BD-F274-4C33-88E5-3A06900ED2F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217411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path" presetSubtype="0" accel="50000" autoRev="1" fill="hold" nodeType="afterEffect" p14:presetBounceEnd="10000">
                                      <p:stCondLst>
                                        <p:cond delay="0"/>
                                      </p:stCondLst>
                                      <p:childTnLst>
                                        <p:animMotion origin="layout" path="M 1.45833E-6 7.40741E-7 L -0.00625 -0.16412 " pathEditMode="relative" rAng="0" ptsTypes="AA" p14:bounceEnd="10000">
                                          <p:cBhvr>
                                            <p:cTn id="10" dur="2000" fill="hold"/>
                                            <p:tgtEl>
                                              <p:spTgt spid="7"/>
                                            </p:tgtEl>
                                            <p:attrNameLst>
                                              <p:attrName>ppt_x</p:attrName>
                                              <p:attrName>ppt_y</p:attrName>
                                            </p:attrNameLst>
                                          </p:cBhvr>
                                          <p:rCtr x="-313" y="-821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42" presetClass="path" presetSubtype="0" accel="50000" autoRev="1" fill="hold" nodeType="afterEffect">
                                      <p:stCondLst>
                                        <p:cond delay="0"/>
                                      </p:stCondLst>
                                      <p:childTnLst>
                                        <p:animMotion origin="layout" path="M 5E-6 -3.7037E-7 L -0.00624 -0.16412 " pathEditMode="relative" rAng="0" ptsTypes="AA">
                                          <p:cBhvr>
                                            <p:cTn id="10" dur="2000" fill="hold"/>
                                            <p:tgtEl>
                                              <p:spTgt spid="7"/>
                                            </p:tgtEl>
                                            <p:attrNameLst>
                                              <p:attrName>ppt_x</p:attrName>
                                              <p:attrName>ppt_y</p:attrName>
                                            </p:attrNameLst>
                                          </p:cBhvr>
                                          <p:rCtr x="-313" y="-821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E39F9-9BC6-4DDE-A0BD-DD5FBB2379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245604" cy="6854653"/>
          </a:xfrm>
          <a:prstGeom prst="rect">
            <a:avLst/>
          </a:prstGeom>
        </p:spPr>
      </p:pic>
      <p:sp>
        <p:nvSpPr>
          <p:cNvPr id="3" name="Speech Bubble: Oval 2">
            <a:extLst>
              <a:ext uri="{FF2B5EF4-FFF2-40B4-BE49-F238E27FC236}">
                <a16:creationId xmlns:a16="http://schemas.microsoft.com/office/drawing/2014/main" id="{B51252DD-CB3F-44EE-8939-04DE28414D33}"/>
              </a:ext>
            </a:extLst>
          </p:cNvPr>
          <p:cNvSpPr/>
          <p:nvPr/>
        </p:nvSpPr>
        <p:spPr>
          <a:xfrm>
            <a:off x="8401050" y="353689"/>
            <a:ext cx="3330204" cy="1722760"/>
          </a:xfrm>
          <a:prstGeom prst="wedgeEllipseCallout">
            <a:avLst>
              <a:gd name="adj1" fmla="val -46914"/>
              <a:gd name="adj2" fmla="val 11255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Four</a:t>
            </a:r>
            <a:r>
              <a:rPr lang="en-GB" sz="3200" dirty="0">
                <a:solidFill>
                  <a:schemeClr val="accent4"/>
                </a:solidFill>
                <a:latin typeface="Century Gothic" panose="020B0502020202020204" pitchFamily="34" charset="0"/>
              </a:rPr>
              <a:t>.</a:t>
            </a:r>
          </a:p>
        </p:txBody>
      </p:sp>
      <p:pic>
        <p:nvPicPr>
          <p:cNvPr id="4" name="Picture 3">
            <a:extLst>
              <a:ext uri="{FF2B5EF4-FFF2-40B4-BE49-F238E27FC236}">
                <a16:creationId xmlns:a16="http://schemas.microsoft.com/office/drawing/2014/main" id="{34FBD009-1C92-4BE0-B8F5-7A8C2EE1AB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120" y="117694"/>
            <a:ext cx="3231160" cy="2194750"/>
          </a:xfrm>
          <a:prstGeom prst="rect">
            <a:avLst/>
          </a:prstGeom>
        </p:spPr>
      </p:pic>
      <p:pic>
        <p:nvPicPr>
          <p:cNvPr id="5" name="Picture 4">
            <a:extLst>
              <a:ext uri="{FF2B5EF4-FFF2-40B4-BE49-F238E27FC236}">
                <a16:creationId xmlns:a16="http://schemas.microsoft.com/office/drawing/2014/main" id="{CC6F4688-16BD-4E73-8948-9563D5C99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966496" y="732598"/>
            <a:ext cx="2198539" cy="968731"/>
          </a:xfrm>
          <a:prstGeom prst="rect">
            <a:avLst/>
          </a:prstGeom>
        </p:spPr>
      </p:pic>
      <p:sp>
        <p:nvSpPr>
          <p:cNvPr id="6" name="Oval 5">
            <a:extLst>
              <a:ext uri="{FF2B5EF4-FFF2-40B4-BE49-F238E27FC236}">
                <a16:creationId xmlns:a16="http://schemas.microsoft.com/office/drawing/2014/main" id="{744A5F3E-32F0-4D85-9B8A-897CBDF1936F}"/>
              </a:ext>
            </a:extLst>
          </p:cNvPr>
          <p:cNvSpPr/>
          <p:nvPr/>
        </p:nvSpPr>
        <p:spPr>
          <a:xfrm>
            <a:off x="3678814" y="106990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23F0CDE-D302-450A-905D-F24BE2B4C88D}"/>
              </a:ext>
            </a:extLst>
          </p:cNvPr>
          <p:cNvSpPr/>
          <p:nvPr/>
        </p:nvSpPr>
        <p:spPr>
          <a:xfrm>
            <a:off x="3678814" y="61270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BBE73B90-2082-48BC-B07E-13340D980527}"/>
              </a:ext>
            </a:extLst>
          </p:cNvPr>
          <p:cNvSpPr/>
          <p:nvPr/>
        </p:nvSpPr>
        <p:spPr>
          <a:xfrm>
            <a:off x="3652667" y="2489865"/>
            <a:ext cx="809979" cy="93913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20" name="Picture 19" descr="A picture containing drawing  Description automatically generated">
            <a:extLst>
              <a:ext uri="{FF2B5EF4-FFF2-40B4-BE49-F238E27FC236}">
                <a16:creationId xmlns:a16="http://schemas.microsoft.com/office/drawing/2014/main" id="{B29671D1-233D-4493-9E18-0BDE14A1498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2391" y="2623287"/>
            <a:ext cx="470530" cy="635683"/>
          </a:xfrm>
          <a:prstGeom prst="rect">
            <a:avLst/>
          </a:prstGeom>
        </p:spPr>
      </p:pic>
      <p:grpSp>
        <p:nvGrpSpPr>
          <p:cNvPr id="21" name="Group 20">
            <a:extLst>
              <a:ext uri="{FF2B5EF4-FFF2-40B4-BE49-F238E27FC236}">
                <a16:creationId xmlns:a16="http://schemas.microsoft.com/office/drawing/2014/main" id="{427C031D-3394-4839-848A-CC4C366A524C}"/>
              </a:ext>
            </a:extLst>
          </p:cNvPr>
          <p:cNvGrpSpPr/>
          <p:nvPr/>
        </p:nvGrpSpPr>
        <p:grpSpPr>
          <a:xfrm>
            <a:off x="10793193" y="5132434"/>
            <a:ext cx="1152114" cy="1156364"/>
            <a:chOff x="6402533" y="2640645"/>
            <a:chExt cx="3827728" cy="3731800"/>
          </a:xfrm>
          <a:solidFill>
            <a:srgbClr val="3DC700"/>
          </a:solidFill>
        </p:grpSpPr>
        <p:grpSp>
          <p:nvGrpSpPr>
            <p:cNvPr id="22" name="Group 21">
              <a:extLst>
                <a:ext uri="{FF2B5EF4-FFF2-40B4-BE49-F238E27FC236}">
                  <a16:creationId xmlns:a16="http://schemas.microsoft.com/office/drawing/2014/main" id="{A6B56B20-B9D3-481A-8C0E-AC6540A62FF2}"/>
                </a:ext>
              </a:extLst>
            </p:cNvPr>
            <p:cNvGrpSpPr/>
            <p:nvPr/>
          </p:nvGrpSpPr>
          <p:grpSpPr>
            <a:xfrm>
              <a:off x="6402533" y="4501115"/>
              <a:ext cx="3827724" cy="1871330"/>
              <a:chOff x="6402533" y="4470990"/>
              <a:chExt cx="3827724" cy="1871330"/>
            </a:xfrm>
            <a:grpFill/>
          </p:grpSpPr>
          <p:sp>
            <p:nvSpPr>
              <p:cNvPr id="26" name="Rectangle: Rounded Corners 25">
                <a:extLst>
                  <a:ext uri="{FF2B5EF4-FFF2-40B4-BE49-F238E27FC236}">
                    <a16:creationId xmlns:a16="http://schemas.microsoft.com/office/drawing/2014/main" id="{B711B751-DDB4-4019-9993-381154BC40E8}"/>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30E26EF9-DBCD-4D20-BFA1-B625BC08BF14}"/>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99E947E9-D1D7-4B99-8CE4-043ABD168C69}"/>
                </a:ext>
              </a:extLst>
            </p:cNvPr>
            <p:cNvGrpSpPr/>
            <p:nvPr/>
          </p:nvGrpSpPr>
          <p:grpSpPr>
            <a:xfrm>
              <a:off x="6402533" y="2640645"/>
              <a:ext cx="3827728" cy="1871330"/>
              <a:chOff x="6402533" y="4511975"/>
              <a:chExt cx="3827728" cy="1871330"/>
            </a:xfrm>
            <a:grpFill/>
          </p:grpSpPr>
          <p:sp>
            <p:nvSpPr>
              <p:cNvPr id="24" name="Rectangle: Rounded Corners 23">
                <a:extLst>
                  <a:ext uri="{FF2B5EF4-FFF2-40B4-BE49-F238E27FC236}">
                    <a16:creationId xmlns:a16="http://schemas.microsoft.com/office/drawing/2014/main" id="{29A6E379-D02C-4E75-BD16-B716899A6361}"/>
                  </a:ext>
                </a:extLst>
              </p:cNvPr>
              <p:cNvSpPr/>
              <p:nvPr/>
            </p:nvSpPr>
            <p:spPr>
              <a:xfrm>
                <a:off x="8316397" y="4511975"/>
                <a:ext cx="1913864"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8248E838-1076-4B19-A8F1-3CBEBAD72D03}"/>
                  </a:ext>
                </a:extLst>
              </p:cNvPr>
              <p:cNvSpPr/>
              <p:nvPr/>
            </p:nvSpPr>
            <p:spPr>
              <a:xfrm>
                <a:off x="6402533" y="4511975"/>
                <a:ext cx="1913864"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9" name="Group 28">
            <a:extLst>
              <a:ext uri="{FF2B5EF4-FFF2-40B4-BE49-F238E27FC236}">
                <a16:creationId xmlns:a16="http://schemas.microsoft.com/office/drawing/2014/main" id="{F5B07766-4C85-4D1F-96C7-A364CF301D91}"/>
              </a:ext>
            </a:extLst>
          </p:cNvPr>
          <p:cNvGrpSpPr/>
          <p:nvPr/>
        </p:nvGrpSpPr>
        <p:grpSpPr>
          <a:xfrm>
            <a:off x="6182280" y="5746105"/>
            <a:ext cx="1152113" cy="579865"/>
            <a:chOff x="6402533" y="4470990"/>
            <a:chExt cx="3827724" cy="1871330"/>
          </a:xfrm>
          <a:solidFill>
            <a:srgbClr val="3DC700"/>
          </a:solidFill>
        </p:grpSpPr>
        <p:sp>
          <p:nvSpPr>
            <p:cNvPr id="33" name="Rectangle: Rounded Corners 32">
              <a:extLst>
                <a:ext uri="{FF2B5EF4-FFF2-40B4-BE49-F238E27FC236}">
                  <a16:creationId xmlns:a16="http://schemas.microsoft.com/office/drawing/2014/main" id="{9293872F-9E7A-4850-9A20-446F9EA8CD2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Rounded Corners 33">
              <a:extLst>
                <a:ext uri="{FF2B5EF4-FFF2-40B4-BE49-F238E27FC236}">
                  <a16:creationId xmlns:a16="http://schemas.microsoft.com/office/drawing/2014/main" id="{287B5C48-3B15-4EE0-A6FE-2B4E1BE29BE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46F650BF-E2FF-4ABF-8D98-A61A1DEB32C4}"/>
              </a:ext>
            </a:extLst>
          </p:cNvPr>
          <p:cNvGrpSpPr/>
          <p:nvPr/>
        </p:nvGrpSpPr>
        <p:grpSpPr>
          <a:xfrm>
            <a:off x="5030219" y="5746105"/>
            <a:ext cx="1152113" cy="579865"/>
            <a:chOff x="6402533" y="4470990"/>
            <a:chExt cx="3827724" cy="1871330"/>
          </a:xfrm>
          <a:solidFill>
            <a:srgbClr val="3DC700"/>
          </a:solidFill>
        </p:grpSpPr>
        <p:sp>
          <p:nvSpPr>
            <p:cNvPr id="31" name="Rectangle: Rounded Corners 30">
              <a:extLst>
                <a:ext uri="{FF2B5EF4-FFF2-40B4-BE49-F238E27FC236}">
                  <a16:creationId xmlns:a16="http://schemas.microsoft.com/office/drawing/2014/main" id="{EEBCE95B-04EE-4166-8870-5D94CB5FF772}"/>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643A5AF1-9F55-487B-9A15-8FDD022DC8C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390FD4A4-6D54-4976-84D5-CA17CBDC4285}"/>
              </a:ext>
            </a:extLst>
          </p:cNvPr>
          <p:cNvGrpSpPr/>
          <p:nvPr/>
        </p:nvGrpSpPr>
        <p:grpSpPr>
          <a:xfrm>
            <a:off x="7607744" y="5946688"/>
            <a:ext cx="1152113" cy="579865"/>
            <a:chOff x="6402533" y="4470990"/>
            <a:chExt cx="3827724" cy="1871330"/>
          </a:xfrm>
          <a:solidFill>
            <a:srgbClr val="3DC700"/>
          </a:solidFill>
        </p:grpSpPr>
        <p:sp>
          <p:nvSpPr>
            <p:cNvPr id="43" name="Rectangle: Rounded Corners 42">
              <a:extLst>
                <a:ext uri="{FF2B5EF4-FFF2-40B4-BE49-F238E27FC236}">
                  <a16:creationId xmlns:a16="http://schemas.microsoft.com/office/drawing/2014/main" id="{0C6DA056-53FC-401B-B61A-740766B7B70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07E7E99-EAA0-41B8-B132-4C433F54D24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Rectangle: Rounded Corners 44">
            <a:extLst>
              <a:ext uri="{FF2B5EF4-FFF2-40B4-BE49-F238E27FC236}">
                <a16:creationId xmlns:a16="http://schemas.microsoft.com/office/drawing/2014/main" id="{36221757-898E-4AAF-8137-B95DEC3EDEF8}"/>
              </a:ext>
            </a:extLst>
          </p:cNvPr>
          <p:cNvSpPr/>
          <p:nvPr/>
        </p:nvSpPr>
        <p:spPr>
          <a:xfrm>
            <a:off x="8202313" y="5380731"/>
            <a:ext cx="576057" cy="579865"/>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A79079E4-C92B-477D-AFB3-102AE30B3700}"/>
              </a:ext>
            </a:extLst>
          </p:cNvPr>
          <p:cNvSpPr/>
          <p:nvPr/>
        </p:nvSpPr>
        <p:spPr>
          <a:xfrm>
            <a:off x="8753829" y="5946688"/>
            <a:ext cx="576057" cy="579865"/>
          </a:xfrm>
          <a:prstGeom prst="roundRect">
            <a:avLst/>
          </a:prstGeom>
          <a:solidFill>
            <a:srgbClr val="3DC7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611C66F7-2898-4220-BB96-604BDB5332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flipH="1" flipV="1">
            <a:off x="3478835" y="4966837"/>
            <a:ext cx="1705059" cy="1128968"/>
          </a:xfrm>
          <a:prstGeom prst="rect">
            <a:avLst/>
          </a:prstGeom>
        </p:spPr>
      </p:pic>
      <p:grpSp>
        <p:nvGrpSpPr>
          <p:cNvPr id="88" name="Group 87">
            <a:extLst>
              <a:ext uri="{FF2B5EF4-FFF2-40B4-BE49-F238E27FC236}">
                <a16:creationId xmlns:a16="http://schemas.microsoft.com/office/drawing/2014/main" id="{DE7E891B-7AE8-4BF4-8163-C78740D045BB}"/>
              </a:ext>
            </a:extLst>
          </p:cNvPr>
          <p:cNvGrpSpPr/>
          <p:nvPr/>
        </p:nvGrpSpPr>
        <p:grpSpPr>
          <a:xfrm rot="16200000">
            <a:off x="8987362" y="5068024"/>
            <a:ext cx="1728171" cy="1163865"/>
            <a:chOff x="9229107" y="4999762"/>
            <a:chExt cx="1728171" cy="1163865"/>
          </a:xfrm>
        </p:grpSpPr>
        <p:grpSp>
          <p:nvGrpSpPr>
            <p:cNvPr id="82" name="Group 81">
              <a:extLst>
                <a:ext uri="{FF2B5EF4-FFF2-40B4-BE49-F238E27FC236}">
                  <a16:creationId xmlns:a16="http://schemas.microsoft.com/office/drawing/2014/main" id="{80114D5A-540F-4AC0-901B-97C62C091AB9}"/>
                </a:ext>
              </a:extLst>
            </p:cNvPr>
            <p:cNvGrpSpPr/>
            <p:nvPr/>
          </p:nvGrpSpPr>
          <p:grpSpPr>
            <a:xfrm>
              <a:off x="9805165" y="4999762"/>
              <a:ext cx="1152113" cy="579865"/>
              <a:chOff x="6402533" y="4470990"/>
              <a:chExt cx="3827724" cy="1871330"/>
            </a:xfrm>
            <a:solidFill>
              <a:srgbClr val="3DC700"/>
            </a:solidFill>
          </p:grpSpPr>
          <p:sp>
            <p:nvSpPr>
              <p:cNvPr id="83" name="Rectangle: Rounded Corners 82">
                <a:extLst>
                  <a:ext uri="{FF2B5EF4-FFF2-40B4-BE49-F238E27FC236}">
                    <a16:creationId xmlns:a16="http://schemas.microsoft.com/office/drawing/2014/main" id="{219506A1-1C52-44C5-9B1D-6CF22589F60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Rounded Corners 83">
                <a:extLst>
                  <a:ext uri="{FF2B5EF4-FFF2-40B4-BE49-F238E27FC236}">
                    <a16:creationId xmlns:a16="http://schemas.microsoft.com/office/drawing/2014/main" id="{F3706FBB-A018-4172-B69F-61293CFFF39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a:extLst>
                <a:ext uri="{FF2B5EF4-FFF2-40B4-BE49-F238E27FC236}">
                  <a16:creationId xmlns:a16="http://schemas.microsoft.com/office/drawing/2014/main" id="{62B1BFC3-1629-4F53-B23B-04CB8354C42F}"/>
                </a:ext>
              </a:extLst>
            </p:cNvPr>
            <p:cNvGrpSpPr/>
            <p:nvPr/>
          </p:nvGrpSpPr>
          <p:grpSpPr>
            <a:xfrm>
              <a:off x="9229107" y="5583762"/>
              <a:ext cx="1152113" cy="579865"/>
              <a:chOff x="6402533" y="4389020"/>
              <a:chExt cx="3827724" cy="1871330"/>
            </a:xfrm>
            <a:solidFill>
              <a:srgbClr val="3DC700"/>
            </a:solidFill>
          </p:grpSpPr>
          <p:sp>
            <p:nvSpPr>
              <p:cNvPr id="86" name="Rectangle: Rounded Corners 85">
                <a:extLst>
                  <a:ext uri="{FF2B5EF4-FFF2-40B4-BE49-F238E27FC236}">
                    <a16:creationId xmlns:a16="http://schemas.microsoft.com/office/drawing/2014/main" id="{90DBE44D-9C5D-487A-BE72-AF079CFE2E6D}"/>
                  </a:ext>
                </a:extLst>
              </p:cNvPr>
              <p:cNvSpPr/>
              <p:nvPr/>
            </p:nvSpPr>
            <p:spPr>
              <a:xfrm>
                <a:off x="8316393" y="4389020"/>
                <a:ext cx="1913864"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Rounded Corners 86">
                <a:extLst>
                  <a:ext uri="{FF2B5EF4-FFF2-40B4-BE49-F238E27FC236}">
                    <a16:creationId xmlns:a16="http://schemas.microsoft.com/office/drawing/2014/main" id="{D95AA276-FC71-414A-8E45-85A279DACE72}"/>
                  </a:ext>
                </a:extLst>
              </p:cNvPr>
              <p:cNvSpPr/>
              <p:nvPr/>
            </p:nvSpPr>
            <p:spPr>
              <a:xfrm>
                <a:off x="6402533" y="4389020"/>
                <a:ext cx="1913864"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90" name="Picture 89">
            <a:extLst>
              <a:ext uri="{FF2B5EF4-FFF2-40B4-BE49-F238E27FC236}">
                <a16:creationId xmlns:a16="http://schemas.microsoft.com/office/drawing/2014/main" id="{5BC8C275-030C-480D-9812-7F14DC9607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6081" y="5399913"/>
            <a:ext cx="1310754" cy="1274174"/>
          </a:xfrm>
          <a:prstGeom prst="rect">
            <a:avLst/>
          </a:prstGeom>
        </p:spPr>
      </p:pic>
      <p:sp>
        <p:nvSpPr>
          <p:cNvPr id="9" name="Rectangle 8">
            <a:extLst>
              <a:ext uri="{FF2B5EF4-FFF2-40B4-BE49-F238E27FC236}">
                <a16:creationId xmlns:a16="http://schemas.microsoft.com/office/drawing/2014/main" id="{AEB0305F-A507-425B-90E1-5290C5051AC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grpSp>
        <p:nvGrpSpPr>
          <p:cNvPr id="47" name="Group 46">
            <a:extLst>
              <a:ext uri="{FF2B5EF4-FFF2-40B4-BE49-F238E27FC236}">
                <a16:creationId xmlns:a16="http://schemas.microsoft.com/office/drawing/2014/main" id="{56DDABF6-20B3-4D75-9480-690EF9B6DE70}"/>
              </a:ext>
            </a:extLst>
          </p:cNvPr>
          <p:cNvGrpSpPr/>
          <p:nvPr/>
        </p:nvGrpSpPr>
        <p:grpSpPr>
          <a:xfrm>
            <a:off x="2537932" y="2489865"/>
            <a:ext cx="857059" cy="939135"/>
            <a:chOff x="2535294" y="3365514"/>
            <a:chExt cx="968732" cy="939135"/>
          </a:xfrm>
        </p:grpSpPr>
        <p:sp>
          <p:nvSpPr>
            <p:cNvPr id="48" name="Rectangle: Rounded Corners 47">
              <a:extLst>
                <a:ext uri="{FF2B5EF4-FFF2-40B4-BE49-F238E27FC236}">
                  <a16:creationId xmlns:a16="http://schemas.microsoft.com/office/drawing/2014/main" id="{A6971B16-83F3-4F57-B745-0365D9B64B05}"/>
                </a:ext>
              </a:extLst>
            </p:cNvPr>
            <p:cNvSpPr/>
            <p:nvPr/>
          </p:nvSpPr>
          <p:spPr>
            <a:xfrm>
              <a:off x="2535294" y="3365514"/>
              <a:ext cx="968732" cy="93913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9" name="Picture 48" descr="A close up of a logo  Description automatically generated">
              <a:extLst>
                <a:ext uri="{FF2B5EF4-FFF2-40B4-BE49-F238E27FC236}">
                  <a16:creationId xmlns:a16="http://schemas.microsoft.com/office/drawing/2014/main" id="{4C7544B2-E577-4F6C-A555-AACD0A3EE2F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43270" y="3518642"/>
              <a:ext cx="355417" cy="635683"/>
            </a:xfrm>
            <a:prstGeom prst="rect">
              <a:avLst/>
            </a:prstGeom>
          </p:spPr>
        </p:pic>
      </p:grpSp>
      <p:grpSp>
        <p:nvGrpSpPr>
          <p:cNvPr id="50" name="Group 49">
            <a:extLst>
              <a:ext uri="{FF2B5EF4-FFF2-40B4-BE49-F238E27FC236}">
                <a16:creationId xmlns:a16="http://schemas.microsoft.com/office/drawing/2014/main" id="{59B7B4A2-592B-4F7D-9FEB-A9D2122F1866}"/>
              </a:ext>
            </a:extLst>
          </p:cNvPr>
          <p:cNvGrpSpPr/>
          <p:nvPr/>
        </p:nvGrpSpPr>
        <p:grpSpPr>
          <a:xfrm>
            <a:off x="287975" y="2489864"/>
            <a:ext cx="819685" cy="925785"/>
            <a:chOff x="9767556" y="2555231"/>
            <a:chExt cx="866578" cy="1125090"/>
          </a:xfrm>
        </p:grpSpPr>
        <p:sp>
          <p:nvSpPr>
            <p:cNvPr id="51" name="Rectangle: Rounded Corners 50">
              <a:extLst>
                <a:ext uri="{FF2B5EF4-FFF2-40B4-BE49-F238E27FC236}">
                  <a16:creationId xmlns:a16="http://schemas.microsoft.com/office/drawing/2014/main" id="{3A162506-116A-4D55-B23B-CA9014B7B850}"/>
                </a:ext>
              </a:extLst>
            </p:cNvPr>
            <p:cNvSpPr/>
            <p:nvPr/>
          </p:nvSpPr>
          <p:spPr>
            <a:xfrm>
              <a:off x="9767556" y="2555231"/>
              <a:ext cx="86657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2" name="Picture 51" descr="A close up of a logo  Description automatically generated">
              <a:extLst>
                <a:ext uri="{FF2B5EF4-FFF2-40B4-BE49-F238E27FC236}">
                  <a16:creationId xmlns:a16="http://schemas.microsoft.com/office/drawing/2014/main" id="{A54EEB2B-E2D5-43D1-B5CD-4B7AF3385DF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35963" y="2700416"/>
              <a:ext cx="129764" cy="728584"/>
            </a:xfrm>
            <a:prstGeom prst="rect">
              <a:avLst/>
            </a:prstGeom>
          </p:spPr>
        </p:pic>
      </p:grpSp>
      <p:grpSp>
        <p:nvGrpSpPr>
          <p:cNvPr id="53" name="Group 52">
            <a:extLst>
              <a:ext uri="{FF2B5EF4-FFF2-40B4-BE49-F238E27FC236}">
                <a16:creationId xmlns:a16="http://schemas.microsoft.com/office/drawing/2014/main" id="{F7EF60AD-2124-414F-AE2C-A78173451730}"/>
              </a:ext>
            </a:extLst>
          </p:cNvPr>
          <p:cNvGrpSpPr/>
          <p:nvPr/>
        </p:nvGrpSpPr>
        <p:grpSpPr>
          <a:xfrm>
            <a:off x="1372394" y="2489864"/>
            <a:ext cx="857059" cy="925785"/>
            <a:chOff x="12775398" y="2866455"/>
            <a:chExt cx="906090" cy="1125090"/>
          </a:xfrm>
        </p:grpSpPr>
        <p:sp>
          <p:nvSpPr>
            <p:cNvPr id="54" name="Rectangle: Rounded Corners 53">
              <a:extLst>
                <a:ext uri="{FF2B5EF4-FFF2-40B4-BE49-F238E27FC236}">
                  <a16:creationId xmlns:a16="http://schemas.microsoft.com/office/drawing/2014/main" id="{4D9CF712-2C30-43C2-8248-086446DA4C28}"/>
                </a:ext>
              </a:extLst>
            </p:cNvPr>
            <p:cNvSpPr/>
            <p:nvPr/>
          </p:nvSpPr>
          <p:spPr>
            <a:xfrm>
              <a:off x="12775398" y="2866455"/>
              <a:ext cx="90609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5" name="Picture 54" descr="A picture containing drawing  Description automatically generated">
              <a:extLst>
                <a:ext uri="{FF2B5EF4-FFF2-40B4-BE49-F238E27FC236}">
                  <a16:creationId xmlns:a16="http://schemas.microsoft.com/office/drawing/2014/main" id="{8634CBB2-CA05-4DFB-B214-F5169D30F33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007547" y="3064706"/>
              <a:ext cx="454475" cy="728584"/>
            </a:xfrm>
            <a:prstGeom prst="rect">
              <a:avLst/>
            </a:prstGeom>
          </p:spPr>
        </p:pic>
      </p:grpSp>
      <p:sp>
        <p:nvSpPr>
          <p:cNvPr id="56" name="Oval 55">
            <a:extLst>
              <a:ext uri="{FF2B5EF4-FFF2-40B4-BE49-F238E27FC236}">
                <a16:creationId xmlns:a16="http://schemas.microsoft.com/office/drawing/2014/main" id="{363E9B86-9D0B-4CA3-A9BF-B2964487D36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26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35FEE5-E34B-4533-B9BF-B6938DC767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5" y="1673"/>
            <a:ext cx="12186049" cy="6854653"/>
          </a:xfrm>
          <a:prstGeom prst="rect">
            <a:avLst/>
          </a:prstGeom>
        </p:spPr>
      </p:pic>
      <p:pic>
        <p:nvPicPr>
          <p:cNvPr id="7" name="Picture 6">
            <a:extLst>
              <a:ext uri="{FF2B5EF4-FFF2-40B4-BE49-F238E27FC236}">
                <a16:creationId xmlns:a16="http://schemas.microsoft.com/office/drawing/2014/main" id="{6C84DAF5-DF8F-4C72-9393-78C2B2A950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84506" y="140160"/>
            <a:ext cx="2481287" cy="1091279"/>
          </a:xfrm>
          <a:prstGeom prst="rect">
            <a:avLst/>
          </a:prstGeom>
        </p:spPr>
      </p:pic>
      <p:sp>
        <p:nvSpPr>
          <p:cNvPr id="8" name="Oval 7">
            <a:extLst>
              <a:ext uri="{FF2B5EF4-FFF2-40B4-BE49-F238E27FC236}">
                <a16:creationId xmlns:a16="http://schemas.microsoft.com/office/drawing/2014/main" id="{EEBD4B9F-5BCD-4B43-BC71-7B5EC09686F6}"/>
              </a:ext>
            </a:extLst>
          </p:cNvPr>
          <p:cNvSpPr/>
          <p:nvPr/>
        </p:nvSpPr>
        <p:spPr>
          <a:xfrm>
            <a:off x="11533893" y="246175"/>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45D0ADC-1F67-42B6-BF31-9AB9CED3D767}"/>
              </a:ext>
            </a:extLst>
          </p:cNvPr>
          <p:cNvPicPr>
            <a:picLocks noChangeAspect="1"/>
          </p:cNvPicPr>
          <p:nvPr/>
        </p:nvPicPr>
        <p:blipFill>
          <a:blip r:embed="rId5">
            <a:extLst>
              <a:ext uri="{28A0092B-C50C-407E-A947-70E740481C1C}">
                <a14:useLocalDpi xmlns:a14="http://schemas.microsoft.com/office/drawing/2010/main" val="0"/>
              </a:ext>
            </a:extLst>
          </a:blip>
          <a:srcRect l="31148" r="31148"/>
          <a:stretch/>
        </p:blipFill>
        <p:spPr>
          <a:xfrm rot="468266">
            <a:off x="6136591" y="335950"/>
            <a:ext cx="4445009" cy="6638263"/>
          </a:xfrm>
          <a:prstGeom prst="rect">
            <a:avLst/>
          </a:prstGeom>
        </p:spPr>
      </p:pic>
      <p:sp>
        <p:nvSpPr>
          <p:cNvPr id="11" name="Speech Bubble: Oval 10">
            <a:extLst>
              <a:ext uri="{FF2B5EF4-FFF2-40B4-BE49-F238E27FC236}">
                <a16:creationId xmlns:a16="http://schemas.microsoft.com/office/drawing/2014/main" id="{2B382D7A-15DC-45FF-9329-B02DF3F3AD64}"/>
              </a:ext>
            </a:extLst>
          </p:cNvPr>
          <p:cNvSpPr/>
          <p:nvPr/>
        </p:nvSpPr>
        <p:spPr>
          <a:xfrm>
            <a:off x="8079594" y="4051545"/>
            <a:ext cx="3886199" cy="2003394"/>
          </a:xfrm>
          <a:prstGeom prst="wedgeEllipseCallout">
            <a:avLst>
              <a:gd name="adj1" fmla="val -36267"/>
              <a:gd name="adj2" fmla="val -115784"/>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Four</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and</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Another One</a:t>
            </a:r>
            <a:r>
              <a:rPr lang="en-GB" sz="3200" dirty="0">
                <a:solidFill>
                  <a:schemeClr val="tx1"/>
                </a:solidFill>
                <a:latin typeface="Century Gothic" panose="020B0502020202020204" pitchFamily="34" charset="0"/>
              </a:rPr>
              <a:t>.</a:t>
            </a:r>
          </a:p>
        </p:txBody>
      </p:sp>
      <p:sp>
        <p:nvSpPr>
          <p:cNvPr id="4" name="Rectangle 3">
            <a:extLst>
              <a:ext uri="{FF2B5EF4-FFF2-40B4-BE49-F238E27FC236}">
                <a16:creationId xmlns:a16="http://schemas.microsoft.com/office/drawing/2014/main" id="{3E932AA4-3242-4D63-8B02-1C050306325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9" name="Oval 8">
            <a:extLst>
              <a:ext uri="{FF2B5EF4-FFF2-40B4-BE49-F238E27FC236}">
                <a16:creationId xmlns:a16="http://schemas.microsoft.com/office/drawing/2014/main" id="{D05F718E-7B99-446C-B246-F7B699AC1FD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061671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path" presetSubtype="0" accel="50000" autoRev="1" fill="hold" nodeType="afterEffect" p14:presetBounceEnd="12000">
                                      <p:stCondLst>
                                        <p:cond delay="0"/>
                                      </p:stCondLst>
                                      <p:childTnLst>
                                        <p:animMotion origin="layout" path="M 2.91667E-6 -3.7037E-7 L 0.00963 -0.11343 " pathEditMode="relative" rAng="0" ptsTypes="AA" p14:bounceEnd="12000">
                                          <p:cBhvr>
                                            <p:cTn id="10" dur="2000" fill="hold"/>
                                            <p:tgtEl>
                                              <p:spTgt spid="10"/>
                                            </p:tgtEl>
                                            <p:attrNameLst>
                                              <p:attrName>ppt_x</p:attrName>
                                              <p:attrName>ppt_y</p:attrName>
                                            </p:attrNameLst>
                                          </p:cBhvr>
                                          <p:rCtr x="482" y="-567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42" presetClass="path" presetSubtype="0" accel="50000" autoRev="1" fill="hold" nodeType="afterEffect">
                                      <p:stCondLst>
                                        <p:cond delay="0"/>
                                      </p:stCondLst>
                                      <p:childTnLst>
                                        <p:animMotion origin="layout" path="M 2.91667E-6 2.96296E-6 L 0.00963 -0.11343 " pathEditMode="relative" rAng="0" ptsTypes="AA">
                                          <p:cBhvr>
                                            <p:cTn id="10" dur="2000" fill="hold"/>
                                            <p:tgtEl>
                                              <p:spTgt spid="10"/>
                                            </p:tgtEl>
                                            <p:attrNameLst>
                                              <p:attrName>ppt_x</p:attrName>
                                              <p:attrName>ppt_y</p:attrName>
                                            </p:attrNameLst>
                                          </p:cBhvr>
                                          <p:rCtr x="482" y="-5671"/>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447336-BD02-4345-B4BC-BB8BAAA16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3" name="Picture 2">
            <a:extLst>
              <a:ext uri="{FF2B5EF4-FFF2-40B4-BE49-F238E27FC236}">
                <a16:creationId xmlns:a16="http://schemas.microsoft.com/office/drawing/2014/main" id="{3BE46861-AA10-4353-8015-94C6E4754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120" y="117694"/>
            <a:ext cx="3231160" cy="2194750"/>
          </a:xfrm>
          <a:prstGeom prst="rect">
            <a:avLst/>
          </a:prstGeom>
        </p:spPr>
      </p:pic>
      <p:pic>
        <p:nvPicPr>
          <p:cNvPr id="4" name="Picture 3">
            <a:extLst>
              <a:ext uri="{FF2B5EF4-FFF2-40B4-BE49-F238E27FC236}">
                <a16:creationId xmlns:a16="http://schemas.microsoft.com/office/drawing/2014/main" id="{1B58A53E-2290-4206-AAC4-C01FD920D7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2966496" y="732598"/>
            <a:ext cx="2198539" cy="968731"/>
          </a:xfrm>
          <a:prstGeom prst="rect">
            <a:avLst/>
          </a:prstGeom>
        </p:spPr>
      </p:pic>
      <p:pic>
        <p:nvPicPr>
          <p:cNvPr id="5" name="Picture 4">
            <a:extLst>
              <a:ext uri="{FF2B5EF4-FFF2-40B4-BE49-F238E27FC236}">
                <a16:creationId xmlns:a16="http://schemas.microsoft.com/office/drawing/2014/main" id="{CC65E7C0-6676-41D6-8480-B13E4EBD24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4110347" y="732598"/>
            <a:ext cx="2198539" cy="968731"/>
          </a:xfrm>
          <a:prstGeom prst="rect">
            <a:avLst/>
          </a:prstGeom>
        </p:spPr>
      </p:pic>
      <p:sp>
        <p:nvSpPr>
          <p:cNvPr id="6" name="Oval 5">
            <a:extLst>
              <a:ext uri="{FF2B5EF4-FFF2-40B4-BE49-F238E27FC236}">
                <a16:creationId xmlns:a16="http://schemas.microsoft.com/office/drawing/2014/main" id="{6F0F9CA8-EC89-400A-BF33-3B902A66D504}"/>
              </a:ext>
            </a:extLst>
          </p:cNvPr>
          <p:cNvSpPr/>
          <p:nvPr/>
        </p:nvSpPr>
        <p:spPr>
          <a:xfrm>
            <a:off x="4822665" y="61270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718BD5A-1796-4D25-A4DE-A4E3B9D1A35D}"/>
              </a:ext>
            </a:extLst>
          </p:cNvPr>
          <p:cNvSpPr/>
          <p:nvPr/>
        </p:nvSpPr>
        <p:spPr>
          <a:xfrm>
            <a:off x="4822665" y="1047234"/>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B1DCA9E0-81BD-4800-8373-E1D35A1F5CBF}"/>
              </a:ext>
            </a:extLst>
          </p:cNvPr>
          <p:cNvSpPr/>
          <p:nvPr/>
        </p:nvSpPr>
        <p:spPr>
          <a:xfrm>
            <a:off x="4841715" y="193894"/>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753B0A3-DF7F-4402-8EBD-74FF9CA9EFD6}"/>
              </a:ext>
            </a:extLst>
          </p:cNvPr>
          <p:cNvSpPr/>
          <p:nvPr/>
        </p:nvSpPr>
        <p:spPr>
          <a:xfrm>
            <a:off x="4841714" y="2373324"/>
            <a:ext cx="809979" cy="93683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4" name="Oval 13">
            <a:extLst>
              <a:ext uri="{FF2B5EF4-FFF2-40B4-BE49-F238E27FC236}">
                <a16:creationId xmlns:a16="http://schemas.microsoft.com/office/drawing/2014/main" id="{13B43F3A-B3E2-49D9-A81E-B0DF9A875A56}"/>
              </a:ext>
            </a:extLst>
          </p:cNvPr>
          <p:cNvSpPr/>
          <p:nvPr/>
        </p:nvSpPr>
        <p:spPr>
          <a:xfrm>
            <a:off x="3678814" y="105085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81FA662-C500-4D54-96F8-3C65D375DBEB}"/>
              </a:ext>
            </a:extLst>
          </p:cNvPr>
          <p:cNvSpPr/>
          <p:nvPr/>
        </p:nvSpPr>
        <p:spPr>
          <a:xfrm>
            <a:off x="3678814" y="593650"/>
            <a:ext cx="299836" cy="31851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close up of a logo  Description automatically generated">
            <a:extLst>
              <a:ext uri="{FF2B5EF4-FFF2-40B4-BE49-F238E27FC236}">
                <a16:creationId xmlns:a16="http://schemas.microsoft.com/office/drawing/2014/main" id="{F4BE3868-5D93-49A8-BD32-6060E8C6DA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28110" y="2520720"/>
            <a:ext cx="392872" cy="635683"/>
          </a:xfrm>
          <a:prstGeom prst="rect">
            <a:avLst/>
          </a:prstGeom>
        </p:spPr>
      </p:pic>
      <p:sp>
        <p:nvSpPr>
          <p:cNvPr id="17" name="Speech Bubble: Oval 16">
            <a:extLst>
              <a:ext uri="{FF2B5EF4-FFF2-40B4-BE49-F238E27FC236}">
                <a16:creationId xmlns:a16="http://schemas.microsoft.com/office/drawing/2014/main" id="{8101F984-2D52-4A0D-854B-CC3B879385E9}"/>
              </a:ext>
            </a:extLst>
          </p:cNvPr>
          <p:cNvSpPr/>
          <p:nvPr/>
        </p:nvSpPr>
        <p:spPr>
          <a:xfrm>
            <a:off x="5404399" y="141388"/>
            <a:ext cx="3330204" cy="1579649"/>
          </a:xfrm>
          <a:prstGeom prst="wedgeEllipseCallout">
            <a:avLst>
              <a:gd name="adj1" fmla="val 54337"/>
              <a:gd name="adj2" fmla="val 9818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a:t>
            </a:r>
            <a:r>
              <a:rPr lang="en-GB" sz="3200" dirty="0">
                <a:solidFill>
                  <a:srgbClr val="FF0000"/>
                </a:solidFill>
                <a:latin typeface="Century Gothic" panose="020B0502020202020204" pitchFamily="34" charset="0"/>
              </a:rPr>
              <a:t>Five</a:t>
            </a:r>
            <a:r>
              <a:rPr lang="en-GB" sz="3200" dirty="0">
                <a:solidFill>
                  <a:schemeClr val="accent4"/>
                </a:solidFill>
                <a:latin typeface="Century Gothic" panose="020B0502020202020204" pitchFamily="34" charset="0"/>
              </a:rPr>
              <a:t>.</a:t>
            </a:r>
          </a:p>
        </p:txBody>
      </p:sp>
      <p:grpSp>
        <p:nvGrpSpPr>
          <p:cNvPr id="18" name="Group 17">
            <a:extLst>
              <a:ext uri="{FF2B5EF4-FFF2-40B4-BE49-F238E27FC236}">
                <a16:creationId xmlns:a16="http://schemas.microsoft.com/office/drawing/2014/main" id="{0C7FDFE4-6255-4601-B507-454F4CE0278A}"/>
              </a:ext>
            </a:extLst>
          </p:cNvPr>
          <p:cNvGrpSpPr/>
          <p:nvPr/>
        </p:nvGrpSpPr>
        <p:grpSpPr>
          <a:xfrm rot="5400000" flipV="1">
            <a:off x="6573396" y="4876887"/>
            <a:ext cx="1235013" cy="1906250"/>
            <a:chOff x="8936702" y="2401110"/>
            <a:chExt cx="2679405" cy="3929796"/>
          </a:xfrm>
        </p:grpSpPr>
        <p:grpSp>
          <p:nvGrpSpPr>
            <p:cNvPr id="19" name="Group 18">
              <a:extLst>
                <a:ext uri="{FF2B5EF4-FFF2-40B4-BE49-F238E27FC236}">
                  <a16:creationId xmlns:a16="http://schemas.microsoft.com/office/drawing/2014/main" id="{A8A36A3C-2168-4BD9-8489-EB7C8BE65A27}"/>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24" name="Rectangle: Rounded Corners 23">
                <a:extLst>
                  <a:ext uri="{FF2B5EF4-FFF2-40B4-BE49-F238E27FC236}">
                    <a16:creationId xmlns:a16="http://schemas.microsoft.com/office/drawing/2014/main" id="{705E6721-DB2F-4319-B921-F039AEF4A699}"/>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D82139FF-B0F4-4C4B-B41D-5E164B2608C0}"/>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119FB625-E034-4A45-A853-3D35FD7E55A1}"/>
                </a:ext>
              </a:extLst>
            </p:cNvPr>
            <p:cNvGrpSpPr>
              <a:grpSpLocks noChangeAspect="1"/>
            </p:cNvGrpSpPr>
            <p:nvPr/>
          </p:nvGrpSpPr>
          <p:grpSpPr>
            <a:xfrm>
              <a:off x="8936702" y="3711044"/>
              <a:ext cx="2679405" cy="1309933"/>
              <a:chOff x="1192580" y="4470990"/>
              <a:chExt cx="3827726" cy="1871333"/>
            </a:xfrm>
            <a:solidFill>
              <a:srgbClr val="2CB6D2"/>
            </a:solidFill>
          </p:grpSpPr>
          <p:sp>
            <p:nvSpPr>
              <p:cNvPr id="22" name="Rectangle: Rounded Corners 21">
                <a:extLst>
                  <a:ext uri="{FF2B5EF4-FFF2-40B4-BE49-F238E27FC236}">
                    <a16:creationId xmlns:a16="http://schemas.microsoft.com/office/drawing/2014/main" id="{424961F7-8EB1-4C22-A839-828666DAF1CA}"/>
                  </a:ext>
                </a:extLst>
              </p:cNvPr>
              <p:cNvSpPr/>
              <p:nvPr/>
            </p:nvSpPr>
            <p:spPr>
              <a:xfrm>
                <a:off x="3106441" y="4470993"/>
                <a:ext cx="1913865"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00ED9F6B-5414-4E42-8EBC-633829714A1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Rounded Corners 20">
              <a:extLst>
                <a:ext uri="{FF2B5EF4-FFF2-40B4-BE49-F238E27FC236}">
                  <a16:creationId xmlns:a16="http://schemas.microsoft.com/office/drawing/2014/main" id="{3241623B-B204-4BF0-B6AA-926B06568A13}"/>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2" name="Rectangle: Rounded Corners 31">
            <a:extLst>
              <a:ext uri="{FF2B5EF4-FFF2-40B4-BE49-F238E27FC236}">
                <a16:creationId xmlns:a16="http://schemas.microsoft.com/office/drawing/2014/main" id="{D6C2B5F0-E26A-45BC-96E1-D3BD4E5916D6}"/>
              </a:ext>
            </a:extLst>
          </p:cNvPr>
          <p:cNvSpPr/>
          <p:nvPr/>
        </p:nvSpPr>
        <p:spPr>
          <a:xfrm rot="5400000">
            <a:off x="194848" y="5853279"/>
            <a:ext cx="582604"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A30CDE95-1AD7-4513-9DBE-3949A13273DA}"/>
              </a:ext>
            </a:extLst>
          </p:cNvPr>
          <p:cNvSpPr/>
          <p:nvPr/>
        </p:nvSpPr>
        <p:spPr>
          <a:xfrm rot="5400000">
            <a:off x="2040202" y="5852975"/>
            <a:ext cx="582604"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541F42DE-EA89-464E-A588-49FE6205DDA6}"/>
              </a:ext>
            </a:extLst>
          </p:cNvPr>
          <p:cNvSpPr/>
          <p:nvPr/>
        </p:nvSpPr>
        <p:spPr>
          <a:xfrm rot="5400000">
            <a:off x="816910" y="5853281"/>
            <a:ext cx="582606"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0CB63423-1FD5-4A6B-9A05-4BB2AAC8F140}"/>
              </a:ext>
            </a:extLst>
          </p:cNvPr>
          <p:cNvSpPr/>
          <p:nvPr/>
        </p:nvSpPr>
        <p:spPr>
          <a:xfrm rot="5400000">
            <a:off x="2662265" y="5852975"/>
            <a:ext cx="582605"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313830A7-B3E5-4AD2-9890-249A4D59912E}"/>
              </a:ext>
            </a:extLst>
          </p:cNvPr>
          <p:cNvSpPr/>
          <p:nvPr/>
        </p:nvSpPr>
        <p:spPr>
          <a:xfrm rot="5400000">
            <a:off x="1438972" y="5853126"/>
            <a:ext cx="582604"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C1001E0A-A2DF-4CF2-8699-38731CB50652}"/>
              </a:ext>
            </a:extLst>
          </p:cNvPr>
          <p:cNvSpPr/>
          <p:nvPr/>
        </p:nvSpPr>
        <p:spPr>
          <a:xfrm rot="5400000">
            <a:off x="3637583" y="5828998"/>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71E09DC2-8ACB-4DF2-A231-23F261569A5E}"/>
              </a:ext>
            </a:extLst>
          </p:cNvPr>
          <p:cNvSpPr/>
          <p:nvPr/>
        </p:nvSpPr>
        <p:spPr>
          <a:xfrm rot="5400000">
            <a:off x="4881706" y="5198637"/>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01C39BEA-E31A-4597-B07D-911E36C522C3}"/>
              </a:ext>
            </a:extLst>
          </p:cNvPr>
          <p:cNvSpPr/>
          <p:nvPr/>
        </p:nvSpPr>
        <p:spPr>
          <a:xfrm rot="5400000">
            <a:off x="4259645" y="5828998"/>
            <a:ext cx="617507"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47C5ECBB-C9FB-4A05-B363-2EACB1E7A53F}"/>
              </a:ext>
            </a:extLst>
          </p:cNvPr>
          <p:cNvSpPr/>
          <p:nvPr/>
        </p:nvSpPr>
        <p:spPr>
          <a:xfrm rot="5400000">
            <a:off x="5503769" y="5198636"/>
            <a:ext cx="617507"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E4ED173E-0969-4F84-B010-C3940B02A940}"/>
              </a:ext>
            </a:extLst>
          </p:cNvPr>
          <p:cNvSpPr/>
          <p:nvPr/>
        </p:nvSpPr>
        <p:spPr>
          <a:xfrm rot="5400000">
            <a:off x="4881707" y="5816145"/>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17597761-5F64-4C22-AB76-9FE3CB8FB70A}"/>
              </a:ext>
            </a:extLst>
          </p:cNvPr>
          <p:cNvSpPr/>
          <p:nvPr/>
        </p:nvSpPr>
        <p:spPr>
          <a:xfrm rot="5400000">
            <a:off x="8713799" y="5791544"/>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F50389D5-1405-4E04-B835-CFC403C4DABF}"/>
              </a:ext>
            </a:extLst>
          </p:cNvPr>
          <p:cNvSpPr/>
          <p:nvPr/>
        </p:nvSpPr>
        <p:spPr>
          <a:xfrm rot="5400000">
            <a:off x="9947509" y="5174035"/>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B86DC9B7-3075-4434-BD4D-352A1D8E860E}"/>
              </a:ext>
            </a:extLst>
          </p:cNvPr>
          <p:cNvSpPr/>
          <p:nvPr/>
        </p:nvSpPr>
        <p:spPr>
          <a:xfrm rot="5400000">
            <a:off x="9335861" y="5791544"/>
            <a:ext cx="617507"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Rounded Corners 44">
            <a:extLst>
              <a:ext uri="{FF2B5EF4-FFF2-40B4-BE49-F238E27FC236}">
                <a16:creationId xmlns:a16="http://schemas.microsoft.com/office/drawing/2014/main" id="{4CA5CCFE-0C7D-4056-A477-3512484B1C7E}"/>
              </a:ext>
            </a:extLst>
          </p:cNvPr>
          <p:cNvSpPr/>
          <p:nvPr/>
        </p:nvSpPr>
        <p:spPr>
          <a:xfrm rot="5400000">
            <a:off x="9957923" y="4550104"/>
            <a:ext cx="617507" cy="622060"/>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0C2216A-55AB-4A8D-83AA-8A9D94334215}"/>
              </a:ext>
            </a:extLst>
          </p:cNvPr>
          <p:cNvSpPr/>
          <p:nvPr/>
        </p:nvSpPr>
        <p:spPr>
          <a:xfrm rot="5400000">
            <a:off x="9957923" y="5778691"/>
            <a:ext cx="617507" cy="62206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46">
            <a:extLst>
              <a:ext uri="{FF2B5EF4-FFF2-40B4-BE49-F238E27FC236}">
                <a16:creationId xmlns:a16="http://schemas.microsoft.com/office/drawing/2014/main" id="{18FA5D30-C6BB-40D5-9EE7-EA378D306D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5119" y="4452119"/>
            <a:ext cx="1310754" cy="1274174"/>
          </a:xfrm>
          <a:prstGeom prst="rect">
            <a:avLst/>
          </a:prstGeom>
        </p:spPr>
      </p:pic>
      <p:sp>
        <p:nvSpPr>
          <p:cNvPr id="27" name="Rectangle 26">
            <a:extLst>
              <a:ext uri="{FF2B5EF4-FFF2-40B4-BE49-F238E27FC236}">
                <a16:creationId xmlns:a16="http://schemas.microsoft.com/office/drawing/2014/main" id="{DFF81A31-D2F8-4711-BA84-D4C804B05147}"/>
              </a:ext>
            </a:extLst>
          </p:cNvPr>
          <p:cNvSpPr/>
          <p:nvPr/>
        </p:nvSpPr>
        <p:spPr>
          <a:xfrm>
            <a:off x="4190400" y="6508800"/>
            <a:ext cx="3818481" cy="276999"/>
          </a:xfrm>
          <a:prstGeom prst="rect">
            <a:avLst/>
          </a:prstGeom>
        </p:spPr>
        <p:txBody>
          <a:bodyPr wrap="none">
            <a:spAutoFit/>
          </a:bodyPr>
          <a:lstStyle/>
          <a:p>
            <a:r>
              <a:rPr lang="en-GB" sz="1200" i="1" dirty="0">
                <a:solidFill>
                  <a:schemeClr val="bg1"/>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latin typeface="+mj-lt"/>
            </a:endParaRPr>
          </a:p>
        </p:txBody>
      </p:sp>
      <p:sp>
        <p:nvSpPr>
          <p:cNvPr id="48" name="Rectangle: Rounded Corners 47">
            <a:extLst>
              <a:ext uri="{FF2B5EF4-FFF2-40B4-BE49-F238E27FC236}">
                <a16:creationId xmlns:a16="http://schemas.microsoft.com/office/drawing/2014/main" id="{163E6C8C-5967-4DBE-A10E-DE17A919AB0F}"/>
              </a:ext>
            </a:extLst>
          </p:cNvPr>
          <p:cNvSpPr/>
          <p:nvPr/>
        </p:nvSpPr>
        <p:spPr>
          <a:xfrm>
            <a:off x="3635306" y="2371022"/>
            <a:ext cx="809979" cy="93913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9" name="Picture 48" descr="A picture containing drawing  Description automatically generated">
            <a:extLst>
              <a:ext uri="{FF2B5EF4-FFF2-40B4-BE49-F238E27FC236}">
                <a16:creationId xmlns:a16="http://schemas.microsoft.com/office/drawing/2014/main" id="{6B99383D-A40F-4EFE-81C5-2ED030C315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05030" y="2504444"/>
            <a:ext cx="470530" cy="635683"/>
          </a:xfrm>
          <a:prstGeom prst="rect">
            <a:avLst/>
          </a:prstGeom>
        </p:spPr>
      </p:pic>
      <p:grpSp>
        <p:nvGrpSpPr>
          <p:cNvPr id="50" name="Group 49">
            <a:extLst>
              <a:ext uri="{FF2B5EF4-FFF2-40B4-BE49-F238E27FC236}">
                <a16:creationId xmlns:a16="http://schemas.microsoft.com/office/drawing/2014/main" id="{8C2F2438-27EE-4DD1-8827-AADD2BF531CA}"/>
              </a:ext>
            </a:extLst>
          </p:cNvPr>
          <p:cNvGrpSpPr/>
          <p:nvPr/>
        </p:nvGrpSpPr>
        <p:grpSpPr>
          <a:xfrm>
            <a:off x="2520571" y="2371022"/>
            <a:ext cx="857059" cy="939135"/>
            <a:chOff x="2535294" y="3365514"/>
            <a:chExt cx="968732" cy="939135"/>
          </a:xfrm>
        </p:grpSpPr>
        <p:sp>
          <p:nvSpPr>
            <p:cNvPr id="51" name="Rectangle: Rounded Corners 50">
              <a:extLst>
                <a:ext uri="{FF2B5EF4-FFF2-40B4-BE49-F238E27FC236}">
                  <a16:creationId xmlns:a16="http://schemas.microsoft.com/office/drawing/2014/main" id="{9FEC9F3C-DEC4-4C12-8723-2940EE9726A1}"/>
                </a:ext>
              </a:extLst>
            </p:cNvPr>
            <p:cNvSpPr/>
            <p:nvPr/>
          </p:nvSpPr>
          <p:spPr>
            <a:xfrm>
              <a:off x="2535294" y="3365514"/>
              <a:ext cx="968732" cy="93913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2" name="Picture 51" descr="A close up of a logo  Description automatically generated">
              <a:extLst>
                <a:ext uri="{FF2B5EF4-FFF2-40B4-BE49-F238E27FC236}">
                  <a16:creationId xmlns:a16="http://schemas.microsoft.com/office/drawing/2014/main" id="{ED508B46-8395-4143-98AC-B6A53120CE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43270" y="3518642"/>
              <a:ext cx="355417" cy="635683"/>
            </a:xfrm>
            <a:prstGeom prst="rect">
              <a:avLst/>
            </a:prstGeom>
          </p:spPr>
        </p:pic>
      </p:grpSp>
      <p:grpSp>
        <p:nvGrpSpPr>
          <p:cNvPr id="53" name="Group 52">
            <a:extLst>
              <a:ext uri="{FF2B5EF4-FFF2-40B4-BE49-F238E27FC236}">
                <a16:creationId xmlns:a16="http://schemas.microsoft.com/office/drawing/2014/main" id="{2EEF66AE-D7F3-40E6-B6B1-41F5F096DE8E}"/>
              </a:ext>
            </a:extLst>
          </p:cNvPr>
          <p:cNvGrpSpPr/>
          <p:nvPr/>
        </p:nvGrpSpPr>
        <p:grpSpPr>
          <a:xfrm>
            <a:off x="270614" y="2371021"/>
            <a:ext cx="819685" cy="925785"/>
            <a:chOff x="9767556" y="2555231"/>
            <a:chExt cx="866578" cy="1125090"/>
          </a:xfrm>
        </p:grpSpPr>
        <p:sp>
          <p:nvSpPr>
            <p:cNvPr id="54" name="Rectangle: Rounded Corners 53">
              <a:extLst>
                <a:ext uri="{FF2B5EF4-FFF2-40B4-BE49-F238E27FC236}">
                  <a16:creationId xmlns:a16="http://schemas.microsoft.com/office/drawing/2014/main" id="{F651606C-D994-400B-BBAD-D0A464B048D8}"/>
                </a:ext>
              </a:extLst>
            </p:cNvPr>
            <p:cNvSpPr/>
            <p:nvPr/>
          </p:nvSpPr>
          <p:spPr>
            <a:xfrm>
              <a:off x="9767556" y="2555231"/>
              <a:ext cx="866578"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5" name="Picture 54" descr="A close up of a logo  Description automatically generated">
              <a:extLst>
                <a:ext uri="{FF2B5EF4-FFF2-40B4-BE49-F238E27FC236}">
                  <a16:creationId xmlns:a16="http://schemas.microsoft.com/office/drawing/2014/main" id="{BA632F2C-4F4F-4565-BD5D-037B3C30A9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35963" y="2700416"/>
              <a:ext cx="129764" cy="728584"/>
            </a:xfrm>
            <a:prstGeom prst="rect">
              <a:avLst/>
            </a:prstGeom>
          </p:spPr>
        </p:pic>
      </p:grpSp>
      <p:grpSp>
        <p:nvGrpSpPr>
          <p:cNvPr id="56" name="Group 55">
            <a:extLst>
              <a:ext uri="{FF2B5EF4-FFF2-40B4-BE49-F238E27FC236}">
                <a16:creationId xmlns:a16="http://schemas.microsoft.com/office/drawing/2014/main" id="{B4E4CC68-B03A-4A16-988C-EDB8C2407E97}"/>
              </a:ext>
            </a:extLst>
          </p:cNvPr>
          <p:cNvGrpSpPr/>
          <p:nvPr/>
        </p:nvGrpSpPr>
        <p:grpSpPr>
          <a:xfrm>
            <a:off x="1355033" y="2371021"/>
            <a:ext cx="857059" cy="925785"/>
            <a:chOff x="12775398" y="2866455"/>
            <a:chExt cx="906090" cy="1125090"/>
          </a:xfrm>
        </p:grpSpPr>
        <p:sp>
          <p:nvSpPr>
            <p:cNvPr id="57" name="Rectangle: Rounded Corners 56">
              <a:extLst>
                <a:ext uri="{FF2B5EF4-FFF2-40B4-BE49-F238E27FC236}">
                  <a16:creationId xmlns:a16="http://schemas.microsoft.com/office/drawing/2014/main" id="{56044AB3-B7F9-4571-957C-DFECDA3B34F3}"/>
                </a:ext>
              </a:extLst>
            </p:cNvPr>
            <p:cNvSpPr/>
            <p:nvPr/>
          </p:nvSpPr>
          <p:spPr>
            <a:xfrm>
              <a:off x="12775398" y="2866455"/>
              <a:ext cx="906090" cy="112509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8" name="Picture 57" descr="A picture containing drawing  Description automatically generated">
              <a:extLst>
                <a:ext uri="{FF2B5EF4-FFF2-40B4-BE49-F238E27FC236}">
                  <a16:creationId xmlns:a16="http://schemas.microsoft.com/office/drawing/2014/main" id="{26755236-E561-4A23-B926-2C517AA2FD3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007547" y="3064706"/>
              <a:ext cx="454475" cy="728584"/>
            </a:xfrm>
            <a:prstGeom prst="rect">
              <a:avLst/>
            </a:prstGeom>
          </p:spPr>
        </p:pic>
      </p:grpSp>
      <p:sp>
        <p:nvSpPr>
          <p:cNvPr id="59" name="Oval 58">
            <a:extLst>
              <a:ext uri="{FF2B5EF4-FFF2-40B4-BE49-F238E27FC236}">
                <a16:creationId xmlns:a16="http://schemas.microsoft.com/office/drawing/2014/main" id="{F41B454E-B1D4-4307-89B6-FF03E80CB15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2888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0" grpId="0" animBg="1"/>
      <p:bldP spid="31" grpId="0" animBg="1"/>
      <p:bldP spid="29"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Explore ways of arranging interlocking cubes to make the numbers 1 to 5. </a:t>
            </a:r>
          </a:p>
          <a:p>
            <a:pPr marL="342900" indent="-342900">
              <a:lnSpc>
                <a:spcPct val="100000"/>
              </a:lnSpc>
              <a:spcBef>
                <a:spcPts val="0"/>
              </a:spcBef>
              <a:spcAft>
                <a:spcPts val="600"/>
              </a:spcAft>
              <a:buFont typeface="Arial" panose="020B0604020202020204" pitchFamily="34" charset="0"/>
              <a:buChar char="•"/>
            </a:pPr>
            <a:r>
              <a:rPr lang="en-GB" sz="2000" dirty="0"/>
              <a:t>Focussing on the number 5, see how many different shapes you can make with 5 cubes. Encourage children to compare and describe shapes which are the same but placed in different orientations, e.g. ‘standing up’ shapes and ‘lying down’ shapes. Ask children to explain how they ‘see 5’ in each arrangement.</a:t>
            </a:r>
          </a:p>
          <a:p>
            <a:pPr marL="342900" indent="-342900">
              <a:lnSpc>
                <a:spcPct val="100000"/>
              </a:lnSpc>
              <a:spcBef>
                <a:spcPts val="0"/>
              </a:spcBef>
              <a:spcAft>
                <a:spcPts val="600"/>
              </a:spcAft>
              <a:buFont typeface="Arial" panose="020B0604020202020204" pitchFamily="34" charset="0"/>
              <a:buChar char="•"/>
            </a:pPr>
            <a:r>
              <a:rPr lang="en-GB" sz="2000" dirty="0"/>
              <a:t>Complete missing information sentences to describe the numbers 1 to 5.</a:t>
            </a:r>
          </a:p>
          <a:p>
            <a:pPr marL="457200" lvl="1" indent="0" algn="l">
              <a:lnSpc>
                <a:spcPct val="100000"/>
              </a:lnSpc>
              <a:spcBef>
                <a:spcPts val="0"/>
              </a:spcBef>
              <a:spcAft>
                <a:spcPts val="600"/>
              </a:spcAft>
              <a:buNone/>
            </a:pPr>
            <a:r>
              <a:rPr lang="en-GB" dirty="0"/>
              <a:t>E.g. I am </a:t>
            </a:r>
            <a:r>
              <a:rPr lang="en-GB" dirty="0">
                <a:latin typeface="Wingdings" panose="05000000000000000000" pitchFamily="2" charset="2"/>
              </a:rPr>
              <a:t>o</a:t>
            </a:r>
            <a:r>
              <a:rPr lang="en-GB" dirty="0">
                <a:latin typeface="Myriad Pro" panose="020B0503030403020204"/>
              </a:rPr>
              <a:t> more than 2</a:t>
            </a:r>
          </a:p>
          <a:p>
            <a:pPr marL="342900" indent="-342900">
              <a:lnSpc>
                <a:spcPct val="100000"/>
              </a:lnSpc>
              <a:spcBef>
                <a:spcPts val="0"/>
              </a:spcBef>
              <a:spcAft>
                <a:spcPts val="600"/>
              </a:spcAft>
              <a:buFont typeface="Arial" panose="020B0604020202020204" pitchFamily="34" charset="0"/>
              <a:buChar char="•"/>
            </a:pPr>
            <a:r>
              <a:rPr lang="en-GB" sz="2000" dirty="0"/>
              <a:t>Match ten frames to </a:t>
            </a:r>
            <a:r>
              <a:rPr lang="en-GB" sz="2000" dirty="0" err="1"/>
              <a:t>Numberblocks</a:t>
            </a:r>
            <a:r>
              <a:rPr lang="en-GB" sz="2000" dirty="0"/>
              <a:t> without counting (subitising arrangements).</a:t>
            </a:r>
          </a:p>
          <a:p>
            <a:pPr marL="342900" indent="-342900">
              <a:lnSpc>
                <a:spcPct val="100000"/>
              </a:lnSpc>
              <a:spcBef>
                <a:spcPts val="0"/>
              </a:spcBef>
              <a:spcAft>
                <a:spcPts val="600"/>
              </a:spcAft>
              <a:buFont typeface="Arial" panose="020B0604020202020204" pitchFamily="34" charset="0"/>
              <a:buChar char="•"/>
            </a:pPr>
            <a:r>
              <a:rPr lang="en-GB" sz="2000" dirty="0"/>
              <a:t>Identify missing numbers on a number line 1 – 5.</a:t>
            </a:r>
          </a:p>
          <a:p>
            <a:pPr marL="342900" indent="-342900">
              <a:lnSpc>
                <a:spcPct val="100000"/>
              </a:lnSpc>
              <a:spcBef>
                <a:spcPts val="0"/>
              </a:spcBef>
              <a:spcAft>
                <a:spcPts val="600"/>
              </a:spcAft>
              <a:buFont typeface="Arial" panose="020B0604020202020204" pitchFamily="34" charset="0"/>
              <a:buChar char="•"/>
            </a:pPr>
            <a:r>
              <a:rPr lang="en-GB" sz="2000" dirty="0"/>
              <a:t>Relate geometric shapes to the </a:t>
            </a:r>
            <a:r>
              <a:rPr lang="en-GB" sz="2000" dirty="0" err="1"/>
              <a:t>Numberblocks</a:t>
            </a:r>
            <a:r>
              <a:rPr lang="en-GB" sz="2000" dirty="0"/>
              <a:t>. Starting with some dots on a piece of paper, join 2 dots to make a line, join 3 dots to make a triangle, 4 dots to make a square/ rectangle, 5 dots to make a pentagon.</a:t>
            </a:r>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E5834308-BC48-48DD-B4A7-907AC2ECCF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09" name="Rectangle: Rounded Corners 108">
            <a:extLst>
              <a:ext uri="{FF2B5EF4-FFF2-40B4-BE49-F238E27FC236}">
                <a16:creationId xmlns:a16="http://schemas.microsoft.com/office/drawing/2014/main" id="{3FA2BDCB-F333-4566-868F-4736FAB93CB5}"/>
              </a:ext>
            </a:extLst>
          </p:cNvPr>
          <p:cNvSpPr>
            <a:spLocks noChangeAspect="1"/>
          </p:cNvSpPr>
          <p:nvPr/>
        </p:nvSpPr>
        <p:spPr>
          <a:xfrm>
            <a:off x="4084121" y="5392050"/>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0" name="Group 109">
            <a:extLst>
              <a:ext uri="{FF2B5EF4-FFF2-40B4-BE49-F238E27FC236}">
                <a16:creationId xmlns:a16="http://schemas.microsoft.com/office/drawing/2014/main" id="{4C3213D3-80CD-4B62-8F89-954A697BF2C9}"/>
              </a:ext>
            </a:extLst>
          </p:cNvPr>
          <p:cNvGrpSpPr/>
          <p:nvPr/>
        </p:nvGrpSpPr>
        <p:grpSpPr>
          <a:xfrm rot="16200000">
            <a:off x="4979164" y="4902951"/>
            <a:ext cx="1913862" cy="935666"/>
            <a:chOff x="-2799908" y="2961165"/>
            <a:chExt cx="1913862" cy="935666"/>
          </a:xfrm>
          <a:solidFill>
            <a:srgbClr val="FE8E07"/>
          </a:solidFill>
        </p:grpSpPr>
        <p:sp>
          <p:nvSpPr>
            <p:cNvPr id="111" name="Rectangle: Rounded Corners 110">
              <a:extLst>
                <a:ext uri="{FF2B5EF4-FFF2-40B4-BE49-F238E27FC236}">
                  <a16:creationId xmlns:a16="http://schemas.microsoft.com/office/drawing/2014/main" id="{4011E276-CA57-44B1-8D38-E0492D008090}"/>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Rounded Corners 111">
              <a:extLst>
                <a:ext uri="{FF2B5EF4-FFF2-40B4-BE49-F238E27FC236}">
                  <a16:creationId xmlns:a16="http://schemas.microsoft.com/office/drawing/2014/main" id="{B30893A5-46E4-4BB1-B610-349C8EC0104F}"/>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2D380960-A0D7-4464-8F82-B5C20F1C27FB}"/>
              </a:ext>
            </a:extLst>
          </p:cNvPr>
          <p:cNvGrpSpPr/>
          <p:nvPr/>
        </p:nvGrpSpPr>
        <p:grpSpPr>
          <a:xfrm>
            <a:off x="6828042" y="4456384"/>
            <a:ext cx="1913862" cy="1871332"/>
            <a:chOff x="-2945222" y="3625700"/>
            <a:chExt cx="1913862" cy="1871332"/>
          </a:xfrm>
          <a:solidFill>
            <a:srgbClr val="F0EA19"/>
          </a:solidFill>
        </p:grpSpPr>
        <p:sp>
          <p:nvSpPr>
            <p:cNvPr id="114" name="Rectangle: Rounded Corners 113">
              <a:extLst>
                <a:ext uri="{FF2B5EF4-FFF2-40B4-BE49-F238E27FC236}">
                  <a16:creationId xmlns:a16="http://schemas.microsoft.com/office/drawing/2014/main" id="{780FD0DE-1D05-4FC0-B21A-3BBC60155A19}"/>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 name="Group 114">
              <a:extLst>
                <a:ext uri="{FF2B5EF4-FFF2-40B4-BE49-F238E27FC236}">
                  <a16:creationId xmlns:a16="http://schemas.microsoft.com/office/drawing/2014/main" id="{06ADBBB0-FB87-4513-9A45-FF747DAC362F}"/>
                </a:ext>
              </a:extLst>
            </p:cNvPr>
            <p:cNvGrpSpPr/>
            <p:nvPr/>
          </p:nvGrpSpPr>
          <p:grpSpPr>
            <a:xfrm>
              <a:off x="-2945222" y="4561366"/>
              <a:ext cx="1913862" cy="935666"/>
              <a:chOff x="-2799908" y="2961165"/>
              <a:chExt cx="1913862" cy="935666"/>
            </a:xfrm>
            <a:grpFill/>
          </p:grpSpPr>
          <p:sp>
            <p:nvSpPr>
              <p:cNvPr id="116" name="Rectangle: Rounded Corners 115">
                <a:extLst>
                  <a:ext uri="{FF2B5EF4-FFF2-40B4-BE49-F238E27FC236}">
                    <a16:creationId xmlns:a16="http://schemas.microsoft.com/office/drawing/2014/main" id="{47022F2E-A6B5-4E6D-8942-9A4D8D5F622A}"/>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Rounded Corners 116">
                <a:extLst>
                  <a:ext uri="{FF2B5EF4-FFF2-40B4-BE49-F238E27FC236}">
                    <a16:creationId xmlns:a16="http://schemas.microsoft.com/office/drawing/2014/main" id="{E2BF513C-633B-429E-8195-5E6897199E0A}"/>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8" name="Speech Bubble: Oval 117">
            <a:extLst>
              <a:ext uri="{FF2B5EF4-FFF2-40B4-BE49-F238E27FC236}">
                <a16:creationId xmlns:a16="http://schemas.microsoft.com/office/drawing/2014/main" id="{95A60280-3EA6-4DA5-8E0E-67759D6304AF}"/>
              </a:ext>
            </a:extLst>
          </p:cNvPr>
          <p:cNvSpPr/>
          <p:nvPr/>
        </p:nvSpPr>
        <p:spPr>
          <a:xfrm>
            <a:off x="5848350" y="476251"/>
            <a:ext cx="4914900" cy="2602834"/>
          </a:xfrm>
          <a:prstGeom prst="wedgeEllipseCallout">
            <a:avLst>
              <a:gd name="adj1" fmla="val 22411"/>
              <a:gd name="adj2" fmla="val 9844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accent4"/>
                </a:solidFill>
                <a:latin typeface="Century Gothic" panose="020B0502020202020204" pitchFamily="34" charset="0"/>
              </a:rPr>
              <a:t>How many ways can you make </a:t>
            </a:r>
            <a:r>
              <a:rPr lang="en-GB" sz="2800" dirty="0">
                <a:solidFill>
                  <a:srgbClr val="FF0000"/>
                </a:solidFill>
                <a:latin typeface="Century Gothic" panose="020B0502020202020204" pitchFamily="34" charset="0"/>
              </a:rPr>
              <a:t>Four </a:t>
            </a:r>
            <a:r>
              <a:rPr lang="en-GB" sz="2800" dirty="0">
                <a:solidFill>
                  <a:schemeClr val="accent4"/>
                </a:solidFill>
                <a:latin typeface="Century Gothic" panose="020B0502020202020204" pitchFamily="34" charset="0"/>
              </a:rPr>
              <a:t>using the 1, 2 and 3 blocks</a:t>
            </a:r>
            <a:r>
              <a:rPr lang="en-GB" sz="2800" dirty="0">
                <a:solidFill>
                  <a:schemeClr val="accent4"/>
                </a:solidFill>
                <a:latin typeface="Myriad Pro" panose="020B0503030403020204"/>
              </a:rPr>
              <a:t>?</a:t>
            </a:r>
          </a:p>
        </p:txBody>
      </p:sp>
      <p:sp>
        <p:nvSpPr>
          <p:cNvPr id="119" name="Rectangle: Rounded Corners 118">
            <a:extLst>
              <a:ext uri="{FF2B5EF4-FFF2-40B4-BE49-F238E27FC236}">
                <a16:creationId xmlns:a16="http://schemas.microsoft.com/office/drawing/2014/main" id="{F293A50E-894B-41CF-8F32-63A0480043DA}"/>
              </a:ext>
            </a:extLst>
          </p:cNvPr>
          <p:cNvSpPr>
            <a:spLocks noChangeAspect="1"/>
          </p:cNvSpPr>
          <p:nvPr/>
        </p:nvSpPr>
        <p:spPr>
          <a:xfrm>
            <a:off x="280598" y="501651"/>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Rounded Corners 119">
            <a:extLst>
              <a:ext uri="{FF2B5EF4-FFF2-40B4-BE49-F238E27FC236}">
                <a16:creationId xmlns:a16="http://schemas.microsoft.com/office/drawing/2014/main" id="{DA91288E-935C-4B4A-ADD1-FC9A85408E6D}"/>
              </a:ext>
            </a:extLst>
          </p:cNvPr>
          <p:cNvSpPr>
            <a:spLocks noChangeAspect="1"/>
          </p:cNvSpPr>
          <p:nvPr/>
        </p:nvSpPr>
        <p:spPr>
          <a:xfrm>
            <a:off x="1242292" y="510770"/>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A904D582-4533-43D8-A3DB-7377EBD1529F}"/>
              </a:ext>
            </a:extLst>
          </p:cNvPr>
          <p:cNvSpPr>
            <a:spLocks noChangeAspect="1"/>
          </p:cNvSpPr>
          <p:nvPr/>
        </p:nvSpPr>
        <p:spPr>
          <a:xfrm>
            <a:off x="280598" y="1430967"/>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Rounded Corners 121">
            <a:extLst>
              <a:ext uri="{FF2B5EF4-FFF2-40B4-BE49-F238E27FC236}">
                <a16:creationId xmlns:a16="http://schemas.microsoft.com/office/drawing/2014/main" id="{64C3297A-F2A9-4172-957B-8C8AD7E74AD6}"/>
              </a:ext>
            </a:extLst>
          </p:cNvPr>
          <p:cNvSpPr>
            <a:spLocks noChangeAspect="1"/>
          </p:cNvSpPr>
          <p:nvPr/>
        </p:nvSpPr>
        <p:spPr>
          <a:xfrm>
            <a:off x="1242292" y="1437871"/>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Rounded Corners 122">
            <a:extLst>
              <a:ext uri="{FF2B5EF4-FFF2-40B4-BE49-F238E27FC236}">
                <a16:creationId xmlns:a16="http://schemas.microsoft.com/office/drawing/2014/main" id="{E44A6E8C-11AA-4761-9488-187736E906ED}"/>
              </a:ext>
            </a:extLst>
          </p:cNvPr>
          <p:cNvSpPr>
            <a:spLocks noChangeAspect="1"/>
          </p:cNvSpPr>
          <p:nvPr/>
        </p:nvSpPr>
        <p:spPr>
          <a:xfrm>
            <a:off x="233738" y="2875742"/>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4" name="Group 123">
            <a:extLst>
              <a:ext uri="{FF2B5EF4-FFF2-40B4-BE49-F238E27FC236}">
                <a16:creationId xmlns:a16="http://schemas.microsoft.com/office/drawing/2014/main" id="{B1E36185-DCC0-4F7F-96AF-12313D157CC0}"/>
              </a:ext>
            </a:extLst>
          </p:cNvPr>
          <p:cNvGrpSpPr/>
          <p:nvPr/>
        </p:nvGrpSpPr>
        <p:grpSpPr>
          <a:xfrm>
            <a:off x="233738" y="2869651"/>
            <a:ext cx="1913862" cy="1871332"/>
            <a:chOff x="-2945222" y="3625700"/>
            <a:chExt cx="1913862" cy="1871332"/>
          </a:xfrm>
          <a:solidFill>
            <a:srgbClr val="F0EA19"/>
          </a:solidFill>
        </p:grpSpPr>
        <p:sp>
          <p:nvSpPr>
            <p:cNvPr id="125" name="Rectangle: Rounded Corners 124">
              <a:extLst>
                <a:ext uri="{FF2B5EF4-FFF2-40B4-BE49-F238E27FC236}">
                  <a16:creationId xmlns:a16="http://schemas.microsoft.com/office/drawing/2014/main" id="{5165C117-62FB-4C87-B3E7-F5D01E964288}"/>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id="{4CF65AE5-AC62-4501-8E1C-9B322EE4C96D}"/>
                </a:ext>
              </a:extLst>
            </p:cNvPr>
            <p:cNvGrpSpPr/>
            <p:nvPr/>
          </p:nvGrpSpPr>
          <p:grpSpPr>
            <a:xfrm>
              <a:off x="-2945222" y="4561366"/>
              <a:ext cx="1913862" cy="935666"/>
              <a:chOff x="-2799908" y="2961165"/>
              <a:chExt cx="1913862" cy="935666"/>
            </a:xfrm>
            <a:grpFill/>
          </p:grpSpPr>
          <p:sp>
            <p:nvSpPr>
              <p:cNvPr id="127" name="Rectangle: Rounded Corners 126">
                <a:extLst>
                  <a:ext uri="{FF2B5EF4-FFF2-40B4-BE49-F238E27FC236}">
                    <a16:creationId xmlns:a16="http://schemas.microsoft.com/office/drawing/2014/main" id="{43E0341B-4B3B-4F9D-9B0B-B6753A259163}"/>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Rounded Corners 127">
                <a:extLst>
                  <a:ext uri="{FF2B5EF4-FFF2-40B4-BE49-F238E27FC236}">
                    <a16:creationId xmlns:a16="http://schemas.microsoft.com/office/drawing/2014/main" id="{702C1751-B387-43C5-8414-D9D6F02A9838}"/>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9" name="Rectangle: Rounded Corners 128">
            <a:extLst>
              <a:ext uri="{FF2B5EF4-FFF2-40B4-BE49-F238E27FC236}">
                <a16:creationId xmlns:a16="http://schemas.microsoft.com/office/drawing/2014/main" id="{58A7908E-A0B8-45B9-935B-A19781B4409C}"/>
              </a:ext>
            </a:extLst>
          </p:cNvPr>
          <p:cNvSpPr>
            <a:spLocks noChangeAspect="1"/>
          </p:cNvSpPr>
          <p:nvPr/>
        </p:nvSpPr>
        <p:spPr>
          <a:xfrm>
            <a:off x="2771729" y="511878"/>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Rectangle: Rounded Corners 129">
            <a:extLst>
              <a:ext uri="{FF2B5EF4-FFF2-40B4-BE49-F238E27FC236}">
                <a16:creationId xmlns:a16="http://schemas.microsoft.com/office/drawing/2014/main" id="{D34DDBE3-7B62-4874-BE4B-0567F4671B30}"/>
              </a:ext>
            </a:extLst>
          </p:cNvPr>
          <p:cNvSpPr>
            <a:spLocks noChangeAspect="1"/>
          </p:cNvSpPr>
          <p:nvPr/>
        </p:nvSpPr>
        <p:spPr>
          <a:xfrm>
            <a:off x="2771728" y="1453894"/>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1" name="Group 130">
            <a:extLst>
              <a:ext uri="{FF2B5EF4-FFF2-40B4-BE49-F238E27FC236}">
                <a16:creationId xmlns:a16="http://schemas.microsoft.com/office/drawing/2014/main" id="{278B1124-AAE1-424D-BFD1-08858E8379A6}"/>
              </a:ext>
            </a:extLst>
          </p:cNvPr>
          <p:cNvGrpSpPr/>
          <p:nvPr/>
        </p:nvGrpSpPr>
        <p:grpSpPr>
          <a:xfrm rot="16200000">
            <a:off x="3255691" y="980816"/>
            <a:ext cx="1898948" cy="935670"/>
            <a:chOff x="-2799908" y="2961165"/>
            <a:chExt cx="1901148" cy="935670"/>
          </a:xfrm>
          <a:solidFill>
            <a:srgbClr val="FE8E07"/>
          </a:solidFill>
        </p:grpSpPr>
        <p:sp>
          <p:nvSpPr>
            <p:cNvPr id="132" name="Rectangle: Rounded Corners 131">
              <a:extLst>
                <a:ext uri="{FF2B5EF4-FFF2-40B4-BE49-F238E27FC236}">
                  <a16:creationId xmlns:a16="http://schemas.microsoft.com/office/drawing/2014/main" id="{7DE5FA64-B6AF-4281-9FB7-7BD70B4AF305}"/>
                </a:ext>
              </a:extLst>
            </p:cNvPr>
            <p:cNvSpPr/>
            <p:nvPr/>
          </p:nvSpPr>
          <p:spPr>
            <a:xfrm>
              <a:off x="-1855692" y="2961165"/>
              <a:ext cx="956932"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291015F1-A08B-489C-BAD0-846CA7B5947F}"/>
                </a:ext>
              </a:extLst>
            </p:cNvPr>
            <p:cNvSpPr/>
            <p:nvPr/>
          </p:nvSpPr>
          <p:spPr>
            <a:xfrm>
              <a:off x="-2799908" y="296117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4" name="Group 133">
            <a:extLst>
              <a:ext uri="{FF2B5EF4-FFF2-40B4-BE49-F238E27FC236}">
                <a16:creationId xmlns:a16="http://schemas.microsoft.com/office/drawing/2014/main" id="{537C1C81-F06B-4E9A-95A5-A20777201D35}"/>
              </a:ext>
            </a:extLst>
          </p:cNvPr>
          <p:cNvGrpSpPr/>
          <p:nvPr/>
        </p:nvGrpSpPr>
        <p:grpSpPr>
          <a:xfrm rot="16200000">
            <a:off x="2234456" y="3302124"/>
            <a:ext cx="1901162" cy="935666"/>
            <a:chOff x="-2799908" y="2961165"/>
            <a:chExt cx="1901162" cy="935666"/>
          </a:xfrm>
          <a:solidFill>
            <a:srgbClr val="FE8E07"/>
          </a:solidFill>
        </p:grpSpPr>
        <p:sp>
          <p:nvSpPr>
            <p:cNvPr id="135" name="Rectangle: Rounded Corners 134">
              <a:extLst>
                <a:ext uri="{FF2B5EF4-FFF2-40B4-BE49-F238E27FC236}">
                  <a16:creationId xmlns:a16="http://schemas.microsoft.com/office/drawing/2014/main" id="{8BE5EBB0-0886-4141-8CCA-A99A51E53E59}"/>
                </a:ext>
              </a:extLst>
            </p:cNvPr>
            <p:cNvSpPr/>
            <p:nvPr/>
          </p:nvSpPr>
          <p:spPr>
            <a:xfrm>
              <a:off x="-18556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Rounded Corners 135">
              <a:extLst>
                <a:ext uri="{FF2B5EF4-FFF2-40B4-BE49-F238E27FC236}">
                  <a16:creationId xmlns:a16="http://schemas.microsoft.com/office/drawing/2014/main" id="{F881E353-A9E6-479F-B97D-5FF8DE4E867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458F83EA-BA74-4980-853D-A4E1EC03D3A1}"/>
              </a:ext>
            </a:extLst>
          </p:cNvPr>
          <p:cNvGrpSpPr/>
          <p:nvPr/>
        </p:nvGrpSpPr>
        <p:grpSpPr>
          <a:xfrm rot="16200000">
            <a:off x="3166209" y="3303518"/>
            <a:ext cx="1913862" cy="935666"/>
            <a:chOff x="-2799908" y="2961165"/>
            <a:chExt cx="1913862" cy="935666"/>
          </a:xfrm>
          <a:solidFill>
            <a:srgbClr val="FE8E07"/>
          </a:solidFill>
        </p:grpSpPr>
        <p:sp>
          <p:nvSpPr>
            <p:cNvPr id="138" name="Rectangle: Rounded Corners 137">
              <a:extLst>
                <a:ext uri="{FF2B5EF4-FFF2-40B4-BE49-F238E27FC236}">
                  <a16:creationId xmlns:a16="http://schemas.microsoft.com/office/drawing/2014/main" id="{E8957367-F5C1-4517-975B-18B178D1D13D}"/>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Rounded Corners 138">
              <a:extLst>
                <a:ext uri="{FF2B5EF4-FFF2-40B4-BE49-F238E27FC236}">
                  <a16:creationId xmlns:a16="http://schemas.microsoft.com/office/drawing/2014/main" id="{B0C0F59C-729D-4D7F-A60A-86075ECF8C4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Oval 36">
            <a:extLst>
              <a:ext uri="{FF2B5EF4-FFF2-40B4-BE49-F238E27FC236}">
                <a16:creationId xmlns:a16="http://schemas.microsoft.com/office/drawing/2014/main" id="{E6D4CFD1-145E-40F3-8640-7B7E5F5BA406}"/>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929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12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21"/>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1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0"/>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500"/>
                                  </p:stCondLst>
                                  <p:childTnLst>
                                    <p:set>
                                      <p:cBhvr>
                                        <p:cTn id="26" dur="1" fill="hold">
                                          <p:stCondLst>
                                            <p:cond delay="0"/>
                                          </p:stCondLst>
                                        </p:cTn>
                                        <p:tgtEl>
                                          <p:spTgt spid="129"/>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500"/>
                                  </p:stCondLst>
                                  <p:childTnLst>
                                    <p:set>
                                      <p:cBhvr>
                                        <p:cTn id="29" dur="1" fill="hold">
                                          <p:stCondLst>
                                            <p:cond delay="0"/>
                                          </p:stCondLst>
                                        </p:cTn>
                                        <p:tgtEl>
                                          <p:spTgt spid="1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3"/>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500"/>
                                  </p:stCondLst>
                                  <p:childTnLst>
                                    <p:set>
                                      <p:cBhvr>
                                        <p:cTn id="36" dur="1" fill="hold">
                                          <p:stCondLst>
                                            <p:cond delay="0"/>
                                          </p:stCondLst>
                                        </p:cTn>
                                        <p:tgtEl>
                                          <p:spTgt spid="1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500"/>
                                  </p:stCondLst>
                                  <p:childTnLst>
                                    <p:set>
                                      <p:cBhvr>
                                        <p:cTn id="43"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21" grpId="0" animBg="1"/>
      <p:bldP spid="122" grpId="0" animBg="1"/>
      <p:bldP spid="123" grpId="0" animBg="1"/>
      <p:bldP spid="129" grpId="0" animBg="1"/>
      <p:bldP spid="1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205636"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119" name="Rectangle: Rounded Corners 118">
            <a:extLst>
              <a:ext uri="{FF2B5EF4-FFF2-40B4-BE49-F238E27FC236}">
                <a16:creationId xmlns:a16="http://schemas.microsoft.com/office/drawing/2014/main" id="{F293A50E-894B-41CF-8F32-63A0480043DA}"/>
              </a:ext>
            </a:extLst>
          </p:cNvPr>
          <p:cNvSpPr>
            <a:spLocks noChangeAspect="1"/>
          </p:cNvSpPr>
          <p:nvPr/>
        </p:nvSpPr>
        <p:spPr>
          <a:xfrm>
            <a:off x="319765" y="417057"/>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Rectangle: Rounded Corners 119">
            <a:extLst>
              <a:ext uri="{FF2B5EF4-FFF2-40B4-BE49-F238E27FC236}">
                <a16:creationId xmlns:a16="http://schemas.microsoft.com/office/drawing/2014/main" id="{DA91288E-935C-4B4A-ADD1-FC9A85408E6D}"/>
              </a:ext>
            </a:extLst>
          </p:cNvPr>
          <p:cNvSpPr>
            <a:spLocks noChangeAspect="1"/>
          </p:cNvSpPr>
          <p:nvPr/>
        </p:nvSpPr>
        <p:spPr>
          <a:xfrm>
            <a:off x="1281459" y="426176"/>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A904D582-4533-43D8-A3DB-7377EBD1529F}"/>
              </a:ext>
            </a:extLst>
          </p:cNvPr>
          <p:cNvSpPr>
            <a:spLocks noChangeAspect="1"/>
          </p:cNvSpPr>
          <p:nvPr/>
        </p:nvSpPr>
        <p:spPr>
          <a:xfrm>
            <a:off x="319765" y="1359073"/>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ectangle: Rounded Corners 121">
            <a:extLst>
              <a:ext uri="{FF2B5EF4-FFF2-40B4-BE49-F238E27FC236}">
                <a16:creationId xmlns:a16="http://schemas.microsoft.com/office/drawing/2014/main" id="{64C3297A-F2A9-4172-957B-8C8AD7E74AD6}"/>
              </a:ext>
            </a:extLst>
          </p:cNvPr>
          <p:cNvSpPr>
            <a:spLocks noChangeAspect="1"/>
          </p:cNvSpPr>
          <p:nvPr/>
        </p:nvSpPr>
        <p:spPr>
          <a:xfrm>
            <a:off x="1281459" y="1353277"/>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ectangle: Rounded Corners 122">
            <a:extLst>
              <a:ext uri="{FF2B5EF4-FFF2-40B4-BE49-F238E27FC236}">
                <a16:creationId xmlns:a16="http://schemas.microsoft.com/office/drawing/2014/main" id="{E44A6E8C-11AA-4761-9488-187736E906ED}"/>
              </a:ext>
            </a:extLst>
          </p:cNvPr>
          <p:cNvSpPr>
            <a:spLocks noChangeAspect="1"/>
          </p:cNvSpPr>
          <p:nvPr/>
        </p:nvSpPr>
        <p:spPr>
          <a:xfrm>
            <a:off x="319765" y="3578170"/>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4" name="Group 123">
            <a:extLst>
              <a:ext uri="{FF2B5EF4-FFF2-40B4-BE49-F238E27FC236}">
                <a16:creationId xmlns:a16="http://schemas.microsoft.com/office/drawing/2014/main" id="{B1E36185-DCC0-4F7F-96AF-12313D157CC0}"/>
              </a:ext>
            </a:extLst>
          </p:cNvPr>
          <p:cNvGrpSpPr/>
          <p:nvPr/>
        </p:nvGrpSpPr>
        <p:grpSpPr>
          <a:xfrm>
            <a:off x="319765" y="3584779"/>
            <a:ext cx="1913862" cy="1871331"/>
            <a:chOff x="-2945222" y="3638400"/>
            <a:chExt cx="1913862" cy="1871331"/>
          </a:xfrm>
          <a:solidFill>
            <a:srgbClr val="F0EA19"/>
          </a:solidFill>
        </p:grpSpPr>
        <p:sp>
          <p:nvSpPr>
            <p:cNvPr id="125" name="Rectangle: Rounded Corners 124">
              <a:extLst>
                <a:ext uri="{FF2B5EF4-FFF2-40B4-BE49-F238E27FC236}">
                  <a16:creationId xmlns:a16="http://schemas.microsoft.com/office/drawing/2014/main" id="{5165C117-62FB-4C87-B3E7-F5D01E964288}"/>
                </a:ext>
              </a:extLst>
            </p:cNvPr>
            <p:cNvSpPr/>
            <p:nvPr/>
          </p:nvSpPr>
          <p:spPr>
            <a:xfrm>
              <a:off x="-1988292" y="36384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6" name="Group 125">
              <a:extLst>
                <a:ext uri="{FF2B5EF4-FFF2-40B4-BE49-F238E27FC236}">
                  <a16:creationId xmlns:a16="http://schemas.microsoft.com/office/drawing/2014/main" id="{4CF65AE5-AC62-4501-8E1C-9B322EE4C96D}"/>
                </a:ext>
              </a:extLst>
            </p:cNvPr>
            <p:cNvGrpSpPr/>
            <p:nvPr/>
          </p:nvGrpSpPr>
          <p:grpSpPr>
            <a:xfrm>
              <a:off x="-2945222" y="4561367"/>
              <a:ext cx="1913862" cy="948364"/>
              <a:chOff x="-2799908" y="2961166"/>
              <a:chExt cx="1913862" cy="948364"/>
            </a:xfrm>
            <a:grpFill/>
          </p:grpSpPr>
          <p:sp>
            <p:nvSpPr>
              <p:cNvPr id="127" name="Rectangle: Rounded Corners 126">
                <a:extLst>
                  <a:ext uri="{FF2B5EF4-FFF2-40B4-BE49-F238E27FC236}">
                    <a16:creationId xmlns:a16="http://schemas.microsoft.com/office/drawing/2014/main" id="{43E0341B-4B3B-4F9D-9B0B-B6753A259163}"/>
                  </a:ext>
                </a:extLst>
              </p:cNvPr>
              <p:cNvSpPr/>
              <p:nvPr/>
            </p:nvSpPr>
            <p:spPr>
              <a:xfrm>
                <a:off x="-1842977" y="29738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Rectangle: Rounded Corners 127">
                <a:extLst>
                  <a:ext uri="{FF2B5EF4-FFF2-40B4-BE49-F238E27FC236}">
                    <a16:creationId xmlns:a16="http://schemas.microsoft.com/office/drawing/2014/main" id="{702C1751-B387-43C5-8414-D9D6F02A9838}"/>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9" name="Rectangle: Rounded Corners 128">
            <a:extLst>
              <a:ext uri="{FF2B5EF4-FFF2-40B4-BE49-F238E27FC236}">
                <a16:creationId xmlns:a16="http://schemas.microsoft.com/office/drawing/2014/main" id="{58A7908E-A0B8-45B9-935B-A19781B4409C}"/>
              </a:ext>
            </a:extLst>
          </p:cNvPr>
          <p:cNvSpPr>
            <a:spLocks noChangeAspect="1"/>
          </p:cNvSpPr>
          <p:nvPr/>
        </p:nvSpPr>
        <p:spPr>
          <a:xfrm>
            <a:off x="6089400" y="460429"/>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Rectangle: Rounded Corners 129">
            <a:extLst>
              <a:ext uri="{FF2B5EF4-FFF2-40B4-BE49-F238E27FC236}">
                <a16:creationId xmlns:a16="http://schemas.microsoft.com/office/drawing/2014/main" id="{D34DDBE3-7B62-4874-BE4B-0567F4671B30}"/>
              </a:ext>
            </a:extLst>
          </p:cNvPr>
          <p:cNvSpPr>
            <a:spLocks noChangeAspect="1"/>
          </p:cNvSpPr>
          <p:nvPr/>
        </p:nvSpPr>
        <p:spPr>
          <a:xfrm>
            <a:off x="6089399" y="1402445"/>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1" name="Group 130">
            <a:extLst>
              <a:ext uri="{FF2B5EF4-FFF2-40B4-BE49-F238E27FC236}">
                <a16:creationId xmlns:a16="http://schemas.microsoft.com/office/drawing/2014/main" id="{278B1124-AAE1-424D-BFD1-08858E8379A6}"/>
              </a:ext>
            </a:extLst>
          </p:cNvPr>
          <p:cNvGrpSpPr/>
          <p:nvPr/>
        </p:nvGrpSpPr>
        <p:grpSpPr>
          <a:xfrm rot="16200000">
            <a:off x="6554310" y="935719"/>
            <a:ext cx="1911647" cy="935666"/>
            <a:chOff x="-2799908" y="2961165"/>
            <a:chExt cx="1913862" cy="935666"/>
          </a:xfrm>
          <a:solidFill>
            <a:srgbClr val="FE8E07"/>
          </a:solidFill>
        </p:grpSpPr>
        <p:sp>
          <p:nvSpPr>
            <p:cNvPr id="132" name="Rectangle: Rounded Corners 131">
              <a:extLst>
                <a:ext uri="{FF2B5EF4-FFF2-40B4-BE49-F238E27FC236}">
                  <a16:creationId xmlns:a16="http://schemas.microsoft.com/office/drawing/2014/main" id="{7DE5FA64-B6AF-4281-9FB7-7BD70B4AF30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Rectangle: Rounded Corners 132">
              <a:extLst>
                <a:ext uri="{FF2B5EF4-FFF2-40B4-BE49-F238E27FC236}">
                  <a16:creationId xmlns:a16="http://schemas.microsoft.com/office/drawing/2014/main" id="{291015F1-A08B-489C-BAD0-846CA7B5947F}"/>
                </a:ext>
              </a:extLst>
            </p:cNvPr>
            <p:cNvSpPr/>
            <p:nvPr/>
          </p:nvSpPr>
          <p:spPr>
            <a:xfrm>
              <a:off x="-2799908" y="2961166"/>
              <a:ext cx="956932"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537C1C81-F06B-4E9A-95A5-A20777201D35}"/>
              </a:ext>
            </a:extLst>
          </p:cNvPr>
          <p:cNvGrpSpPr/>
          <p:nvPr/>
        </p:nvGrpSpPr>
        <p:grpSpPr>
          <a:xfrm rot="16200000">
            <a:off x="5592637" y="4018647"/>
            <a:ext cx="1913862" cy="935666"/>
            <a:chOff x="-2799908" y="2961165"/>
            <a:chExt cx="1913862" cy="935666"/>
          </a:xfrm>
          <a:solidFill>
            <a:srgbClr val="FE8E07"/>
          </a:solidFill>
        </p:grpSpPr>
        <p:sp>
          <p:nvSpPr>
            <p:cNvPr id="135" name="Rectangle: Rounded Corners 134">
              <a:extLst>
                <a:ext uri="{FF2B5EF4-FFF2-40B4-BE49-F238E27FC236}">
                  <a16:creationId xmlns:a16="http://schemas.microsoft.com/office/drawing/2014/main" id="{8BE5EBB0-0886-4141-8CCA-A99A51E53E59}"/>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Rounded Corners 135">
              <a:extLst>
                <a:ext uri="{FF2B5EF4-FFF2-40B4-BE49-F238E27FC236}">
                  <a16:creationId xmlns:a16="http://schemas.microsoft.com/office/drawing/2014/main" id="{F881E353-A9E6-479F-B97D-5FF8DE4E8670}"/>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7" name="Group 136">
            <a:extLst>
              <a:ext uri="{FF2B5EF4-FFF2-40B4-BE49-F238E27FC236}">
                <a16:creationId xmlns:a16="http://schemas.microsoft.com/office/drawing/2014/main" id="{458F83EA-BA74-4980-853D-A4E1EC03D3A1}"/>
              </a:ext>
            </a:extLst>
          </p:cNvPr>
          <p:cNvGrpSpPr/>
          <p:nvPr/>
        </p:nvGrpSpPr>
        <p:grpSpPr>
          <a:xfrm rot="16200000">
            <a:off x="6530740" y="4026391"/>
            <a:ext cx="1913862" cy="935666"/>
            <a:chOff x="-2799908" y="2961165"/>
            <a:chExt cx="1913862" cy="935666"/>
          </a:xfrm>
          <a:solidFill>
            <a:srgbClr val="FE8E07"/>
          </a:solidFill>
        </p:grpSpPr>
        <p:sp>
          <p:nvSpPr>
            <p:cNvPr id="138" name="Rectangle: Rounded Corners 137">
              <a:extLst>
                <a:ext uri="{FF2B5EF4-FFF2-40B4-BE49-F238E27FC236}">
                  <a16:creationId xmlns:a16="http://schemas.microsoft.com/office/drawing/2014/main" id="{E8957367-F5C1-4517-975B-18B178D1D13D}"/>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Rounded Corners 138">
              <a:extLst>
                <a:ext uri="{FF2B5EF4-FFF2-40B4-BE49-F238E27FC236}">
                  <a16:creationId xmlns:a16="http://schemas.microsoft.com/office/drawing/2014/main" id="{B0C0F59C-729D-4D7F-A60A-86075ECF8C4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Rectangle: Rounded Corners 38">
            <a:extLst>
              <a:ext uri="{FF2B5EF4-FFF2-40B4-BE49-F238E27FC236}">
                <a16:creationId xmlns:a16="http://schemas.microsoft.com/office/drawing/2014/main" id="{50C4F82D-7FD2-460A-AF65-C0DC3CB38E83}"/>
              </a:ext>
            </a:extLst>
          </p:cNvPr>
          <p:cNvSpPr/>
          <p:nvPr/>
        </p:nvSpPr>
        <p:spPr>
          <a:xfrm>
            <a:off x="319764" y="2483888"/>
            <a:ext cx="4861835" cy="85882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0" name="Picture 39" descr="A close up of a logo  Description automatically generated">
            <a:extLst>
              <a:ext uri="{FF2B5EF4-FFF2-40B4-BE49-F238E27FC236}">
                <a16:creationId xmlns:a16="http://schemas.microsoft.com/office/drawing/2014/main" id="{7F635A1C-EEC6-41E4-8B8B-F622593FAE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5179" y="2648338"/>
            <a:ext cx="103882" cy="583261"/>
          </a:xfrm>
          <a:prstGeom prst="rect">
            <a:avLst/>
          </a:prstGeom>
        </p:spPr>
      </p:pic>
      <p:pic>
        <p:nvPicPr>
          <p:cNvPr id="41" name="Picture 40" descr="A picture containing drawing  Description automatically generated">
            <a:extLst>
              <a:ext uri="{FF2B5EF4-FFF2-40B4-BE49-F238E27FC236}">
                <a16:creationId xmlns:a16="http://schemas.microsoft.com/office/drawing/2014/main" id="{FC73C341-9E09-45C5-8F56-D81168B8FF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051" y="2636896"/>
            <a:ext cx="431727" cy="583261"/>
          </a:xfrm>
          <a:prstGeom prst="rect">
            <a:avLst/>
          </a:prstGeom>
        </p:spPr>
      </p:pic>
      <p:pic>
        <p:nvPicPr>
          <p:cNvPr id="42" name="Picture 41" descr="A close up of a logo  Description automatically generated">
            <a:extLst>
              <a:ext uri="{FF2B5EF4-FFF2-40B4-BE49-F238E27FC236}">
                <a16:creationId xmlns:a16="http://schemas.microsoft.com/office/drawing/2014/main" id="{3FA43C2C-AA7C-4DE9-A79E-CA96C81A3E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7592" y="2622385"/>
            <a:ext cx="412667" cy="589932"/>
          </a:xfrm>
          <a:prstGeom prst="rect">
            <a:avLst/>
          </a:prstGeom>
        </p:spPr>
      </p:pic>
      <p:pic>
        <p:nvPicPr>
          <p:cNvPr id="43" name="Picture 42" descr="A close up of a logo  Description automatically generated">
            <a:extLst>
              <a:ext uri="{FF2B5EF4-FFF2-40B4-BE49-F238E27FC236}">
                <a16:creationId xmlns:a16="http://schemas.microsoft.com/office/drawing/2014/main" id="{48FC8A4A-66F1-4304-848F-186B8FDDAE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9910" y="2662291"/>
            <a:ext cx="412667" cy="589932"/>
          </a:xfrm>
          <a:prstGeom prst="rect">
            <a:avLst/>
          </a:prstGeom>
        </p:spPr>
      </p:pic>
      <p:pic>
        <p:nvPicPr>
          <p:cNvPr id="44" name="Picture 43" descr="A close up of a logo  Description automatically generated">
            <a:extLst>
              <a:ext uri="{FF2B5EF4-FFF2-40B4-BE49-F238E27FC236}">
                <a16:creationId xmlns:a16="http://schemas.microsoft.com/office/drawing/2014/main" id="{5633DDD5-CDB0-4E5C-8AC8-48CD9FC975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639" y="2648338"/>
            <a:ext cx="103882" cy="583261"/>
          </a:xfrm>
          <a:prstGeom prst="rect">
            <a:avLst/>
          </a:prstGeom>
        </p:spPr>
      </p:pic>
      <p:pic>
        <p:nvPicPr>
          <p:cNvPr id="45" name="Picture 44" descr="A close up of a logo  Description automatically generated">
            <a:extLst>
              <a:ext uri="{FF2B5EF4-FFF2-40B4-BE49-F238E27FC236}">
                <a16:creationId xmlns:a16="http://schemas.microsoft.com/office/drawing/2014/main" id="{E23BF85F-1045-4A15-B558-85F232ED098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5670" y="2662291"/>
            <a:ext cx="412667" cy="589932"/>
          </a:xfrm>
          <a:prstGeom prst="rect">
            <a:avLst/>
          </a:prstGeom>
        </p:spPr>
      </p:pic>
      <p:pic>
        <p:nvPicPr>
          <p:cNvPr id="46" name="Picture 45" descr="A close up of a logo  Description automatically generated">
            <a:extLst>
              <a:ext uri="{FF2B5EF4-FFF2-40B4-BE49-F238E27FC236}">
                <a16:creationId xmlns:a16="http://schemas.microsoft.com/office/drawing/2014/main" id="{DE8DE7C1-4ABF-4149-B2CD-FB8674DF57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5410" y="2631371"/>
            <a:ext cx="103882" cy="583261"/>
          </a:xfrm>
          <a:prstGeom prst="rect">
            <a:avLst/>
          </a:prstGeom>
        </p:spPr>
      </p:pic>
      <p:pic>
        <p:nvPicPr>
          <p:cNvPr id="47" name="Picture 46" descr="A close up of a logo  Description automatically generated">
            <a:extLst>
              <a:ext uri="{FF2B5EF4-FFF2-40B4-BE49-F238E27FC236}">
                <a16:creationId xmlns:a16="http://schemas.microsoft.com/office/drawing/2014/main" id="{16F0959A-2D4C-4009-B157-DBA3DA691A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4741" y="2645324"/>
            <a:ext cx="412667" cy="589932"/>
          </a:xfrm>
          <a:prstGeom prst="rect">
            <a:avLst/>
          </a:prstGeom>
        </p:spPr>
      </p:pic>
      <p:pic>
        <p:nvPicPr>
          <p:cNvPr id="48" name="Picture 47" descr="A close up of a logo  Description automatically generated">
            <a:extLst>
              <a:ext uri="{FF2B5EF4-FFF2-40B4-BE49-F238E27FC236}">
                <a16:creationId xmlns:a16="http://schemas.microsoft.com/office/drawing/2014/main" id="{F6617D3E-7628-47F8-9741-78E7792FAA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5856" y="2631371"/>
            <a:ext cx="103882" cy="583261"/>
          </a:xfrm>
          <a:prstGeom prst="rect">
            <a:avLst/>
          </a:prstGeom>
        </p:spPr>
      </p:pic>
      <p:sp>
        <p:nvSpPr>
          <p:cNvPr id="49" name="Rectangle: Rounded Corners 48">
            <a:extLst>
              <a:ext uri="{FF2B5EF4-FFF2-40B4-BE49-F238E27FC236}">
                <a16:creationId xmlns:a16="http://schemas.microsoft.com/office/drawing/2014/main" id="{588F2D9A-A7DC-4B97-A120-2667AF76C1F4}"/>
              </a:ext>
            </a:extLst>
          </p:cNvPr>
          <p:cNvSpPr/>
          <p:nvPr/>
        </p:nvSpPr>
        <p:spPr>
          <a:xfrm>
            <a:off x="6081734" y="2483888"/>
            <a:ext cx="4195237" cy="85882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0" name="Picture 49" descr="A close up of a logo  Description automatically generated">
            <a:extLst>
              <a:ext uri="{FF2B5EF4-FFF2-40B4-BE49-F238E27FC236}">
                <a16:creationId xmlns:a16="http://schemas.microsoft.com/office/drawing/2014/main" id="{6A7D858A-C589-41A6-BF72-0C8A2AECAE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87781" y="2648338"/>
            <a:ext cx="103882" cy="583261"/>
          </a:xfrm>
          <a:prstGeom prst="rect">
            <a:avLst/>
          </a:prstGeom>
        </p:spPr>
      </p:pic>
      <p:pic>
        <p:nvPicPr>
          <p:cNvPr id="51" name="Picture 50" descr="A picture containing drawing  Description automatically generated">
            <a:extLst>
              <a:ext uri="{FF2B5EF4-FFF2-40B4-BE49-F238E27FC236}">
                <a16:creationId xmlns:a16="http://schemas.microsoft.com/office/drawing/2014/main" id="{564468BC-FEFA-49C9-BDCF-5B6028EBFF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3853" y="2636896"/>
            <a:ext cx="431727" cy="583261"/>
          </a:xfrm>
          <a:prstGeom prst="rect">
            <a:avLst/>
          </a:prstGeom>
        </p:spPr>
      </p:pic>
      <p:pic>
        <p:nvPicPr>
          <p:cNvPr id="52" name="Picture 51" descr="A close up of a logo  Description automatically generated">
            <a:extLst>
              <a:ext uri="{FF2B5EF4-FFF2-40B4-BE49-F238E27FC236}">
                <a16:creationId xmlns:a16="http://schemas.microsoft.com/office/drawing/2014/main" id="{1EA72EE0-22D6-4171-86DD-E52B2FC34D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9394" y="2622385"/>
            <a:ext cx="412667" cy="589932"/>
          </a:xfrm>
          <a:prstGeom prst="rect">
            <a:avLst/>
          </a:prstGeom>
        </p:spPr>
      </p:pic>
      <p:pic>
        <p:nvPicPr>
          <p:cNvPr id="53" name="Picture 52" descr="A close up of a logo  Description automatically generated">
            <a:extLst>
              <a:ext uri="{FF2B5EF4-FFF2-40B4-BE49-F238E27FC236}">
                <a16:creationId xmlns:a16="http://schemas.microsoft.com/office/drawing/2014/main" id="{F648FEB6-92E6-422E-9A11-3EC65293EA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56962" y="2662291"/>
            <a:ext cx="412667" cy="589932"/>
          </a:xfrm>
          <a:prstGeom prst="rect">
            <a:avLst/>
          </a:prstGeom>
        </p:spPr>
      </p:pic>
      <p:pic>
        <p:nvPicPr>
          <p:cNvPr id="54" name="Picture 53" descr="A close up of a logo  Description automatically generated">
            <a:extLst>
              <a:ext uri="{FF2B5EF4-FFF2-40B4-BE49-F238E27FC236}">
                <a16:creationId xmlns:a16="http://schemas.microsoft.com/office/drawing/2014/main" id="{B8059813-0FAA-4B9E-9214-F761912EC8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7468" y="2648329"/>
            <a:ext cx="103882" cy="583261"/>
          </a:xfrm>
          <a:prstGeom prst="rect">
            <a:avLst/>
          </a:prstGeom>
        </p:spPr>
      </p:pic>
      <p:pic>
        <p:nvPicPr>
          <p:cNvPr id="55" name="Picture 54" descr="A close up of a logo  Description automatically generated">
            <a:extLst>
              <a:ext uri="{FF2B5EF4-FFF2-40B4-BE49-F238E27FC236}">
                <a16:creationId xmlns:a16="http://schemas.microsoft.com/office/drawing/2014/main" id="{4CE1995D-ACD5-4BE1-9A65-2DC1CC9F89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5122" y="2662291"/>
            <a:ext cx="412667" cy="589932"/>
          </a:xfrm>
          <a:prstGeom prst="rect">
            <a:avLst/>
          </a:prstGeom>
        </p:spPr>
      </p:pic>
      <p:pic>
        <p:nvPicPr>
          <p:cNvPr id="56" name="Picture 55" descr="A picture containing drawing  Description automatically generated">
            <a:extLst>
              <a:ext uri="{FF2B5EF4-FFF2-40B4-BE49-F238E27FC236}">
                <a16:creationId xmlns:a16="http://schemas.microsoft.com/office/drawing/2014/main" id="{13F16A07-9295-476E-8E4D-FE1F1F7CC9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15978" y="2632624"/>
            <a:ext cx="363826" cy="583261"/>
          </a:xfrm>
          <a:prstGeom prst="rect">
            <a:avLst/>
          </a:prstGeom>
        </p:spPr>
      </p:pic>
      <p:sp>
        <p:nvSpPr>
          <p:cNvPr id="58" name="Rectangle: Rounded Corners 57">
            <a:extLst>
              <a:ext uri="{FF2B5EF4-FFF2-40B4-BE49-F238E27FC236}">
                <a16:creationId xmlns:a16="http://schemas.microsoft.com/office/drawing/2014/main" id="{A8881850-23DB-4608-B0BB-AA56D33F3376}"/>
              </a:ext>
            </a:extLst>
          </p:cNvPr>
          <p:cNvSpPr/>
          <p:nvPr/>
        </p:nvSpPr>
        <p:spPr>
          <a:xfrm>
            <a:off x="319766" y="5586816"/>
            <a:ext cx="3248572" cy="85882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9" name="Picture 58" descr="A close up of a logo  Description automatically generated">
            <a:extLst>
              <a:ext uri="{FF2B5EF4-FFF2-40B4-BE49-F238E27FC236}">
                <a16:creationId xmlns:a16="http://schemas.microsoft.com/office/drawing/2014/main" id="{2AAC3793-A713-45F2-A079-58D62110EE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58678" y="5751266"/>
            <a:ext cx="103882" cy="583261"/>
          </a:xfrm>
          <a:prstGeom prst="rect">
            <a:avLst/>
          </a:prstGeom>
        </p:spPr>
      </p:pic>
      <p:pic>
        <p:nvPicPr>
          <p:cNvPr id="60" name="Picture 59" descr="A picture containing drawing  Description automatically generated">
            <a:extLst>
              <a:ext uri="{FF2B5EF4-FFF2-40B4-BE49-F238E27FC236}">
                <a16:creationId xmlns:a16="http://schemas.microsoft.com/office/drawing/2014/main" id="{76DB5492-99D9-4426-82D3-9709F5E301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2050" y="5739824"/>
            <a:ext cx="431727" cy="583261"/>
          </a:xfrm>
          <a:prstGeom prst="rect">
            <a:avLst/>
          </a:prstGeom>
        </p:spPr>
      </p:pic>
      <p:pic>
        <p:nvPicPr>
          <p:cNvPr id="61" name="Picture 60" descr="A close up of a logo  Description automatically generated">
            <a:extLst>
              <a:ext uri="{FF2B5EF4-FFF2-40B4-BE49-F238E27FC236}">
                <a16:creationId xmlns:a16="http://schemas.microsoft.com/office/drawing/2014/main" id="{3B2C4217-E37B-4561-B7D3-D0CC8D032F7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7591" y="5725313"/>
            <a:ext cx="412667" cy="589932"/>
          </a:xfrm>
          <a:prstGeom prst="rect">
            <a:avLst/>
          </a:prstGeom>
        </p:spPr>
      </p:pic>
      <p:pic>
        <p:nvPicPr>
          <p:cNvPr id="62" name="Picture 61" descr="A close up of a logo  Description automatically generated">
            <a:extLst>
              <a:ext uri="{FF2B5EF4-FFF2-40B4-BE49-F238E27FC236}">
                <a16:creationId xmlns:a16="http://schemas.microsoft.com/office/drawing/2014/main" id="{E4D50F9C-5858-498D-B1C4-C04B7A0BE8C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32862" y="5744595"/>
            <a:ext cx="412667" cy="589932"/>
          </a:xfrm>
          <a:prstGeom prst="rect">
            <a:avLst/>
          </a:prstGeom>
        </p:spPr>
      </p:pic>
      <p:sp>
        <p:nvSpPr>
          <p:cNvPr id="3" name="Rectangle: Rounded Corners 2">
            <a:extLst>
              <a:ext uri="{FF2B5EF4-FFF2-40B4-BE49-F238E27FC236}">
                <a16:creationId xmlns:a16="http://schemas.microsoft.com/office/drawing/2014/main" id="{07906D0E-307A-499F-A5EC-3284DEB792E1}"/>
              </a:ext>
            </a:extLst>
          </p:cNvPr>
          <p:cNvSpPr/>
          <p:nvPr/>
        </p:nvSpPr>
        <p:spPr>
          <a:xfrm>
            <a:off x="1703858" y="5660078"/>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66" descr="A close up of a logo  Description automatically generated">
            <a:extLst>
              <a:ext uri="{FF2B5EF4-FFF2-40B4-BE49-F238E27FC236}">
                <a16:creationId xmlns:a16="http://schemas.microsoft.com/office/drawing/2014/main" id="{00A67B57-E627-42C6-AA60-8A348391EC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61057" y="5711399"/>
            <a:ext cx="363826" cy="609655"/>
          </a:xfrm>
          <a:prstGeom prst="rect">
            <a:avLst/>
          </a:prstGeom>
        </p:spPr>
      </p:pic>
      <p:sp>
        <p:nvSpPr>
          <p:cNvPr id="68" name="Rectangle: Rounded Corners 67">
            <a:extLst>
              <a:ext uri="{FF2B5EF4-FFF2-40B4-BE49-F238E27FC236}">
                <a16:creationId xmlns:a16="http://schemas.microsoft.com/office/drawing/2014/main" id="{8372BC17-653B-4554-AB79-E6DD746C2982}"/>
              </a:ext>
            </a:extLst>
          </p:cNvPr>
          <p:cNvSpPr/>
          <p:nvPr/>
        </p:nvSpPr>
        <p:spPr>
          <a:xfrm>
            <a:off x="2821702" y="5660078"/>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56E1F22E-6EB5-4F1E-9A10-84D0B7502B17}"/>
              </a:ext>
            </a:extLst>
          </p:cNvPr>
          <p:cNvSpPr/>
          <p:nvPr/>
        </p:nvSpPr>
        <p:spPr>
          <a:xfrm>
            <a:off x="7422331" y="2561103"/>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2567A117-F085-45BA-A928-7A04D74AF0D5}"/>
              </a:ext>
            </a:extLst>
          </p:cNvPr>
          <p:cNvSpPr/>
          <p:nvPr/>
        </p:nvSpPr>
        <p:spPr>
          <a:xfrm>
            <a:off x="8504084" y="2573000"/>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D18D851F-F507-4E80-9C30-A45C470F3D8A}"/>
              </a:ext>
            </a:extLst>
          </p:cNvPr>
          <p:cNvSpPr/>
          <p:nvPr/>
        </p:nvSpPr>
        <p:spPr>
          <a:xfrm>
            <a:off x="6081735" y="5586816"/>
            <a:ext cx="3341665" cy="858823"/>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73" name="Picture 72" descr="A picture containing drawing  Description automatically generated">
            <a:extLst>
              <a:ext uri="{FF2B5EF4-FFF2-40B4-BE49-F238E27FC236}">
                <a16:creationId xmlns:a16="http://schemas.microsoft.com/office/drawing/2014/main" id="{9F4A747F-08E8-4047-A48C-412F6E781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4020" y="5739824"/>
            <a:ext cx="431727" cy="583261"/>
          </a:xfrm>
          <a:prstGeom prst="rect">
            <a:avLst/>
          </a:prstGeom>
        </p:spPr>
      </p:pic>
      <p:pic>
        <p:nvPicPr>
          <p:cNvPr id="74" name="Picture 73" descr="A close up of a logo  Description automatically generated">
            <a:extLst>
              <a:ext uri="{FF2B5EF4-FFF2-40B4-BE49-F238E27FC236}">
                <a16:creationId xmlns:a16="http://schemas.microsoft.com/office/drawing/2014/main" id="{1C0A29DD-5FBF-422A-B719-CB9C19DC143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89561" y="5725313"/>
            <a:ext cx="412667" cy="589932"/>
          </a:xfrm>
          <a:prstGeom prst="rect">
            <a:avLst/>
          </a:prstGeom>
        </p:spPr>
      </p:pic>
      <p:pic>
        <p:nvPicPr>
          <p:cNvPr id="75" name="Picture 74" descr="A close up of a logo  Description automatically generated">
            <a:extLst>
              <a:ext uri="{FF2B5EF4-FFF2-40B4-BE49-F238E27FC236}">
                <a16:creationId xmlns:a16="http://schemas.microsoft.com/office/drawing/2014/main" id="{3B1CB5BA-B9CF-4EE4-95C6-7890D62ED5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77382" y="5744595"/>
            <a:ext cx="412667" cy="589932"/>
          </a:xfrm>
          <a:prstGeom prst="rect">
            <a:avLst/>
          </a:prstGeom>
        </p:spPr>
      </p:pic>
      <p:pic>
        <p:nvPicPr>
          <p:cNvPr id="79" name="Picture 78" descr="A picture containing drawing  Description automatically generated">
            <a:extLst>
              <a:ext uri="{FF2B5EF4-FFF2-40B4-BE49-F238E27FC236}">
                <a16:creationId xmlns:a16="http://schemas.microsoft.com/office/drawing/2014/main" id="{53624EA4-CDFB-48F8-A92F-DED4300B57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56880" y="5731983"/>
            <a:ext cx="363826" cy="583261"/>
          </a:xfrm>
          <a:prstGeom prst="rect">
            <a:avLst/>
          </a:prstGeom>
        </p:spPr>
      </p:pic>
      <p:pic>
        <p:nvPicPr>
          <p:cNvPr id="80" name="Picture 79" descr="A picture containing drawing  Description automatically generated">
            <a:extLst>
              <a:ext uri="{FF2B5EF4-FFF2-40B4-BE49-F238E27FC236}">
                <a16:creationId xmlns:a16="http://schemas.microsoft.com/office/drawing/2014/main" id="{B8B1323A-989E-46CB-84FF-026F2EC0E24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17068" y="5731984"/>
            <a:ext cx="363826" cy="583261"/>
          </a:xfrm>
          <a:prstGeom prst="rect">
            <a:avLst/>
          </a:prstGeom>
        </p:spPr>
      </p:pic>
      <p:sp>
        <p:nvSpPr>
          <p:cNvPr id="76" name="Rectangle: Rounded Corners 75">
            <a:extLst>
              <a:ext uri="{FF2B5EF4-FFF2-40B4-BE49-F238E27FC236}">
                <a16:creationId xmlns:a16="http://schemas.microsoft.com/office/drawing/2014/main" id="{A801A515-7A63-4518-9824-636BAA4A2DB0}"/>
              </a:ext>
            </a:extLst>
          </p:cNvPr>
          <p:cNvSpPr/>
          <p:nvPr/>
        </p:nvSpPr>
        <p:spPr>
          <a:xfrm>
            <a:off x="7527358" y="5664908"/>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F7631180-0B14-4833-B9D4-E89FD78D3A90}"/>
              </a:ext>
            </a:extLst>
          </p:cNvPr>
          <p:cNvSpPr/>
          <p:nvPr/>
        </p:nvSpPr>
        <p:spPr>
          <a:xfrm>
            <a:off x="8663522" y="5670474"/>
            <a:ext cx="587532" cy="70599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80A3A88D-13D7-443E-9187-0FD68E854E56}"/>
              </a:ext>
            </a:extLst>
          </p:cNvPr>
          <p:cNvSpPr/>
          <p:nvPr/>
        </p:nvSpPr>
        <p:spPr>
          <a:xfrm>
            <a:off x="8266739" y="118847"/>
            <a:ext cx="3861844" cy="207152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2800" dirty="0">
                <a:solidFill>
                  <a:schemeClr val="accent4"/>
                </a:solidFill>
                <a:latin typeface="Century Gothic" panose="020B0502020202020204" pitchFamily="34" charset="0"/>
              </a:rPr>
              <a:t>There are ___ ways to make </a:t>
            </a:r>
            <a:r>
              <a:rPr lang="en-GB" sz="2800" dirty="0">
                <a:solidFill>
                  <a:srgbClr val="FF0000"/>
                </a:solidFill>
                <a:latin typeface="Century Gothic" panose="020B0502020202020204" pitchFamily="34" charset="0"/>
              </a:rPr>
              <a:t>Four</a:t>
            </a:r>
            <a:r>
              <a:rPr lang="en-GB" sz="2800" dirty="0">
                <a:solidFill>
                  <a:schemeClr val="accent4"/>
                </a:solidFill>
                <a:latin typeface="Century Gothic" panose="020B0502020202020204" pitchFamily="34" charset="0"/>
              </a:rPr>
              <a:t> from the 1, 2 and 3 blocks.</a:t>
            </a:r>
            <a:endParaRPr lang="en-GB" sz="2800" dirty="0">
              <a:solidFill>
                <a:schemeClr val="accent4"/>
              </a:solidFill>
              <a:latin typeface="Myriad Pro" panose="020B0503030403020204"/>
            </a:endParaRPr>
          </a:p>
        </p:txBody>
      </p:sp>
      <p:pic>
        <p:nvPicPr>
          <p:cNvPr id="82" name="Picture 81" descr="A picture containing drawing  Description automatically generated">
            <a:extLst>
              <a:ext uri="{FF2B5EF4-FFF2-40B4-BE49-F238E27FC236}">
                <a16:creationId xmlns:a16="http://schemas.microsoft.com/office/drawing/2014/main" id="{5043F0DC-F213-4EBE-98D4-764AEF21A05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76971" y="239783"/>
            <a:ext cx="283138" cy="382517"/>
          </a:xfrm>
          <a:prstGeom prst="rect">
            <a:avLst/>
          </a:prstGeom>
        </p:spPr>
      </p:pic>
      <p:sp>
        <p:nvSpPr>
          <p:cNvPr id="64" name="Oval 63">
            <a:extLst>
              <a:ext uri="{FF2B5EF4-FFF2-40B4-BE49-F238E27FC236}">
                <a16:creationId xmlns:a16="http://schemas.microsoft.com/office/drawing/2014/main" id="{47735393-BF8B-43AC-A726-50247194B3E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3081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animBg="1"/>
      <p:bldP spid="69" grpId="0" animBg="1"/>
      <p:bldP spid="70" grpId="0" animBg="1"/>
      <p:bldP spid="76" grpId="0" animBg="1"/>
      <p:bldP spid="78" grpId="0" animBg="1"/>
      <p:bldP spid="8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j-lt"/>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latin typeface="+mj-lt"/>
            </a:endParaRPr>
          </a:p>
        </p:txBody>
      </p:sp>
      <p:sp>
        <p:nvSpPr>
          <p:cNvPr id="65" name="Rectangle: Rounded Corners 64">
            <a:extLst>
              <a:ext uri="{FF2B5EF4-FFF2-40B4-BE49-F238E27FC236}">
                <a16:creationId xmlns:a16="http://schemas.microsoft.com/office/drawing/2014/main" id="{1DF55D99-0288-4925-AEE5-507EFF1ECA00}"/>
              </a:ext>
            </a:extLst>
          </p:cNvPr>
          <p:cNvSpPr>
            <a:spLocks noChangeAspect="1"/>
          </p:cNvSpPr>
          <p:nvPr/>
        </p:nvSpPr>
        <p:spPr>
          <a:xfrm>
            <a:off x="280599" y="5301904"/>
            <a:ext cx="960027" cy="938693"/>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nvGrpSpPr>
          <p:cNvPr id="66" name="Group 65">
            <a:extLst>
              <a:ext uri="{FF2B5EF4-FFF2-40B4-BE49-F238E27FC236}">
                <a16:creationId xmlns:a16="http://schemas.microsoft.com/office/drawing/2014/main" id="{F5A6441B-0E9A-44C3-B13C-6B540A578346}"/>
              </a:ext>
            </a:extLst>
          </p:cNvPr>
          <p:cNvGrpSpPr/>
          <p:nvPr/>
        </p:nvGrpSpPr>
        <p:grpSpPr>
          <a:xfrm>
            <a:off x="1384643" y="4366235"/>
            <a:ext cx="1925701" cy="1871338"/>
            <a:chOff x="6402533" y="2599660"/>
            <a:chExt cx="3827724" cy="3772785"/>
          </a:xfrm>
          <a:solidFill>
            <a:srgbClr val="3DC700"/>
          </a:solidFill>
        </p:grpSpPr>
        <p:grpSp>
          <p:nvGrpSpPr>
            <p:cNvPr id="67" name="Group 66">
              <a:extLst>
                <a:ext uri="{FF2B5EF4-FFF2-40B4-BE49-F238E27FC236}">
                  <a16:creationId xmlns:a16="http://schemas.microsoft.com/office/drawing/2014/main" id="{C3CD9740-297E-47E7-BCEC-EA8EE1B0D31E}"/>
                </a:ext>
              </a:extLst>
            </p:cNvPr>
            <p:cNvGrpSpPr/>
            <p:nvPr/>
          </p:nvGrpSpPr>
          <p:grpSpPr>
            <a:xfrm>
              <a:off x="6402533" y="4501115"/>
              <a:ext cx="3827724" cy="1871330"/>
              <a:chOff x="6402533" y="4470990"/>
              <a:chExt cx="3827724" cy="1871330"/>
            </a:xfrm>
            <a:grpFill/>
          </p:grpSpPr>
          <p:sp>
            <p:nvSpPr>
              <p:cNvPr id="71" name="Rectangle: Rounded Corners 70">
                <a:extLst>
                  <a:ext uri="{FF2B5EF4-FFF2-40B4-BE49-F238E27FC236}">
                    <a16:creationId xmlns:a16="http://schemas.microsoft.com/office/drawing/2014/main" id="{0A4344A9-6085-422F-95FF-8D980A6AAAD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2" name="Rectangle: Rounded Corners 71">
                <a:extLst>
                  <a:ext uri="{FF2B5EF4-FFF2-40B4-BE49-F238E27FC236}">
                    <a16:creationId xmlns:a16="http://schemas.microsoft.com/office/drawing/2014/main" id="{B4C35E85-FC0E-4D5D-AD3A-38628D5A2515}"/>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68" name="Group 67">
              <a:extLst>
                <a:ext uri="{FF2B5EF4-FFF2-40B4-BE49-F238E27FC236}">
                  <a16:creationId xmlns:a16="http://schemas.microsoft.com/office/drawing/2014/main" id="{DEABA031-974A-4BE5-927E-7C26899733CC}"/>
                </a:ext>
              </a:extLst>
            </p:cNvPr>
            <p:cNvGrpSpPr/>
            <p:nvPr/>
          </p:nvGrpSpPr>
          <p:grpSpPr>
            <a:xfrm>
              <a:off x="6402533" y="2599660"/>
              <a:ext cx="3827724" cy="1871330"/>
              <a:chOff x="6402533" y="4470990"/>
              <a:chExt cx="3827724" cy="1871330"/>
            </a:xfrm>
            <a:grpFill/>
          </p:grpSpPr>
          <p:sp>
            <p:nvSpPr>
              <p:cNvPr id="69" name="Rectangle: Rounded Corners 68">
                <a:extLst>
                  <a:ext uri="{FF2B5EF4-FFF2-40B4-BE49-F238E27FC236}">
                    <a16:creationId xmlns:a16="http://schemas.microsoft.com/office/drawing/2014/main" id="{1E5E8A1D-6BC8-4369-A173-737CE7EC7517}"/>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0" name="Rectangle: Rounded Corners 69">
                <a:extLst>
                  <a:ext uri="{FF2B5EF4-FFF2-40B4-BE49-F238E27FC236}">
                    <a16:creationId xmlns:a16="http://schemas.microsoft.com/office/drawing/2014/main" id="{2925E308-EFA9-408E-8061-B9EDD813308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grpSp>
        <p:nvGrpSpPr>
          <p:cNvPr id="73" name="Group 72">
            <a:extLst>
              <a:ext uri="{FF2B5EF4-FFF2-40B4-BE49-F238E27FC236}">
                <a16:creationId xmlns:a16="http://schemas.microsoft.com/office/drawing/2014/main" id="{A2673AF7-2D74-4BE6-8A15-53D08FBBF0E5}"/>
              </a:ext>
            </a:extLst>
          </p:cNvPr>
          <p:cNvGrpSpPr/>
          <p:nvPr/>
        </p:nvGrpSpPr>
        <p:grpSpPr>
          <a:xfrm>
            <a:off x="3726723" y="3429000"/>
            <a:ext cx="1936332" cy="2799634"/>
            <a:chOff x="8936702" y="2401110"/>
            <a:chExt cx="2679404" cy="3929796"/>
          </a:xfrm>
        </p:grpSpPr>
        <p:grpSp>
          <p:nvGrpSpPr>
            <p:cNvPr id="74" name="Group 73">
              <a:extLst>
                <a:ext uri="{FF2B5EF4-FFF2-40B4-BE49-F238E27FC236}">
                  <a16:creationId xmlns:a16="http://schemas.microsoft.com/office/drawing/2014/main" id="{9AD58C6D-20DD-4745-87BD-AA3FA3E79B1A}"/>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98" name="Rectangle: Rounded Corners 97">
                <a:extLst>
                  <a:ext uri="{FF2B5EF4-FFF2-40B4-BE49-F238E27FC236}">
                    <a16:creationId xmlns:a16="http://schemas.microsoft.com/office/drawing/2014/main" id="{C26A8295-E313-4DF9-9F8F-2E9E25077570}"/>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99" name="Rectangle: Rounded Corners 98">
                <a:extLst>
                  <a:ext uri="{FF2B5EF4-FFF2-40B4-BE49-F238E27FC236}">
                    <a16:creationId xmlns:a16="http://schemas.microsoft.com/office/drawing/2014/main" id="{762E39DD-2952-4337-866B-B34A5B45CCE4}"/>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94" name="Group 93">
              <a:extLst>
                <a:ext uri="{FF2B5EF4-FFF2-40B4-BE49-F238E27FC236}">
                  <a16:creationId xmlns:a16="http://schemas.microsoft.com/office/drawing/2014/main" id="{9588DE44-081B-4CF9-B9EE-9153AD6B2951}"/>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96" name="Rectangle: Rounded Corners 95">
                <a:extLst>
                  <a:ext uri="{FF2B5EF4-FFF2-40B4-BE49-F238E27FC236}">
                    <a16:creationId xmlns:a16="http://schemas.microsoft.com/office/drawing/2014/main" id="{F2186AC0-3997-4EFA-AF52-6CA7DB124F62}"/>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97" name="Rectangle: Rounded Corners 96">
                <a:extLst>
                  <a:ext uri="{FF2B5EF4-FFF2-40B4-BE49-F238E27FC236}">
                    <a16:creationId xmlns:a16="http://schemas.microsoft.com/office/drawing/2014/main" id="{F5F060A6-2AD7-4D70-8C70-FCB008AD3E4A}"/>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95" name="Rectangle: Rounded Corners 94">
              <a:extLst>
                <a:ext uri="{FF2B5EF4-FFF2-40B4-BE49-F238E27FC236}">
                  <a16:creationId xmlns:a16="http://schemas.microsoft.com/office/drawing/2014/main" id="{F3D034A1-8C10-4B05-9101-FD0DC1486330}"/>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grpSp>
      <p:grpSp>
        <p:nvGrpSpPr>
          <p:cNvPr id="100" name="Group 99">
            <a:extLst>
              <a:ext uri="{FF2B5EF4-FFF2-40B4-BE49-F238E27FC236}">
                <a16:creationId xmlns:a16="http://schemas.microsoft.com/office/drawing/2014/main" id="{95ACF621-1A35-45B1-B461-DC7F76A19D8C}"/>
              </a:ext>
            </a:extLst>
          </p:cNvPr>
          <p:cNvGrpSpPr/>
          <p:nvPr/>
        </p:nvGrpSpPr>
        <p:grpSpPr>
          <a:xfrm>
            <a:off x="1434335" y="2073408"/>
            <a:ext cx="1913862" cy="1871332"/>
            <a:chOff x="-2945222" y="3625700"/>
            <a:chExt cx="1913862" cy="1871332"/>
          </a:xfrm>
          <a:solidFill>
            <a:srgbClr val="F0EA19"/>
          </a:solidFill>
        </p:grpSpPr>
        <p:sp>
          <p:nvSpPr>
            <p:cNvPr id="101" name="Rectangle: Rounded Corners 100">
              <a:extLst>
                <a:ext uri="{FF2B5EF4-FFF2-40B4-BE49-F238E27FC236}">
                  <a16:creationId xmlns:a16="http://schemas.microsoft.com/office/drawing/2014/main" id="{9C73DD91-D864-49F7-B664-5070E906D43F}"/>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nvGrpSpPr>
            <p:cNvPr id="102" name="Group 101">
              <a:extLst>
                <a:ext uri="{FF2B5EF4-FFF2-40B4-BE49-F238E27FC236}">
                  <a16:creationId xmlns:a16="http://schemas.microsoft.com/office/drawing/2014/main" id="{3CBA035C-0255-408A-A905-E3DC50710750}"/>
                </a:ext>
              </a:extLst>
            </p:cNvPr>
            <p:cNvGrpSpPr/>
            <p:nvPr/>
          </p:nvGrpSpPr>
          <p:grpSpPr>
            <a:xfrm>
              <a:off x="-2945222" y="4561366"/>
              <a:ext cx="1913862" cy="935666"/>
              <a:chOff x="-2799908" y="2961165"/>
              <a:chExt cx="1913862" cy="935666"/>
            </a:xfrm>
            <a:grpFill/>
          </p:grpSpPr>
          <p:sp>
            <p:nvSpPr>
              <p:cNvPr id="103" name="Rectangle: Rounded Corners 102">
                <a:extLst>
                  <a:ext uri="{FF2B5EF4-FFF2-40B4-BE49-F238E27FC236}">
                    <a16:creationId xmlns:a16="http://schemas.microsoft.com/office/drawing/2014/main" id="{CEE232C3-8056-4D80-B8AA-9B4C9DBE9DAB}"/>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04" name="Rectangle: Rounded Corners 103">
                <a:extLst>
                  <a:ext uri="{FF2B5EF4-FFF2-40B4-BE49-F238E27FC236}">
                    <a16:creationId xmlns:a16="http://schemas.microsoft.com/office/drawing/2014/main" id="{6C9FA63C-3D09-46E0-A263-281C6A4C6477}"/>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grpSp>
        <p:nvGrpSpPr>
          <p:cNvPr id="105" name="Group 104">
            <a:extLst>
              <a:ext uri="{FF2B5EF4-FFF2-40B4-BE49-F238E27FC236}">
                <a16:creationId xmlns:a16="http://schemas.microsoft.com/office/drawing/2014/main" id="{867AAC98-5CBD-418D-86C2-921FED44D065}"/>
              </a:ext>
            </a:extLst>
          </p:cNvPr>
          <p:cNvGrpSpPr/>
          <p:nvPr/>
        </p:nvGrpSpPr>
        <p:grpSpPr>
          <a:xfrm rot="16200000">
            <a:off x="-185866" y="3498171"/>
            <a:ext cx="1913862" cy="935666"/>
            <a:chOff x="-2799908" y="2961165"/>
            <a:chExt cx="1913862" cy="935666"/>
          </a:xfrm>
          <a:solidFill>
            <a:srgbClr val="FE8E07"/>
          </a:solidFill>
        </p:grpSpPr>
        <p:sp>
          <p:nvSpPr>
            <p:cNvPr id="106" name="Rectangle: Rounded Corners 105">
              <a:extLst>
                <a:ext uri="{FF2B5EF4-FFF2-40B4-BE49-F238E27FC236}">
                  <a16:creationId xmlns:a16="http://schemas.microsoft.com/office/drawing/2014/main" id="{B2779C69-A2D9-4F0C-A348-978F83CD3796}"/>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sp>
          <p:nvSpPr>
            <p:cNvPr id="107" name="Rectangle: Rounded Corners 106">
              <a:extLst>
                <a:ext uri="{FF2B5EF4-FFF2-40B4-BE49-F238E27FC236}">
                  <a16:creationId xmlns:a16="http://schemas.microsoft.com/office/drawing/2014/main" id="{53B4B2F1-EB1C-4F97-B0E4-7092C8E6CD26}"/>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sp>
        <p:nvSpPr>
          <p:cNvPr id="108" name="Rectangle: Rounded Corners 107">
            <a:extLst>
              <a:ext uri="{FF2B5EF4-FFF2-40B4-BE49-F238E27FC236}">
                <a16:creationId xmlns:a16="http://schemas.microsoft.com/office/drawing/2014/main" id="{2D7995D0-1D87-4D80-96A8-2A13E4265DFC}"/>
              </a:ext>
            </a:extLst>
          </p:cNvPr>
          <p:cNvSpPr/>
          <p:nvPr/>
        </p:nvSpPr>
        <p:spPr>
          <a:xfrm>
            <a:off x="280599" y="406456"/>
            <a:ext cx="7621842" cy="1200347"/>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How many ways can you make the numbers 1-5 from the 1-5 blocks</a:t>
            </a:r>
            <a:r>
              <a:rPr lang="en-GB" sz="3200" dirty="0">
                <a:solidFill>
                  <a:schemeClr val="accent4"/>
                </a:solidFill>
                <a:latin typeface="Myriad Pro" panose="020B0503030403020204"/>
              </a:rPr>
              <a:t>?</a:t>
            </a:r>
          </a:p>
        </p:txBody>
      </p:sp>
      <p:graphicFrame>
        <p:nvGraphicFramePr>
          <p:cNvPr id="3" name="Table 3">
            <a:extLst>
              <a:ext uri="{FF2B5EF4-FFF2-40B4-BE49-F238E27FC236}">
                <a16:creationId xmlns:a16="http://schemas.microsoft.com/office/drawing/2014/main" id="{64AE1F03-D28C-4EDB-A042-4A1EC18B9C36}"/>
              </a:ext>
            </a:extLst>
          </p:cNvPr>
          <p:cNvGraphicFramePr>
            <a:graphicFrameLocks noGrp="1"/>
          </p:cNvGraphicFramePr>
          <p:nvPr>
            <p:extLst>
              <p:ext uri="{D42A27DB-BD31-4B8C-83A1-F6EECF244321}">
                <p14:modId xmlns:p14="http://schemas.microsoft.com/office/powerpoint/2010/main" val="3548684150"/>
              </p:ext>
            </p:extLst>
          </p:nvPr>
        </p:nvGraphicFramePr>
        <p:xfrm>
          <a:off x="6865765" y="1814009"/>
          <a:ext cx="4425954" cy="4464678"/>
        </p:xfrm>
        <a:graphic>
          <a:graphicData uri="http://schemas.openxmlformats.org/drawingml/2006/table">
            <a:tbl>
              <a:tblPr firstRow="1" bandRow="1">
                <a:tableStyleId>{5C22544A-7EE6-4342-B048-85BDC9FD1C3A}</a:tableStyleId>
              </a:tblPr>
              <a:tblGrid>
                <a:gridCol w="2212977">
                  <a:extLst>
                    <a:ext uri="{9D8B030D-6E8A-4147-A177-3AD203B41FA5}">
                      <a16:colId xmlns:a16="http://schemas.microsoft.com/office/drawing/2014/main" val="2811103997"/>
                    </a:ext>
                  </a:extLst>
                </a:gridCol>
                <a:gridCol w="2212977">
                  <a:extLst>
                    <a:ext uri="{9D8B030D-6E8A-4147-A177-3AD203B41FA5}">
                      <a16:colId xmlns:a16="http://schemas.microsoft.com/office/drawing/2014/main" val="994020775"/>
                    </a:ext>
                  </a:extLst>
                </a:gridCol>
              </a:tblGrid>
              <a:tr h="744113">
                <a:tc>
                  <a:txBody>
                    <a:bodyPr/>
                    <a:lstStyle/>
                    <a:p>
                      <a:pPr algn="ctr"/>
                      <a:r>
                        <a:rPr lang="en-GB" sz="1800" dirty="0">
                          <a:solidFill>
                            <a:schemeClr val="accent4"/>
                          </a:solidFill>
                          <a:latin typeface="Century Gothic" panose="020B0502020202020204" pitchFamily="34" charset="0"/>
                        </a:rPr>
                        <a:t>Number</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1800" dirty="0">
                          <a:solidFill>
                            <a:schemeClr val="accent4"/>
                          </a:solidFill>
                          <a:latin typeface="Century Gothic" panose="020B0502020202020204" pitchFamily="34" charset="0"/>
                        </a:rPr>
                        <a:t>How many ways?</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835521468"/>
                  </a:ext>
                </a:extLst>
              </a:tr>
              <a:tr h="744113">
                <a:tc>
                  <a:txBody>
                    <a:bodyPr/>
                    <a:lstStyle/>
                    <a:p>
                      <a:pPr algn="ctr"/>
                      <a:endParaRPr lang="en-GB" dirty="0"/>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4000" dirty="0">
                          <a:solidFill>
                            <a:schemeClr val="bg1">
                              <a:lumMod val="50000"/>
                            </a:schemeClr>
                          </a:solidFill>
                          <a:latin typeface="Lucida Handwriting" panose="03010101010101010101" pitchFamily="66" charset="0"/>
                        </a:rPr>
                        <a:t>1</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971212423"/>
                  </a:ext>
                </a:extLst>
              </a:tr>
              <a:tr h="744113">
                <a:tc>
                  <a:txBody>
                    <a:bodyPr/>
                    <a:lstStyle/>
                    <a:p>
                      <a:pPr algn="ctr"/>
                      <a:endParaRPr lang="en-GB" dirty="0"/>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4000" dirty="0">
                          <a:solidFill>
                            <a:schemeClr val="bg1">
                              <a:lumMod val="50000"/>
                            </a:schemeClr>
                          </a:solidFill>
                          <a:latin typeface="Lucida Handwriting" panose="03010101010101010101" pitchFamily="66" charset="0"/>
                        </a:rPr>
                        <a:t>2</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393502229"/>
                  </a:ext>
                </a:extLst>
              </a:tr>
              <a:tr h="744113">
                <a:tc>
                  <a:txBody>
                    <a:bodyPr/>
                    <a:lstStyle/>
                    <a:p>
                      <a:pPr algn="ctr"/>
                      <a:endParaRPr lang="en-GB" dirty="0"/>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4000" dirty="0">
                          <a:solidFill>
                            <a:schemeClr val="bg1">
                              <a:lumMod val="50000"/>
                            </a:schemeClr>
                          </a:solidFill>
                          <a:latin typeface="Lucida Handwriting" panose="03010101010101010101" pitchFamily="66" charset="0"/>
                        </a:rPr>
                        <a:t>2</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996595587"/>
                  </a:ext>
                </a:extLst>
              </a:tr>
              <a:tr h="744113">
                <a:tc>
                  <a:txBody>
                    <a:bodyPr/>
                    <a:lstStyle/>
                    <a:p>
                      <a:pPr algn="ctr"/>
                      <a:endParaRPr lang="en-GB" dirty="0"/>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4000" dirty="0">
                          <a:solidFill>
                            <a:schemeClr val="bg1">
                              <a:lumMod val="50000"/>
                            </a:schemeClr>
                          </a:solidFill>
                          <a:latin typeface="Lucida Handwriting" panose="03010101010101010101" pitchFamily="66" charset="0"/>
                        </a:rPr>
                        <a:t>4</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3407324"/>
                  </a:ext>
                </a:extLst>
              </a:tr>
              <a:tr h="744113">
                <a:tc>
                  <a:txBody>
                    <a:bodyPr/>
                    <a:lstStyle/>
                    <a:p>
                      <a:pPr algn="ctr"/>
                      <a:endParaRPr lang="en-GB" dirty="0"/>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tc>
                  <a:txBody>
                    <a:bodyPr/>
                    <a:lstStyle/>
                    <a:p>
                      <a:pPr algn="ctr"/>
                      <a:r>
                        <a:rPr lang="en-GB" sz="4000" dirty="0">
                          <a:solidFill>
                            <a:schemeClr val="bg1">
                              <a:lumMod val="50000"/>
                            </a:schemeClr>
                          </a:solidFill>
                          <a:latin typeface="Lucida Handwriting" panose="03010101010101010101" pitchFamily="66" charset="0"/>
                        </a:rPr>
                        <a:t>6</a:t>
                      </a:r>
                    </a:p>
                  </a:txBody>
                  <a:tcPr anchor="ctr">
                    <a:lnL w="38100" cap="flat" cmpd="sng" algn="ctr">
                      <a:solidFill>
                        <a:schemeClr val="accent4"/>
                      </a:solidFill>
                      <a:prstDash val="solid"/>
                      <a:round/>
                      <a:headEnd type="none" w="med" len="med"/>
                      <a:tailEnd type="none" w="med" len="med"/>
                    </a:lnL>
                    <a:lnR w="38100" cap="flat" cmpd="sng" algn="ctr">
                      <a:solidFill>
                        <a:schemeClr val="accent4"/>
                      </a:solidFill>
                      <a:prstDash val="solid"/>
                      <a:round/>
                      <a:headEnd type="none" w="med" len="med"/>
                      <a:tailEnd type="none" w="med" len="med"/>
                    </a:lnR>
                    <a:lnT w="38100" cap="flat" cmpd="sng" algn="ctr">
                      <a:solidFill>
                        <a:schemeClr val="accent4"/>
                      </a:solidFill>
                      <a:prstDash val="solid"/>
                      <a:round/>
                      <a:headEnd type="none" w="med" len="med"/>
                      <a:tailEnd type="none" w="med" len="med"/>
                    </a:lnT>
                    <a:lnB w="381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679933793"/>
                  </a:ext>
                </a:extLst>
              </a:tr>
            </a:tbl>
          </a:graphicData>
        </a:graphic>
      </p:graphicFrame>
      <p:pic>
        <p:nvPicPr>
          <p:cNvPr id="33" name="Picture 32" descr="A close up of a logo  Description automatically generated">
            <a:extLst>
              <a:ext uri="{FF2B5EF4-FFF2-40B4-BE49-F238E27FC236}">
                <a16:creationId xmlns:a16="http://schemas.microsoft.com/office/drawing/2014/main" id="{E51C6733-1992-4F25-9110-AFEC558884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2101" y="2719787"/>
            <a:ext cx="75316" cy="422873"/>
          </a:xfrm>
          <a:prstGeom prst="rect">
            <a:avLst/>
          </a:prstGeom>
        </p:spPr>
      </p:pic>
      <p:pic>
        <p:nvPicPr>
          <p:cNvPr id="34" name="Picture 33" descr="A picture containing drawing  Description automatically generated">
            <a:extLst>
              <a:ext uri="{FF2B5EF4-FFF2-40B4-BE49-F238E27FC236}">
                <a16:creationId xmlns:a16="http://schemas.microsoft.com/office/drawing/2014/main" id="{604FC2D7-3705-41F0-B225-C6275E8818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4598" y="3471092"/>
            <a:ext cx="264640" cy="424253"/>
          </a:xfrm>
          <a:prstGeom prst="rect">
            <a:avLst/>
          </a:prstGeom>
        </p:spPr>
      </p:pic>
      <p:pic>
        <p:nvPicPr>
          <p:cNvPr id="35" name="Picture 34" descr="A close up of a logo  Description automatically generated">
            <a:extLst>
              <a:ext uri="{FF2B5EF4-FFF2-40B4-BE49-F238E27FC236}">
                <a16:creationId xmlns:a16="http://schemas.microsoft.com/office/drawing/2014/main" id="{9B75E6C5-F583-4ADE-9975-07AD392BEE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43238" y="4217570"/>
            <a:ext cx="255657" cy="428398"/>
          </a:xfrm>
          <a:prstGeom prst="rect">
            <a:avLst/>
          </a:prstGeom>
        </p:spPr>
      </p:pic>
      <p:pic>
        <p:nvPicPr>
          <p:cNvPr id="36" name="Picture 35" descr="A picture containing drawing  Description automatically generated">
            <a:extLst>
              <a:ext uri="{FF2B5EF4-FFF2-40B4-BE49-F238E27FC236}">
                <a16:creationId xmlns:a16="http://schemas.microsoft.com/office/drawing/2014/main" id="{02005532-5194-485D-845D-DC53EC58CC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34985" y="4980850"/>
            <a:ext cx="313007" cy="422871"/>
          </a:xfrm>
          <a:prstGeom prst="rect">
            <a:avLst/>
          </a:prstGeom>
        </p:spPr>
      </p:pic>
      <p:pic>
        <p:nvPicPr>
          <p:cNvPr id="37" name="Picture 36" descr="A close up of a logo  Description automatically generated">
            <a:extLst>
              <a:ext uri="{FF2B5EF4-FFF2-40B4-BE49-F238E27FC236}">
                <a16:creationId xmlns:a16="http://schemas.microsoft.com/office/drawing/2014/main" id="{719DE723-5E9C-4F65-96CD-75DC4A6A48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82405" y="5687803"/>
            <a:ext cx="260494" cy="421489"/>
          </a:xfrm>
          <a:prstGeom prst="rect">
            <a:avLst/>
          </a:prstGeom>
        </p:spPr>
      </p:pic>
      <p:sp>
        <p:nvSpPr>
          <p:cNvPr id="38" name="Rectangle: Rounded Corners 37">
            <a:extLst>
              <a:ext uri="{FF2B5EF4-FFF2-40B4-BE49-F238E27FC236}">
                <a16:creationId xmlns:a16="http://schemas.microsoft.com/office/drawing/2014/main" id="{A2A759E1-FE0B-4CD2-8E29-57BC49C715B8}"/>
              </a:ext>
            </a:extLst>
          </p:cNvPr>
          <p:cNvSpPr>
            <a:spLocks noChangeAspect="1"/>
          </p:cNvSpPr>
          <p:nvPr/>
        </p:nvSpPr>
        <p:spPr>
          <a:xfrm>
            <a:off x="7130622" y="2780624"/>
            <a:ext cx="308705" cy="301845"/>
          </a:xfrm>
          <a:prstGeom prst="roundRect">
            <a:avLst/>
          </a:prstGeom>
          <a:solidFill>
            <a:srgbClr val="FF0000"/>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a:extLst>
              <a:ext uri="{FF2B5EF4-FFF2-40B4-BE49-F238E27FC236}">
                <a16:creationId xmlns:a16="http://schemas.microsoft.com/office/drawing/2014/main" id="{9D29183C-DA98-422E-BEF8-447283115C54}"/>
              </a:ext>
            </a:extLst>
          </p:cNvPr>
          <p:cNvGrpSpPr/>
          <p:nvPr/>
        </p:nvGrpSpPr>
        <p:grpSpPr>
          <a:xfrm>
            <a:off x="7062888" y="3466168"/>
            <a:ext cx="685578" cy="378378"/>
            <a:chOff x="-2799908" y="2961165"/>
            <a:chExt cx="1913862" cy="935666"/>
          </a:xfrm>
          <a:solidFill>
            <a:srgbClr val="FE8E07"/>
          </a:solidFill>
        </p:grpSpPr>
        <p:sp>
          <p:nvSpPr>
            <p:cNvPr id="40" name="Rectangle: Rounded Corners 39">
              <a:extLst>
                <a:ext uri="{FF2B5EF4-FFF2-40B4-BE49-F238E27FC236}">
                  <a16:creationId xmlns:a16="http://schemas.microsoft.com/office/drawing/2014/main" id="{04721CB5-09D4-4722-AE0F-C59BF20823E5}"/>
                </a:ext>
              </a:extLst>
            </p:cNvPr>
            <p:cNvSpPr/>
            <p:nvPr/>
          </p:nvSpPr>
          <p:spPr>
            <a:xfrm>
              <a:off x="-1842977" y="2961165"/>
              <a:ext cx="956931" cy="935665"/>
            </a:xfrm>
            <a:prstGeom prst="roundRect">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DCA94E8B-A8E5-40F7-96EE-E30375061BC5}"/>
                </a:ext>
              </a:extLst>
            </p:cNvPr>
            <p:cNvSpPr/>
            <p:nvPr/>
          </p:nvSpPr>
          <p:spPr>
            <a:xfrm>
              <a:off x="-2799908" y="2961166"/>
              <a:ext cx="956931" cy="935665"/>
            </a:xfrm>
            <a:prstGeom prst="roundRect">
              <a:avLst/>
            </a:prstGeom>
            <a:grp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A748557E-2C8B-4BBC-A0B2-83C2187D71D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09385" y="4230803"/>
            <a:ext cx="1121343" cy="382437"/>
          </a:xfrm>
          <a:prstGeom prst="rect">
            <a:avLst/>
          </a:prstGeom>
        </p:spPr>
      </p:pic>
      <p:pic>
        <p:nvPicPr>
          <p:cNvPr id="8" name="Picture 7">
            <a:extLst>
              <a:ext uri="{FF2B5EF4-FFF2-40B4-BE49-F238E27FC236}">
                <a16:creationId xmlns:a16="http://schemas.microsoft.com/office/drawing/2014/main" id="{82F9C6AA-B8E8-4C32-BECA-E04E364379D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55145" y="4824012"/>
            <a:ext cx="693320" cy="673941"/>
          </a:xfrm>
          <a:prstGeom prst="rect">
            <a:avLst/>
          </a:prstGeom>
        </p:spPr>
      </p:pic>
      <p:pic>
        <p:nvPicPr>
          <p:cNvPr id="9" name="Picture 8">
            <a:extLst>
              <a:ext uri="{FF2B5EF4-FFF2-40B4-BE49-F238E27FC236}">
                <a16:creationId xmlns:a16="http://schemas.microsoft.com/office/drawing/2014/main" id="{B943F4B4-9BD5-446E-ACEC-2B0EFB9EC8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7192143" y="5450310"/>
            <a:ext cx="629610" cy="903607"/>
          </a:xfrm>
          <a:prstGeom prst="rect">
            <a:avLst/>
          </a:prstGeom>
        </p:spPr>
      </p:pic>
      <p:sp>
        <p:nvSpPr>
          <p:cNvPr id="10" name="Rectangle 9">
            <a:extLst>
              <a:ext uri="{FF2B5EF4-FFF2-40B4-BE49-F238E27FC236}">
                <a16:creationId xmlns:a16="http://schemas.microsoft.com/office/drawing/2014/main" id="{4754DC15-65A6-4D49-A3A0-4C2FA1E6BFAD}"/>
              </a:ext>
            </a:extLst>
          </p:cNvPr>
          <p:cNvSpPr/>
          <p:nvPr/>
        </p:nvSpPr>
        <p:spPr>
          <a:xfrm>
            <a:off x="9829800" y="2707087"/>
            <a:ext cx="852549" cy="422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DF7E4DB3-4CAD-4B8A-8EA8-E9EBA025C3D1}"/>
              </a:ext>
            </a:extLst>
          </p:cNvPr>
          <p:cNvSpPr/>
          <p:nvPr/>
        </p:nvSpPr>
        <p:spPr>
          <a:xfrm>
            <a:off x="9942545" y="3460032"/>
            <a:ext cx="852549" cy="422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BBAD7819-F4A0-41E2-B4E7-57A06DB4D819}"/>
              </a:ext>
            </a:extLst>
          </p:cNvPr>
          <p:cNvSpPr/>
          <p:nvPr/>
        </p:nvSpPr>
        <p:spPr>
          <a:xfrm>
            <a:off x="9895481" y="4185184"/>
            <a:ext cx="852549" cy="422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151D1BCD-E7CB-4B4D-9418-047A48F90D9E}"/>
              </a:ext>
            </a:extLst>
          </p:cNvPr>
          <p:cNvSpPr/>
          <p:nvPr/>
        </p:nvSpPr>
        <p:spPr>
          <a:xfrm>
            <a:off x="9798874" y="5663278"/>
            <a:ext cx="852549" cy="422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5FC04F0-D6AB-43C1-B355-C3F5180FD4B0}"/>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0009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Record the combinations using equations. Look for duplicates (same numbers different order).</a:t>
            </a:r>
          </a:p>
          <a:p>
            <a:pPr marL="342900" indent="-342900">
              <a:lnSpc>
                <a:spcPct val="100000"/>
              </a:lnSpc>
              <a:spcBef>
                <a:spcPts val="0"/>
              </a:spcBef>
              <a:buFont typeface="Arial" panose="020B0604020202020204" pitchFamily="34" charset="0"/>
              <a:buChar char="•"/>
            </a:pPr>
            <a:r>
              <a:rPr lang="en-GB" dirty="0"/>
              <a:t>Continue the sequence for 6.</a:t>
            </a:r>
          </a:p>
          <a:p>
            <a:pPr marL="342900" indent="-342900">
              <a:lnSpc>
                <a:spcPct val="100000"/>
              </a:lnSpc>
              <a:spcBef>
                <a:spcPts val="0"/>
              </a:spcBef>
              <a:buFont typeface="Arial" panose="020B0604020202020204" pitchFamily="34" charset="0"/>
              <a:buChar char="•"/>
            </a:pPr>
            <a:r>
              <a:rPr lang="en-GB" dirty="0"/>
              <a:t>Represent equations as images of combined blocks.</a:t>
            </a:r>
          </a:p>
          <a:p>
            <a:pPr marL="342900" indent="-342900">
              <a:lnSpc>
                <a:spcPct val="100000"/>
              </a:lnSpc>
              <a:spcBef>
                <a:spcPts val="0"/>
              </a:spcBef>
              <a:buFont typeface="Arial" panose="020B0604020202020204" pitchFamily="34" charset="0"/>
              <a:buChar char="•"/>
            </a:pPr>
            <a:r>
              <a:rPr lang="en-GB" dirty="0"/>
              <a:t>Represent the combinations using part-part-whole model.</a:t>
            </a:r>
          </a:p>
          <a:p>
            <a:pPr marL="342900" indent="-342900">
              <a:lnSpc>
                <a:spcPct val="100000"/>
              </a:lnSpc>
              <a:spcBef>
                <a:spcPts val="0"/>
              </a:spcBef>
              <a:buFont typeface="Arial" panose="020B0604020202020204" pitchFamily="34" charset="0"/>
              <a:buChar char="•"/>
            </a:pPr>
            <a:r>
              <a:rPr lang="en-GB" dirty="0"/>
              <a:t>Find the missing number in an equation:</a:t>
            </a:r>
          </a:p>
          <a:p>
            <a:pPr marL="457200" lvl="1" indent="0" algn="l">
              <a:lnSpc>
                <a:spcPct val="100000"/>
              </a:lnSpc>
              <a:spcBef>
                <a:spcPts val="0"/>
              </a:spcBef>
              <a:buNone/>
            </a:pPr>
            <a:r>
              <a:rPr lang="en-GB" sz="2400" dirty="0" err="1"/>
              <a:t>E</a:t>
            </a:r>
            <a:r>
              <a:rPr lang="en-GB" sz="2400" err="1"/>
              <a:t>.</a:t>
            </a:r>
            <a:r>
              <a:rPr lang="en-GB" sz="2400"/>
              <a:t>g. </a:t>
            </a:r>
            <a:r>
              <a:rPr lang="en-GB" sz="2400" dirty="0"/>
              <a:t>5 = 2 + </a:t>
            </a:r>
            <a:r>
              <a:rPr lang="en-GB" sz="2400" dirty="0">
                <a:latin typeface="Wingdings" panose="05000000000000000000" pitchFamily="2" charset="2"/>
              </a:rPr>
              <a:t>o</a:t>
            </a:r>
            <a:r>
              <a:rPr lang="en-GB" sz="2400" dirty="0">
                <a:latin typeface="Myriad Pro" panose="020B0503030403020204"/>
              </a:rPr>
              <a:t> + 1</a:t>
            </a:r>
            <a:endParaRPr lang="en-GB" sz="24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Let’s have a bedtime story with </a:t>
            </a:r>
            <a:r>
              <a:rPr lang="en-GB" dirty="0">
                <a:solidFill>
                  <a:srgbClr val="FF0000"/>
                </a:solidFill>
              </a:rPr>
              <a:t>Five</a:t>
            </a:r>
            <a:r>
              <a:rPr lang="en-GB" dirty="0"/>
              <a:t> all about the first five </a:t>
            </a:r>
            <a:r>
              <a:rPr lang="en-GB" dirty="0" err="1"/>
              <a:t>Numberblocks</a:t>
            </a:r>
            <a:r>
              <a:rPr lang="en-GB" dirty="0"/>
              <a:t>. Learn all about the numbers 1, 2, 3, 4 and 5 with </a:t>
            </a:r>
            <a:r>
              <a:rPr lang="en-GB" dirty="0" err="1"/>
              <a:t>Numberblocks</a:t>
            </a:r>
            <a:r>
              <a:rPr lang="en-GB" dirty="0"/>
              <a:t> </a:t>
            </a:r>
            <a:r>
              <a:rPr lang="en-GB" dirty="0">
                <a:solidFill>
                  <a:srgbClr val="FF0000"/>
                </a:solidFill>
              </a:rPr>
              <a:t>One</a:t>
            </a:r>
            <a:r>
              <a:rPr lang="en-GB" dirty="0"/>
              <a:t> to </a:t>
            </a:r>
            <a:r>
              <a:rPr lang="en-GB" dirty="0">
                <a:solidFill>
                  <a:srgbClr val="FF0000"/>
                </a:solidFill>
              </a:rPr>
              <a:t>Five </a:t>
            </a:r>
            <a:r>
              <a:rPr lang="en-GB" dirty="0"/>
              <a:t>and how they relate to one another.</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Composition of numbers 1 to 5</a:t>
            </a:r>
          </a:p>
          <a:p>
            <a:pPr>
              <a:lnSpc>
                <a:spcPct val="100000"/>
              </a:lnSpc>
              <a:spcBef>
                <a:spcPts val="0"/>
              </a:spcBef>
            </a:pPr>
            <a:endParaRPr lang="en-GB" dirty="0">
              <a:latin typeface="+mj-lt"/>
            </a:endParaRPr>
          </a:p>
          <a:p>
            <a:pPr marL="0" indent="0">
              <a:lnSpc>
                <a:spcPct val="100000"/>
              </a:lnSpc>
              <a:spcBef>
                <a:spcPts val="0"/>
              </a:spcBef>
              <a:buNone/>
            </a:pPr>
            <a:r>
              <a:rPr lang="en-GB" dirty="0">
                <a:latin typeface="+mj-lt"/>
              </a:rPr>
              <a:t>In this episode the </a:t>
            </a:r>
            <a:r>
              <a:rPr lang="en-GB" dirty="0" err="1">
                <a:latin typeface="+mj-lt"/>
              </a:rPr>
              <a:t>Numberblocks</a:t>
            </a:r>
            <a:r>
              <a:rPr lang="en-GB" dirty="0">
                <a:latin typeface="+mj-lt"/>
              </a:rPr>
              <a:t> from One to Five are revised. Each </a:t>
            </a:r>
            <a:r>
              <a:rPr lang="en-GB" dirty="0" err="1">
                <a:latin typeface="+mj-lt"/>
              </a:rPr>
              <a:t>Numberblock</a:t>
            </a:r>
            <a:r>
              <a:rPr lang="en-GB" dirty="0">
                <a:latin typeface="+mj-lt"/>
              </a:rPr>
              <a:t> is made from the </a:t>
            </a:r>
            <a:r>
              <a:rPr lang="en-GB" dirty="0" err="1">
                <a:latin typeface="+mj-lt"/>
              </a:rPr>
              <a:t>Numberblock</a:t>
            </a:r>
            <a:r>
              <a:rPr lang="en-GB" dirty="0">
                <a:latin typeface="+mj-lt"/>
              </a:rPr>
              <a:t> before it along with </a:t>
            </a:r>
            <a:r>
              <a:rPr lang="en-GB" dirty="0">
                <a:solidFill>
                  <a:srgbClr val="FF0000"/>
                </a:solidFill>
                <a:latin typeface="+mj-lt"/>
              </a:rPr>
              <a:t>Another One</a:t>
            </a:r>
            <a:r>
              <a:rPr lang="en-GB" dirty="0">
                <a:latin typeface="+mj-lt"/>
              </a:rPr>
              <a:t>. Each block counts up to itself and introduces its numeral (they call it their </a:t>
            </a:r>
            <a:r>
              <a:rPr lang="en-GB" dirty="0" err="1">
                <a:latin typeface="+mj-lt"/>
              </a:rPr>
              <a:t>numberling</a:t>
            </a:r>
            <a:r>
              <a:rPr lang="en-GB" dirty="0">
                <a:latin typeface="+mj-lt"/>
              </a:rPr>
              <a:t>). </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083721"/>
          </a:xfrm>
        </p:spPr>
        <p:txBody>
          <a:bodyPr vert="horz" lIns="91440" tIns="45720" rIns="91440" bIns="45720" rtlCol="0" anchor="t">
            <a:normAutofit fontScale="92500" lnSpcReduction="10000"/>
          </a:bodyPr>
          <a:lstStyle/>
          <a:p>
            <a:pPr marL="0" indent="0">
              <a:buNone/>
            </a:pPr>
            <a:r>
              <a:rPr lang="en-GB" sz="2600" dirty="0">
                <a:latin typeface="+mj-lt"/>
              </a:rPr>
              <a:t>Use these stem sentences to rehearse the mathematical ideas in the programme:</a:t>
            </a:r>
          </a:p>
          <a:p>
            <a:endParaRPr lang="en-GB" sz="2600" dirty="0">
              <a:latin typeface="+mj-lt"/>
            </a:endParaRPr>
          </a:p>
          <a:p>
            <a:pPr marL="0" indent="0">
              <a:buNone/>
            </a:pPr>
            <a:r>
              <a:rPr lang="en-GB" sz="2600" dirty="0">
                <a:latin typeface="+mj-lt"/>
              </a:rPr>
              <a:t>“I am &lt;4&gt;, I am made from &lt;1,2,3,4&gt; … &lt;4&gt; blocks.”</a:t>
            </a:r>
          </a:p>
          <a:p>
            <a:endParaRPr lang="en-GB" sz="2600" dirty="0">
              <a:latin typeface="+mj-lt"/>
            </a:endParaRPr>
          </a:p>
          <a:p>
            <a:pPr marL="0" indent="0">
              <a:buNone/>
            </a:pPr>
            <a:r>
              <a:rPr lang="en-GB" sz="2600" dirty="0">
                <a:latin typeface="+mj-lt"/>
              </a:rPr>
              <a:t>“I am &lt;4&gt;, I am 1 more than &lt;3&gt;.”</a:t>
            </a:r>
          </a:p>
          <a:p>
            <a:endParaRPr lang="en-GB" sz="2600" dirty="0">
              <a:latin typeface="+mj-lt"/>
            </a:endParaRPr>
          </a:p>
          <a:p>
            <a:pPr marL="0" indent="0">
              <a:buNone/>
            </a:pPr>
            <a:r>
              <a:rPr lang="en-GB" sz="2600" dirty="0">
                <a:latin typeface="+mj-lt"/>
              </a:rPr>
              <a:t>“&lt;4&gt; and 1 more is &lt;5&gt;.”</a:t>
            </a:r>
          </a:p>
          <a:p>
            <a:endParaRPr lang="en-GB" sz="2600" dirty="0">
              <a:latin typeface="+mj-lt"/>
            </a:endParaRPr>
          </a:p>
          <a:p>
            <a:pPr marL="0" indent="0">
              <a:buNone/>
            </a:pPr>
            <a:r>
              <a:rPr lang="en-GB" sz="2600" dirty="0">
                <a:latin typeface="+mj-lt"/>
              </a:rPr>
              <a:t>“&lt;4&gt; plus &lt;1&gt; equals &lt;5&gt;.”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Use the following picture as a stimulus. Which is your favourite </a:t>
            </a:r>
            <a:r>
              <a:rPr lang="en-GB" dirty="0" err="1">
                <a:latin typeface="+mj-lt"/>
              </a:rPr>
              <a:t>Numberblock</a:t>
            </a:r>
            <a:r>
              <a:rPr lang="en-GB" dirty="0">
                <a:latin typeface="+mj-lt"/>
              </a:rPr>
              <a:t> in this episode? Why?</a:t>
            </a:r>
          </a:p>
          <a:p>
            <a:pPr marL="0" indent="0">
              <a:buNone/>
            </a:pPr>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C065BBFE-1B21-4337-AF84-8B9FC8B20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sp>
        <p:nvSpPr>
          <p:cNvPr id="8" name="Rectangle 7">
            <a:extLst>
              <a:ext uri="{FF2B5EF4-FFF2-40B4-BE49-F238E27FC236}">
                <a16:creationId xmlns:a16="http://schemas.microsoft.com/office/drawing/2014/main" id="{E1587BC5-F8BC-40EF-B767-829C5E41F20D}"/>
              </a:ext>
            </a:extLst>
          </p:cNvPr>
          <p:cNvSpPr/>
          <p:nvPr/>
        </p:nvSpPr>
        <p:spPr>
          <a:xfrm>
            <a:off x="4190400" y="6508800"/>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11" name="Oval 10">
            <a:extLst>
              <a:ext uri="{FF2B5EF4-FFF2-40B4-BE49-F238E27FC236}">
                <a16:creationId xmlns:a16="http://schemas.microsoft.com/office/drawing/2014/main" id="{CDD20435-B65A-4EBB-A521-2713189024E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27395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Widescreen</PresentationFormat>
  <Paragraphs>185</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Century Gothic</vt:lpstr>
      <vt:lpstr>Lucida Handwriting</vt:lpstr>
      <vt:lpstr>Myriad Pro</vt:lpstr>
      <vt:lpstr>Wingdings</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360</cp:revision>
  <dcterms:created xsi:type="dcterms:W3CDTF">2018-02-20T10:26:52Z</dcterms:created>
  <dcterms:modified xsi:type="dcterms:W3CDTF">2021-04-11T15:07:37Z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