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0.xml" ContentType="application/vnd.openxmlformats-officedocument.presentationml.slide+xml"/>
  <Override PartName="/ppt/slides/slide281.xml" ContentType="application/vnd.openxmlformats-officedocument.presentationml.slide+xml"/>
  <Override PartName="/ppt/slides/slide282.xml" ContentType="application/vnd.openxmlformats-officedocument.presentationml.slide+xml"/>
  <Override PartName="/ppt/slides/slide283.xml" ContentType="application/vnd.openxmlformats-officedocument.presentationml.slide+xml"/>
  <Override PartName="/ppt/slides/slide284.xml" ContentType="application/vnd.openxmlformats-officedocument.presentationml.slide+xml"/>
  <Override PartName="/ppt/slides/slide285.xml" ContentType="application/vnd.openxmlformats-officedocument.presentationml.slide+xml"/>
  <Override PartName="/ppt/slides/slide286.xml" ContentType="application/vnd.openxmlformats-officedocument.presentationml.slide+xml"/>
  <Override PartName="/ppt/slides/slide287.xml" ContentType="application/vnd.openxmlformats-officedocument.presentationml.slide+xml"/>
  <Override PartName="/ppt/slides/slide288.xml" ContentType="application/vnd.openxmlformats-officedocument.presentationml.slide+xml"/>
  <Override PartName="/ppt/slides/slide289.xml" ContentType="application/vnd.openxmlformats-officedocument.presentationml.slide+xml"/>
  <Override PartName="/ppt/slides/slide290.xml" ContentType="application/vnd.openxmlformats-officedocument.presentationml.slide+xml"/>
  <Override PartName="/ppt/slides/slide291.xml" ContentType="application/vnd.openxmlformats-officedocument.presentationml.slide+xml"/>
  <Override PartName="/ppt/slides/slide292.xml" ContentType="application/vnd.openxmlformats-officedocument.presentationml.slide+xml"/>
  <Override PartName="/ppt/slides/slide293.xml" ContentType="application/vnd.openxmlformats-officedocument.presentationml.slide+xml"/>
  <Override PartName="/ppt/slides/slide294.xml" ContentType="application/vnd.openxmlformats-officedocument.presentationml.slide+xml"/>
  <Override PartName="/ppt/slides/slide295.xml" ContentType="application/vnd.openxmlformats-officedocument.presentationml.slide+xml"/>
  <Override PartName="/ppt/slides/slide296.xml" ContentType="application/vnd.openxmlformats-officedocument.presentationml.slide+xml"/>
  <Override PartName="/ppt/slides/slide297.xml" ContentType="application/vnd.openxmlformats-officedocument.presentationml.slide+xml"/>
  <Override PartName="/ppt/slides/slide298.xml" ContentType="application/vnd.openxmlformats-officedocument.presentationml.slide+xml"/>
  <Override PartName="/ppt/slides/slide299.xml" ContentType="application/vnd.openxmlformats-officedocument.presentationml.slide+xml"/>
  <Override PartName="/ppt/slides/slide300.xml" ContentType="application/vnd.openxmlformats-officedocument.presentationml.slide+xml"/>
  <Override PartName="/ppt/slides/slide301.xml" ContentType="application/vnd.openxmlformats-officedocument.presentationml.slide+xml"/>
  <Override PartName="/ppt/slides/slide302.xml" ContentType="application/vnd.openxmlformats-officedocument.presentationml.slide+xml"/>
  <Override PartName="/ppt/slides/slide303.xml" ContentType="application/vnd.openxmlformats-officedocument.presentationml.slide+xml"/>
  <Override PartName="/ppt/slides/slide304.xml" ContentType="application/vnd.openxmlformats-officedocument.presentationml.slide+xml"/>
  <Override PartName="/ppt/slides/slide305.xml" ContentType="application/vnd.openxmlformats-officedocument.presentationml.slide+xml"/>
  <Override PartName="/ppt/slides/slide306.xml" ContentType="application/vnd.openxmlformats-officedocument.presentationml.slide+xml"/>
  <Override PartName="/ppt/slides/slide307.xml" ContentType="application/vnd.openxmlformats-officedocument.presentationml.slide+xml"/>
  <Override PartName="/ppt/slides/slide308.xml" ContentType="application/vnd.openxmlformats-officedocument.presentationml.slide+xml"/>
  <Override PartName="/ppt/slides/slide309.xml" ContentType="application/vnd.openxmlformats-officedocument.presentationml.slide+xml"/>
  <Override PartName="/ppt/slides/slide310.xml" ContentType="application/vnd.openxmlformats-officedocument.presentationml.slide+xml"/>
  <Override PartName="/ppt/slides/slide311.xml" ContentType="application/vnd.openxmlformats-officedocument.presentationml.slide+xml"/>
  <Override PartName="/ppt/slides/slide312.xml" ContentType="application/vnd.openxmlformats-officedocument.presentationml.slide+xml"/>
  <Override PartName="/ppt/slides/slide313.xml" ContentType="application/vnd.openxmlformats-officedocument.presentationml.slide+xml"/>
  <Override PartName="/ppt/slides/slide314.xml" ContentType="application/vnd.openxmlformats-officedocument.presentationml.slide+xml"/>
  <Override PartName="/ppt/slides/slide315.xml" ContentType="application/vnd.openxmlformats-officedocument.presentationml.slide+xml"/>
  <Override PartName="/ppt/slides/slide316.xml" ContentType="application/vnd.openxmlformats-officedocument.presentationml.slide+xml"/>
  <Override PartName="/ppt/slides/slide317.xml" ContentType="application/vnd.openxmlformats-officedocument.presentationml.slide+xml"/>
  <Override PartName="/ppt/slides/slide318.xml" ContentType="application/vnd.openxmlformats-officedocument.presentationml.slide+xml"/>
  <Override PartName="/ppt/slides/slide319.xml" ContentType="application/vnd.openxmlformats-officedocument.presentationml.slide+xml"/>
  <Override PartName="/ppt/slides/slide320.xml" ContentType="application/vnd.openxmlformats-officedocument.presentationml.slide+xml"/>
  <Override PartName="/ppt/slides/slide321.xml" ContentType="application/vnd.openxmlformats-officedocument.presentationml.slide+xml"/>
  <Override PartName="/ppt/slides/slide322.xml" ContentType="application/vnd.openxmlformats-officedocument.presentationml.slide+xml"/>
  <Override PartName="/ppt/slides/slide323.xml" ContentType="application/vnd.openxmlformats-officedocument.presentationml.slide+xml"/>
  <Override PartName="/ppt/slides/slide324.xml" ContentType="application/vnd.openxmlformats-officedocument.presentationml.slide+xml"/>
  <Override PartName="/ppt/slides/slide325.xml" ContentType="application/vnd.openxmlformats-officedocument.presentationml.slide+xml"/>
  <Override PartName="/ppt/slides/slide326.xml" ContentType="application/vnd.openxmlformats-officedocument.presentationml.slide+xml"/>
  <Override PartName="/ppt/slides/slide327.xml" ContentType="application/vnd.openxmlformats-officedocument.presentationml.slide+xml"/>
  <Override PartName="/ppt/slides/slide328.xml" ContentType="application/vnd.openxmlformats-officedocument.presentationml.slide+xml"/>
  <Override PartName="/ppt/slides/slide329.xml" ContentType="application/vnd.openxmlformats-officedocument.presentationml.slide+xml"/>
  <Override PartName="/ppt/slides/slide330.xml" ContentType="application/vnd.openxmlformats-officedocument.presentationml.slide+xml"/>
  <Override PartName="/ppt/slides/slide331.xml" ContentType="application/vnd.openxmlformats-officedocument.presentationml.slide+xml"/>
  <Override PartName="/ppt/slides/slide332.xml" ContentType="application/vnd.openxmlformats-officedocument.presentationml.slide+xml"/>
  <Override PartName="/ppt/slides/slide33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1.xml" ContentType="application/vnd.openxmlformats-officedocument.presentationml.tags+xml"/>
  <Override PartName="/ppt/notesSlides/notesSlide17.xml" ContentType="application/vnd.openxmlformats-officedocument.presentationml.notesSlide+xml"/>
  <Override PartName="/ppt/tags/tag2.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tags/tag3.xml" ContentType="application/vnd.openxmlformats-officedocument.presentationml.tags+xml"/>
  <Override PartName="/ppt/notesSlides/notesSlide28.xml" ContentType="application/vnd.openxmlformats-officedocument.presentationml.notesSlide+xml"/>
  <Override PartName="/ppt/ink/ink1.xml" ContentType="application/inkml+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tags/tag4.xml" ContentType="application/vnd.openxmlformats-officedocument.presentationml.tags+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tags/tag5.xml" ContentType="application/vnd.openxmlformats-officedocument.presentationml.tags+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tags/tag6.xml" ContentType="application/vnd.openxmlformats-officedocument.presentationml.tags+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tags/tag7.xml" ContentType="application/vnd.openxmlformats-officedocument.presentationml.tags+xml"/>
  <Override PartName="/ppt/notesSlides/notesSlide95.xml" ContentType="application/vnd.openxmlformats-officedocument.presentationml.notesSlide+xml"/>
  <Override PartName="/ppt/ink/ink2.xml" ContentType="application/inkml+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tags/tag8.xml" ContentType="application/vnd.openxmlformats-officedocument.presentationml.tags+xml"/>
  <Override PartName="/ppt/notesSlides/notesSlide102.xml" ContentType="application/vnd.openxmlformats-officedocument.presentationml.notesSlide+xml"/>
  <Override PartName="/ppt/ink/ink3.xml" ContentType="application/inkml+xml"/>
  <Override PartName="/ppt/ink/ink4.xml" ContentType="application/inkml+xml"/>
  <Override PartName="/ppt/tags/tag9.xml" ContentType="application/vnd.openxmlformats-officedocument.presentationml.tags+xml"/>
  <Override PartName="/ppt/notesSlides/notesSlide103.xml" ContentType="application/vnd.openxmlformats-officedocument.presentationml.notesSlide+xml"/>
  <Override PartName="/ppt/ink/ink5.xml" ContentType="application/inkml+xml"/>
  <Override PartName="/ppt/ink/ink6.xml" ContentType="application/inkml+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tags/tag10.xml" ContentType="application/vnd.openxmlformats-officedocument.presentationml.tags+xml"/>
  <Override PartName="/ppt/notesSlides/notesSlide106.xml" ContentType="application/vnd.openxmlformats-officedocument.presentationml.notesSlide+xml"/>
  <Override PartName="/ppt/ink/ink7.xml" ContentType="application/inkml+xml"/>
  <Override PartName="/ppt/ink/ink8.xml" ContentType="application/inkml+xml"/>
  <Override PartName="/ppt/tags/tag11.xml" ContentType="application/vnd.openxmlformats-officedocument.presentationml.tags+xml"/>
  <Override PartName="/ppt/notesSlides/notesSlide107.xml" ContentType="application/vnd.openxmlformats-officedocument.presentationml.notesSlide+xml"/>
  <Override PartName="/ppt/ink/ink9.xml" ContentType="application/inkml+xml"/>
  <Override PartName="/ppt/ink/ink10.xml" ContentType="application/inkml+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tags/tag12.xml" ContentType="application/vnd.openxmlformats-officedocument.presentationml.tags+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4"/>
  </p:sldMasterIdLst>
  <p:notesMasterIdLst>
    <p:notesMasterId r:id="rId338"/>
  </p:notesMasterIdLst>
  <p:sldIdLst>
    <p:sldId id="257" r:id="rId5"/>
    <p:sldId id="508" r:id="rId6"/>
    <p:sldId id="506" r:id="rId7"/>
    <p:sldId id="762" r:id="rId8"/>
    <p:sldId id="763" r:id="rId9"/>
    <p:sldId id="764" r:id="rId10"/>
    <p:sldId id="765" r:id="rId11"/>
    <p:sldId id="766" r:id="rId12"/>
    <p:sldId id="767" r:id="rId13"/>
    <p:sldId id="507" r:id="rId14"/>
    <p:sldId id="481" r:id="rId15"/>
    <p:sldId id="267" r:id="rId16"/>
    <p:sldId id="268" r:id="rId17"/>
    <p:sldId id="269" r:id="rId18"/>
    <p:sldId id="270" r:id="rId19"/>
    <p:sldId id="271" r:id="rId20"/>
    <p:sldId id="272" r:id="rId21"/>
    <p:sldId id="287" r:id="rId22"/>
    <p:sldId id="264" r:id="rId23"/>
    <p:sldId id="265" r:id="rId24"/>
    <p:sldId id="266" r:id="rId25"/>
    <p:sldId id="537" r:id="rId26"/>
    <p:sldId id="540" r:id="rId27"/>
    <p:sldId id="511" r:id="rId28"/>
    <p:sldId id="512" r:id="rId29"/>
    <p:sldId id="273" r:id="rId30"/>
    <p:sldId id="274" r:id="rId31"/>
    <p:sldId id="275" r:id="rId32"/>
    <p:sldId id="276" r:id="rId33"/>
    <p:sldId id="277" r:id="rId34"/>
    <p:sldId id="278" r:id="rId35"/>
    <p:sldId id="279" r:id="rId36"/>
    <p:sldId id="280" r:id="rId37"/>
    <p:sldId id="281" r:id="rId38"/>
    <p:sldId id="282" r:id="rId39"/>
    <p:sldId id="283" r:id="rId40"/>
    <p:sldId id="284" r:id="rId41"/>
    <p:sldId id="285" r:id="rId42"/>
    <p:sldId id="286" r:id="rId43"/>
    <p:sldId id="517" r:id="rId44"/>
    <p:sldId id="518" r:id="rId45"/>
    <p:sldId id="519" r:id="rId46"/>
    <p:sldId id="466" r:id="rId47"/>
    <p:sldId id="530" r:id="rId48"/>
    <p:sldId id="538" r:id="rId49"/>
    <p:sldId id="539" r:id="rId50"/>
    <p:sldId id="312" r:id="rId51"/>
    <p:sldId id="513" r:id="rId52"/>
    <p:sldId id="514" r:id="rId53"/>
    <p:sldId id="289" r:id="rId54"/>
    <p:sldId id="290" r:id="rId55"/>
    <p:sldId id="291" r:id="rId56"/>
    <p:sldId id="292" r:id="rId57"/>
    <p:sldId id="293" r:id="rId58"/>
    <p:sldId id="294" r:id="rId59"/>
    <p:sldId id="295" r:id="rId60"/>
    <p:sldId id="296" r:id="rId61"/>
    <p:sldId id="297" r:id="rId62"/>
    <p:sldId id="298" r:id="rId63"/>
    <p:sldId id="299" r:id="rId64"/>
    <p:sldId id="515" r:id="rId65"/>
    <p:sldId id="516" r:id="rId66"/>
    <p:sldId id="300" r:id="rId67"/>
    <p:sldId id="301" r:id="rId68"/>
    <p:sldId id="302" r:id="rId69"/>
    <p:sldId id="303" r:id="rId70"/>
    <p:sldId id="304" r:id="rId71"/>
    <p:sldId id="305" r:id="rId72"/>
    <p:sldId id="543" r:id="rId73"/>
    <p:sldId id="541" r:id="rId74"/>
    <p:sldId id="542" r:id="rId75"/>
    <p:sldId id="307" r:id="rId76"/>
    <p:sldId id="544" r:id="rId77"/>
    <p:sldId id="426" r:id="rId78"/>
    <p:sldId id="545" r:id="rId79"/>
    <p:sldId id="546" r:id="rId80"/>
    <p:sldId id="547" r:id="rId81"/>
    <p:sldId id="311" r:id="rId82"/>
    <p:sldId id="548" r:id="rId83"/>
    <p:sldId id="549" r:id="rId84"/>
    <p:sldId id="550" r:id="rId85"/>
    <p:sldId id="313" r:id="rId86"/>
    <p:sldId id="314" r:id="rId87"/>
    <p:sldId id="315" r:id="rId88"/>
    <p:sldId id="316" r:id="rId89"/>
    <p:sldId id="317" r:id="rId90"/>
    <p:sldId id="318" r:id="rId91"/>
    <p:sldId id="319" r:id="rId92"/>
    <p:sldId id="320" r:id="rId93"/>
    <p:sldId id="321" r:id="rId94"/>
    <p:sldId id="322" r:id="rId95"/>
    <p:sldId id="323" r:id="rId96"/>
    <p:sldId id="555" r:id="rId97"/>
    <p:sldId id="556" r:id="rId98"/>
    <p:sldId id="557" r:id="rId99"/>
    <p:sldId id="558" r:id="rId100"/>
    <p:sldId id="551" r:id="rId101"/>
    <p:sldId id="552" r:id="rId102"/>
    <p:sldId id="324" r:id="rId103"/>
    <p:sldId id="325" r:id="rId104"/>
    <p:sldId id="326" r:id="rId105"/>
    <p:sldId id="328" r:id="rId106"/>
    <p:sldId id="553" r:id="rId107"/>
    <p:sldId id="554" r:id="rId108"/>
    <p:sldId id="329" r:id="rId109"/>
    <p:sldId id="330" r:id="rId110"/>
    <p:sldId id="331" r:id="rId111"/>
    <p:sldId id="332" r:id="rId112"/>
    <p:sldId id="333" r:id="rId113"/>
    <p:sldId id="334" r:id="rId114"/>
    <p:sldId id="335" r:id="rId115"/>
    <p:sldId id="336" r:id="rId116"/>
    <p:sldId id="479" r:id="rId117"/>
    <p:sldId id="487" r:id="rId118"/>
    <p:sldId id="498" r:id="rId119"/>
    <p:sldId id="482" r:id="rId120"/>
    <p:sldId id="492" r:id="rId121"/>
    <p:sldId id="495" r:id="rId122"/>
    <p:sldId id="502" r:id="rId123"/>
    <p:sldId id="563" r:id="rId124"/>
    <p:sldId id="562" r:id="rId125"/>
    <p:sldId id="337" r:id="rId126"/>
    <p:sldId id="338" r:id="rId127"/>
    <p:sldId id="339" r:id="rId128"/>
    <p:sldId id="340" r:id="rId129"/>
    <p:sldId id="341" r:id="rId130"/>
    <p:sldId id="565" r:id="rId131"/>
    <p:sldId id="566" r:id="rId132"/>
    <p:sldId id="342" r:id="rId133"/>
    <p:sldId id="343" r:id="rId134"/>
    <p:sldId id="344" r:id="rId135"/>
    <p:sldId id="567" r:id="rId136"/>
    <p:sldId id="568" r:id="rId137"/>
    <p:sldId id="345" r:id="rId138"/>
    <p:sldId id="346" r:id="rId139"/>
    <p:sldId id="569" r:id="rId140"/>
    <p:sldId id="570" r:id="rId141"/>
    <p:sldId id="347" r:id="rId142"/>
    <p:sldId id="348" r:id="rId143"/>
    <p:sldId id="349" r:id="rId144"/>
    <p:sldId id="350" r:id="rId145"/>
    <p:sldId id="571" r:id="rId146"/>
    <p:sldId id="572" r:id="rId147"/>
    <p:sldId id="351" r:id="rId148"/>
    <p:sldId id="352" r:id="rId149"/>
    <p:sldId id="573" r:id="rId150"/>
    <p:sldId id="574" r:id="rId151"/>
    <p:sldId id="353" r:id="rId152"/>
    <p:sldId id="354" r:id="rId153"/>
    <p:sldId id="355" r:id="rId154"/>
    <p:sldId id="356" r:id="rId155"/>
    <p:sldId id="357" r:id="rId156"/>
    <p:sldId id="358" r:id="rId157"/>
    <p:sldId id="359" r:id="rId158"/>
    <p:sldId id="360" r:id="rId159"/>
    <p:sldId id="361" r:id="rId160"/>
    <p:sldId id="362" r:id="rId161"/>
    <p:sldId id="579" r:id="rId162"/>
    <p:sldId id="509" r:id="rId163"/>
    <p:sldId id="580" r:id="rId164"/>
    <p:sldId id="581" r:id="rId165"/>
    <p:sldId id="769" r:id="rId166"/>
    <p:sldId id="582" r:id="rId167"/>
    <p:sldId id="583" r:id="rId168"/>
    <p:sldId id="585" r:id="rId169"/>
    <p:sldId id="587" r:id="rId170"/>
    <p:sldId id="591" r:id="rId171"/>
    <p:sldId id="593" r:id="rId172"/>
    <p:sldId id="595" r:id="rId173"/>
    <p:sldId id="596" r:id="rId174"/>
    <p:sldId id="602" r:id="rId175"/>
    <p:sldId id="603" r:id="rId176"/>
    <p:sldId id="599" r:id="rId177"/>
    <p:sldId id="600" r:id="rId178"/>
    <p:sldId id="601" r:id="rId179"/>
    <p:sldId id="604" r:id="rId180"/>
    <p:sldId id="605" r:id="rId181"/>
    <p:sldId id="606" r:id="rId182"/>
    <p:sldId id="607" r:id="rId183"/>
    <p:sldId id="608" r:id="rId184"/>
    <p:sldId id="609" r:id="rId185"/>
    <p:sldId id="610" r:id="rId186"/>
    <p:sldId id="611" r:id="rId187"/>
    <p:sldId id="612" r:id="rId188"/>
    <p:sldId id="613" r:id="rId189"/>
    <p:sldId id="614" r:id="rId190"/>
    <p:sldId id="615" r:id="rId191"/>
    <p:sldId id="616" r:id="rId192"/>
    <p:sldId id="617" r:id="rId193"/>
    <p:sldId id="618" r:id="rId194"/>
    <p:sldId id="619" r:id="rId195"/>
    <p:sldId id="472" r:id="rId196"/>
    <p:sldId id="473" r:id="rId197"/>
    <p:sldId id="474" r:id="rId198"/>
    <p:sldId id="475" r:id="rId199"/>
    <p:sldId id="476" r:id="rId200"/>
    <p:sldId id="478" r:id="rId201"/>
    <p:sldId id="621" r:id="rId202"/>
    <p:sldId id="622" r:id="rId203"/>
    <p:sldId id="623" r:id="rId204"/>
    <p:sldId id="288" r:id="rId205"/>
    <p:sldId id="624" r:id="rId206"/>
    <p:sldId id="625" r:id="rId207"/>
    <p:sldId id="626" r:id="rId208"/>
    <p:sldId id="627" r:id="rId209"/>
    <p:sldId id="628" r:id="rId210"/>
    <p:sldId id="471" r:id="rId211"/>
    <p:sldId id="620" r:id="rId212"/>
    <p:sldId id="480" r:id="rId213"/>
    <p:sldId id="630" r:id="rId214"/>
    <p:sldId id="631" r:id="rId215"/>
    <p:sldId id="632" r:id="rId216"/>
    <p:sldId id="633" r:id="rId217"/>
    <p:sldId id="634" r:id="rId218"/>
    <p:sldId id="635" r:id="rId219"/>
    <p:sldId id="636" r:id="rId220"/>
    <p:sldId id="637" r:id="rId221"/>
    <p:sldId id="638" r:id="rId222"/>
    <p:sldId id="639" r:id="rId223"/>
    <p:sldId id="640" r:id="rId224"/>
    <p:sldId id="485" r:id="rId225"/>
    <p:sldId id="641" r:id="rId226"/>
    <p:sldId id="642" r:id="rId227"/>
    <p:sldId id="644" r:id="rId228"/>
    <p:sldId id="645" r:id="rId229"/>
    <p:sldId id="646" r:id="rId230"/>
    <p:sldId id="647" r:id="rId231"/>
    <p:sldId id="648" r:id="rId232"/>
    <p:sldId id="649" r:id="rId233"/>
    <p:sldId id="650" r:id="rId234"/>
    <p:sldId id="651" r:id="rId235"/>
    <p:sldId id="652" r:id="rId236"/>
    <p:sldId id="653" r:id="rId237"/>
    <p:sldId id="654" r:id="rId238"/>
    <p:sldId id="655" r:id="rId239"/>
    <p:sldId id="656" r:id="rId240"/>
    <p:sldId id="643" r:id="rId241"/>
    <p:sldId id="657" r:id="rId242"/>
    <p:sldId id="658" r:id="rId243"/>
    <p:sldId id="659" r:id="rId244"/>
    <p:sldId id="660" r:id="rId245"/>
    <p:sldId id="661" r:id="rId246"/>
    <p:sldId id="662" r:id="rId247"/>
    <p:sldId id="663" r:id="rId248"/>
    <p:sldId id="664" r:id="rId249"/>
    <p:sldId id="665" r:id="rId250"/>
    <p:sldId id="666" r:id="rId251"/>
    <p:sldId id="667" r:id="rId252"/>
    <p:sldId id="668" r:id="rId253"/>
    <p:sldId id="711" r:id="rId254"/>
    <p:sldId id="712" r:id="rId255"/>
    <p:sldId id="669" r:id="rId256"/>
    <p:sldId id="670" r:id="rId257"/>
    <p:sldId id="671" r:id="rId258"/>
    <p:sldId id="672" r:id="rId259"/>
    <p:sldId id="713" r:id="rId260"/>
    <p:sldId id="673" r:id="rId261"/>
    <p:sldId id="674" r:id="rId262"/>
    <p:sldId id="714" r:id="rId263"/>
    <p:sldId id="715" r:id="rId264"/>
    <p:sldId id="716" r:id="rId265"/>
    <p:sldId id="717" r:id="rId266"/>
    <p:sldId id="718" r:id="rId267"/>
    <p:sldId id="719" r:id="rId268"/>
    <p:sldId id="675" r:id="rId269"/>
    <p:sldId id="676" r:id="rId270"/>
    <p:sldId id="720" r:id="rId271"/>
    <p:sldId id="721" r:id="rId272"/>
    <p:sldId id="722" r:id="rId273"/>
    <p:sldId id="723" r:id="rId274"/>
    <p:sldId id="724" r:id="rId275"/>
    <p:sldId id="725" r:id="rId276"/>
    <p:sldId id="726" r:id="rId277"/>
    <p:sldId id="727" r:id="rId278"/>
    <p:sldId id="327" r:id="rId279"/>
    <p:sldId id="677" r:id="rId280"/>
    <p:sldId id="678" r:id="rId281"/>
    <p:sldId id="728" r:id="rId282"/>
    <p:sldId id="729" r:id="rId283"/>
    <p:sldId id="679" r:id="rId284"/>
    <p:sldId id="680" r:id="rId285"/>
    <p:sldId id="730" r:id="rId286"/>
    <p:sldId id="731" r:id="rId287"/>
    <p:sldId id="732" r:id="rId288"/>
    <p:sldId id="733" r:id="rId289"/>
    <p:sldId id="681" r:id="rId290"/>
    <p:sldId id="682" r:id="rId291"/>
    <p:sldId id="734" r:id="rId292"/>
    <p:sldId id="735" r:id="rId293"/>
    <p:sldId id="736" r:id="rId294"/>
    <p:sldId id="737" r:id="rId295"/>
    <p:sldId id="738" r:id="rId296"/>
    <p:sldId id="739" r:id="rId297"/>
    <p:sldId id="683" r:id="rId298"/>
    <p:sldId id="684" r:id="rId299"/>
    <p:sldId id="740" r:id="rId300"/>
    <p:sldId id="741" r:id="rId301"/>
    <p:sldId id="742" r:id="rId302"/>
    <p:sldId id="687" r:id="rId303"/>
    <p:sldId id="688" r:id="rId304"/>
    <p:sldId id="743" r:id="rId305"/>
    <p:sldId id="744" r:id="rId306"/>
    <p:sldId id="745" r:id="rId307"/>
    <p:sldId id="685" r:id="rId308"/>
    <p:sldId id="686" r:id="rId309"/>
    <p:sldId id="746" r:id="rId310"/>
    <p:sldId id="689" r:id="rId311"/>
    <p:sldId id="690" r:id="rId312"/>
    <p:sldId id="747" r:id="rId313"/>
    <p:sldId id="748" r:id="rId314"/>
    <p:sldId id="749" r:id="rId315"/>
    <p:sldId id="691" r:id="rId316"/>
    <p:sldId id="692" r:id="rId317"/>
    <p:sldId id="750" r:id="rId318"/>
    <p:sldId id="751" r:id="rId319"/>
    <p:sldId id="693" r:id="rId320"/>
    <p:sldId id="694" r:id="rId321"/>
    <p:sldId id="752" r:id="rId322"/>
    <p:sldId id="753" r:id="rId323"/>
    <p:sldId id="754" r:id="rId324"/>
    <p:sldId id="534" r:id="rId325"/>
    <p:sldId id="755" r:id="rId326"/>
    <p:sldId id="768" r:id="rId327"/>
    <p:sldId id="695" r:id="rId328"/>
    <p:sldId id="697" r:id="rId329"/>
    <p:sldId id="699" r:id="rId330"/>
    <p:sldId id="701" r:id="rId331"/>
    <p:sldId id="703" r:id="rId332"/>
    <p:sldId id="705" r:id="rId333"/>
    <p:sldId id="707" r:id="rId334"/>
    <p:sldId id="709" r:id="rId335"/>
    <p:sldId id="696" r:id="rId336"/>
    <p:sldId id="477" r:id="rId33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0852135D-AE1F-46BC-8709-C991EDBD8336}">
          <p14:sldIdLst>
            <p14:sldId id="257"/>
            <p14:sldId id="508"/>
            <p14:sldId id="506"/>
            <p14:sldId id="762"/>
            <p14:sldId id="763"/>
            <p14:sldId id="764"/>
            <p14:sldId id="765"/>
            <p14:sldId id="766"/>
            <p14:sldId id="767"/>
            <p14:sldId id="507"/>
            <p14:sldId id="481"/>
            <p14:sldId id="267"/>
            <p14:sldId id="268"/>
            <p14:sldId id="269"/>
            <p14:sldId id="270"/>
            <p14:sldId id="271"/>
            <p14:sldId id="272"/>
            <p14:sldId id="287"/>
            <p14:sldId id="264"/>
            <p14:sldId id="265"/>
            <p14:sldId id="266"/>
            <p14:sldId id="537"/>
            <p14:sldId id="540"/>
            <p14:sldId id="511"/>
            <p14:sldId id="512"/>
            <p14:sldId id="273"/>
            <p14:sldId id="274"/>
            <p14:sldId id="275"/>
            <p14:sldId id="276"/>
            <p14:sldId id="277"/>
            <p14:sldId id="278"/>
            <p14:sldId id="279"/>
            <p14:sldId id="280"/>
            <p14:sldId id="281"/>
            <p14:sldId id="282"/>
            <p14:sldId id="283"/>
            <p14:sldId id="284"/>
            <p14:sldId id="285"/>
            <p14:sldId id="286"/>
            <p14:sldId id="517"/>
            <p14:sldId id="518"/>
            <p14:sldId id="519"/>
            <p14:sldId id="466"/>
            <p14:sldId id="530"/>
            <p14:sldId id="538"/>
            <p14:sldId id="539"/>
            <p14:sldId id="312"/>
            <p14:sldId id="513"/>
            <p14:sldId id="514"/>
            <p14:sldId id="289"/>
            <p14:sldId id="290"/>
            <p14:sldId id="291"/>
            <p14:sldId id="292"/>
            <p14:sldId id="293"/>
            <p14:sldId id="294"/>
            <p14:sldId id="295"/>
            <p14:sldId id="296"/>
            <p14:sldId id="297"/>
            <p14:sldId id="298"/>
            <p14:sldId id="299"/>
            <p14:sldId id="515"/>
            <p14:sldId id="516"/>
            <p14:sldId id="300"/>
            <p14:sldId id="301"/>
            <p14:sldId id="302"/>
            <p14:sldId id="303"/>
            <p14:sldId id="304"/>
            <p14:sldId id="305"/>
            <p14:sldId id="543"/>
            <p14:sldId id="541"/>
            <p14:sldId id="542"/>
            <p14:sldId id="307"/>
            <p14:sldId id="544"/>
            <p14:sldId id="426"/>
            <p14:sldId id="545"/>
            <p14:sldId id="546"/>
            <p14:sldId id="547"/>
            <p14:sldId id="311"/>
            <p14:sldId id="548"/>
            <p14:sldId id="549"/>
            <p14:sldId id="550"/>
            <p14:sldId id="313"/>
            <p14:sldId id="314"/>
            <p14:sldId id="315"/>
            <p14:sldId id="316"/>
            <p14:sldId id="317"/>
            <p14:sldId id="318"/>
            <p14:sldId id="319"/>
            <p14:sldId id="320"/>
            <p14:sldId id="321"/>
            <p14:sldId id="322"/>
            <p14:sldId id="323"/>
            <p14:sldId id="555"/>
            <p14:sldId id="556"/>
            <p14:sldId id="557"/>
            <p14:sldId id="558"/>
            <p14:sldId id="551"/>
            <p14:sldId id="552"/>
            <p14:sldId id="324"/>
            <p14:sldId id="325"/>
            <p14:sldId id="326"/>
            <p14:sldId id="328"/>
            <p14:sldId id="553"/>
            <p14:sldId id="554"/>
            <p14:sldId id="329"/>
            <p14:sldId id="330"/>
            <p14:sldId id="331"/>
            <p14:sldId id="332"/>
            <p14:sldId id="333"/>
            <p14:sldId id="334"/>
            <p14:sldId id="335"/>
            <p14:sldId id="336"/>
            <p14:sldId id="479"/>
            <p14:sldId id="487"/>
            <p14:sldId id="498"/>
            <p14:sldId id="482"/>
            <p14:sldId id="492"/>
            <p14:sldId id="495"/>
            <p14:sldId id="502"/>
            <p14:sldId id="563"/>
            <p14:sldId id="562"/>
            <p14:sldId id="337"/>
            <p14:sldId id="338"/>
            <p14:sldId id="339"/>
            <p14:sldId id="340"/>
            <p14:sldId id="341"/>
            <p14:sldId id="565"/>
            <p14:sldId id="566"/>
            <p14:sldId id="342"/>
            <p14:sldId id="343"/>
            <p14:sldId id="344"/>
            <p14:sldId id="567"/>
            <p14:sldId id="568"/>
            <p14:sldId id="345"/>
            <p14:sldId id="346"/>
            <p14:sldId id="569"/>
            <p14:sldId id="570"/>
            <p14:sldId id="347"/>
            <p14:sldId id="348"/>
            <p14:sldId id="349"/>
            <p14:sldId id="350"/>
            <p14:sldId id="571"/>
            <p14:sldId id="572"/>
            <p14:sldId id="351"/>
            <p14:sldId id="352"/>
            <p14:sldId id="573"/>
            <p14:sldId id="574"/>
            <p14:sldId id="353"/>
            <p14:sldId id="354"/>
            <p14:sldId id="355"/>
            <p14:sldId id="356"/>
            <p14:sldId id="357"/>
            <p14:sldId id="358"/>
            <p14:sldId id="359"/>
            <p14:sldId id="360"/>
            <p14:sldId id="361"/>
            <p14:sldId id="362"/>
            <p14:sldId id="579"/>
            <p14:sldId id="509"/>
            <p14:sldId id="580"/>
            <p14:sldId id="581"/>
            <p14:sldId id="769"/>
            <p14:sldId id="582"/>
            <p14:sldId id="583"/>
            <p14:sldId id="585"/>
            <p14:sldId id="587"/>
            <p14:sldId id="591"/>
            <p14:sldId id="593"/>
            <p14:sldId id="595"/>
            <p14:sldId id="596"/>
            <p14:sldId id="602"/>
            <p14:sldId id="603"/>
            <p14:sldId id="599"/>
            <p14:sldId id="600"/>
            <p14:sldId id="601"/>
            <p14:sldId id="604"/>
            <p14:sldId id="605"/>
            <p14:sldId id="606"/>
            <p14:sldId id="607"/>
            <p14:sldId id="608"/>
            <p14:sldId id="609"/>
            <p14:sldId id="610"/>
            <p14:sldId id="611"/>
            <p14:sldId id="612"/>
            <p14:sldId id="613"/>
            <p14:sldId id="614"/>
            <p14:sldId id="615"/>
            <p14:sldId id="616"/>
            <p14:sldId id="617"/>
            <p14:sldId id="618"/>
            <p14:sldId id="619"/>
            <p14:sldId id="472"/>
            <p14:sldId id="473"/>
            <p14:sldId id="474"/>
            <p14:sldId id="475"/>
            <p14:sldId id="476"/>
            <p14:sldId id="478"/>
            <p14:sldId id="621"/>
            <p14:sldId id="622"/>
            <p14:sldId id="623"/>
            <p14:sldId id="288"/>
            <p14:sldId id="624"/>
            <p14:sldId id="625"/>
            <p14:sldId id="626"/>
            <p14:sldId id="627"/>
            <p14:sldId id="628"/>
            <p14:sldId id="471"/>
            <p14:sldId id="620"/>
            <p14:sldId id="480"/>
            <p14:sldId id="630"/>
            <p14:sldId id="631"/>
            <p14:sldId id="632"/>
            <p14:sldId id="633"/>
            <p14:sldId id="634"/>
            <p14:sldId id="635"/>
            <p14:sldId id="636"/>
            <p14:sldId id="637"/>
            <p14:sldId id="638"/>
            <p14:sldId id="639"/>
            <p14:sldId id="640"/>
            <p14:sldId id="485"/>
            <p14:sldId id="641"/>
            <p14:sldId id="642"/>
            <p14:sldId id="644"/>
            <p14:sldId id="645"/>
            <p14:sldId id="646"/>
            <p14:sldId id="647"/>
            <p14:sldId id="648"/>
            <p14:sldId id="649"/>
            <p14:sldId id="650"/>
            <p14:sldId id="651"/>
            <p14:sldId id="652"/>
            <p14:sldId id="653"/>
            <p14:sldId id="654"/>
            <p14:sldId id="655"/>
            <p14:sldId id="656"/>
            <p14:sldId id="643"/>
            <p14:sldId id="657"/>
            <p14:sldId id="658"/>
            <p14:sldId id="659"/>
            <p14:sldId id="660"/>
            <p14:sldId id="661"/>
            <p14:sldId id="662"/>
            <p14:sldId id="663"/>
            <p14:sldId id="664"/>
            <p14:sldId id="665"/>
            <p14:sldId id="666"/>
            <p14:sldId id="667"/>
            <p14:sldId id="668"/>
            <p14:sldId id="711"/>
            <p14:sldId id="712"/>
            <p14:sldId id="669"/>
            <p14:sldId id="670"/>
            <p14:sldId id="671"/>
            <p14:sldId id="672"/>
            <p14:sldId id="713"/>
            <p14:sldId id="673"/>
            <p14:sldId id="674"/>
            <p14:sldId id="714"/>
            <p14:sldId id="715"/>
            <p14:sldId id="716"/>
            <p14:sldId id="717"/>
            <p14:sldId id="718"/>
            <p14:sldId id="719"/>
            <p14:sldId id="675"/>
            <p14:sldId id="676"/>
            <p14:sldId id="720"/>
            <p14:sldId id="721"/>
            <p14:sldId id="722"/>
            <p14:sldId id="723"/>
            <p14:sldId id="724"/>
            <p14:sldId id="725"/>
            <p14:sldId id="726"/>
            <p14:sldId id="727"/>
            <p14:sldId id="327"/>
            <p14:sldId id="677"/>
            <p14:sldId id="678"/>
            <p14:sldId id="728"/>
            <p14:sldId id="729"/>
            <p14:sldId id="679"/>
            <p14:sldId id="680"/>
            <p14:sldId id="730"/>
            <p14:sldId id="731"/>
            <p14:sldId id="732"/>
            <p14:sldId id="733"/>
            <p14:sldId id="681"/>
            <p14:sldId id="682"/>
            <p14:sldId id="734"/>
            <p14:sldId id="735"/>
            <p14:sldId id="736"/>
            <p14:sldId id="737"/>
            <p14:sldId id="738"/>
            <p14:sldId id="739"/>
            <p14:sldId id="683"/>
            <p14:sldId id="684"/>
            <p14:sldId id="740"/>
            <p14:sldId id="741"/>
            <p14:sldId id="742"/>
            <p14:sldId id="687"/>
            <p14:sldId id="688"/>
            <p14:sldId id="743"/>
            <p14:sldId id="744"/>
            <p14:sldId id="745"/>
            <p14:sldId id="685"/>
            <p14:sldId id="686"/>
            <p14:sldId id="746"/>
            <p14:sldId id="689"/>
            <p14:sldId id="690"/>
            <p14:sldId id="747"/>
            <p14:sldId id="748"/>
            <p14:sldId id="749"/>
            <p14:sldId id="691"/>
            <p14:sldId id="692"/>
            <p14:sldId id="750"/>
            <p14:sldId id="751"/>
            <p14:sldId id="693"/>
            <p14:sldId id="694"/>
            <p14:sldId id="752"/>
            <p14:sldId id="753"/>
            <p14:sldId id="754"/>
            <p14:sldId id="534"/>
            <p14:sldId id="755"/>
            <p14:sldId id="768"/>
            <p14:sldId id="695"/>
            <p14:sldId id="697"/>
            <p14:sldId id="699"/>
            <p14:sldId id="701"/>
            <p14:sldId id="703"/>
            <p14:sldId id="705"/>
            <p14:sldId id="707"/>
            <p14:sldId id="709"/>
            <p14:sldId id="696"/>
            <p14:sldId id="477"/>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onna Cole" initials="DC" lastIdx="27" clrIdx="0">
    <p:extLst>
      <p:ext uri="{19B8F6BF-5375-455C-9EA6-DF929625EA0E}">
        <p15:presenceInfo xmlns:p15="http://schemas.microsoft.com/office/powerpoint/2012/main" userId="S::donna.cole@ncetm.org.uk::36e63e46-7f0e-4c72-a341-f5fc518a0358" providerId="AD"/>
      </p:ext>
    </p:extLst>
  </p:cmAuthor>
  <p:cmAuthor id="2" name="Elizabeth Lambert" initials="EL" lastIdx="1" clrIdx="1">
    <p:extLst>
      <p:ext uri="{19B8F6BF-5375-455C-9EA6-DF929625EA0E}">
        <p15:presenceInfo xmlns:p15="http://schemas.microsoft.com/office/powerpoint/2012/main" userId="S::Elizabeth.Lambert@ncetm.org.uk::84516f71-0698-4f46-9863-2dab06370415" providerId="AD"/>
      </p:ext>
    </p:extLst>
  </p:cmAuthor>
  <p:cmAuthor id="3" name="Jonathan East" initials="JE" lastIdx="16" clrIdx="2">
    <p:extLst>
      <p:ext uri="{19B8F6BF-5375-455C-9EA6-DF929625EA0E}">
        <p15:presenceInfo xmlns:p15="http://schemas.microsoft.com/office/powerpoint/2012/main" userId="S-1-5-21-3922863414-4013517082-2598851602-1227" providerId="AD"/>
      </p:ext>
    </p:extLst>
  </p:cmAuthor>
  <p:cmAuthor id="4" name="Gwen Tresidder" initials="GT" lastIdx="29" clrIdx="3">
    <p:extLst>
      <p:ext uri="{19B8F6BF-5375-455C-9EA6-DF929625EA0E}">
        <p15:presenceInfo xmlns:p15="http://schemas.microsoft.com/office/powerpoint/2012/main" userId="S::Gwen.Tresidder@ncetm.org.uk::b74a9380-12d1-408f-ae76-78178213c8e6" providerId="AD"/>
      </p:ext>
    </p:extLst>
  </p:cmAuthor>
  <p:cmAuthor id="5" name="Andrew Young" initials="AY" lastIdx="3" clrIdx="4">
    <p:extLst>
      <p:ext uri="{19B8F6BF-5375-455C-9EA6-DF929625EA0E}">
        <p15:presenceInfo xmlns:p15="http://schemas.microsoft.com/office/powerpoint/2012/main" userId="S::andrew.young@tribalgroup.com::3d7dab09-352b-4858-b937-4a4f8b94e61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F5D4"/>
    <a:srgbClr val="327473"/>
    <a:srgbClr val="E5F3F2"/>
    <a:srgbClr val="CDE9E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EAC6471-F4AB-4A00-9696-1CD2B9C62B2D}" v="8" dt="2021-07-14T12:38:01.81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222" autoAdjust="0"/>
    <p:restoredTop sz="91803" autoAdjust="0"/>
  </p:normalViewPr>
  <p:slideViewPr>
    <p:cSldViewPr snapToGrid="0" showGuides="1">
      <p:cViewPr varScale="1">
        <p:scale>
          <a:sx n="61" d="100"/>
          <a:sy n="61" d="100"/>
        </p:scale>
        <p:origin x="608" y="5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99" Type="http://schemas.openxmlformats.org/officeDocument/2006/relationships/slide" Target="slides/slide295.xml"/><Relationship Id="rId303" Type="http://schemas.openxmlformats.org/officeDocument/2006/relationships/slide" Target="slides/slide299.xml"/><Relationship Id="rId21" Type="http://schemas.openxmlformats.org/officeDocument/2006/relationships/slide" Target="slides/slide17.xml"/><Relationship Id="rId42" Type="http://schemas.openxmlformats.org/officeDocument/2006/relationships/slide" Target="slides/slide38.xml"/><Relationship Id="rId63" Type="http://schemas.openxmlformats.org/officeDocument/2006/relationships/slide" Target="slides/slide59.xml"/><Relationship Id="rId84" Type="http://schemas.openxmlformats.org/officeDocument/2006/relationships/slide" Target="slides/slide80.xml"/><Relationship Id="rId138" Type="http://schemas.openxmlformats.org/officeDocument/2006/relationships/slide" Target="slides/slide134.xml"/><Relationship Id="rId159" Type="http://schemas.openxmlformats.org/officeDocument/2006/relationships/slide" Target="slides/slide155.xml"/><Relationship Id="rId324" Type="http://schemas.openxmlformats.org/officeDocument/2006/relationships/slide" Target="slides/slide320.xml"/><Relationship Id="rId345" Type="http://schemas.microsoft.com/office/2015/10/relationships/revisionInfo" Target="revisionInfo.xml"/><Relationship Id="rId170" Type="http://schemas.openxmlformats.org/officeDocument/2006/relationships/slide" Target="slides/slide166.xml"/><Relationship Id="rId191" Type="http://schemas.openxmlformats.org/officeDocument/2006/relationships/slide" Target="slides/slide187.xml"/><Relationship Id="rId205" Type="http://schemas.openxmlformats.org/officeDocument/2006/relationships/slide" Target="slides/slide201.xml"/><Relationship Id="rId226" Type="http://schemas.openxmlformats.org/officeDocument/2006/relationships/slide" Target="slides/slide222.xml"/><Relationship Id="rId247" Type="http://schemas.openxmlformats.org/officeDocument/2006/relationships/slide" Target="slides/slide243.xml"/><Relationship Id="rId107" Type="http://schemas.openxmlformats.org/officeDocument/2006/relationships/slide" Target="slides/slide103.xml"/><Relationship Id="rId268" Type="http://schemas.openxmlformats.org/officeDocument/2006/relationships/slide" Target="slides/slide264.xml"/><Relationship Id="rId289" Type="http://schemas.openxmlformats.org/officeDocument/2006/relationships/slide" Target="slides/slide285.xml"/><Relationship Id="rId11" Type="http://schemas.openxmlformats.org/officeDocument/2006/relationships/slide" Target="slides/slide7.xml"/><Relationship Id="rId32" Type="http://schemas.openxmlformats.org/officeDocument/2006/relationships/slide" Target="slides/slide28.xml"/><Relationship Id="rId53" Type="http://schemas.openxmlformats.org/officeDocument/2006/relationships/slide" Target="slides/slide49.xml"/><Relationship Id="rId74" Type="http://schemas.openxmlformats.org/officeDocument/2006/relationships/slide" Target="slides/slide70.xml"/><Relationship Id="rId128" Type="http://schemas.openxmlformats.org/officeDocument/2006/relationships/slide" Target="slides/slide124.xml"/><Relationship Id="rId149" Type="http://schemas.openxmlformats.org/officeDocument/2006/relationships/slide" Target="slides/slide145.xml"/><Relationship Id="rId314" Type="http://schemas.openxmlformats.org/officeDocument/2006/relationships/slide" Target="slides/slide310.xml"/><Relationship Id="rId335" Type="http://schemas.openxmlformats.org/officeDocument/2006/relationships/slide" Target="slides/slide331.xml"/><Relationship Id="rId5" Type="http://schemas.openxmlformats.org/officeDocument/2006/relationships/slide" Target="slides/slide1.xml"/><Relationship Id="rId95" Type="http://schemas.openxmlformats.org/officeDocument/2006/relationships/slide" Target="slides/slide91.xml"/><Relationship Id="rId160" Type="http://schemas.openxmlformats.org/officeDocument/2006/relationships/slide" Target="slides/slide156.xml"/><Relationship Id="rId181" Type="http://schemas.openxmlformats.org/officeDocument/2006/relationships/slide" Target="slides/slide177.xml"/><Relationship Id="rId216" Type="http://schemas.openxmlformats.org/officeDocument/2006/relationships/slide" Target="slides/slide212.xml"/><Relationship Id="rId237" Type="http://schemas.openxmlformats.org/officeDocument/2006/relationships/slide" Target="slides/slide233.xml"/><Relationship Id="rId258" Type="http://schemas.openxmlformats.org/officeDocument/2006/relationships/slide" Target="slides/slide254.xml"/><Relationship Id="rId279" Type="http://schemas.openxmlformats.org/officeDocument/2006/relationships/slide" Target="slides/slide275.xml"/><Relationship Id="rId22" Type="http://schemas.openxmlformats.org/officeDocument/2006/relationships/slide" Target="slides/slide18.xml"/><Relationship Id="rId43" Type="http://schemas.openxmlformats.org/officeDocument/2006/relationships/slide" Target="slides/slide39.xml"/><Relationship Id="rId64" Type="http://schemas.openxmlformats.org/officeDocument/2006/relationships/slide" Target="slides/slide60.xml"/><Relationship Id="rId118" Type="http://schemas.openxmlformats.org/officeDocument/2006/relationships/slide" Target="slides/slide114.xml"/><Relationship Id="rId139" Type="http://schemas.openxmlformats.org/officeDocument/2006/relationships/slide" Target="slides/slide135.xml"/><Relationship Id="rId290" Type="http://schemas.openxmlformats.org/officeDocument/2006/relationships/slide" Target="slides/slide286.xml"/><Relationship Id="rId304" Type="http://schemas.openxmlformats.org/officeDocument/2006/relationships/slide" Target="slides/slide300.xml"/><Relationship Id="rId325" Type="http://schemas.openxmlformats.org/officeDocument/2006/relationships/slide" Target="slides/slide321.xml"/><Relationship Id="rId85" Type="http://schemas.openxmlformats.org/officeDocument/2006/relationships/slide" Target="slides/slide81.xml"/><Relationship Id="rId150" Type="http://schemas.openxmlformats.org/officeDocument/2006/relationships/slide" Target="slides/slide146.xml"/><Relationship Id="rId171" Type="http://schemas.openxmlformats.org/officeDocument/2006/relationships/slide" Target="slides/slide167.xml"/><Relationship Id="rId192" Type="http://schemas.openxmlformats.org/officeDocument/2006/relationships/slide" Target="slides/slide188.xml"/><Relationship Id="rId206" Type="http://schemas.openxmlformats.org/officeDocument/2006/relationships/slide" Target="slides/slide202.xml"/><Relationship Id="rId227" Type="http://schemas.openxmlformats.org/officeDocument/2006/relationships/slide" Target="slides/slide223.xml"/><Relationship Id="rId248" Type="http://schemas.openxmlformats.org/officeDocument/2006/relationships/slide" Target="slides/slide244.xml"/><Relationship Id="rId269" Type="http://schemas.openxmlformats.org/officeDocument/2006/relationships/slide" Target="slides/slide265.xml"/><Relationship Id="rId12" Type="http://schemas.openxmlformats.org/officeDocument/2006/relationships/slide" Target="slides/slide8.xml"/><Relationship Id="rId33" Type="http://schemas.openxmlformats.org/officeDocument/2006/relationships/slide" Target="slides/slide29.xml"/><Relationship Id="rId108" Type="http://schemas.openxmlformats.org/officeDocument/2006/relationships/slide" Target="slides/slide104.xml"/><Relationship Id="rId129" Type="http://schemas.openxmlformats.org/officeDocument/2006/relationships/slide" Target="slides/slide125.xml"/><Relationship Id="rId280" Type="http://schemas.openxmlformats.org/officeDocument/2006/relationships/slide" Target="slides/slide276.xml"/><Relationship Id="rId315" Type="http://schemas.openxmlformats.org/officeDocument/2006/relationships/slide" Target="slides/slide311.xml"/><Relationship Id="rId336" Type="http://schemas.openxmlformats.org/officeDocument/2006/relationships/slide" Target="slides/slide332.xml"/><Relationship Id="rId54" Type="http://schemas.openxmlformats.org/officeDocument/2006/relationships/slide" Target="slides/slide50.xml"/><Relationship Id="rId75" Type="http://schemas.openxmlformats.org/officeDocument/2006/relationships/slide" Target="slides/slide71.xml"/><Relationship Id="rId96" Type="http://schemas.openxmlformats.org/officeDocument/2006/relationships/slide" Target="slides/slide92.xml"/><Relationship Id="rId140" Type="http://schemas.openxmlformats.org/officeDocument/2006/relationships/slide" Target="slides/slide136.xml"/><Relationship Id="rId161" Type="http://schemas.openxmlformats.org/officeDocument/2006/relationships/slide" Target="slides/slide157.xml"/><Relationship Id="rId182" Type="http://schemas.openxmlformats.org/officeDocument/2006/relationships/slide" Target="slides/slide178.xml"/><Relationship Id="rId217" Type="http://schemas.openxmlformats.org/officeDocument/2006/relationships/slide" Target="slides/slide213.xml"/><Relationship Id="rId6" Type="http://schemas.openxmlformats.org/officeDocument/2006/relationships/slide" Target="slides/slide2.xml"/><Relationship Id="rId238" Type="http://schemas.openxmlformats.org/officeDocument/2006/relationships/slide" Target="slides/slide234.xml"/><Relationship Id="rId259" Type="http://schemas.openxmlformats.org/officeDocument/2006/relationships/slide" Target="slides/slide255.xml"/><Relationship Id="rId23" Type="http://schemas.openxmlformats.org/officeDocument/2006/relationships/slide" Target="slides/slide19.xml"/><Relationship Id="rId119" Type="http://schemas.openxmlformats.org/officeDocument/2006/relationships/slide" Target="slides/slide115.xml"/><Relationship Id="rId270" Type="http://schemas.openxmlformats.org/officeDocument/2006/relationships/slide" Target="slides/slide266.xml"/><Relationship Id="rId291" Type="http://schemas.openxmlformats.org/officeDocument/2006/relationships/slide" Target="slides/slide287.xml"/><Relationship Id="rId305" Type="http://schemas.openxmlformats.org/officeDocument/2006/relationships/slide" Target="slides/slide301.xml"/><Relationship Id="rId326" Type="http://schemas.openxmlformats.org/officeDocument/2006/relationships/slide" Target="slides/slide322.xml"/><Relationship Id="rId44" Type="http://schemas.openxmlformats.org/officeDocument/2006/relationships/slide" Target="slides/slide40.xml"/><Relationship Id="rId65" Type="http://schemas.openxmlformats.org/officeDocument/2006/relationships/slide" Target="slides/slide61.xml"/><Relationship Id="rId86" Type="http://schemas.openxmlformats.org/officeDocument/2006/relationships/slide" Target="slides/slide82.xml"/><Relationship Id="rId130" Type="http://schemas.openxmlformats.org/officeDocument/2006/relationships/slide" Target="slides/slide126.xml"/><Relationship Id="rId151" Type="http://schemas.openxmlformats.org/officeDocument/2006/relationships/slide" Target="slides/slide147.xml"/><Relationship Id="rId172" Type="http://schemas.openxmlformats.org/officeDocument/2006/relationships/slide" Target="slides/slide168.xml"/><Relationship Id="rId193" Type="http://schemas.openxmlformats.org/officeDocument/2006/relationships/slide" Target="slides/slide189.xml"/><Relationship Id="rId207" Type="http://schemas.openxmlformats.org/officeDocument/2006/relationships/slide" Target="slides/slide203.xml"/><Relationship Id="rId228" Type="http://schemas.openxmlformats.org/officeDocument/2006/relationships/slide" Target="slides/slide224.xml"/><Relationship Id="rId249" Type="http://schemas.openxmlformats.org/officeDocument/2006/relationships/slide" Target="slides/slide245.xml"/><Relationship Id="rId13" Type="http://schemas.openxmlformats.org/officeDocument/2006/relationships/slide" Target="slides/slide9.xml"/><Relationship Id="rId109" Type="http://schemas.openxmlformats.org/officeDocument/2006/relationships/slide" Target="slides/slide105.xml"/><Relationship Id="rId260" Type="http://schemas.openxmlformats.org/officeDocument/2006/relationships/slide" Target="slides/slide256.xml"/><Relationship Id="rId281" Type="http://schemas.openxmlformats.org/officeDocument/2006/relationships/slide" Target="slides/slide277.xml"/><Relationship Id="rId316" Type="http://schemas.openxmlformats.org/officeDocument/2006/relationships/slide" Target="slides/slide312.xml"/><Relationship Id="rId337" Type="http://schemas.openxmlformats.org/officeDocument/2006/relationships/slide" Target="slides/slide333.xml"/><Relationship Id="rId34" Type="http://schemas.openxmlformats.org/officeDocument/2006/relationships/slide" Target="slides/slide30.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20" Type="http://schemas.openxmlformats.org/officeDocument/2006/relationships/slide" Target="slides/slide116.xml"/><Relationship Id="rId141" Type="http://schemas.openxmlformats.org/officeDocument/2006/relationships/slide" Target="slides/slide137.xml"/><Relationship Id="rId7" Type="http://schemas.openxmlformats.org/officeDocument/2006/relationships/slide" Target="slides/slide3.xml"/><Relationship Id="rId162" Type="http://schemas.openxmlformats.org/officeDocument/2006/relationships/slide" Target="slides/slide158.xml"/><Relationship Id="rId183" Type="http://schemas.openxmlformats.org/officeDocument/2006/relationships/slide" Target="slides/slide179.xml"/><Relationship Id="rId218" Type="http://schemas.openxmlformats.org/officeDocument/2006/relationships/slide" Target="slides/slide214.xml"/><Relationship Id="rId239" Type="http://schemas.openxmlformats.org/officeDocument/2006/relationships/slide" Target="slides/slide235.xml"/><Relationship Id="rId250" Type="http://schemas.openxmlformats.org/officeDocument/2006/relationships/slide" Target="slides/slide246.xml"/><Relationship Id="rId271" Type="http://schemas.openxmlformats.org/officeDocument/2006/relationships/slide" Target="slides/slide267.xml"/><Relationship Id="rId292" Type="http://schemas.openxmlformats.org/officeDocument/2006/relationships/slide" Target="slides/slide288.xml"/><Relationship Id="rId306" Type="http://schemas.openxmlformats.org/officeDocument/2006/relationships/slide" Target="slides/slide302.xml"/><Relationship Id="rId24" Type="http://schemas.openxmlformats.org/officeDocument/2006/relationships/slide" Target="slides/slide20.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31" Type="http://schemas.openxmlformats.org/officeDocument/2006/relationships/slide" Target="slides/slide127.xml"/><Relationship Id="rId327" Type="http://schemas.openxmlformats.org/officeDocument/2006/relationships/slide" Target="slides/slide323.xml"/><Relationship Id="rId152" Type="http://schemas.openxmlformats.org/officeDocument/2006/relationships/slide" Target="slides/slide148.xml"/><Relationship Id="rId173" Type="http://schemas.openxmlformats.org/officeDocument/2006/relationships/slide" Target="slides/slide169.xml"/><Relationship Id="rId194" Type="http://schemas.openxmlformats.org/officeDocument/2006/relationships/slide" Target="slides/slide190.xml"/><Relationship Id="rId208" Type="http://schemas.openxmlformats.org/officeDocument/2006/relationships/slide" Target="slides/slide204.xml"/><Relationship Id="rId229" Type="http://schemas.openxmlformats.org/officeDocument/2006/relationships/slide" Target="slides/slide225.xml"/><Relationship Id="rId240" Type="http://schemas.openxmlformats.org/officeDocument/2006/relationships/slide" Target="slides/slide236.xml"/><Relationship Id="rId261" Type="http://schemas.openxmlformats.org/officeDocument/2006/relationships/slide" Target="slides/slide257.xml"/><Relationship Id="rId14" Type="http://schemas.openxmlformats.org/officeDocument/2006/relationships/slide" Target="slides/slide10.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282" Type="http://schemas.openxmlformats.org/officeDocument/2006/relationships/slide" Target="slides/slide278.xml"/><Relationship Id="rId317" Type="http://schemas.openxmlformats.org/officeDocument/2006/relationships/slide" Target="slides/slide313.xml"/><Relationship Id="rId338" Type="http://schemas.openxmlformats.org/officeDocument/2006/relationships/notesMaster" Target="notesMasters/notesMaster1.xml"/><Relationship Id="rId8" Type="http://schemas.openxmlformats.org/officeDocument/2006/relationships/slide" Target="slides/slide4.xml"/><Relationship Id="rId98" Type="http://schemas.openxmlformats.org/officeDocument/2006/relationships/slide" Target="slides/slide94.xml"/><Relationship Id="rId121" Type="http://schemas.openxmlformats.org/officeDocument/2006/relationships/slide" Target="slides/slide117.xml"/><Relationship Id="rId142" Type="http://schemas.openxmlformats.org/officeDocument/2006/relationships/slide" Target="slides/slide138.xml"/><Relationship Id="rId163" Type="http://schemas.openxmlformats.org/officeDocument/2006/relationships/slide" Target="slides/slide159.xml"/><Relationship Id="rId184" Type="http://schemas.openxmlformats.org/officeDocument/2006/relationships/slide" Target="slides/slide180.xml"/><Relationship Id="rId219" Type="http://schemas.openxmlformats.org/officeDocument/2006/relationships/slide" Target="slides/slide215.xml"/><Relationship Id="rId230" Type="http://schemas.openxmlformats.org/officeDocument/2006/relationships/slide" Target="slides/slide226.xml"/><Relationship Id="rId251" Type="http://schemas.openxmlformats.org/officeDocument/2006/relationships/slide" Target="slides/slide247.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137" Type="http://schemas.openxmlformats.org/officeDocument/2006/relationships/slide" Target="slides/slide133.xml"/><Relationship Id="rId158" Type="http://schemas.openxmlformats.org/officeDocument/2006/relationships/slide" Target="slides/slide154.xml"/><Relationship Id="rId272" Type="http://schemas.openxmlformats.org/officeDocument/2006/relationships/slide" Target="slides/slide268.xml"/><Relationship Id="rId293" Type="http://schemas.openxmlformats.org/officeDocument/2006/relationships/slide" Target="slides/slide289.xml"/><Relationship Id="rId302" Type="http://schemas.openxmlformats.org/officeDocument/2006/relationships/slide" Target="slides/slide298.xml"/><Relationship Id="rId307" Type="http://schemas.openxmlformats.org/officeDocument/2006/relationships/slide" Target="slides/slide303.xml"/><Relationship Id="rId323" Type="http://schemas.openxmlformats.org/officeDocument/2006/relationships/slide" Target="slides/slide319.xml"/><Relationship Id="rId328" Type="http://schemas.openxmlformats.org/officeDocument/2006/relationships/slide" Target="slides/slide324.xml"/><Relationship Id="rId344" Type="http://schemas.microsoft.com/office/2016/11/relationships/changesInfo" Target="changesInfos/changesInfo1.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32" Type="http://schemas.openxmlformats.org/officeDocument/2006/relationships/slide" Target="slides/slide128.xml"/><Relationship Id="rId153" Type="http://schemas.openxmlformats.org/officeDocument/2006/relationships/slide" Target="slides/slide149.xml"/><Relationship Id="rId174" Type="http://schemas.openxmlformats.org/officeDocument/2006/relationships/slide" Target="slides/slide170.xml"/><Relationship Id="rId179" Type="http://schemas.openxmlformats.org/officeDocument/2006/relationships/slide" Target="slides/slide175.xml"/><Relationship Id="rId195" Type="http://schemas.openxmlformats.org/officeDocument/2006/relationships/slide" Target="slides/slide191.xml"/><Relationship Id="rId209" Type="http://schemas.openxmlformats.org/officeDocument/2006/relationships/slide" Target="slides/slide205.xml"/><Relationship Id="rId190" Type="http://schemas.openxmlformats.org/officeDocument/2006/relationships/slide" Target="slides/slide186.xml"/><Relationship Id="rId204" Type="http://schemas.openxmlformats.org/officeDocument/2006/relationships/slide" Target="slides/slide200.xml"/><Relationship Id="rId220" Type="http://schemas.openxmlformats.org/officeDocument/2006/relationships/slide" Target="slides/slide216.xml"/><Relationship Id="rId225" Type="http://schemas.openxmlformats.org/officeDocument/2006/relationships/slide" Target="slides/slide221.xml"/><Relationship Id="rId241" Type="http://schemas.openxmlformats.org/officeDocument/2006/relationships/slide" Target="slides/slide237.xml"/><Relationship Id="rId246" Type="http://schemas.openxmlformats.org/officeDocument/2006/relationships/slide" Target="slides/slide242.xml"/><Relationship Id="rId267" Type="http://schemas.openxmlformats.org/officeDocument/2006/relationships/slide" Target="slides/slide263.xml"/><Relationship Id="rId288" Type="http://schemas.openxmlformats.org/officeDocument/2006/relationships/slide" Target="slides/slide284.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slide" Target="slides/slide123.xml"/><Relationship Id="rId262" Type="http://schemas.openxmlformats.org/officeDocument/2006/relationships/slide" Target="slides/slide258.xml"/><Relationship Id="rId283" Type="http://schemas.openxmlformats.org/officeDocument/2006/relationships/slide" Target="slides/slide279.xml"/><Relationship Id="rId313" Type="http://schemas.openxmlformats.org/officeDocument/2006/relationships/slide" Target="slides/slide309.xml"/><Relationship Id="rId318" Type="http://schemas.openxmlformats.org/officeDocument/2006/relationships/slide" Target="slides/slide314.xml"/><Relationship Id="rId339" Type="http://schemas.openxmlformats.org/officeDocument/2006/relationships/commentAuthors" Target="commentAuthors.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143" Type="http://schemas.openxmlformats.org/officeDocument/2006/relationships/slide" Target="slides/slide139.xml"/><Relationship Id="rId148" Type="http://schemas.openxmlformats.org/officeDocument/2006/relationships/slide" Target="slides/slide144.xml"/><Relationship Id="rId164" Type="http://schemas.openxmlformats.org/officeDocument/2006/relationships/slide" Target="slides/slide160.xml"/><Relationship Id="rId169" Type="http://schemas.openxmlformats.org/officeDocument/2006/relationships/slide" Target="slides/slide165.xml"/><Relationship Id="rId185" Type="http://schemas.openxmlformats.org/officeDocument/2006/relationships/slide" Target="slides/slide181.xml"/><Relationship Id="rId334" Type="http://schemas.openxmlformats.org/officeDocument/2006/relationships/slide" Target="slides/slide330.xml"/><Relationship Id="rId4" Type="http://schemas.openxmlformats.org/officeDocument/2006/relationships/slideMaster" Target="slideMasters/slideMaster1.xml"/><Relationship Id="rId9" Type="http://schemas.openxmlformats.org/officeDocument/2006/relationships/slide" Target="slides/slide5.xml"/><Relationship Id="rId180" Type="http://schemas.openxmlformats.org/officeDocument/2006/relationships/slide" Target="slides/slide176.xml"/><Relationship Id="rId210" Type="http://schemas.openxmlformats.org/officeDocument/2006/relationships/slide" Target="slides/slide206.xml"/><Relationship Id="rId215" Type="http://schemas.openxmlformats.org/officeDocument/2006/relationships/slide" Target="slides/slide211.xml"/><Relationship Id="rId236" Type="http://schemas.openxmlformats.org/officeDocument/2006/relationships/slide" Target="slides/slide232.xml"/><Relationship Id="rId257" Type="http://schemas.openxmlformats.org/officeDocument/2006/relationships/slide" Target="slides/slide253.xml"/><Relationship Id="rId278" Type="http://schemas.openxmlformats.org/officeDocument/2006/relationships/slide" Target="slides/slide274.xml"/><Relationship Id="rId26" Type="http://schemas.openxmlformats.org/officeDocument/2006/relationships/slide" Target="slides/slide22.xml"/><Relationship Id="rId231" Type="http://schemas.openxmlformats.org/officeDocument/2006/relationships/slide" Target="slides/slide227.xml"/><Relationship Id="rId252" Type="http://schemas.openxmlformats.org/officeDocument/2006/relationships/slide" Target="slides/slide248.xml"/><Relationship Id="rId273" Type="http://schemas.openxmlformats.org/officeDocument/2006/relationships/slide" Target="slides/slide269.xml"/><Relationship Id="rId294" Type="http://schemas.openxmlformats.org/officeDocument/2006/relationships/slide" Target="slides/slide290.xml"/><Relationship Id="rId308" Type="http://schemas.openxmlformats.org/officeDocument/2006/relationships/slide" Target="slides/slide304.xml"/><Relationship Id="rId329" Type="http://schemas.openxmlformats.org/officeDocument/2006/relationships/slide" Target="slides/slide325.xml"/><Relationship Id="rId47" Type="http://schemas.openxmlformats.org/officeDocument/2006/relationships/slide" Target="slides/slide43.xml"/><Relationship Id="rId68" Type="http://schemas.openxmlformats.org/officeDocument/2006/relationships/slide" Target="slides/slide64.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slide" Target="slides/slide129.xml"/><Relationship Id="rId154" Type="http://schemas.openxmlformats.org/officeDocument/2006/relationships/slide" Target="slides/slide150.xml"/><Relationship Id="rId175" Type="http://schemas.openxmlformats.org/officeDocument/2006/relationships/slide" Target="slides/slide171.xml"/><Relationship Id="rId340" Type="http://schemas.openxmlformats.org/officeDocument/2006/relationships/presProps" Target="presProps.xml"/><Relationship Id="rId196" Type="http://schemas.openxmlformats.org/officeDocument/2006/relationships/slide" Target="slides/slide192.xml"/><Relationship Id="rId200" Type="http://schemas.openxmlformats.org/officeDocument/2006/relationships/slide" Target="slides/slide196.xml"/><Relationship Id="rId16" Type="http://schemas.openxmlformats.org/officeDocument/2006/relationships/slide" Target="slides/slide12.xml"/><Relationship Id="rId221" Type="http://schemas.openxmlformats.org/officeDocument/2006/relationships/slide" Target="slides/slide217.xml"/><Relationship Id="rId242" Type="http://schemas.openxmlformats.org/officeDocument/2006/relationships/slide" Target="slides/slide238.xml"/><Relationship Id="rId263" Type="http://schemas.openxmlformats.org/officeDocument/2006/relationships/slide" Target="slides/slide259.xml"/><Relationship Id="rId284" Type="http://schemas.openxmlformats.org/officeDocument/2006/relationships/slide" Target="slides/slide280.xml"/><Relationship Id="rId319" Type="http://schemas.openxmlformats.org/officeDocument/2006/relationships/slide" Target="slides/slide315.xml"/><Relationship Id="rId37" Type="http://schemas.openxmlformats.org/officeDocument/2006/relationships/slide" Target="slides/slide33.xml"/><Relationship Id="rId58" Type="http://schemas.openxmlformats.org/officeDocument/2006/relationships/slide" Target="slides/slide54.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44" Type="http://schemas.openxmlformats.org/officeDocument/2006/relationships/slide" Target="slides/slide140.xml"/><Relationship Id="rId330" Type="http://schemas.openxmlformats.org/officeDocument/2006/relationships/slide" Target="slides/slide326.xml"/><Relationship Id="rId90" Type="http://schemas.openxmlformats.org/officeDocument/2006/relationships/slide" Target="slides/slide86.xml"/><Relationship Id="rId165" Type="http://schemas.openxmlformats.org/officeDocument/2006/relationships/slide" Target="slides/slide161.xml"/><Relationship Id="rId186" Type="http://schemas.openxmlformats.org/officeDocument/2006/relationships/slide" Target="slides/slide182.xml"/><Relationship Id="rId211" Type="http://schemas.openxmlformats.org/officeDocument/2006/relationships/slide" Target="slides/slide207.xml"/><Relationship Id="rId232" Type="http://schemas.openxmlformats.org/officeDocument/2006/relationships/slide" Target="slides/slide228.xml"/><Relationship Id="rId253" Type="http://schemas.openxmlformats.org/officeDocument/2006/relationships/slide" Target="slides/slide249.xml"/><Relationship Id="rId274" Type="http://schemas.openxmlformats.org/officeDocument/2006/relationships/slide" Target="slides/slide270.xml"/><Relationship Id="rId295" Type="http://schemas.openxmlformats.org/officeDocument/2006/relationships/slide" Target="slides/slide291.xml"/><Relationship Id="rId309" Type="http://schemas.openxmlformats.org/officeDocument/2006/relationships/slide" Target="slides/slide305.xml"/><Relationship Id="rId27" Type="http://schemas.openxmlformats.org/officeDocument/2006/relationships/slide" Target="slides/slide23.xml"/><Relationship Id="rId48" Type="http://schemas.openxmlformats.org/officeDocument/2006/relationships/slide" Target="slides/slide44.xml"/><Relationship Id="rId69" Type="http://schemas.openxmlformats.org/officeDocument/2006/relationships/slide" Target="slides/slide65.xml"/><Relationship Id="rId113" Type="http://schemas.openxmlformats.org/officeDocument/2006/relationships/slide" Target="slides/slide109.xml"/><Relationship Id="rId134" Type="http://schemas.openxmlformats.org/officeDocument/2006/relationships/slide" Target="slides/slide130.xml"/><Relationship Id="rId320" Type="http://schemas.openxmlformats.org/officeDocument/2006/relationships/slide" Target="slides/slide316.xml"/><Relationship Id="rId80" Type="http://schemas.openxmlformats.org/officeDocument/2006/relationships/slide" Target="slides/slide76.xml"/><Relationship Id="rId155" Type="http://schemas.openxmlformats.org/officeDocument/2006/relationships/slide" Target="slides/slide151.xml"/><Relationship Id="rId176" Type="http://schemas.openxmlformats.org/officeDocument/2006/relationships/slide" Target="slides/slide172.xml"/><Relationship Id="rId197" Type="http://schemas.openxmlformats.org/officeDocument/2006/relationships/slide" Target="slides/slide193.xml"/><Relationship Id="rId341" Type="http://schemas.openxmlformats.org/officeDocument/2006/relationships/viewProps" Target="viewProps.xml"/><Relationship Id="rId201" Type="http://schemas.openxmlformats.org/officeDocument/2006/relationships/slide" Target="slides/slide197.xml"/><Relationship Id="rId222" Type="http://schemas.openxmlformats.org/officeDocument/2006/relationships/slide" Target="slides/slide218.xml"/><Relationship Id="rId243" Type="http://schemas.openxmlformats.org/officeDocument/2006/relationships/slide" Target="slides/slide239.xml"/><Relationship Id="rId264" Type="http://schemas.openxmlformats.org/officeDocument/2006/relationships/slide" Target="slides/slide260.xml"/><Relationship Id="rId285" Type="http://schemas.openxmlformats.org/officeDocument/2006/relationships/slide" Target="slides/slide281.xml"/><Relationship Id="rId17" Type="http://schemas.openxmlformats.org/officeDocument/2006/relationships/slide" Target="slides/slide13.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24" Type="http://schemas.openxmlformats.org/officeDocument/2006/relationships/slide" Target="slides/slide120.xml"/><Relationship Id="rId310" Type="http://schemas.openxmlformats.org/officeDocument/2006/relationships/slide" Target="slides/slide306.xml"/><Relationship Id="rId70" Type="http://schemas.openxmlformats.org/officeDocument/2006/relationships/slide" Target="slides/slide66.xml"/><Relationship Id="rId91" Type="http://schemas.openxmlformats.org/officeDocument/2006/relationships/slide" Target="slides/slide87.xml"/><Relationship Id="rId145" Type="http://schemas.openxmlformats.org/officeDocument/2006/relationships/slide" Target="slides/slide141.xml"/><Relationship Id="rId166" Type="http://schemas.openxmlformats.org/officeDocument/2006/relationships/slide" Target="slides/slide162.xml"/><Relationship Id="rId187" Type="http://schemas.openxmlformats.org/officeDocument/2006/relationships/slide" Target="slides/slide183.xml"/><Relationship Id="rId331" Type="http://schemas.openxmlformats.org/officeDocument/2006/relationships/slide" Target="slides/slide327.xml"/><Relationship Id="rId1" Type="http://schemas.openxmlformats.org/officeDocument/2006/relationships/customXml" Target="../customXml/item1.xml"/><Relationship Id="rId212" Type="http://schemas.openxmlformats.org/officeDocument/2006/relationships/slide" Target="slides/slide208.xml"/><Relationship Id="rId233" Type="http://schemas.openxmlformats.org/officeDocument/2006/relationships/slide" Target="slides/slide229.xml"/><Relationship Id="rId254" Type="http://schemas.openxmlformats.org/officeDocument/2006/relationships/slide" Target="slides/slide250.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275" Type="http://schemas.openxmlformats.org/officeDocument/2006/relationships/slide" Target="slides/slide271.xml"/><Relationship Id="rId296" Type="http://schemas.openxmlformats.org/officeDocument/2006/relationships/slide" Target="slides/slide292.xml"/><Relationship Id="rId300" Type="http://schemas.openxmlformats.org/officeDocument/2006/relationships/slide" Target="slides/slide296.xml"/><Relationship Id="rId60" Type="http://schemas.openxmlformats.org/officeDocument/2006/relationships/slide" Target="slides/slide56.xml"/><Relationship Id="rId81" Type="http://schemas.openxmlformats.org/officeDocument/2006/relationships/slide" Target="slides/slide77.xml"/><Relationship Id="rId135" Type="http://schemas.openxmlformats.org/officeDocument/2006/relationships/slide" Target="slides/slide131.xml"/><Relationship Id="rId156" Type="http://schemas.openxmlformats.org/officeDocument/2006/relationships/slide" Target="slides/slide152.xml"/><Relationship Id="rId177" Type="http://schemas.openxmlformats.org/officeDocument/2006/relationships/slide" Target="slides/slide173.xml"/><Relationship Id="rId198" Type="http://schemas.openxmlformats.org/officeDocument/2006/relationships/slide" Target="slides/slide194.xml"/><Relationship Id="rId321" Type="http://schemas.openxmlformats.org/officeDocument/2006/relationships/slide" Target="slides/slide317.xml"/><Relationship Id="rId342" Type="http://schemas.openxmlformats.org/officeDocument/2006/relationships/theme" Target="theme/theme1.xml"/><Relationship Id="rId202" Type="http://schemas.openxmlformats.org/officeDocument/2006/relationships/slide" Target="slides/slide198.xml"/><Relationship Id="rId223" Type="http://schemas.openxmlformats.org/officeDocument/2006/relationships/slide" Target="slides/slide219.xml"/><Relationship Id="rId244" Type="http://schemas.openxmlformats.org/officeDocument/2006/relationships/slide" Target="slides/slide240.xml"/><Relationship Id="rId18" Type="http://schemas.openxmlformats.org/officeDocument/2006/relationships/slide" Target="slides/slide14.xml"/><Relationship Id="rId39" Type="http://schemas.openxmlformats.org/officeDocument/2006/relationships/slide" Target="slides/slide35.xml"/><Relationship Id="rId265" Type="http://schemas.openxmlformats.org/officeDocument/2006/relationships/slide" Target="slides/slide261.xml"/><Relationship Id="rId286" Type="http://schemas.openxmlformats.org/officeDocument/2006/relationships/slide" Target="slides/slide282.xml"/><Relationship Id="rId50" Type="http://schemas.openxmlformats.org/officeDocument/2006/relationships/slide" Target="slides/slide46.xml"/><Relationship Id="rId104" Type="http://schemas.openxmlformats.org/officeDocument/2006/relationships/slide" Target="slides/slide100.xml"/><Relationship Id="rId125" Type="http://schemas.openxmlformats.org/officeDocument/2006/relationships/slide" Target="slides/slide121.xml"/><Relationship Id="rId146" Type="http://schemas.openxmlformats.org/officeDocument/2006/relationships/slide" Target="slides/slide142.xml"/><Relationship Id="rId167" Type="http://schemas.openxmlformats.org/officeDocument/2006/relationships/slide" Target="slides/slide163.xml"/><Relationship Id="rId188" Type="http://schemas.openxmlformats.org/officeDocument/2006/relationships/slide" Target="slides/slide184.xml"/><Relationship Id="rId311" Type="http://schemas.openxmlformats.org/officeDocument/2006/relationships/slide" Target="slides/slide307.xml"/><Relationship Id="rId332" Type="http://schemas.openxmlformats.org/officeDocument/2006/relationships/slide" Target="slides/slide328.xml"/><Relationship Id="rId71" Type="http://schemas.openxmlformats.org/officeDocument/2006/relationships/slide" Target="slides/slide67.xml"/><Relationship Id="rId92" Type="http://schemas.openxmlformats.org/officeDocument/2006/relationships/slide" Target="slides/slide88.xml"/><Relationship Id="rId213" Type="http://schemas.openxmlformats.org/officeDocument/2006/relationships/slide" Target="slides/slide209.xml"/><Relationship Id="rId234" Type="http://schemas.openxmlformats.org/officeDocument/2006/relationships/slide" Target="slides/slide230.xml"/><Relationship Id="rId2" Type="http://schemas.openxmlformats.org/officeDocument/2006/relationships/customXml" Target="../customXml/item2.xml"/><Relationship Id="rId29" Type="http://schemas.openxmlformats.org/officeDocument/2006/relationships/slide" Target="slides/slide25.xml"/><Relationship Id="rId255" Type="http://schemas.openxmlformats.org/officeDocument/2006/relationships/slide" Target="slides/slide251.xml"/><Relationship Id="rId276" Type="http://schemas.openxmlformats.org/officeDocument/2006/relationships/slide" Target="slides/slide272.xml"/><Relationship Id="rId297" Type="http://schemas.openxmlformats.org/officeDocument/2006/relationships/slide" Target="slides/slide293.xml"/><Relationship Id="rId40" Type="http://schemas.openxmlformats.org/officeDocument/2006/relationships/slide" Target="slides/slide36.xml"/><Relationship Id="rId115" Type="http://schemas.openxmlformats.org/officeDocument/2006/relationships/slide" Target="slides/slide111.xml"/><Relationship Id="rId136" Type="http://schemas.openxmlformats.org/officeDocument/2006/relationships/slide" Target="slides/slide132.xml"/><Relationship Id="rId157" Type="http://schemas.openxmlformats.org/officeDocument/2006/relationships/slide" Target="slides/slide153.xml"/><Relationship Id="rId178" Type="http://schemas.openxmlformats.org/officeDocument/2006/relationships/slide" Target="slides/slide174.xml"/><Relationship Id="rId301" Type="http://schemas.openxmlformats.org/officeDocument/2006/relationships/slide" Target="slides/slide297.xml"/><Relationship Id="rId322" Type="http://schemas.openxmlformats.org/officeDocument/2006/relationships/slide" Target="slides/slide318.xml"/><Relationship Id="rId343" Type="http://schemas.openxmlformats.org/officeDocument/2006/relationships/tableStyles" Target="tableStyles.xml"/><Relationship Id="rId61" Type="http://schemas.openxmlformats.org/officeDocument/2006/relationships/slide" Target="slides/slide57.xml"/><Relationship Id="rId82" Type="http://schemas.openxmlformats.org/officeDocument/2006/relationships/slide" Target="slides/slide78.xml"/><Relationship Id="rId199" Type="http://schemas.openxmlformats.org/officeDocument/2006/relationships/slide" Target="slides/slide195.xml"/><Relationship Id="rId203" Type="http://schemas.openxmlformats.org/officeDocument/2006/relationships/slide" Target="slides/slide199.xml"/><Relationship Id="rId19" Type="http://schemas.openxmlformats.org/officeDocument/2006/relationships/slide" Target="slides/slide15.xml"/><Relationship Id="rId224" Type="http://schemas.openxmlformats.org/officeDocument/2006/relationships/slide" Target="slides/slide220.xml"/><Relationship Id="rId245" Type="http://schemas.openxmlformats.org/officeDocument/2006/relationships/slide" Target="slides/slide241.xml"/><Relationship Id="rId266" Type="http://schemas.openxmlformats.org/officeDocument/2006/relationships/slide" Target="slides/slide262.xml"/><Relationship Id="rId287" Type="http://schemas.openxmlformats.org/officeDocument/2006/relationships/slide" Target="slides/slide283.xml"/><Relationship Id="rId30" Type="http://schemas.openxmlformats.org/officeDocument/2006/relationships/slide" Target="slides/slide26.xml"/><Relationship Id="rId105" Type="http://schemas.openxmlformats.org/officeDocument/2006/relationships/slide" Target="slides/slide101.xml"/><Relationship Id="rId126" Type="http://schemas.openxmlformats.org/officeDocument/2006/relationships/slide" Target="slides/slide122.xml"/><Relationship Id="rId147" Type="http://schemas.openxmlformats.org/officeDocument/2006/relationships/slide" Target="slides/slide143.xml"/><Relationship Id="rId168" Type="http://schemas.openxmlformats.org/officeDocument/2006/relationships/slide" Target="slides/slide164.xml"/><Relationship Id="rId312" Type="http://schemas.openxmlformats.org/officeDocument/2006/relationships/slide" Target="slides/slide308.xml"/><Relationship Id="rId333" Type="http://schemas.openxmlformats.org/officeDocument/2006/relationships/slide" Target="slides/slide329.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189" Type="http://schemas.openxmlformats.org/officeDocument/2006/relationships/slide" Target="slides/slide185.xml"/><Relationship Id="rId3" Type="http://schemas.openxmlformats.org/officeDocument/2006/relationships/customXml" Target="../customXml/item3.xml"/><Relationship Id="rId214" Type="http://schemas.openxmlformats.org/officeDocument/2006/relationships/slide" Target="slides/slide210.xml"/><Relationship Id="rId235" Type="http://schemas.openxmlformats.org/officeDocument/2006/relationships/slide" Target="slides/slide231.xml"/><Relationship Id="rId256" Type="http://schemas.openxmlformats.org/officeDocument/2006/relationships/slide" Target="slides/slide252.xml"/><Relationship Id="rId277" Type="http://schemas.openxmlformats.org/officeDocument/2006/relationships/slide" Target="slides/slide273.xml"/><Relationship Id="rId298" Type="http://schemas.openxmlformats.org/officeDocument/2006/relationships/slide" Target="slides/slide29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drew Young" userId="3d7dab09-352b-4858-b937-4a4f8b94e613" providerId="ADAL" clId="{BEAC6471-F4AB-4A00-9696-1CD2B9C62B2D}"/>
    <pc:docChg chg="undo custSel modSld">
      <pc:chgData name="Andrew Young" userId="3d7dab09-352b-4858-b937-4a4f8b94e613" providerId="ADAL" clId="{BEAC6471-F4AB-4A00-9696-1CD2B9C62B2D}" dt="2021-07-14T14:28:36.545" v="228" actId="6549"/>
      <pc:docMkLst>
        <pc:docMk/>
      </pc:docMkLst>
      <pc:sldChg chg="modSp mod">
        <pc:chgData name="Andrew Young" userId="3d7dab09-352b-4858-b937-4a4f8b94e613" providerId="ADAL" clId="{BEAC6471-F4AB-4A00-9696-1CD2B9C62B2D}" dt="2021-07-14T10:55:57.026" v="0" actId="20577"/>
        <pc:sldMkLst>
          <pc:docMk/>
          <pc:sldMk cId="0" sldId="257"/>
        </pc:sldMkLst>
        <pc:spChg chg="mod">
          <ac:chgData name="Andrew Young" userId="3d7dab09-352b-4858-b937-4a4f8b94e613" providerId="ADAL" clId="{BEAC6471-F4AB-4A00-9696-1CD2B9C62B2D}" dt="2021-07-14T10:55:57.026" v="0" actId="20577"/>
          <ac:spMkLst>
            <pc:docMk/>
            <pc:sldMk cId="0" sldId="257"/>
            <ac:spMk id="6" creationId="{DC2662B8-F764-4A66-9D96-917843E5F642}"/>
          </ac:spMkLst>
        </pc:spChg>
      </pc:sldChg>
      <pc:sldChg chg="modSp mod">
        <pc:chgData name="Andrew Young" userId="3d7dab09-352b-4858-b937-4a4f8b94e613" providerId="ADAL" clId="{BEAC6471-F4AB-4A00-9696-1CD2B9C62B2D}" dt="2021-07-14T10:58:47.550" v="8" actId="20577"/>
        <pc:sldMkLst>
          <pc:docMk/>
          <pc:sldMk cId="680955767" sldId="481"/>
        </pc:sldMkLst>
        <pc:graphicFrameChg chg="modGraphic">
          <ac:chgData name="Andrew Young" userId="3d7dab09-352b-4858-b937-4a4f8b94e613" providerId="ADAL" clId="{BEAC6471-F4AB-4A00-9696-1CD2B9C62B2D}" dt="2021-07-14T10:58:47.550" v="8" actId="20577"/>
          <ac:graphicFrameMkLst>
            <pc:docMk/>
            <pc:sldMk cId="680955767" sldId="481"/>
            <ac:graphicFrameMk id="3" creationId="{A51A6EEA-CF4A-4608-9CE1-A42F1F524328}"/>
          </ac:graphicFrameMkLst>
        </pc:graphicFrameChg>
      </pc:sldChg>
      <pc:sldChg chg="modSp mod">
        <pc:chgData name="Andrew Young" userId="3d7dab09-352b-4858-b937-4a4f8b94e613" providerId="ADAL" clId="{BEAC6471-F4AB-4A00-9696-1CD2B9C62B2D}" dt="2021-07-14T11:00:28.448" v="19" actId="20577"/>
        <pc:sldMkLst>
          <pc:docMk/>
          <pc:sldMk cId="1330391529" sldId="512"/>
        </pc:sldMkLst>
        <pc:graphicFrameChg chg="modGraphic">
          <ac:chgData name="Andrew Young" userId="3d7dab09-352b-4858-b937-4a4f8b94e613" providerId="ADAL" clId="{BEAC6471-F4AB-4A00-9696-1CD2B9C62B2D}" dt="2021-07-14T11:00:28.448" v="19" actId="20577"/>
          <ac:graphicFrameMkLst>
            <pc:docMk/>
            <pc:sldMk cId="1330391529" sldId="512"/>
            <ac:graphicFrameMk id="3" creationId="{A51A6EEA-CF4A-4608-9CE1-A42F1F524328}"/>
          </ac:graphicFrameMkLst>
        </pc:graphicFrameChg>
      </pc:sldChg>
      <pc:sldChg chg="modSp mod">
        <pc:chgData name="Andrew Young" userId="3d7dab09-352b-4858-b937-4a4f8b94e613" providerId="ADAL" clId="{BEAC6471-F4AB-4A00-9696-1CD2B9C62B2D}" dt="2021-07-14T12:02:47.456" v="25" actId="20577"/>
        <pc:sldMkLst>
          <pc:docMk/>
          <pc:sldMk cId="4110892995" sldId="514"/>
        </pc:sldMkLst>
        <pc:graphicFrameChg chg="modGraphic">
          <ac:chgData name="Andrew Young" userId="3d7dab09-352b-4858-b937-4a4f8b94e613" providerId="ADAL" clId="{BEAC6471-F4AB-4A00-9696-1CD2B9C62B2D}" dt="2021-07-14T12:02:47.456" v="25" actId="20577"/>
          <ac:graphicFrameMkLst>
            <pc:docMk/>
            <pc:sldMk cId="4110892995" sldId="514"/>
            <ac:graphicFrameMk id="3" creationId="{A51A6EEA-CF4A-4608-9CE1-A42F1F524328}"/>
          </ac:graphicFrameMkLst>
        </pc:graphicFrameChg>
      </pc:sldChg>
      <pc:sldChg chg="modSp mod">
        <pc:chgData name="Andrew Young" userId="3d7dab09-352b-4858-b937-4a4f8b94e613" providerId="ADAL" clId="{BEAC6471-F4AB-4A00-9696-1CD2B9C62B2D}" dt="2021-07-14T12:04:09.427" v="31" actId="20577"/>
        <pc:sldMkLst>
          <pc:docMk/>
          <pc:sldMk cId="339341291" sldId="516"/>
        </pc:sldMkLst>
        <pc:graphicFrameChg chg="modGraphic">
          <ac:chgData name="Andrew Young" userId="3d7dab09-352b-4858-b937-4a4f8b94e613" providerId="ADAL" clId="{BEAC6471-F4AB-4A00-9696-1CD2B9C62B2D}" dt="2021-07-14T12:04:09.427" v="31" actId="20577"/>
          <ac:graphicFrameMkLst>
            <pc:docMk/>
            <pc:sldMk cId="339341291" sldId="516"/>
            <ac:graphicFrameMk id="3" creationId="{A51A6EEA-CF4A-4608-9CE1-A42F1F524328}"/>
          </ac:graphicFrameMkLst>
        </pc:graphicFrameChg>
      </pc:sldChg>
      <pc:sldChg chg="modSp mod">
        <pc:chgData name="Andrew Young" userId="3d7dab09-352b-4858-b937-4a4f8b94e613" providerId="ADAL" clId="{BEAC6471-F4AB-4A00-9696-1CD2B9C62B2D}" dt="2021-07-14T12:05:12.724" v="37" actId="20577"/>
        <pc:sldMkLst>
          <pc:docMk/>
          <pc:sldMk cId="426350119" sldId="542"/>
        </pc:sldMkLst>
        <pc:graphicFrameChg chg="modGraphic">
          <ac:chgData name="Andrew Young" userId="3d7dab09-352b-4858-b937-4a4f8b94e613" providerId="ADAL" clId="{BEAC6471-F4AB-4A00-9696-1CD2B9C62B2D}" dt="2021-07-14T12:05:12.724" v="37" actId="20577"/>
          <ac:graphicFrameMkLst>
            <pc:docMk/>
            <pc:sldMk cId="426350119" sldId="542"/>
            <ac:graphicFrameMk id="3" creationId="{A51A6EEA-CF4A-4608-9CE1-A42F1F524328}"/>
          </ac:graphicFrameMkLst>
        </pc:graphicFrameChg>
      </pc:sldChg>
      <pc:sldChg chg="modSp mod">
        <pc:chgData name="Andrew Young" userId="3d7dab09-352b-4858-b937-4a4f8b94e613" providerId="ADAL" clId="{BEAC6471-F4AB-4A00-9696-1CD2B9C62B2D}" dt="2021-07-14T12:06:09.634" v="43" actId="20577"/>
        <pc:sldMkLst>
          <pc:docMk/>
          <pc:sldMk cId="4180886629" sldId="547"/>
        </pc:sldMkLst>
        <pc:graphicFrameChg chg="modGraphic">
          <ac:chgData name="Andrew Young" userId="3d7dab09-352b-4858-b937-4a4f8b94e613" providerId="ADAL" clId="{BEAC6471-F4AB-4A00-9696-1CD2B9C62B2D}" dt="2021-07-14T12:06:09.634" v="43" actId="20577"/>
          <ac:graphicFrameMkLst>
            <pc:docMk/>
            <pc:sldMk cId="4180886629" sldId="547"/>
            <ac:graphicFrameMk id="3" creationId="{A51A6EEA-CF4A-4608-9CE1-A42F1F524328}"/>
          </ac:graphicFrameMkLst>
        </pc:graphicFrameChg>
      </pc:sldChg>
      <pc:sldChg chg="modSp mod">
        <pc:chgData name="Andrew Young" userId="3d7dab09-352b-4858-b937-4a4f8b94e613" providerId="ADAL" clId="{BEAC6471-F4AB-4A00-9696-1CD2B9C62B2D}" dt="2021-07-14T12:06:51.293" v="49" actId="20577"/>
        <pc:sldMkLst>
          <pc:docMk/>
          <pc:sldMk cId="467191880" sldId="550"/>
        </pc:sldMkLst>
        <pc:graphicFrameChg chg="modGraphic">
          <ac:chgData name="Andrew Young" userId="3d7dab09-352b-4858-b937-4a4f8b94e613" providerId="ADAL" clId="{BEAC6471-F4AB-4A00-9696-1CD2B9C62B2D}" dt="2021-07-14T12:06:51.293" v="49" actId="20577"/>
          <ac:graphicFrameMkLst>
            <pc:docMk/>
            <pc:sldMk cId="467191880" sldId="550"/>
            <ac:graphicFrameMk id="3" creationId="{A51A6EEA-CF4A-4608-9CE1-A42F1F524328}"/>
          </ac:graphicFrameMkLst>
        </pc:graphicFrameChg>
      </pc:sldChg>
      <pc:sldChg chg="modSp mod">
        <pc:chgData name="Andrew Young" userId="3d7dab09-352b-4858-b937-4a4f8b94e613" providerId="ADAL" clId="{BEAC6471-F4AB-4A00-9696-1CD2B9C62B2D}" dt="2021-07-14T12:09:44.943" v="55" actId="20577"/>
        <pc:sldMkLst>
          <pc:docMk/>
          <pc:sldMk cId="1456927544" sldId="552"/>
        </pc:sldMkLst>
        <pc:graphicFrameChg chg="modGraphic">
          <ac:chgData name="Andrew Young" userId="3d7dab09-352b-4858-b937-4a4f8b94e613" providerId="ADAL" clId="{BEAC6471-F4AB-4A00-9696-1CD2B9C62B2D}" dt="2021-07-14T12:09:44.943" v="55" actId="20577"/>
          <ac:graphicFrameMkLst>
            <pc:docMk/>
            <pc:sldMk cId="1456927544" sldId="552"/>
            <ac:graphicFrameMk id="3" creationId="{A51A6EEA-CF4A-4608-9CE1-A42F1F524328}"/>
          </ac:graphicFrameMkLst>
        </pc:graphicFrameChg>
      </pc:sldChg>
      <pc:sldChg chg="modSp mod">
        <pc:chgData name="Andrew Young" userId="3d7dab09-352b-4858-b937-4a4f8b94e613" providerId="ADAL" clId="{BEAC6471-F4AB-4A00-9696-1CD2B9C62B2D}" dt="2021-07-14T12:10:45.215" v="62" actId="20577"/>
        <pc:sldMkLst>
          <pc:docMk/>
          <pc:sldMk cId="2981561356" sldId="554"/>
        </pc:sldMkLst>
        <pc:graphicFrameChg chg="modGraphic">
          <ac:chgData name="Andrew Young" userId="3d7dab09-352b-4858-b937-4a4f8b94e613" providerId="ADAL" clId="{BEAC6471-F4AB-4A00-9696-1CD2B9C62B2D}" dt="2021-07-14T12:10:45.215" v="62" actId="20577"/>
          <ac:graphicFrameMkLst>
            <pc:docMk/>
            <pc:sldMk cId="2981561356" sldId="554"/>
            <ac:graphicFrameMk id="3" creationId="{A51A6EEA-CF4A-4608-9CE1-A42F1F524328}"/>
          </ac:graphicFrameMkLst>
        </pc:graphicFrameChg>
      </pc:sldChg>
      <pc:sldChg chg="modSp mod">
        <pc:chgData name="Andrew Young" userId="3d7dab09-352b-4858-b937-4a4f8b94e613" providerId="ADAL" clId="{BEAC6471-F4AB-4A00-9696-1CD2B9C62B2D}" dt="2021-07-14T12:21:42.837" v="69" actId="20577"/>
        <pc:sldMkLst>
          <pc:docMk/>
          <pc:sldMk cId="2521739992" sldId="562"/>
        </pc:sldMkLst>
        <pc:graphicFrameChg chg="modGraphic">
          <ac:chgData name="Andrew Young" userId="3d7dab09-352b-4858-b937-4a4f8b94e613" providerId="ADAL" clId="{BEAC6471-F4AB-4A00-9696-1CD2B9C62B2D}" dt="2021-07-14T12:21:42.837" v="69" actId="20577"/>
          <ac:graphicFrameMkLst>
            <pc:docMk/>
            <pc:sldMk cId="2521739992" sldId="562"/>
            <ac:graphicFrameMk id="3" creationId="{A51A6EEA-CF4A-4608-9CE1-A42F1F524328}"/>
          </ac:graphicFrameMkLst>
        </pc:graphicFrameChg>
      </pc:sldChg>
      <pc:sldChg chg="modSp mod">
        <pc:chgData name="Andrew Young" userId="3d7dab09-352b-4858-b937-4a4f8b94e613" providerId="ADAL" clId="{BEAC6471-F4AB-4A00-9696-1CD2B9C62B2D}" dt="2021-07-14T12:33:21.715" v="75" actId="20577"/>
        <pc:sldMkLst>
          <pc:docMk/>
          <pc:sldMk cId="1688257441" sldId="566"/>
        </pc:sldMkLst>
        <pc:graphicFrameChg chg="modGraphic">
          <ac:chgData name="Andrew Young" userId="3d7dab09-352b-4858-b937-4a4f8b94e613" providerId="ADAL" clId="{BEAC6471-F4AB-4A00-9696-1CD2B9C62B2D}" dt="2021-07-14T12:33:21.715" v="75" actId="20577"/>
          <ac:graphicFrameMkLst>
            <pc:docMk/>
            <pc:sldMk cId="1688257441" sldId="566"/>
            <ac:graphicFrameMk id="3" creationId="{A51A6EEA-CF4A-4608-9CE1-A42F1F524328}"/>
          </ac:graphicFrameMkLst>
        </pc:graphicFrameChg>
      </pc:sldChg>
      <pc:sldChg chg="modSp mod">
        <pc:chgData name="Andrew Young" userId="3d7dab09-352b-4858-b937-4a4f8b94e613" providerId="ADAL" clId="{BEAC6471-F4AB-4A00-9696-1CD2B9C62B2D}" dt="2021-07-14T12:33:59.542" v="81" actId="20577"/>
        <pc:sldMkLst>
          <pc:docMk/>
          <pc:sldMk cId="3801315102" sldId="568"/>
        </pc:sldMkLst>
        <pc:graphicFrameChg chg="modGraphic">
          <ac:chgData name="Andrew Young" userId="3d7dab09-352b-4858-b937-4a4f8b94e613" providerId="ADAL" clId="{BEAC6471-F4AB-4A00-9696-1CD2B9C62B2D}" dt="2021-07-14T12:33:59.542" v="81" actId="20577"/>
          <ac:graphicFrameMkLst>
            <pc:docMk/>
            <pc:sldMk cId="3801315102" sldId="568"/>
            <ac:graphicFrameMk id="3" creationId="{A51A6EEA-CF4A-4608-9CE1-A42F1F524328}"/>
          </ac:graphicFrameMkLst>
        </pc:graphicFrameChg>
      </pc:sldChg>
      <pc:sldChg chg="modSp mod">
        <pc:chgData name="Andrew Young" userId="3d7dab09-352b-4858-b937-4a4f8b94e613" providerId="ADAL" clId="{BEAC6471-F4AB-4A00-9696-1CD2B9C62B2D}" dt="2021-07-14T12:34:31.236" v="87" actId="20577"/>
        <pc:sldMkLst>
          <pc:docMk/>
          <pc:sldMk cId="503792213" sldId="570"/>
        </pc:sldMkLst>
        <pc:graphicFrameChg chg="modGraphic">
          <ac:chgData name="Andrew Young" userId="3d7dab09-352b-4858-b937-4a4f8b94e613" providerId="ADAL" clId="{BEAC6471-F4AB-4A00-9696-1CD2B9C62B2D}" dt="2021-07-14T12:34:31.236" v="87" actId="20577"/>
          <ac:graphicFrameMkLst>
            <pc:docMk/>
            <pc:sldMk cId="503792213" sldId="570"/>
            <ac:graphicFrameMk id="3" creationId="{A51A6EEA-CF4A-4608-9CE1-A42F1F524328}"/>
          </ac:graphicFrameMkLst>
        </pc:graphicFrameChg>
      </pc:sldChg>
      <pc:sldChg chg="modSp mod">
        <pc:chgData name="Andrew Young" userId="3d7dab09-352b-4858-b937-4a4f8b94e613" providerId="ADAL" clId="{BEAC6471-F4AB-4A00-9696-1CD2B9C62B2D}" dt="2021-07-14T12:35:10.141" v="91" actId="20577"/>
        <pc:sldMkLst>
          <pc:docMk/>
          <pc:sldMk cId="703605735" sldId="572"/>
        </pc:sldMkLst>
        <pc:graphicFrameChg chg="modGraphic">
          <ac:chgData name="Andrew Young" userId="3d7dab09-352b-4858-b937-4a4f8b94e613" providerId="ADAL" clId="{BEAC6471-F4AB-4A00-9696-1CD2B9C62B2D}" dt="2021-07-14T12:35:10.141" v="91" actId="20577"/>
          <ac:graphicFrameMkLst>
            <pc:docMk/>
            <pc:sldMk cId="703605735" sldId="572"/>
            <ac:graphicFrameMk id="3" creationId="{A51A6EEA-CF4A-4608-9CE1-A42F1F524328}"/>
          </ac:graphicFrameMkLst>
        </pc:graphicFrameChg>
      </pc:sldChg>
      <pc:sldChg chg="modSp mod">
        <pc:chgData name="Andrew Young" userId="3d7dab09-352b-4858-b937-4a4f8b94e613" providerId="ADAL" clId="{BEAC6471-F4AB-4A00-9696-1CD2B9C62B2D}" dt="2021-07-14T12:38:06.942" v="108" actId="20577"/>
        <pc:sldMkLst>
          <pc:docMk/>
          <pc:sldMk cId="48580021" sldId="574"/>
        </pc:sldMkLst>
        <pc:graphicFrameChg chg="modGraphic">
          <ac:chgData name="Andrew Young" userId="3d7dab09-352b-4858-b937-4a4f8b94e613" providerId="ADAL" clId="{BEAC6471-F4AB-4A00-9696-1CD2B9C62B2D}" dt="2021-07-14T12:38:06.942" v="108" actId="20577"/>
          <ac:graphicFrameMkLst>
            <pc:docMk/>
            <pc:sldMk cId="48580021" sldId="574"/>
            <ac:graphicFrameMk id="3" creationId="{A51A6EEA-CF4A-4608-9CE1-A42F1F524328}"/>
          </ac:graphicFrameMkLst>
        </pc:graphicFrameChg>
      </pc:sldChg>
      <pc:sldChg chg="modSp mod">
        <pc:chgData name="Andrew Young" userId="3d7dab09-352b-4858-b937-4a4f8b94e613" providerId="ADAL" clId="{BEAC6471-F4AB-4A00-9696-1CD2B9C62B2D}" dt="2021-07-14T12:38:01.373" v="106" actId="20577"/>
        <pc:sldMkLst>
          <pc:docMk/>
          <pc:sldMk cId="308051116" sldId="579"/>
        </pc:sldMkLst>
        <pc:graphicFrameChg chg="mod modGraphic">
          <ac:chgData name="Andrew Young" userId="3d7dab09-352b-4858-b937-4a4f8b94e613" providerId="ADAL" clId="{BEAC6471-F4AB-4A00-9696-1CD2B9C62B2D}" dt="2021-07-14T12:38:01.373" v="106" actId="20577"/>
          <ac:graphicFrameMkLst>
            <pc:docMk/>
            <pc:sldMk cId="308051116" sldId="579"/>
            <ac:graphicFrameMk id="10" creationId="{C8AEA980-8737-4C62-9C52-A5792F98577C}"/>
          </ac:graphicFrameMkLst>
        </pc:graphicFrameChg>
      </pc:sldChg>
      <pc:sldChg chg="modSp mod">
        <pc:chgData name="Andrew Young" userId="3d7dab09-352b-4858-b937-4a4f8b94e613" providerId="ADAL" clId="{BEAC6471-F4AB-4A00-9696-1CD2B9C62B2D}" dt="2021-07-14T12:39:37.097" v="109" actId="6549"/>
        <pc:sldMkLst>
          <pc:docMk/>
          <pc:sldMk cId="1390560661" sldId="591"/>
        </pc:sldMkLst>
        <pc:graphicFrameChg chg="modGraphic">
          <ac:chgData name="Andrew Young" userId="3d7dab09-352b-4858-b937-4a4f8b94e613" providerId="ADAL" clId="{BEAC6471-F4AB-4A00-9696-1CD2B9C62B2D}" dt="2021-07-14T12:39:37.097" v="109" actId="6549"/>
          <ac:graphicFrameMkLst>
            <pc:docMk/>
            <pc:sldMk cId="1390560661" sldId="591"/>
            <ac:graphicFrameMk id="10" creationId="{C8AEA980-8737-4C62-9C52-A5792F98577C}"/>
          </ac:graphicFrameMkLst>
        </pc:graphicFrameChg>
      </pc:sldChg>
      <pc:sldChg chg="modSp mod">
        <pc:chgData name="Andrew Young" userId="3d7dab09-352b-4858-b937-4a4f8b94e613" providerId="ADAL" clId="{BEAC6471-F4AB-4A00-9696-1CD2B9C62B2D}" dt="2021-07-14T12:40:24.626" v="115" actId="20577"/>
        <pc:sldMkLst>
          <pc:docMk/>
          <pc:sldMk cId="3724536197" sldId="603"/>
        </pc:sldMkLst>
        <pc:graphicFrameChg chg="modGraphic">
          <ac:chgData name="Andrew Young" userId="3d7dab09-352b-4858-b937-4a4f8b94e613" providerId="ADAL" clId="{BEAC6471-F4AB-4A00-9696-1CD2B9C62B2D}" dt="2021-07-14T12:40:24.626" v="115" actId="20577"/>
          <ac:graphicFrameMkLst>
            <pc:docMk/>
            <pc:sldMk cId="3724536197" sldId="603"/>
            <ac:graphicFrameMk id="3" creationId="{A51A6EEA-CF4A-4608-9CE1-A42F1F524328}"/>
          </ac:graphicFrameMkLst>
        </pc:graphicFrameChg>
      </pc:sldChg>
      <pc:sldChg chg="modSp mod">
        <pc:chgData name="Andrew Young" userId="3d7dab09-352b-4858-b937-4a4f8b94e613" providerId="ADAL" clId="{BEAC6471-F4AB-4A00-9696-1CD2B9C62B2D}" dt="2021-07-14T12:41:04.481" v="121" actId="20577"/>
        <pc:sldMkLst>
          <pc:docMk/>
          <pc:sldMk cId="1320089746" sldId="610"/>
        </pc:sldMkLst>
        <pc:graphicFrameChg chg="modGraphic">
          <ac:chgData name="Andrew Young" userId="3d7dab09-352b-4858-b937-4a4f8b94e613" providerId="ADAL" clId="{BEAC6471-F4AB-4A00-9696-1CD2B9C62B2D}" dt="2021-07-14T12:41:04.481" v="121" actId="20577"/>
          <ac:graphicFrameMkLst>
            <pc:docMk/>
            <pc:sldMk cId="1320089746" sldId="610"/>
            <ac:graphicFrameMk id="3" creationId="{A51A6EEA-CF4A-4608-9CE1-A42F1F524328}"/>
          </ac:graphicFrameMkLst>
        </pc:graphicFrameChg>
      </pc:sldChg>
      <pc:sldChg chg="modSp mod">
        <pc:chgData name="Andrew Young" userId="3d7dab09-352b-4858-b937-4a4f8b94e613" providerId="ADAL" clId="{BEAC6471-F4AB-4A00-9696-1CD2B9C62B2D}" dt="2021-07-14T12:56:09.889" v="127" actId="20577"/>
        <pc:sldMkLst>
          <pc:docMk/>
          <pc:sldMk cId="3983981660" sldId="622"/>
        </pc:sldMkLst>
        <pc:graphicFrameChg chg="modGraphic">
          <ac:chgData name="Andrew Young" userId="3d7dab09-352b-4858-b937-4a4f8b94e613" providerId="ADAL" clId="{BEAC6471-F4AB-4A00-9696-1CD2B9C62B2D}" dt="2021-07-14T12:56:09.889" v="127" actId="20577"/>
          <ac:graphicFrameMkLst>
            <pc:docMk/>
            <pc:sldMk cId="3983981660" sldId="622"/>
            <ac:graphicFrameMk id="3" creationId="{A51A6EEA-CF4A-4608-9CE1-A42F1F524328}"/>
          </ac:graphicFrameMkLst>
        </pc:graphicFrameChg>
      </pc:sldChg>
      <pc:sldChg chg="modSp mod">
        <pc:chgData name="Andrew Young" userId="3d7dab09-352b-4858-b937-4a4f8b94e613" providerId="ADAL" clId="{BEAC6471-F4AB-4A00-9696-1CD2B9C62B2D}" dt="2021-07-14T12:57:20.399" v="132" actId="20577"/>
        <pc:sldMkLst>
          <pc:docMk/>
          <pc:sldMk cId="257460269" sldId="632"/>
        </pc:sldMkLst>
        <pc:graphicFrameChg chg="modGraphic">
          <ac:chgData name="Andrew Young" userId="3d7dab09-352b-4858-b937-4a4f8b94e613" providerId="ADAL" clId="{BEAC6471-F4AB-4A00-9696-1CD2B9C62B2D}" dt="2021-07-14T12:57:20.399" v="132" actId="20577"/>
          <ac:graphicFrameMkLst>
            <pc:docMk/>
            <pc:sldMk cId="257460269" sldId="632"/>
            <ac:graphicFrameMk id="3" creationId="{A51A6EEA-CF4A-4608-9CE1-A42F1F524328}"/>
          </ac:graphicFrameMkLst>
        </pc:graphicFrameChg>
      </pc:sldChg>
      <pc:sldChg chg="modSp mod">
        <pc:chgData name="Andrew Young" userId="3d7dab09-352b-4858-b937-4a4f8b94e613" providerId="ADAL" clId="{BEAC6471-F4AB-4A00-9696-1CD2B9C62B2D}" dt="2021-07-14T12:57:51.138" v="138" actId="20577"/>
        <pc:sldMkLst>
          <pc:docMk/>
          <pc:sldMk cId="2610969928" sldId="636"/>
        </pc:sldMkLst>
        <pc:graphicFrameChg chg="modGraphic">
          <ac:chgData name="Andrew Young" userId="3d7dab09-352b-4858-b937-4a4f8b94e613" providerId="ADAL" clId="{BEAC6471-F4AB-4A00-9696-1CD2B9C62B2D}" dt="2021-07-14T12:57:51.138" v="138" actId="20577"/>
          <ac:graphicFrameMkLst>
            <pc:docMk/>
            <pc:sldMk cId="2610969928" sldId="636"/>
            <ac:graphicFrameMk id="3" creationId="{A51A6EEA-CF4A-4608-9CE1-A42F1F524328}"/>
          </ac:graphicFrameMkLst>
        </pc:graphicFrameChg>
      </pc:sldChg>
      <pc:sldChg chg="modSp mod">
        <pc:chgData name="Andrew Young" userId="3d7dab09-352b-4858-b937-4a4f8b94e613" providerId="ADAL" clId="{BEAC6471-F4AB-4A00-9696-1CD2B9C62B2D}" dt="2021-07-14T12:58:16.185" v="139" actId="20577"/>
        <pc:sldMkLst>
          <pc:docMk/>
          <pc:sldMk cId="205289454" sldId="641"/>
        </pc:sldMkLst>
        <pc:graphicFrameChg chg="modGraphic">
          <ac:chgData name="Andrew Young" userId="3d7dab09-352b-4858-b937-4a4f8b94e613" providerId="ADAL" clId="{BEAC6471-F4AB-4A00-9696-1CD2B9C62B2D}" dt="2021-07-14T12:58:16.185" v="139" actId="20577"/>
          <ac:graphicFrameMkLst>
            <pc:docMk/>
            <pc:sldMk cId="205289454" sldId="641"/>
            <ac:graphicFrameMk id="10" creationId="{C8AEA980-8737-4C62-9C52-A5792F98577C}"/>
          </ac:graphicFrameMkLst>
        </pc:graphicFrameChg>
      </pc:sldChg>
      <pc:sldChg chg="modSp mod">
        <pc:chgData name="Andrew Young" userId="3d7dab09-352b-4858-b937-4a4f8b94e613" providerId="ADAL" clId="{BEAC6471-F4AB-4A00-9696-1CD2B9C62B2D}" dt="2021-07-14T12:58:39.813" v="145" actId="20577"/>
        <pc:sldMkLst>
          <pc:docMk/>
          <pc:sldMk cId="1151860393" sldId="642"/>
        </pc:sldMkLst>
        <pc:graphicFrameChg chg="modGraphic">
          <ac:chgData name="Andrew Young" userId="3d7dab09-352b-4858-b937-4a4f8b94e613" providerId="ADAL" clId="{BEAC6471-F4AB-4A00-9696-1CD2B9C62B2D}" dt="2021-07-14T12:58:39.813" v="145" actId="20577"/>
          <ac:graphicFrameMkLst>
            <pc:docMk/>
            <pc:sldMk cId="1151860393" sldId="642"/>
            <ac:graphicFrameMk id="3" creationId="{A51A6EEA-CF4A-4608-9CE1-A42F1F524328}"/>
          </ac:graphicFrameMkLst>
        </pc:graphicFrameChg>
      </pc:sldChg>
      <pc:sldChg chg="modSp mod">
        <pc:chgData name="Andrew Young" userId="3d7dab09-352b-4858-b937-4a4f8b94e613" providerId="ADAL" clId="{BEAC6471-F4AB-4A00-9696-1CD2B9C62B2D}" dt="2021-07-14T12:59:09.017" v="147" actId="20577"/>
        <pc:sldMkLst>
          <pc:docMk/>
          <pc:sldMk cId="591554852" sldId="649"/>
        </pc:sldMkLst>
        <pc:graphicFrameChg chg="modGraphic">
          <ac:chgData name="Andrew Young" userId="3d7dab09-352b-4858-b937-4a4f8b94e613" providerId="ADAL" clId="{BEAC6471-F4AB-4A00-9696-1CD2B9C62B2D}" dt="2021-07-14T12:59:09.017" v="147" actId="20577"/>
          <ac:graphicFrameMkLst>
            <pc:docMk/>
            <pc:sldMk cId="591554852" sldId="649"/>
            <ac:graphicFrameMk id="10" creationId="{C8AEA980-8737-4C62-9C52-A5792F98577C}"/>
          </ac:graphicFrameMkLst>
        </pc:graphicFrameChg>
      </pc:sldChg>
      <pc:sldChg chg="modSp mod">
        <pc:chgData name="Andrew Young" userId="3d7dab09-352b-4858-b937-4a4f8b94e613" providerId="ADAL" clId="{BEAC6471-F4AB-4A00-9696-1CD2B9C62B2D}" dt="2021-07-14T12:59:15.656" v="149" actId="20577"/>
        <pc:sldMkLst>
          <pc:docMk/>
          <pc:sldMk cId="1480036691" sldId="650"/>
        </pc:sldMkLst>
        <pc:graphicFrameChg chg="modGraphic">
          <ac:chgData name="Andrew Young" userId="3d7dab09-352b-4858-b937-4a4f8b94e613" providerId="ADAL" clId="{BEAC6471-F4AB-4A00-9696-1CD2B9C62B2D}" dt="2021-07-14T12:59:15.656" v="149" actId="20577"/>
          <ac:graphicFrameMkLst>
            <pc:docMk/>
            <pc:sldMk cId="1480036691" sldId="650"/>
            <ac:graphicFrameMk id="3" creationId="{A51A6EEA-CF4A-4608-9CE1-A42F1F524328}"/>
          </ac:graphicFrameMkLst>
        </pc:graphicFrameChg>
      </pc:sldChg>
      <pc:sldChg chg="modSp mod">
        <pc:chgData name="Andrew Young" userId="3d7dab09-352b-4858-b937-4a4f8b94e613" providerId="ADAL" clId="{BEAC6471-F4AB-4A00-9696-1CD2B9C62B2D}" dt="2021-07-14T13:28:45.618" v="151" actId="20577"/>
        <pc:sldMkLst>
          <pc:docMk/>
          <pc:sldMk cId="1919446391" sldId="664"/>
        </pc:sldMkLst>
        <pc:graphicFrameChg chg="modGraphic">
          <ac:chgData name="Andrew Young" userId="3d7dab09-352b-4858-b937-4a4f8b94e613" providerId="ADAL" clId="{BEAC6471-F4AB-4A00-9696-1CD2B9C62B2D}" dt="2021-07-14T13:28:45.618" v="151" actId="20577"/>
          <ac:graphicFrameMkLst>
            <pc:docMk/>
            <pc:sldMk cId="1919446391" sldId="664"/>
            <ac:graphicFrameMk id="3" creationId="{A51A6EEA-CF4A-4608-9CE1-A42F1F524328}"/>
          </ac:graphicFrameMkLst>
        </pc:graphicFrameChg>
      </pc:sldChg>
      <pc:sldChg chg="modSp mod">
        <pc:chgData name="Andrew Young" userId="3d7dab09-352b-4858-b937-4a4f8b94e613" providerId="ADAL" clId="{BEAC6471-F4AB-4A00-9696-1CD2B9C62B2D}" dt="2021-07-14T13:29:15.687" v="157" actId="20577"/>
        <pc:sldMkLst>
          <pc:docMk/>
          <pc:sldMk cId="3313492513" sldId="668"/>
        </pc:sldMkLst>
        <pc:graphicFrameChg chg="modGraphic">
          <ac:chgData name="Andrew Young" userId="3d7dab09-352b-4858-b937-4a4f8b94e613" providerId="ADAL" clId="{BEAC6471-F4AB-4A00-9696-1CD2B9C62B2D}" dt="2021-07-14T13:29:15.687" v="157" actId="20577"/>
          <ac:graphicFrameMkLst>
            <pc:docMk/>
            <pc:sldMk cId="3313492513" sldId="668"/>
            <ac:graphicFrameMk id="3" creationId="{A51A6EEA-CF4A-4608-9CE1-A42F1F524328}"/>
          </ac:graphicFrameMkLst>
        </pc:graphicFrameChg>
      </pc:sldChg>
      <pc:sldChg chg="modSp mod">
        <pc:chgData name="Andrew Young" userId="3d7dab09-352b-4858-b937-4a4f8b94e613" providerId="ADAL" clId="{BEAC6471-F4AB-4A00-9696-1CD2B9C62B2D}" dt="2021-07-14T13:31:43.947" v="161" actId="20577"/>
        <pc:sldMkLst>
          <pc:docMk/>
          <pc:sldMk cId="199525960" sldId="669"/>
        </pc:sldMkLst>
        <pc:spChg chg="mod">
          <ac:chgData name="Andrew Young" userId="3d7dab09-352b-4858-b937-4a4f8b94e613" providerId="ADAL" clId="{BEAC6471-F4AB-4A00-9696-1CD2B9C62B2D}" dt="2021-07-14T13:31:43.947" v="161" actId="20577"/>
          <ac:spMkLst>
            <pc:docMk/>
            <pc:sldMk cId="199525960" sldId="669"/>
            <ac:spMk id="6" creationId="{6B3DC813-0F66-4EE3-8EA3-390547BADAA4}"/>
          </ac:spMkLst>
        </pc:spChg>
      </pc:sldChg>
      <pc:sldChg chg="modSp mod">
        <pc:chgData name="Andrew Young" userId="3d7dab09-352b-4858-b937-4a4f8b94e613" providerId="ADAL" clId="{BEAC6471-F4AB-4A00-9696-1CD2B9C62B2D}" dt="2021-07-14T13:31:56.249" v="163" actId="20577"/>
        <pc:sldMkLst>
          <pc:docMk/>
          <pc:sldMk cId="3816049022" sldId="670"/>
        </pc:sldMkLst>
        <pc:graphicFrameChg chg="modGraphic">
          <ac:chgData name="Andrew Young" userId="3d7dab09-352b-4858-b937-4a4f8b94e613" providerId="ADAL" clId="{BEAC6471-F4AB-4A00-9696-1CD2B9C62B2D}" dt="2021-07-14T13:31:56.249" v="163" actId="20577"/>
          <ac:graphicFrameMkLst>
            <pc:docMk/>
            <pc:sldMk cId="3816049022" sldId="670"/>
            <ac:graphicFrameMk id="3" creationId="{A51A6EEA-CF4A-4608-9CE1-A42F1F524328}"/>
          </ac:graphicFrameMkLst>
        </pc:graphicFrameChg>
      </pc:sldChg>
      <pc:sldChg chg="modSp mod">
        <pc:chgData name="Andrew Young" userId="3d7dab09-352b-4858-b937-4a4f8b94e613" providerId="ADAL" clId="{BEAC6471-F4AB-4A00-9696-1CD2B9C62B2D}" dt="2021-07-14T13:32:05.393" v="165" actId="20577"/>
        <pc:sldMkLst>
          <pc:docMk/>
          <pc:sldMk cId="2819304068" sldId="672"/>
        </pc:sldMkLst>
        <pc:graphicFrameChg chg="modGraphic">
          <ac:chgData name="Andrew Young" userId="3d7dab09-352b-4858-b937-4a4f8b94e613" providerId="ADAL" clId="{BEAC6471-F4AB-4A00-9696-1CD2B9C62B2D}" dt="2021-07-14T13:32:05.393" v="165" actId="20577"/>
          <ac:graphicFrameMkLst>
            <pc:docMk/>
            <pc:sldMk cId="2819304068" sldId="672"/>
            <ac:graphicFrameMk id="3" creationId="{A51A6EEA-CF4A-4608-9CE1-A42F1F524328}"/>
          </ac:graphicFrameMkLst>
        </pc:graphicFrameChg>
      </pc:sldChg>
      <pc:sldChg chg="modSp mod">
        <pc:chgData name="Andrew Young" userId="3d7dab09-352b-4858-b937-4a4f8b94e613" providerId="ADAL" clId="{BEAC6471-F4AB-4A00-9696-1CD2B9C62B2D}" dt="2021-07-14T13:32:20.144" v="171" actId="20577"/>
        <pc:sldMkLst>
          <pc:docMk/>
          <pc:sldMk cId="1374386489" sldId="674"/>
        </pc:sldMkLst>
        <pc:graphicFrameChg chg="modGraphic">
          <ac:chgData name="Andrew Young" userId="3d7dab09-352b-4858-b937-4a4f8b94e613" providerId="ADAL" clId="{BEAC6471-F4AB-4A00-9696-1CD2B9C62B2D}" dt="2021-07-14T13:32:20.144" v="171" actId="20577"/>
          <ac:graphicFrameMkLst>
            <pc:docMk/>
            <pc:sldMk cId="1374386489" sldId="674"/>
            <ac:graphicFrameMk id="3" creationId="{A51A6EEA-CF4A-4608-9CE1-A42F1F524328}"/>
          </ac:graphicFrameMkLst>
        </pc:graphicFrameChg>
      </pc:sldChg>
      <pc:sldChg chg="modSp mod">
        <pc:chgData name="Andrew Young" userId="3d7dab09-352b-4858-b937-4a4f8b94e613" providerId="ADAL" clId="{BEAC6471-F4AB-4A00-9696-1CD2B9C62B2D}" dt="2021-07-14T13:33:13.156" v="179" actId="20577"/>
        <pc:sldMkLst>
          <pc:docMk/>
          <pc:sldMk cId="1464217194" sldId="676"/>
        </pc:sldMkLst>
        <pc:graphicFrameChg chg="modGraphic">
          <ac:chgData name="Andrew Young" userId="3d7dab09-352b-4858-b937-4a4f8b94e613" providerId="ADAL" clId="{BEAC6471-F4AB-4A00-9696-1CD2B9C62B2D}" dt="2021-07-14T13:33:13.156" v="179" actId="20577"/>
          <ac:graphicFrameMkLst>
            <pc:docMk/>
            <pc:sldMk cId="1464217194" sldId="676"/>
            <ac:graphicFrameMk id="3" creationId="{A51A6EEA-CF4A-4608-9CE1-A42F1F524328}"/>
          </ac:graphicFrameMkLst>
        </pc:graphicFrameChg>
      </pc:sldChg>
      <pc:sldChg chg="modSp mod">
        <pc:chgData name="Andrew Young" userId="3d7dab09-352b-4858-b937-4a4f8b94e613" providerId="ADAL" clId="{BEAC6471-F4AB-4A00-9696-1CD2B9C62B2D}" dt="2021-07-14T13:35:34.030" v="183" actId="20577"/>
        <pc:sldMkLst>
          <pc:docMk/>
          <pc:sldMk cId="34558" sldId="678"/>
        </pc:sldMkLst>
        <pc:graphicFrameChg chg="modGraphic">
          <ac:chgData name="Andrew Young" userId="3d7dab09-352b-4858-b937-4a4f8b94e613" providerId="ADAL" clId="{BEAC6471-F4AB-4A00-9696-1CD2B9C62B2D}" dt="2021-07-14T13:35:34.030" v="183" actId="20577"/>
          <ac:graphicFrameMkLst>
            <pc:docMk/>
            <pc:sldMk cId="34558" sldId="678"/>
            <ac:graphicFrameMk id="3" creationId="{A51A6EEA-CF4A-4608-9CE1-A42F1F524328}"/>
          </ac:graphicFrameMkLst>
        </pc:graphicFrameChg>
      </pc:sldChg>
      <pc:sldChg chg="modSp mod">
        <pc:chgData name="Andrew Young" userId="3d7dab09-352b-4858-b937-4a4f8b94e613" providerId="ADAL" clId="{BEAC6471-F4AB-4A00-9696-1CD2B9C62B2D}" dt="2021-07-14T13:36:07.924" v="187" actId="20577"/>
        <pc:sldMkLst>
          <pc:docMk/>
          <pc:sldMk cId="2911218593" sldId="680"/>
        </pc:sldMkLst>
        <pc:graphicFrameChg chg="modGraphic">
          <ac:chgData name="Andrew Young" userId="3d7dab09-352b-4858-b937-4a4f8b94e613" providerId="ADAL" clId="{BEAC6471-F4AB-4A00-9696-1CD2B9C62B2D}" dt="2021-07-14T13:36:07.924" v="187" actId="20577"/>
          <ac:graphicFrameMkLst>
            <pc:docMk/>
            <pc:sldMk cId="2911218593" sldId="680"/>
            <ac:graphicFrameMk id="3" creationId="{A51A6EEA-CF4A-4608-9CE1-A42F1F524328}"/>
          </ac:graphicFrameMkLst>
        </pc:graphicFrameChg>
      </pc:sldChg>
      <pc:sldChg chg="modSp mod">
        <pc:chgData name="Andrew Young" userId="3d7dab09-352b-4858-b937-4a4f8b94e613" providerId="ADAL" clId="{BEAC6471-F4AB-4A00-9696-1CD2B9C62B2D}" dt="2021-07-14T13:36:34.949" v="191" actId="20577"/>
        <pc:sldMkLst>
          <pc:docMk/>
          <pc:sldMk cId="3227835472" sldId="682"/>
        </pc:sldMkLst>
        <pc:graphicFrameChg chg="modGraphic">
          <ac:chgData name="Andrew Young" userId="3d7dab09-352b-4858-b937-4a4f8b94e613" providerId="ADAL" clId="{BEAC6471-F4AB-4A00-9696-1CD2B9C62B2D}" dt="2021-07-14T13:36:34.949" v="191" actId="20577"/>
          <ac:graphicFrameMkLst>
            <pc:docMk/>
            <pc:sldMk cId="3227835472" sldId="682"/>
            <ac:graphicFrameMk id="3" creationId="{A51A6EEA-CF4A-4608-9CE1-A42F1F524328}"/>
          </ac:graphicFrameMkLst>
        </pc:graphicFrameChg>
      </pc:sldChg>
      <pc:sldChg chg="modSp mod">
        <pc:chgData name="Andrew Young" userId="3d7dab09-352b-4858-b937-4a4f8b94e613" providerId="ADAL" clId="{BEAC6471-F4AB-4A00-9696-1CD2B9C62B2D}" dt="2021-07-14T13:39:05.598" v="196" actId="5793"/>
        <pc:sldMkLst>
          <pc:docMk/>
          <pc:sldMk cId="1787908278" sldId="684"/>
        </pc:sldMkLst>
        <pc:graphicFrameChg chg="modGraphic">
          <ac:chgData name="Andrew Young" userId="3d7dab09-352b-4858-b937-4a4f8b94e613" providerId="ADAL" clId="{BEAC6471-F4AB-4A00-9696-1CD2B9C62B2D}" dt="2021-07-14T13:39:05.598" v="196" actId="5793"/>
          <ac:graphicFrameMkLst>
            <pc:docMk/>
            <pc:sldMk cId="1787908278" sldId="684"/>
            <ac:graphicFrameMk id="3" creationId="{A51A6EEA-CF4A-4608-9CE1-A42F1F524328}"/>
          </ac:graphicFrameMkLst>
        </pc:graphicFrameChg>
      </pc:sldChg>
      <pc:sldChg chg="modSp mod">
        <pc:chgData name="Andrew Young" userId="3d7dab09-352b-4858-b937-4a4f8b94e613" providerId="ADAL" clId="{BEAC6471-F4AB-4A00-9696-1CD2B9C62B2D}" dt="2021-07-14T14:26:32.580" v="216" actId="20577"/>
        <pc:sldMkLst>
          <pc:docMk/>
          <pc:sldMk cId="858907616" sldId="686"/>
        </pc:sldMkLst>
        <pc:graphicFrameChg chg="modGraphic">
          <ac:chgData name="Andrew Young" userId="3d7dab09-352b-4858-b937-4a4f8b94e613" providerId="ADAL" clId="{BEAC6471-F4AB-4A00-9696-1CD2B9C62B2D}" dt="2021-07-14T14:26:32.580" v="216" actId="20577"/>
          <ac:graphicFrameMkLst>
            <pc:docMk/>
            <pc:sldMk cId="858907616" sldId="686"/>
            <ac:graphicFrameMk id="3" creationId="{A51A6EEA-CF4A-4608-9CE1-A42F1F524328}"/>
          </ac:graphicFrameMkLst>
        </pc:graphicFrameChg>
      </pc:sldChg>
      <pc:sldChg chg="modSp mod">
        <pc:chgData name="Andrew Young" userId="3d7dab09-352b-4858-b937-4a4f8b94e613" providerId="ADAL" clId="{BEAC6471-F4AB-4A00-9696-1CD2B9C62B2D}" dt="2021-07-14T13:39:53.268" v="208" actId="20577"/>
        <pc:sldMkLst>
          <pc:docMk/>
          <pc:sldMk cId="1869459752" sldId="687"/>
        </pc:sldMkLst>
        <pc:graphicFrameChg chg="modGraphic">
          <ac:chgData name="Andrew Young" userId="3d7dab09-352b-4858-b937-4a4f8b94e613" providerId="ADAL" clId="{BEAC6471-F4AB-4A00-9696-1CD2B9C62B2D}" dt="2021-07-14T13:39:53.268" v="208" actId="20577"/>
          <ac:graphicFrameMkLst>
            <pc:docMk/>
            <pc:sldMk cId="1869459752" sldId="687"/>
            <ac:graphicFrameMk id="10" creationId="{C8AEA980-8737-4C62-9C52-A5792F98577C}"/>
          </ac:graphicFrameMkLst>
        </pc:graphicFrameChg>
      </pc:sldChg>
      <pc:sldChg chg="modSp mod">
        <pc:chgData name="Andrew Young" userId="3d7dab09-352b-4858-b937-4a4f8b94e613" providerId="ADAL" clId="{BEAC6471-F4AB-4A00-9696-1CD2B9C62B2D}" dt="2021-07-14T14:26:09.019" v="214" actId="20577"/>
        <pc:sldMkLst>
          <pc:docMk/>
          <pc:sldMk cId="3784529506" sldId="688"/>
        </pc:sldMkLst>
        <pc:graphicFrameChg chg="modGraphic">
          <ac:chgData name="Andrew Young" userId="3d7dab09-352b-4858-b937-4a4f8b94e613" providerId="ADAL" clId="{BEAC6471-F4AB-4A00-9696-1CD2B9C62B2D}" dt="2021-07-14T14:26:09.019" v="214" actId="20577"/>
          <ac:graphicFrameMkLst>
            <pc:docMk/>
            <pc:sldMk cId="3784529506" sldId="688"/>
            <ac:graphicFrameMk id="3" creationId="{A51A6EEA-CF4A-4608-9CE1-A42F1F524328}"/>
          </ac:graphicFrameMkLst>
        </pc:graphicFrameChg>
      </pc:sldChg>
      <pc:sldChg chg="modSp mod">
        <pc:chgData name="Andrew Young" userId="3d7dab09-352b-4858-b937-4a4f8b94e613" providerId="ADAL" clId="{BEAC6471-F4AB-4A00-9696-1CD2B9C62B2D}" dt="2021-07-14T14:26:55.595" v="222" actId="20577"/>
        <pc:sldMkLst>
          <pc:docMk/>
          <pc:sldMk cId="3991843488" sldId="690"/>
        </pc:sldMkLst>
        <pc:graphicFrameChg chg="modGraphic">
          <ac:chgData name="Andrew Young" userId="3d7dab09-352b-4858-b937-4a4f8b94e613" providerId="ADAL" clId="{BEAC6471-F4AB-4A00-9696-1CD2B9C62B2D}" dt="2021-07-14T14:26:55.595" v="222" actId="20577"/>
          <ac:graphicFrameMkLst>
            <pc:docMk/>
            <pc:sldMk cId="3991843488" sldId="690"/>
            <ac:graphicFrameMk id="3" creationId="{A51A6EEA-CF4A-4608-9CE1-A42F1F524328}"/>
          </ac:graphicFrameMkLst>
        </pc:graphicFrameChg>
      </pc:sldChg>
      <pc:sldChg chg="modSp mod">
        <pc:chgData name="Andrew Young" userId="3d7dab09-352b-4858-b937-4a4f8b94e613" providerId="ADAL" clId="{BEAC6471-F4AB-4A00-9696-1CD2B9C62B2D}" dt="2021-07-14T14:27:19.798" v="224" actId="20577"/>
        <pc:sldMkLst>
          <pc:docMk/>
          <pc:sldMk cId="1354780287" sldId="692"/>
        </pc:sldMkLst>
        <pc:graphicFrameChg chg="modGraphic">
          <ac:chgData name="Andrew Young" userId="3d7dab09-352b-4858-b937-4a4f8b94e613" providerId="ADAL" clId="{BEAC6471-F4AB-4A00-9696-1CD2B9C62B2D}" dt="2021-07-14T14:27:19.798" v="224" actId="20577"/>
          <ac:graphicFrameMkLst>
            <pc:docMk/>
            <pc:sldMk cId="1354780287" sldId="692"/>
            <ac:graphicFrameMk id="3" creationId="{A51A6EEA-CF4A-4608-9CE1-A42F1F524328}"/>
          </ac:graphicFrameMkLst>
        </pc:graphicFrameChg>
      </pc:sldChg>
      <pc:sldChg chg="modSp mod">
        <pc:chgData name="Andrew Young" userId="3d7dab09-352b-4858-b937-4a4f8b94e613" providerId="ADAL" clId="{BEAC6471-F4AB-4A00-9696-1CD2B9C62B2D}" dt="2021-07-14T14:27:40.644" v="226" actId="20577"/>
        <pc:sldMkLst>
          <pc:docMk/>
          <pc:sldMk cId="902116209" sldId="694"/>
        </pc:sldMkLst>
        <pc:graphicFrameChg chg="modGraphic">
          <ac:chgData name="Andrew Young" userId="3d7dab09-352b-4858-b937-4a4f8b94e613" providerId="ADAL" clId="{BEAC6471-F4AB-4A00-9696-1CD2B9C62B2D}" dt="2021-07-14T14:27:40.644" v="226" actId="20577"/>
          <ac:graphicFrameMkLst>
            <pc:docMk/>
            <pc:sldMk cId="902116209" sldId="694"/>
            <ac:graphicFrameMk id="3" creationId="{A51A6EEA-CF4A-4608-9CE1-A42F1F524328}"/>
          </ac:graphicFrameMkLst>
        </pc:graphicFrameChg>
      </pc:sldChg>
      <pc:sldChg chg="modSp mod">
        <pc:chgData name="Andrew Young" userId="3d7dab09-352b-4858-b937-4a4f8b94e613" providerId="ADAL" clId="{BEAC6471-F4AB-4A00-9696-1CD2B9C62B2D}" dt="2021-07-14T14:28:36.545" v="228" actId="6549"/>
        <pc:sldMkLst>
          <pc:docMk/>
          <pc:sldMk cId="354733014" sldId="695"/>
        </pc:sldMkLst>
        <pc:graphicFrameChg chg="modGraphic">
          <ac:chgData name="Andrew Young" userId="3d7dab09-352b-4858-b937-4a4f8b94e613" providerId="ADAL" clId="{BEAC6471-F4AB-4A00-9696-1CD2B9C62B2D}" dt="2021-07-14T14:28:36.545" v="228" actId="6549"/>
          <ac:graphicFrameMkLst>
            <pc:docMk/>
            <pc:sldMk cId="354733014" sldId="695"/>
            <ac:graphicFrameMk id="10" creationId="{C8AEA980-8737-4C62-9C52-A5792F98577C}"/>
          </ac:graphicFrameMkLst>
        </pc:graphicFrameChg>
      </pc:sldChg>
      <pc:sldChg chg="modSp mod">
        <pc:chgData name="Andrew Young" userId="3d7dab09-352b-4858-b937-4a4f8b94e613" providerId="ADAL" clId="{BEAC6471-F4AB-4A00-9696-1CD2B9C62B2D}" dt="2021-07-14T12:37:26.531" v="104" actId="20577"/>
        <pc:sldMkLst>
          <pc:docMk/>
          <pc:sldMk cId="2771580942" sldId="762"/>
        </pc:sldMkLst>
        <pc:graphicFrameChg chg="mod modGraphic">
          <ac:chgData name="Andrew Young" userId="3d7dab09-352b-4858-b937-4a4f8b94e613" providerId="ADAL" clId="{BEAC6471-F4AB-4A00-9696-1CD2B9C62B2D}" dt="2021-07-14T12:37:26.531" v="104" actId="20577"/>
          <ac:graphicFrameMkLst>
            <pc:docMk/>
            <pc:sldMk cId="2771580942" sldId="762"/>
            <ac:graphicFrameMk id="6" creationId="{037BAE3D-75EB-48DC-9322-F1A247F8AE2E}"/>
          </ac:graphicFrameMkLst>
        </pc:graphicFrameChg>
      </pc:sldChg>
      <pc:sldChg chg="modSp mod">
        <pc:chgData name="Andrew Young" userId="3d7dab09-352b-4858-b937-4a4f8b94e613" providerId="ADAL" clId="{BEAC6471-F4AB-4A00-9696-1CD2B9C62B2D}" dt="2021-07-14T14:28:23.335" v="227" actId="6549"/>
        <pc:sldMkLst>
          <pc:docMk/>
          <pc:sldMk cId="1217731967" sldId="766"/>
        </pc:sldMkLst>
        <pc:graphicFrameChg chg="modGraphic">
          <ac:chgData name="Andrew Young" userId="3d7dab09-352b-4858-b937-4a4f8b94e613" providerId="ADAL" clId="{BEAC6471-F4AB-4A00-9696-1CD2B9C62B2D}" dt="2021-07-14T14:28:23.335" v="227" actId="6549"/>
          <ac:graphicFrameMkLst>
            <pc:docMk/>
            <pc:sldMk cId="1217731967" sldId="766"/>
            <ac:graphicFrameMk id="6" creationId="{037BAE3D-75EB-48DC-9322-F1A247F8AE2E}"/>
          </ac:graphicFrameMkLst>
        </pc:graphicFrameChg>
      </pc:sldChg>
    </pc:docChg>
  </pc:docChgLst>
</pc:chgInfo>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05-03T08:58:38.234"/>
    </inkml:context>
    <inkml:brush xml:id="br0">
      <inkml:brushProperty name="width" value="0.05" units="cm"/>
      <inkml:brushProperty name="height" value="0.05" units="cm"/>
      <inkml:brushProperty name="color" value="#FFFFFF"/>
    </inkml:brush>
  </inkml:definitions>
  <inkml:trace contextRef="#ctx0" brushRef="#br0">439 113 3680 0 0,'0'0'284'0'0,"-1"-1"-187"0"0,-4-8-89 0 0,2 6 299 0 0,1-1 0 0 0,0 0 0 0 0,0 0 0 0 0,0 2-1 0 0,1-2 1 0 0,0 0 0 0 0,0 0-307 0 0,-1-5 1939 0 0,2 2-1 0 0,-1-1 0 0 0,2-2-1938 0 0,-1 1 1381 0 0,0 9-1356 0 0,0 0 0 0 0,0 0 1 0 0,0 0-1 0 0,0 0 0 0 0,0 0 0 0 0,0 0 0 0 0,0 0 1 0 0,0 0-1 0 0,0 0 0 0 0,0 0 0 0 0,0 0 0 0 0,0-2 1 0 0,0 2-1 0 0,0 0 0 0 0,0 0 0 0 0,0 0 0 0 0,0 0 1 0 0,0 0-1 0 0,0 0 0 0 0,0-1 0 0 0,0 1 0 0 0,0 0 1 0 0,0 0-1 0 0,-1 0 0 0 0,1 0 0 0 0,0 0 1 0 0,0 0-1 0 0,0 0 0 0 0,0 0 0 0 0,0-1 0 0 0,0 1 1 0 0,0 0-26 0 0,-8-5 122 0 0,2-2 0 0 0,-4-3-122 0 0,7 7 5 0 0,-1 2-61 0 0,-4 2 0 0 0,1 1 0 0 0,-1-1 1 0 0,0 1-1 0 0,1 1 0 0 0,-5 2 56 0 0,4-2-41 0 0,5-2 13 0 0,-3 2-1 0 0,3-2 1 0 0,-3 3-1 0 0,3-3 1 0 0,-1 2 0 0 0,-1 0 28 0 0,1 1-27 0 0,0-1 1 0 0,0-1 0 0 0,1 1 0 0 0,1 1 0 0 0,-1 0 0 0 0,-2 0 26 0 0,-9 11-61 0 0,11-14 59 0 0,0 2 0 0 0,0-2 0 0 0,0 2 1 0 0,0-2-1 0 0,-3 2 2 0 0,3-3 11 0 0,-1 2 1 0 0,0-1-1 0 0,0 2 1 0 0,0-2-1 0 0,0 3 1 0 0,0-1-12 0 0,-14 15 67 0 0,-2-4-14 0 0,3 5-42 0 0,-3-5-11 0 0,9-5 0 0 0,2-1 0 0 0,-1-2 0 0 0,-3 3 0 0 0,9-7 0 0 0,2 0 0 0 0,1-1 0 0 0,-3 2 0 0 0,1 0 0 0 0,2-2 0 0 0,-3 3 0 0 0,0 0 0 0 0,-5 7 0 0 0,-9 5 0 0 0,12-9 2 0 0,1 1 0 0 0,1 1 1 0 0,0 0-1 0 0,0 0 1 0 0,0 3-3 0 0,3-9 12 0 0,0 3 1 0 0,-1-1-1 0 0,2 0 1 0 0,-1-1-1 0 0,0 3-12 0 0,-1 6 35 0 0,-1 1 75 0 0,0 8 192 0 0,4-15-71 0 0,11 20 257 0 0,-8-22-232 0 0,-2-1-221 0 0,2-2 1 0 0,0 1 0 0 0,0 1 0 0 0,0-2 0 0 0,0-1-1 0 0,1 3 1 0 0,-1-2 0 0 0,1 0 0 0 0,-1-1 0 0 0,-1 1-1 0 0,3-1 1 0 0,-1 0 0 0 0,0 1 0 0 0,0-2-36 0 0,0 0-7 0 0,0 0 1 0 0,-1-2-1 0 0,1 1 0 0 0,0 1 1 0 0,1-3-1 0 0,-3 2 0 0 0,1 0 1 0 0,4-2 6 0 0,-8 3 0 0 0,29-15 23 0 0,-5 2 27 0 0,-4 1 88 0 0,19-12-138 0 0,-16 10 21 0 0,-8 2-8 0 0,1 1 1 0 0,-2-2 0 0 0,9-9-14 0 0,-9 8 12 0 0,21-25-1 0 0,-19 21-11 0 0,5-3 0 0 0,-16 15 0 0 0,11-6 0 0 0,-2-4 0 0 0,10-11 0 0 0,-10 10 0 0 0,-6 10 0 0 0,-2-1 0 0 0,1 0 0 0 0,-1 1 0 0 0,-1-2 0 0 0,2-2 0 0 0,-7 11 0 0 0,0-1 0 0 0,0 0 0 0 0,1 1 0 0 0,-1 0 0 0 0,0-1 0 0 0,1-1 0 0 0,-1 2 0 0 0,0-1 0 0 0,0 1 0 0 0,2-1 0 0 0,-2-1 0 0 0,0 2 0 0 0,0-1 0 0 0,0 1 0 0 0,0-1 0 0 0,0 0 0 0 0,-2-1-4 0 0,1 2 1 0 0,0 0 0 0 0,0 0 0 0 0,-1 0 0 0 0,1-1-1 0 0,1 1 1 0 0,-3 0 0 0 0,2-1 0 0 0,1 1 0 0 0,-2 0-1 0 0,0 0 1 0 0,2 0 0 0 0,-2 0 3 0 0,0 0-10 0 0,-1 0 1 0 0,1 0 0 0 0,0 1-1 0 0,-1-1 1 0 0,2 0-1 0 0,-3 1 1 0 0,3-1-1 0 0,-4 2 10 0 0,-4 4-59 0 0,5-2 25 0 0,0-2 1 0 0,0 0-1 0 0,0 2 1 0 0,-2-2 33 0 0,1 1-20 0 0,-3 1 0 0 0,3-1-1 0 0,-2 1 1 0 0,3 0 0 0 0,-2 0 0 0 0,1 1 0 0 0,1 0 0 0 0,-4 3 20 0 0,4-4 0 0 0,-2 2 0 0 0,1-1 0 0 0,-2-1 0 0 0,2 1 0 0 0,-4 2 0 0 0,7-7 6 0 0,0 2 1 0 0,0 0 0 0 0,1-1 0 0 0,-2 1 0 0 0,2 0-1 0 0,-2 0 1 0 0,3 0 0 0 0,-4 0-7 0 0,-2 7 71 0 0,-16 9 156 0 0,12-13-122 0 0,10-5-102 0 0,0 0 0 0 0,0 0 1 0 0,-1 0-1 0 0,1 2 0 0 0,0-2 0 0 0,0 0 0 0 0,0 0 1 0 0,-2 0-1 0 0,2 0 0 0 0,0 0 0 0 0,0 0 1 0 0,0 1-1 0 0,0-1 0 0 0,-1 0 0 0 0,1 0 0 0 0,0 0 1 0 0,0 0-1 0 0,0 0 0 0 0,0 0 0 0 0,0 0 1 0 0,0 0-1 0 0,0 0 0 0 0,0 1 0 0 0,0-1-3 0 0,-5 10 66 0 0,2-6-28 0 0,3-4-96 0 0,0 0-10 0 0,0 0-51 0 0,0 0-229 0 0,0 0-100 0 0,0 0-21 0 0</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5-03T18:35:50.630"/>
    </inkml:context>
    <inkml:brush xml:id="br0">
      <inkml:brushProperty name="width" value="0.1" units="cm"/>
      <inkml:brushProperty name="height" value="0.1" units="cm"/>
      <inkml:brushProperty name="color" value="#B4C3DA"/>
      <inkml:brushProperty name="ignorePressure" value="1"/>
      <inkml:brushProperty name="inkEffects" value="silver"/>
      <inkml:brushProperty name="anchorX" value="-423.33334"/>
      <inkml:brushProperty name="anchorY" value="-423.33334"/>
      <inkml:brushProperty name="scaleFactor" value="0.5"/>
    </inkml:brush>
  </inkml:definitions>
  <inkml:trace contextRef="#ctx0" brushRef="#br0">0 0,'0'0,"0"0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5-03T18:35:50.630"/>
    </inkml:context>
    <inkml:brush xml:id="br0">
      <inkml:brushProperty name="width" value="0.1" units="cm"/>
      <inkml:brushProperty name="height" value="0.1" units="cm"/>
      <inkml:brushProperty name="color" value="#B4C3DA"/>
      <inkml:brushProperty name="ignorePressure" value="1"/>
      <inkml:brushProperty name="inkEffects" value="silver"/>
      <inkml:brushProperty name="anchorX" value="-423.33334"/>
      <inkml:brushProperty name="anchorY" value="-423.33334"/>
      <inkml:brushProperty name="scaleFactor" value="0.5"/>
    </inkml:brush>
  </inkml:definitions>
  <inkml:trace contextRef="#ctx0" brushRef="#br0">0 0,'0'0,"0"0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5-03T18:32:41.101"/>
    </inkml:context>
    <inkml:brush xml:id="br0">
      <inkml:brushProperty name="width" value="0.2" units="cm"/>
      <inkml:brushProperty name="height" value="0.2" units="cm"/>
      <inkml:brushProperty name="color" value="#AE198D"/>
      <inkml:brushProperty name="ignorePressure" value="1"/>
      <inkml:brushProperty name="inkEffects" value="galaxy"/>
      <inkml:brushProperty name="anchorX" value="0"/>
      <inkml:brushProperty name="anchorY" value="0"/>
      <inkml:brushProperty name="scaleFactor" value="0.5"/>
    </inkml:brush>
  </inkml:definitions>
  <inkml:trace contextRef="#ctx0" brushRef="#br0">1 0,'0'0,"0"0</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5-03T18:35:50.630"/>
    </inkml:context>
    <inkml:brush xml:id="br0">
      <inkml:brushProperty name="width" value="0.1" units="cm"/>
      <inkml:brushProperty name="height" value="0.1" units="cm"/>
      <inkml:brushProperty name="color" value="#B4C3DA"/>
      <inkml:brushProperty name="ignorePressure" value="1"/>
      <inkml:brushProperty name="inkEffects" value="silver"/>
      <inkml:brushProperty name="anchorX" value="-423.33334"/>
      <inkml:brushProperty name="anchorY" value="-423.33334"/>
      <inkml:brushProperty name="scaleFactor" value="0.5"/>
    </inkml:brush>
  </inkml:definitions>
  <inkml:trace contextRef="#ctx0" brushRef="#br0">0 0,'0'0,"0"0</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5-03T18:32:41.101"/>
    </inkml:context>
    <inkml:brush xml:id="br0">
      <inkml:brushProperty name="width" value="0.2" units="cm"/>
      <inkml:brushProperty name="height" value="0.2" units="cm"/>
      <inkml:brushProperty name="color" value="#AE198D"/>
      <inkml:brushProperty name="ignorePressure" value="1"/>
      <inkml:brushProperty name="inkEffects" value="galaxy"/>
      <inkml:brushProperty name="anchorX" value="0"/>
      <inkml:brushProperty name="anchorY" value="0"/>
      <inkml:brushProperty name="scaleFactor" value="0.5"/>
    </inkml:brush>
  </inkml:definitions>
  <inkml:trace contextRef="#ctx0" brushRef="#br0">1 0,'0'0,"0"0</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5-03T18:35:50.630"/>
    </inkml:context>
    <inkml:brush xml:id="br0">
      <inkml:brushProperty name="width" value="0.1" units="cm"/>
      <inkml:brushProperty name="height" value="0.1" units="cm"/>
      <inkml:brushProperty name="color" value="#B4C3DA"/>
      <inkml:brushProperty name="ignorePressure" value="1"/>
      <inkml:brushProperty name="inkEffects" value="silver"/>
      <inkml:brushProperty name="anchorX" value="-423.33334"/>
      <inkml:brushProperty name="anchorY" value="-423.33334"/>
      <inkml:brushProperty name="scaleFactor" value="0.5"/>
    </inkml:brush>
  </inkml:definitions>
  <inkml:trace contextRef="#ctx0" brushRef="#br0">0 0,'0'0,"0"0</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5-03T18:32:41.101"/>
    </inkml:context>
    <inkml:brush xml:id="br0">
      <inkml:brushProperty name="width" value="0.2" units="cm"/>
      <inkml:brushProperty name="height" value="0.2" units="cm"/>
      <inkml:brushProperty name="color" value="#AE198D"/>
      <inkml:brushProperty name="ignorePressure" value="1"/>
      <inkml:brushProperty name="inkEffects" value="galaxy"/>
      <inkml:brushProperty name="anchorX" value="0"/>
      <inkml:brushProperty name="anchorY" value="0"/>
      <inkml:brushProperty name="scaleFactor" value="0.5"/>
    </inkml:brush>
  </inkml:definitions>
  <inkml:trace contextRef="#ctx0" brushRef="#br0">1 0,'0'0,"0"0</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5-03T18:35:50.630"/>
    </inkml:context>
    <inkml:brush xml:id="br0">
      <inkml:brushProperty name="width" value="0.1" units="cm"/>
      <inkml:brushProperty name="height" value="0.1" units="cm"/>
      <inkml:brushProperty name="color" value="#B4C3DA"/>
      <inkml:brushProperty name="ignorePressure" value="1"/>
      <inkml:brushProperty name="inkEffects" value="silver"/>
      <inkml:brushProperty name="anchorX" value="-423.33334"/>
      <inkml:brushProperty name="anchorY" value="-423.33334"/>
      <inkml:brushProperty name="scaleFactor" value="0.5"/>
    </inkml:brush>
  </inkml:definitions>
  <inkml:trace contextRef="#ctx0" brushRef="#br0">0 0,'0'0,"0"0</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5-03T18:32:41.101"/>
    </inkml:context>
    <inkml:brush xml:id="br0">
      <inkml:brushProperty name="width" value="0.2" units="cm"/>
      <inkml:brushProperty name="height" value="0.2" units="cm"/>
      <inkml:brushProperty name="color" value="#AE198D"/>
      <inkml:brushProperty name="ignorePressure" value="1"/>
      <inkml:brushProperty name="inkEffects" value="galaxy"/>
      <inkml:brushProperty name="anchorX" value="0"/>
      <inkml:brushProperty name="anchorY" value="0"/>
      <inkml:brushProperty name="scaleFactor" value="0.5"/>
    </inkml:brush>
  </inkml:definitions>
  <inkml:trace contextRef="#ctx0" brushRef="#br0">1 0,'0'0,"0"0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94EFC8-8799-4F4C-8315-F132E4ECEA7D}" type="datetimeFigureOut">
              <a:rPr lang="en-GB" smtClean="0"/>
              <a:t>14/07/2021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825CF7-397B-40E2-885F-DC75A9265B37}" type="slidenum">
              <a:rPr lang="en-GB" smtClean="0"/>
              <a:t>‹#›</a:t>
            </a:fld>
            <a:endParaRPr lang="en-GB"/>
          </a:p>
        </p:txBody>
      </p:sp>
    </p:spTree>
    <p:extLst>
      <p:ext uri="{BB962C8B-B14F-4D97-AF65-F5344CB8AC3E}">
        <p14:creationId xmlns:p14="http://schemas.microsoft.com/office/powerpoint/2010/main" val="32713128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23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234.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237.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238.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239.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240.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242.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243.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244.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24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247.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248.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249.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252.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253.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254.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255.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25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25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26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266.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276.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277.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279.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280.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281.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28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28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289.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29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295.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299.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300.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304.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305.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307.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308.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312.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313.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3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317.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32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324.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325.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326.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327.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328.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329.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330.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33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332.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33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20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20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20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21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21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21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215.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216.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221.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222.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223.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22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2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a:t>
            </a:fld>
            <a:endParaRPr lang="en-GB"/>
          </a:p>
        </p:txBody>
      </p:sp>
    </p:spTree>
    <p:extLst>
      <p:ext uri="{BB962C8B-B14F-4D97-AF65-F5344CB8AC3E}">
        <p14:creationId xmlns:p14="http://schemas.microsoft.com/office/powerpoint/2010/main" val="1757177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10</a:t>
            </a:fld>
            <a:endParaRPr lang="en-GB"/>
          </a:p>
        </p:txBody>
      </p:sp>
    </p:spTree>
    <p:extLst>
      <p:ext uri="{BB962C8B-B14F-4D97-AF65-F5344CB8AC3E}">
        <p14:creationId xmlns:p14="http://schemas.microsoft.com/office/powerpoint/2010/main" val="1988580579"/>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230</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592039052"/>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1" u="none" strike="noStrike" kern="1200" dirty="0">
                <a:solidFill>
                  <a:schemeClr val="tx1"/>
                </a:solidFill>
                <a:effectLst/>
                <a:latin typeface="Myriad Pro" panose="020B0503030403020204"/>
                <a:ea typeface="+mn-ea"/>
                <a:cs typeface="+mn-cs"/>
              </a:rPr>
              <a:t>Here is a 1 litre measuring cylinder and a 1 litre jug. The jug has some water in it. Shade the same volume of water in the measuring cylinder.</a:t>
            </a:r>
            <a:endParaRPr lang="en-GB" sz="1200" i="1" dirty="0">
              <a:latin typeface="Myriad Pro" panose="020B0503030403020204"/>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234</a:t>
            </a:fld>
            <a:endParaRPr lang="en-US"/>
          </a:p>
        </p:txBody>
      </p:sp>
    </p:spTree>
    <p:extLst>
      <p:ext uri="{BB962C8B-B14F-4D97-AF65-F5344CB8AC3E}">
        <p14:creationId xmlns:p14="http://schemas.microsoft.com/office/powerpoint/2010/main" val="4091247920"/>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FB300F5C-91D6-4213-B130-E9EA953F5C06}"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237</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530956520"/>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FB300F5C-91D6-4213-B130-E9EA953F5C06}"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238</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808565356"/>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239</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663159293"/>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240</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92010010"/>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FB300F5C-91D6-4213-B130-E9EA953F5C06}"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242</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716945339"/>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FB300F5C-91D6-4213-B130-E9EA953F5C06}"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243</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158459148"/>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244</a:t>
            </a:fld>
            <a:endParaRPr lang="en-GB"/>
          </a:p>
        </p:txBody>
      </p:sp>
    </p:spTree>
    <p:extLst>
      <p:ext uri="{BB962C8B-B14F-4D97-AF65-F5344CB8AC3E}">
        <p14:creationId xmlns:p14="http://schemas.microsoft.com/office/powerpoint/2010/main" val="2983674071"/>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245</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7966949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11</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998891204"/>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1" u="none" strike="noStrike" kern="1200" dirty="0">
                <a:solidFill>
                  <a:schemeClr val="tx1"/>
                </a:solidFill>
                <a:effectLst/>
                <a:latin typeface="Myriad Pro" panose="020B0503030403020204"/>
                <a:ea typeface="+mn-ea"/>
                <a:cs typeface="+mn-cs"/>
              </a:rPr>
              <a:t>Carla says 'This represents the largest three-digit number you can make using all ten counters.' Is she correct? Explain your reasoning.</a:t>
            </a:r>
            <a:endParaRPr lang="en-GB" i="1" dirty="0">
              <a:latin typeface="Myriad Pro" panose="020B0503030403020204"/>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247</a:t>
            </a:fld>
            <a:endParaRPr lang="en-US"/>
          </a:p>
        </p:txBody>
      </p:sp>
    </p:spTree>
    <p:extLst>
      <p:ext uri="{BB962C8B-B14F-4D97-AF65-F5344CB8AC3E}">
        <p14:creationId xmlns:p14="http://schemas.microsoft.com/office/powerpoint/2010/main" val="2769527142"/>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248</a:t>
            </a:fld>
            <a:endParaRPr lang="en-GB"/>
          </a:p>
        </p:txBody>
      </p:sp>
    </p:spTree>
    <p:extLst>
      <p:ext uri="{BB962C8B-B14F-4D97-AF65-F5344CB8AC3E}">
        <p14:creationId xmlns:p14="http://schemas.microsoft.com/office/powerpoint/2010/main" val="110364732"/>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249</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887326975"/>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252</a:t>
            </a:fld>
            <a:endParaRPr lang="en-GB"/>
          </a:p>
        </p:txBody>
      </p:sp>
    </p:spTree>
    <p:extLst>
      <p:ext uri="{BB962C8B-B14F-4D97-AF65-F5344CB8AC3E}">
        <p14:creationId xmlns:p14="http://schemas.microsoft.com/office/powerpoint/2010/main" val="1235165634"/>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253</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512175908"/>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254</a:t>
            </a:fld>
            <a:endParaRPr lang="en-GB"/>
          </a:p>
        </p:txBody>
      </p:sp>
    </p:spTree>
    <p:extLst>
      <p:ext uri="{BB962C8B-B14F-4D97-AF65-F5344CB8AC3E}">
        <p14:creationId xmlns:p14="http://schemas.microsoft.com/office/powerpoint/2010/main" val="527981782"/>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255</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132674282"/>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257</a:t>
            </a:fld>
            <a:endParaRPr lang="en-GB"/>
          </a:p>
        </p:txBody>
      </p:sp>
    </p:spTree>
    <p:extLst>
      <p:ext uri="{BB962C8B-B14F-4D97-AF65-F5344CB8AC3E}">
        <p14:creationId xmlns:p14="http://schemas.microsoft.com/office/powerpoint/2010/main" val="3202226807"/>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258</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320201606"/>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265</a:t>
            </a:fld>
            <a:endParaRPr lang="en-GB"/>
          </a:p>
        </p:txBody>
      </p:sp>
    </p:spTree>
    <p:extLst>
      <p:ext uri="{BB962C8B-B14F-4D97-AF65-F5344CB8AC3E}">
        <p14:creationId xmlns:p14="http://schemas.microsoft.com/office/powerpoint/2010/main" val="16167670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p9:notes"/>
          <p:cNvSpPr>
            <a:spLocks noGrp="1" noRot="1" noChangeAspect="1"/>
          </p:cNvSpPr>
          <p:nvPr>
            <p:ph type="sldImg" idx="2"/>
          </p:nvPr>
        </p:nvSpPr>
        <p:spPr>
          <a:xfrm>
            <a:off x="2698750" y="509588"/>
            <a:ext cx="4530725" cy="25495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7" name="Google Shape;187;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8" name="Google Shape;188;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76200" algn="r" rtl="0">
              <a:lnSpc>
                <a:spcPct val="100000"/>
              </a:lnSpc>
              <a:spcBef>
                <a:spcPts val="0"/>
              </a:spcBef>
              <a:spcAft>
                <a:spcPts val="0"/>
              </a:spcAft>
              <a:buClr>
                <a:srgbClr val="00628C"/>
              </a:buClr>
              <a:buSzPts val="1200"/>
              <a:buFont typeface="Arial"/>
              <a:buChar char="●"/>
            </a:pPr>
            <a:fld id="{00000000-1234-1234-1234-123412341234}" type="slidenum">
              <a:rPr lang="en-GB" sz="1200" b="0" i="0" u="none" strike="noStrike" cap="none">
                <a:solidFill>
                  <a:srgbClr val="000000"/>
                </a:solidFill>
                <a:latin typeface="Arial"/>
                <a:ea typeface="Arial"/>
                <a:cs typeface="Arial"/>
                <a:sym typeface="Arial"/>
              </a:rPr>
              <a:t>19</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266</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988829061"/>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276</a:t>
            </a:fld>
            <a:endParaRPr lang="en-GB"/>
          </a:p>
        </p:txBody>
      </p:sp>
    </p:spTree>
    <p:extLst>
      <p:ext uri="{BB962C8B-B14F-4D97-AF65-F5344CB8AC3E}">
        <p14:creationId xmlns:p14="http://schemas.microsoft.com/office/powerpoint/2010/main" val="106368048"/>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277</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24632395"/>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sz="1200" b="0" i="1" u="none" strike="noStrike" kern="1200" dirty="0">
                <a:solidFill>
                  <a:schemeClr val="tx1"/>
                </a:solidFill>
                <a:effectLst/>
                <a:latin typeface="Myriad Pro" panose="020B0503030403020204"/>
                <a:ea typeface="+mn-ea"/>
                <a:cs typeface="+mn-cs"/>
              </a:rPr>
              <a:t>I’ve got 245 altogether made up of 56 place- value counters. Each of my place-value counters is a ten or a one. How many of each counter have I got?</a:t>
            </a:r>
            <a:endParaRPr lang="en-GB" i="1" dirty="0">
              <a:latin typeface="Myriad Pro" panose="020B0503030403020204"/>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279</a:t>
            </a:fld>
            <a:endParaRPr lang="en-US"/>
          </a:p>
        </p:txBody>
      </p:sp>
    </p:spTree>
    <p:extLst>
      <p:ext uri="{BB962C8B-B14F-4D97-AF65-F5344CB8AC3E}">
        <p14:creationId xmlns:p14="http://schemas.microsoft.com/office/powerpoint/2010/main" val="3999467886"/>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280</a:t>
            </a:fld>
            <a:endParaRPr lang="en-GB"/>
          </a:p>
        </p:txBody>
      </p:sp>
    </p:spTree>
    <p:extLst>
      <p:ext uri="{BB962C8B-B14F-4D97-AF65-F5344CB8AC3E}">
        <p14:creationId xmlns:p14="http://schemas.microsoft.com/office/powerpoint/2010/main" val="1077365425"/>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281</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909858061"/>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286</a:t>
            </a:fld>
            <a:endParaRPr lang="en-GB"/>
          </a:p>
        </p:txBody>
      </p:sp>
    </p:spTree>
    <p:extLst>
      <p:ext uri="{BB962C8B-B14F-4D97-AF65-F5344CB8AC3E}">
        <p14:creationId xmlns:p14="http://schemas.microsoft.com/office/powerpoint/2010/main" val="2914626231"/>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287</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661589114"/>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289</a:t>
            </a:fld>
            <a:endParaRPr lang="en-US"/>
          </a:p>
        </p:txBody>
      </p:sp>
    </p:spTree>
    <p:extLst>
      <p:ext uri="{BB962C8B-B14F-4D97-AF65-F5344CB8AC3E}">
        <p14:creationId xmlns:p14="http://schemas.microsoft.com/office/powerpoint/2010/main" val="929924444"/>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294</a:t>
            </a:fld>
            <a:endParaRPr lang="en-GB"/>
          </a:p>
        </p:txBody>
      </p:sp>
    </p:spTree>
    <p:extLst>
      <p:ext uri="{BB962C8B-B14F-4D97-AF65-F5344CB8AC3E}">
        <p14:creationId xmlns:p14="http://schemas.microsoft.com/office/powerpoint/2010/main" val="20110949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p1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3" name="Google Shape;233;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295</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590071126"/>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299</a:t>
            </a:fld>
            <a:endParaRPr lang="en-GB"/>
          </a:p>
        </p:txBody>
      </p:sp>
    </p:spTree>
    <p:extLst>
      <p:ext uri="{BB962C8B-B14F-4D97-AF65-F5344CB8AC3E}">
        <p14:creationId xmlns:p14="http://schemas.microsoft.com/office/powerpoint/2010/main" val="1258549145"/>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300</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176774734"/>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304</a:t>
            </a:fld>
            <a:endParaRPr lang="en-GB"/>
          </a:p>
        </p:txBody>
      </p:sp>
    </p:spTree>
    <p:extLst>
      <p:ext uri="{BB962C8B-B14F-4D97-AF65-F5344CB8AC3E}">
        <p14:creationId xmlns:p14="http://schemas.microsoft.com/office/powerpoint/2010/main" val="2096129388"/>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305</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848628032"/>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307</a:t>
            </a:fld>
            <a:endParaRPr lang="en-GB"/>
          </a:p>
        </p:txBody>
      </p:sp>
    </p:spTree>
    <p:extLst>
      <p:ext uri="{BB962C8B-B14F-4D97-AF65-F5344CB8AC3E}">
        <p14:creationId xmlns:p14="http://schemas.microsoft.com/office/powerpoint/2010/main" val="1114284394"/>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308</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975394241"/>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312</a:t>
            </a:fld>
            <a:endParaRPr lang="en-GB"/>
          </a:p>
        </p:txBody>
      </p:sp>
    </p:spTree>
    <p:extLst>
      <p:ext uri="{BB962C8B-B14F-4D97-AF65-F5344CB8AC3E}">
        <p14:creationId xmlns:p14="http://schemas.microsoft.com/office/powerpoint/2010/main" val="2222833343"/>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313</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858158491"/>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316</a:t>
            </a:fld>
            <a:endParaRPr lang="en-GB"/>
          </a:p>
        </p:txBody>
      </p:sp>
    </p:spTree>
    <p:extLst>
      <p:ext uri="{BB962C8B-B14F-4D97-AF65-F5344CB8AC3E}">
        <p14:creationId xmlns:p14="http://schemas.microsoft.com/office/powerpoint/2010/main" val="8009236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p1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9" name="Google Shape;249;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317</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663655028"/>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FB300F5C-91D6-4213-B130-E9EA953F5C06}"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321</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968698321"/>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324</a:t>
            </a:fld>
            <a:endParaRPr lang="en-GB"/>
          </a:p>
        </p:txBody>
      </p:sp>
    </p:spTree>
    <p:extLst>
      <p:ext uri="{BB962C8B-B14F-4D97-AF65-F5344CB8AC3E}">
        <p14:creationId xmlns:p14="http://schemas.microsoft.com/office/powerpoint/2010/main" val="1424669723"/>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325</a:t>
            </a:fld>
            <a:endParaRPr lang="en-GB"/>
          </a:p>
        </p:txBody>
      </p:sp>
    </p:spTree>
    <p:extLst>
      <p:ext uri="{BB962C8B-B14F-4D97-AF65-F5344CB8AC3E}">
        <p14:creationId xmlns:p14="http://schemas.microsoft.com/office/powerpoint/2010/main" val="3130330612"/>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326</a:t>
            </a:fld>
            <a:endParaRPr lang="en-GB"/>
          </a:p>
        </p:txBody>
      </p:sp>
    </p:spTree>
    <p:extLst>
      <p:ext uri="{BB962C8B-B14F-4D97-AF65-F5344CB8AC3E}">
        <p14:creationId xmlns:p14="http://schemas.microsoft.com/office/powerpoint/2010/main" val="2963100726"/>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327</a:t>
            </a:fld>
            <a:endParaRPr lang="en-GB"/>
          </a:p>
        </p:txBody>
      </p:sp>
    </p:spTree>
    <p:extLst>
      <p:ext uri="{BB962C8B-B14F-4D97-AF65-F5344CB8AC3E}">
        <p14:creationId xmlns:p14="http://schemas.microsoft.com/office/powerpoint/2010/main" val="566763260"/>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328</a:t>
            </a:fld>
            <a:endParaRPr lang="en-GB"/>
          </a:p>
        </p:txBody>
      </p:sp>
    </p:spTree>
    <p:extLst>
      <p:ext uri="{BB962C8B-B14F-4D97-AF65-F5344CB8AC3E}">
        <p14:creationId xmlns:p14="http://schemas.microsoft.com/office/powerpoint/2010/main" val="2047444425"/>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329</a:t>
            </a:fld>
            <a:endParaRPr lang="en-GB"/>
          </a:p>
        </p:txBody>
      </p:sp>
    </p:spTree>
    <p:extLst>
      <p:ext uri="{BB962C8B-B14F-4D97-AF65-F5344CB8AC3E}">
        <p14:creationId xmlns:p14="http://schemas.microsoft.com/office/powerpoint/2010/main" val="1226093770"/>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330</a:t>
            </a:fld>
            <a:endParaRPr lang="en-GB"/>
          </a:p>
        </p:txBody>
      </p:sp>
    </p:spTree>
    <p:extLst>
      <p:ext uri="{BB962C8B-B14F-4D97-AF65-F5344CB8AC3E}">
        <p14:creationId xmlns:p14="http://schemas.microsoft.com/office/powerpoint/2010/main" val="1208259258"/>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331</a:t>
            </a:fld>
            <a:endParaRPr lang="en-GB"/>
          </a:p>
        </p:txBody>
      </p:sp>
    </p:spTree>
    <p:extLst>
      <p:ext uri="{BB962C8B-B14F-4D97-AF65-F5344CB8AC3E}">
        <p14:creationId xmlns:p14="http://schemas.microsoft.com/office/powerpoint/2010/main" val="18546130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24</a:t>
            </a:fld>
            <a:endParaRPr lang="en-GB"/>
          </a:p>
        </p:txBody>
      </p:sp>
    </p:spTree>
    <p:extLst>
      <p:ext uri="{BB962C8B-B14F-4D97-AF65-F5344CB8AC3E}">
        <p14:creationId xmlns:p14="http://schemas.microsoft.com/office/powerpoint/2010/main" val="3751842723"/>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332</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913058461"/>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B825CF7-397B-40E2-885F-DC75A9265B37}"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298626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25</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9853281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0355963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FB300F5C-91D6-4213-B130-E9EA953F5C06}"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44</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61274971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Calibri" panose="020F0502020204030204" pitchFamily="34" charset="0"/>
              <a:buNone/>
            </a:pP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46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9008487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2</a:t>
            </a:fld>
            <a:endParaRPr lang="en-GB"/>
          </a:p>
        </p:txBody>
      </p:sp>
    </p:spTree>
    <p:extLst>
      <p:ext uri="{BB962C8B-B14F-4D97-AF65-F5344CB8AC3E}">
        <p14:creationId xmlns:p14="http://schemas.microsoft.com/office/powerpoint/2010/main" val="351080862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48</a:t>
            </a:fld>
            <a:endParaRPr lang="en-GB"/>
          </a:p>
        </p:txBody>
      </p:sp>
    </p:spTree>
    <p:extLst>
      <p:ext uri="{BB962C8B-B14F-4D97-AF65-F5344CB8AC3E}">
        <p14:creationId xmlns:p14="http://schemas.microsoft.com/office/powerpoint/2010/main" val="30365282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49</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5093413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Calibri" panose="020F0502020204030204" pitchFamily="34" charset="0"/>
              <a:buChar char="–"/>
            </a:pPr>
            <a:r>
              <a:rPr lang="en-GB" sz="1200" i="1" kern="1200" dirty="0">
                <a:solidFill>
                  <a:schemeClr val="tx1"/>
                </a:solidFill>
                <a:effectLst/>
                <a:latin typeface="+mn-lt"/>
                <a:ea typeface="+mn-ea"/>
                <a:cs typeface="+mn-cs"/>
              </a:rPr>
              <a:t>How much more did Samantha score than Asif?</a:t>
            </a:r>
            <a:endParaRPr lang="en-GB" sz="1200" kern="1200" dirty="0">
              <a:solidFill>
                <a:schemeClr val="tx1"/>
              </a:solidFill>
              <a:effectLst/>
              <a:latin typeface="+mn-lt"/>
              <a:ea typeface="+mn-ea"/>
              <a:cs typeface="+mn-cs"/>
            </a:endParaRPr>
          </a:p>
          <a:p>
            <a:pPr marL="171450" lvl="0" indent="-171450">
              <a:buFont typeface="Calibri" panose="020F0502020204030204" pitchFamily="34" charset="0"/>
              <a:buChar char="–"/>
            </a:pPr>
            <a:r>
              <a:rPr lang="en-GB" sz="1200" i="1" kern="1200" dirty="0">
                <a:solidFill>
                  <a:schemeClr val="tx1"/>
                </a:solidFill>
                <a:effectLst/>
                <a:latin typeface="+mn-lt"/>
                <a:ea typeface="+mn-ea"/>
                <a:cs typeface="+mn-cs"/>
              </a:rPr>
              <a:t>How much less did Rachel score than Hector?</a:t>
            </a:r>
            <a:endParaRPr lang="en-GB" sz="1200" kern="1200" dirty="0">
              <a:solidFill>
                <a:schemeClr val="tx1"/>
              </a:solidFill>
              <a:effectLst/>
              <a:latin typeface="+mn-lt"/>
              <a:ea typeface="+mn-ea"/>
              <a:cs typeface="+mn-cs"/>
            </a:endParaRPr>
          </a:p>
          <a:p>
            <a:pPr marL="171450" indent="-171450">
              <a:buFont typeface="Calibri" panose="020F0502020204030204" pitchFamily="34" charset="0"/>
              <a:buChar char="–"/>
            </a:pPr>
            <a:r>
              <a:rPr lang="en-GB" sz="1200" i="1" kern="1200" dirty="0">
                <a:solidFill>
                  <a:schemeClr val="tx1"/>
                </a:solidFill>
                <a:effectLst/>
                <a:latin typeface="+mn-lt"/>
                <a:ea typeface="+mn-ea"/>
                <a:cs typeface="+mn-cs"/>
              </a:rPr>
              <a:t>What was Asif and Mo’s combined score?</a:t>
            </a:r>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57</a:t>
            </a:fld>
            <a:endParaRPr lang="en-US"/>
          </a:p>
        </p:txBody>
      </p:sp>
    </p:spTree>
    <p:extLst>
      <p:ext uri="{BB962C8B-B14F-4D97-AF65-F5344CB8AC3E}">
        <p14:creationId xmlns:p14="http://schemas.microsoft.com/office/powerpoint/2010/main" val="290084870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61</a:t>
            </a:fld>
            <a:endParaRPr lang="en-GB"/>
          </a:p>
        </p:txBody>
      </p:sp>
    </p:spTree>
    <p:extLst>
      <p:ext uri="{BB962C8B-B14F-4D97-AF65-F5344CB8AC3E}">
        <p14:creationId xmlns:p14="http://schemas.microsoft.com/office/powerpoint/2010/main" val="153622669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62</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86389042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70</a:t>
            </a:fld>
            <a:endParaRPr lang="en-GB"/>
          </a:p>
        </p:txBody>
      </p:sp>
    </p:spTree>
    <p:extLst>
      <p:ext uri="{BB962C8B-B14F-4D97-AF65-F5344CB8AC3E}">
        <p14:creationId xmlns:p14="http://schemas.microsoft.com/office/powerpoint/2010/main" val="429333120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71</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53063950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i="1" kern="1200" dirty="0">
                <a:solidFill>
                  <a:schemeClr val="tx1"/>
                </a:solidFill>
                <a:effectLst/>
                <a:latin typeface="+mn-lt"/>
                <a:ea typeface="+mn-ea"/>
                <a:cs typeface="+mn-cs"/>
              </a:rPr>
              <a:t>Year 3 need to earn 100 class points for a treat. They have 62 already. Sienna says they need 48 more. </a:t>
            </a:r>
            <a:r>
              <a:rPr lang="en-GB" sz="1200" i="1" kern="1200" dirty="0" err="1">
                <a:solidFill>
                  <a:schemeClr val="tx1"/>
                </a:solidFill>
                <a:effectLst/>
                <a:latin typeface="+mn-lt"/>
                <a:ea typeface="+mn-ea"/>
                <a:cs typeface="+mn-cs"/>
              </a:rPr>
              <a:t>Jasleen</a:t>
            </a:r>
            <a:r>
              <a:rPr lang="en-GB" sz="1200" i="1" kern="1200" dirty="0">
                <a:solidFill>
                  <a:schemeClr val="tx1"/>
                </a:solidFill>
                <a:effectLst/>
                <a:latin typeface="+mn-lt"/>
                <a:ea typeface="+mn-ea"/>
                <a:cs typeface="+mn-cs"/>
              </a:rPr>
              <a:t> says they need 38 more. Who is right?</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72</a:t>
            </a:fld>
            <a:endParaRPr lang="en-US"/>
          </a:p>
        </p:txBody>
      </p:sp>
    </p:spTree>
    <p:extLst>
      <p:ext uri="{BB962C8B-B14F-4D97-AF65-F5344CB8AC3E}">
        <p14:creationId xmlns:p14="http://schemas.microsoft.com/office/powerpoint/2010/main" val="98211137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FB300F5C-91D6-4213-B130-E9EA953F5C06}"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74</a:t>
            </a:fld>
            <a:endParaRPr kumimoji="0" lang="en-GB"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3255484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76</a:t>
            </a:fld>
            <a:endParaRPr lang="en-GB"/>
          </a:p>
        </p:txBody>
      </p:sp>
    </p:spTree>
    <p:extLst>
      <p:ext uri="{BB962C8B-B14F-4D97-AF65-F5344CB8AC3E}">
        <p14:creationId xmlns:p14="http://schemas.microsoft.com/office/powerpoint/2010/main" val="22817638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AU"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3</a:t>
            </a:fld>
            <a:endParaRPr lang="en-GB"/>
          </a:p>
        </p:txBody>
      </p:sp>
    </p:spTree>
    <p:extLst>
      <p:ext uri="{BB962C8B-B14F-4D97-AF65-F5344CB8AC3E}">
        <p14:creationId xmlns:p14="http://schemas.microsoft.com/office/powerpoint/2010/main" val="24956981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77</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63073667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80</a:t>
            </a:fld>
            <a:endParaRPr lang="en-GB"/>
          </a:p>
        </p:txBody>
      </p:sp>
    </p:spTree>
    <p:extLst>
      <p:ext uri="{BB962C8B-B14F-4D97-AF65-F5344CB8AC3E}">
        <p14:creationId xmlns:p14="http://schemas.microsoft.com/office/powerpoint/2010/main" val="85356567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81</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3698633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Google Shape;278;p12:notes"/>
          <p:cNvSpPr>
            <a:spLocks noGrp="1" noRot="1" noChangeAspect="1"/>
          </p:cNvSpPr>
          <p:nvPr>
            <p:ph type="sldImg" idx="2"/>
          </p:nvPr>
        </p:nvSpPr>
        <p:spPr>
          <a:xfrm>
            <a:off x="2698750" y="509588"/>
            <a:ext cx="4530725" cy="25495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9" name="Google Shape;279;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5"/>
        <p:cNvGrpSpPr/>
        <p:nvPr/>
      </p:nvGrpSpPr>
      <p:grpSpPr>
        <a:xfrm>
          <a:off x="0" y="0"/>
          <a:ext cx="0" cy="0"/>
          <a:chOff x="0" y="0"/>
          <a:chExt cx="0" cy="0"/>
        </a:xfrm>
      </p:grpSpPr>
      <p:sp>
        <p:nvSpPr>
          <p:cNvPr id="356" name="Google Shape;356;p13:notes"/>
          <p:cNvSpPr>
            <a:spLocks noGrp="1" noRot="1" noChangeAspect="1"/>
          </p:cNvSpPr>
          <p:nvPr>
            <p:ph type="sldImg" idx="2"/>
          </p:nvPr>
        </p:nvSpPr>
        <p:spPr>
          <a:xfrm>
            <a:off x="2698750" y="509588"/>
            <a:ext cx="4530725" cy="25495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7" name="Google Shape;357;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6"/>
        <p:cNvGrpSpPr/>
        <p:nvPr/>
      </p:nvGrpSpPr>
      <p:grpSpPr>
        <a:xfrm>
          <a:off x="0" y="0"/>
          <a:ext cx="0" cy="0"/>
          <a:chOff x="0" y="0"/>
          <a:chExt cx="0" cy="0"/>
        </a:xfrm>
      </p:grpSpPr>
      <p:sp>
        <p:nvSpPr>
          <p:cNvPr id="417" name="Google Shape;417;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8" name="Google Shape;418;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19" name="Google Shape;419;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76200" algn="r" rtl="0">
              <a:lnSpc>
                <a:spcPct val="100000"/>
              </a:lnSpc>
              <a:spcBef>
                <a:spcPts val="0"/>
              </a:spcBef>
              <a:spcAft>
                <a:spcPts val="0"/>
              </a:spcAft>
              <a:buClr>
                <a:srgbClr val="00628C"/>
              </a:buClr>
              <a:buSzPts val="1200"/>
              <a:buFont typeface="Arial"/>
              <a:buChar char="●"/>
            </a:pPr>
            <a:fld id="{00000000-1234-1234-1234-123412341234}" type="slidenum">
              <a:rPr lang="en-GB" sz="1200" b="0" i="0" u="none" strike="noStrike" cap="none">
                <a:solidFill>
                  <a:srgbClr val="000000"/>
                </a:solidFill>
                <a:latin typeface="Arial"/>
                <a:ea typeface="Arial"/>
                <a:cs typeface="Arial"/>
                <a:sym typeface="Arial"/>
              </a:rPr>
              <a:t>95</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8"/>
        <p:cNvGrpSpPr/>
        <p:nvPr/>
      </p:nvGrpSpPr>
      <p:grpSpPr>
        <a:xfrm>
          <a:off x="0" y="0"/>
          <a:ext cx="0" cy="0"/>
          <a:chOff x="0" y="0"/>
          <a:chExt cx="0" cy="0"/>
        </a:xfrm>
      </p:grpSpPr>
      <p:sp>
        <p:nvSpPr>
          <p:cNvPr id="559" name="Google Shape;559;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60" name="Google Shape;560;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61" name="Google Shape;561;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76200" algn="r" rtl="0">
              <a:lnSpc>
                <a:spcPct val="100000"/>
              </a:lnSpc>
              <a:spcBef>
                <a:spcPts val="0"/>
              </a:spcBef>
              <a:spcAft>
                <a:spcPts val="0"/>
              </a:spcAft>
              <a:buClr>
                <a:srgbClr val="00628C"/>
              </a:buClr>
              <a:buSzPts val="1200"/>
              <a:buFont typeface="Arial"/>
              <a:buChar char="●"/>
            </a:pPr>
            <a:fld id="{00000000-1234-1234-1234-123412341234}" type="slidenum">
              <a:rPr lang="en-GB" sz="1200" b="0" i="0" u="none" strike="noStrike" cap="none">
                <a:solidFill>
                  <a:srgbClr val="000000"/>
                </a:solidFill>
                <a:latin typeface="Arial"/>
                <a:ea typeface="Arial"/>
                <a:cs typeface="Arial"/>
                <a:sym typeface="Arial"/>
              </a:rPr>
              <a:t>96</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97</a:t>
            </a:fld>
            <a:endParaRPr lang="en-GB"/>
          </a:p>
        </p:txBody>
      </p:sp>
    </p:spTree>
    <p:extLst>
      <p:ext uri="{BB962C8B-B14F-4D97-AF65-F5344CB8AC3E}">
        <p14:creationId xmlns:p14="http://schemas.microsoft.com/office/powerpoint/2010/main" val="386250612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98</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87443573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103</a:t>
            </a:fld>
            <a:endParaRPr lang="en-GB"/>
          </a:p>
        </p:txBody>
      </p:sp>
    </p:spTree>
    <p:extLst>
      <p:ext uri="{BB962C8B-B14F-4D97-AF65-F5344CB8AC3E}">
        <p14:creationId xmlns:p14="http://schemas.microsoft.com/office/powerpoint/2010/main" val="25120624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AU"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4</a:t>
            </a:fld>
            <a:endParaRPr lang="en-GB"/>
          </a:p>
        </p:txBody>
      </p:sp>
    </p:spTree>
    <p:extLst>
      <p:ext uri="{BB962C8B-B14F-4D97-AF65-F5344CB8AC3E}">
        <p14:creationId xmlns:p14="http://schemas.microsoft.com/office/powerpoint/2010/main" val="36310576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104</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8917541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B825CF7-397B-40E2-885F-DC75A9265B37}" type="slidenum">
              <a:rPr lang="en-GB" smtClean="0"/>
              <a:t>111</a:t>
            </a:fld>
            <a:endParaRPr lang="en-GB"/>
          </a:p>
        </p:txBody>
      </p:sp>
    </p:spTree>
    <p:extLst>
      <p:ext uri="{BB962C8B-B14F-4D97-AF65-F5344CB8AC3E}">
        <p14:creationId xmlns:p14="http://schemas.microsoft.com/office/powerpoint/2010/main" val="176274687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74676876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114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57082691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115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59628407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116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63647310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92763949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118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10669390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119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49626210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120</a:t>
            </a:fld>
            <a:endParaRPr lang="en-GB"/>
          </a:p>
        </p:txBody>
      </p:sp>
    </p:spTree>
    <p:extLst>
      <p:ext uri="{BB962C8B-B14F-4D97-AF65-F5344CB8AC3E}">
        <p14:creationId xmlns:p14="http://schemas.microsoft.com/office/powerpoint/2010/main" val="22873671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AU"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5</a:t>
            </a:fld>
            <a:endParaRPr lang="en-GB"/>
          </a:p>
        </p:txBody>
      </p:sp>
    </p:spTree>
    <p:extLst>
      <p:ext uri="{BB962C8B-B14F-4D97-AF65-F5344CB8AC3E}">
        <p14:creationId xmlns:p14="http://schemas.microsoft.com/office/powerpoint/2010/main" val="141977007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121</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99105421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i="1" kern="1200" dirty="0">
                <a:solidFill>
                  <a:schemeClr val="tx1"/>
                </a:solidFill>
                <a:effectLst/>
                <a:latin typeface="+mn-lt"/>
                <a:ea typeface="+mn-ea"/>
                <a:cs typeface="+mn-cs"/>
              </a:rPr>
              <a:t>‘How many different ways can you split the bar into multiples of ten so that each part is less than one hundred?’</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126</a:t>
            </a:fld>
            <a:endParaRPr lang="en-US"/>
          </a:p>
        </p:txBody>
      </p:sp>
    </p:spTree>
    <p:extLst>
      <p:ext uri="{BB962C8B-B14F-4D97-AF65-F5344CB8AC3E}">
        <p14:creationId xmlns:p14="http://schemas.microsoft.com/office/powerpoint/2010/main" val="128323113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127</a:t>
            </a:fld>
            <a:endParaRPr lang="en-GB"/>
          </a:p>
        </p:txBody>
      </p:sp>
    </p:spTree>
    <p:extLst>
      <p:ext uri="{BB962C8B-B14F-4D97-AF65-F5344CB8AC3E}">
        <p14:creationId xmlns:p14="http://schemas.microsoft.com/office/powerpoint/2010/main" val="181954934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128</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07613037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132</a:t>
            </a:fld>
            <a:endParaRPr lang="en-GB"/>
          </a:p>
        </p:txBody>
      </p:sp>
    </p:spTree>
    <p:extLst>
      <p:ext uri="{BB962C8B-B14F-4D97-AF65-F5344CB8AC3E}">
        <p14:creationId xmlns:p14="http://schemas.microsoft.com/office/powerpoint/2010/main" val="23034095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133</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90505120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136</a:t>
            </a:fld>
            <a:endParaRPr lang="en-GB"/>
          </a:p>
        </p:txBody>
      </p:sp>
    </p:spTree>
    <p:extLst>
      <p:ext uri="{BB962C8B-B14F-4D97-AF65-F5344CB8AC3E}">
        <p14:creationId xmlns:p14="http://schemas.microsoft.com/office/powerpoint/2010/main" val="202901688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137</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46672084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142</a:t>
            </a:fld>
            <a:endParaRPr lang="en-GB"/>
          </a:p>
        </p:txBody>
      </p:sp>
    </p:spTree>
    <p:extLst>
      <p:ext uri="{BB962C8B-B14F-4D97-AF65-F5344CB8AC3E}">
        <p14:creationId xmlns:p14="http://schemas.microsoft.com/office/powerpoint/2010/main" val="366020331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143</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8218399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AU"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6</a:t>
            </a:fld>
            <a:endParaRPr lang="en-GB"/>
          </a:p>
        </p:txBody>
      </p:sp>
    </p:spTree>
    <p:extLst>
      <p:ext uri="{BB962C8B-B14F-4D97-AF65-F5344CB8AC3E}">
        <p14:creationId xmlns:p14="http://schemas.microsoft.com/office/powerpoint/2010/main" val="260643804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146</a:t>
            </a:fld>
            <a:endParaRPr lang="en-GB"/>
          </a:p>
        </p:txBody>
      </p:sp>
    </p:spTree>
    <p:extLst>
      <p:ext uri="{BB962C8B-B14F-4D97-AF65-F5344CB8AC3E}">
        <p14:creationId xmlns:p14="http://schemas.microsoft.com/office/powerpoint/2010/main" val="98242922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147</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25628919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B825CF7-397B-40E2-885F-DC75A9265B37}" type="slidenum">
              <a:rPr lang="en-GB" smtClean="0"/>
              <a:t>148</a:t>
            </a:fld>
            <a:endParaRPr lang="en-GB"/>
          </a:p>
        </p:txBody>
      </p:sp>
    </p:spTree>
    <p:extLst>
      <p:ext uri="{BB962C8B-B14F-4D97-AF65-F5344CB8AC3E}">
        <p14:creationId xmlns:p14="http://schemas.microsoft.com/office/powerpoint/2010/main" val="415995367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158</a:t>
            </a:fld>
            <a:endParaRPr lang="en-GB"/>
          </a:p>
        </p:txBody>
      </p:sp>
    </p:spTree>
    <p:extLst>
      <p:ext uri="{BB962C8B-B14F-4D97-AF65-F5344CB8AC3E}">
        <p14:creationId xmlns:p14="http://schemas.microsoft.com/office/powerpoint/2010/main" val="27920930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159</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55438755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p1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9" name="Google Shape;249;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163</a:t>
            </a:fld>
            <a:endParaRPr lang="en-GB"/>
          </a:p>
        </p:txBody>
      </p:sp>
    </p:spTree>
    <p:extLst>
      <p:ext uri="{BB962C8B-B14F-4D97-AF65-F5344CB8AC3E}">
        <p14:creationId xmlns:p14="http://schemas.microsoft.com/office/powerpoint/2010/main" val="340425661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164</a:t>
            </a:fld>
            <a:endParaRPr lang="en-GB"/>
          </a:p>
        </p:txBody>
      </p:sp>
    </p:spTree>
    <p:extLst>
      <p:ext uri="{BB962C8B-B14F-4D97-AF65-F5344CB8AC3E}">
        <p14:creationId xmlns:p14="http://schemas.microsoft.com/office/powerpoint/2010/main" val="55432615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165</a:t>
            </a:fld>
            <a:endParaRPr lang="en-GB"/>
          </a:p>
        </p:txBody>
      </p:sp>
    </p:spTree>
    <p:extLst>
      <p:ext uri="{BB962C8B-B14F-4D97-AF65-F5344CB8AC3E}">
        <p14:creationId xmlns:p14="http://schemas.microsoft.com/office/powerpoint/2010/main" val="1497233298"/>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166</a:t>
            </a:fld>
            <a:endParaRPr lang="en-GB"/>
          </a:p>
        </p:txBody>
      </p:sp>
    </p:spTree>
    <p:extLst>
      <p:ext uri="{BB962C8B-B14F-4D97-AF65-F5344CB8AC3E}">
        <p14:creationId xmlns:p14="http://schemas.microsoft.com/office/powerpoint/2010/main" val="16585570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AU"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7</a:t>
            </a:fld>
            <a:endParaRPr lang="en-GB"/>
          </a:p>
        </p:txBody>
      </p:sp>
    </p:spTree>
    <p:extLst>
      <p:ext uri="{BB962C8B-B14F-4D97-AF65-F5344CB8AC3E}">
        <p14:creationId xmlns:p14="http://schemas.microsoft.com/office/powerpoint/2010/main" val="404307528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167</a:t>
            </a:fld>
            <a:endParaRPr lang="en-GB"/>
          </a:p>
        </p:txBody>
      </p:sp>
    </p:spTree>
    <p:extLst>
      <p:ext uri="{BB962C8B-B14F-4D97-AF65-F5344CB8AC3E}">
        <p14:creationId xmlns:p14="http://schemas.microsoft.com/office/powerpoint/2010/main" val="209063664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168</a:t>
            </a:fld>
            <a:endParaRPr lang="en-GB"/>
          </a:p>
        </p:txBody>
      </p:sp>
    </p:spTree>
    <p:extLst>
      <p:ext uri="{BB962C8B-B14F-4D97-AF65-F5344CB8AC3E}">
        <p14:creationId xmlns:p14="http://schemas.microsoft.com/office/powerpoint/2010/main" val="344101946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169</a:t>
            </a:fld>
            <a:endParaRPr lang="en-GB"/>
          </a:p>
        </p:txBody>
      </p:sp>
    </p:spTree>
    <p:extLst>
      <p:ext uri="{BB962C8B-B14F-4D97-AF65-F5344CB8AC3E}">
        <p14:creationId xmlns:p14="http://schemas.microsoft.com/office/powerpoint/2010/main" val="2203261105"/>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170</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67677418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171</a:t>
            </a:fld>
            <a:endParaRPr lang="en-GB"/>
          </a:p>
        </p:txBody>
      </p:sp>
    </p:spTree>
    <p:extLst>
      <p:ext uri="{BB962C8B-B14F-4D97-AF65-F5344CB8AC3E}">
        <p14:creationId xmlns:p14="http://schemas.microsoft.com/office/powerpoint/2010/main" val="4126019056"/>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172</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956460057"/>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181</a:t>
            </a:fld>
            <a:endParaRPr lang="en-GB"/>
          </a:p>
        </p:txBody>
      </p:sp>
    </p:spTree>
    <p:extLst>
      <p:ext uri="{BB962C8B-B14F-4D97-AF65-F5344CB8AC3E}">
        <p14:creationId xmlns:p14="http://schemas.microsoft.com/office/powerpoint/2010/main" val="4089558428"/>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182</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030904329"/>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1" u="none" strike="noStrike" kern="1200" dirty="0">
                <a:solidFill>
                  <a:schemeClr val="tx1"/>
                </a:solidFill>
                <a:effectLst/>
                <a:latin typeface="Myriad Pro" panose="020B0503030403020204"/>
                <a:ea typeface="+mn-ea"/>
                <a:cs typeface="+mn-cs"/>
              </a:rPr>
              <a:t>These counters have been arranged on a place value grid to show the number 222.</a:t>
            </a:r>
          </a:p>
          <a:p>
            <a:r>
              <a:rPr lang="en-GB" sz="1200" b="0" i="1" u="none" strike="noStrike" kern="1200" dirty="0">
                <a:solidFill>
                  <a:schemeClr val="tx1"/>
                </a:solidFill>
                <a:effectLst/>
                <a:latin typeface="Myriad Pro" panose="020B0503030403020204"/>
                <a:ea typeface="+mn-ea"/>
                <a:cs typeface="+mn-cs"/>
              </a:rPr>
              <a:t>Using all of the counters, how many different three-digit numbers can you make?’ </a:t>
            </a:r>
          </a:p>
          <a:p>
            <a:r>
              <a:rPr lang="en-GB" sz="1200" b="0" i="1" u="none" strike="noStrike" kern="1200" dirty="0">
                <a:solidFill>
                  <a:schemeClr val="tx1"/>
                </a:solidFill>
                <a:effectLst/>
                <a:latin typeface="Myriad Pro" panose="020B0503030403020204"/>
                <a:ea typeface="+mn-ea"/>
                <a:cs typeface="+mn-cs"/>
              </a:rPr>
              <a:t>Have you made all the possible numbers? How do you know?</a:t>
            </a:r>
            <a:endParaRPr lang="en-GB" sz="1200" i="1" dirty="0">
              <a:latin typeface="Myriad Pro" panose="020B0503030403020204"/>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191</a:t>
            </a:fld>
            <a:endParaRPr lang="en-US"/>
          </a:p>
        </p:txBody>
      </p:sp>
    </p:spTree>
    <p:extLst>
      <p:ext uri="{BB962C8B-B14F-4D97-AF65-F5344CB8AC3E}">
        <p14:creationId xmlns:p14="http://schemas.microsoft.com/office/powerpoint/2010/main" val="325270234"/>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r>
              <a:rPr lang="en-US" dirty="0"/>
              <a:t>Animations are not manual</a:t>
            </a: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FB300F5C-91D6-4213-B130-E9EA953F5C06}"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192</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170425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AU"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8</a:t>
            </a:fld>
            <a:endParaRPr lang="en-GB"/>
          </a:p>
        </p:txBody>
      </p:sp>
    </p:spTree>
    <p:extLst>
      <p:ext uri="{BB962C8B-B14F-4D97-AF65-F5344CB8AC3E}">
        <p14:creationId xmlns:p14="http://schemas.microsoft.com/office/powerpoint/2010/main" val="4058093319"/>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193</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498347242"/>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194</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241824878"/>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195</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357931941"/>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196</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233633886"/>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197</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112020166"/>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198</a:t>
            </a:fld>
            <a:endParaRPr lang="en-GB"/>
          </a:p>
        </p:txBody>
      </p:sp>
    </p:spTree>
    <p:extLst>
      <p:ext uri="{BB962C8B-B14F-4D97-AF65-F5344CB8AC3E}">
        <p14:creationId xmlns:p14="http://schemas.microsoft.com/office/powerpoint/2010/main" val="2831680878"/>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199</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368472699"/>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207</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964400499"/>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208</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660215175"/>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FB300F5C-91D6-4213-B130-E9EA953F5C06}"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209</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0238582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AU"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9</a:t>
            </a:fld>
            <a:endParaRPr lang="en-GB"/>
          </a:p>
        </p:txBody>
      </p:sp>
    </p:spTree>
    <p:extLst>
      <p:ext uri="{BB962C8B-B14F-4D97-AF65-F5344CB8AC3E}">
        <p14:creationId xmlns:p14="http://schemas.microsoft.com/office/powerpoint/2010/main" val="1666766668"/>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210</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277776746"/>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211</a:t>
            </a:fld>
            <a:endParaRPr lang="en-GB"/>
          </a:p>
        </p:txBody>
      </p:sp>
    </p:spTree>
    <p:extLst>
      <p:ext uri="{BB962C8B-B14F-4D97-AF65-F5344CB8AC3E}">
        <p14:creationId xmlns:p14="http://schemas.microsoft.com/office/powerpoint/2010/main" val="4281185576"/>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212</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759095656"/>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215</a:t>
            </a:fld>
            <a:endParaRPr lang="en-GB"/>
          </a:p>
        </p:txBody>
      </p:sp>
    </p:spTree>
    <p:extLst>
      <p:ext uri="{BB962C8B-B14F-4D97-AF65-F5344CB8AC3E}">
        <p14:creationId xmlns:p14="http://schemas.microsoft.com/office/powerpoint/2010/main" val="905488954"/>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216</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160426144"/>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FB300F5C-91D6-4213-B130-E9EA953F5C06}"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221</a:t>
            </a:fld>
            <a:endParaRPr kumimoji="0" lang="en-GB"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23961039"/>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222</a:t>
            </a:fld>
            <a:endParaRPr lang="en-GB"/>
          </a:p>
        </p:txBody>
      </p:sp>
    </p:spTree>
    <p:extLst>
      <p:ext uri="{BB962C8B-B14F-4D97-AF65-F5344CB8AC3E}">
        <p14:creationId xmlns:p14="http://schemas.microsoft.com/office/powerpoint/2010/main" val="1458260136"/>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223</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736914756"/>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panose="020B0604020202020204" pitchFamily="34" charset="0"/>
              <a:buChar char="•"/>
            </a:pPr>
            <a:r>
              <a:rPr lang="en-GB" sz="1200" i="1" kern="1200" dirty="0">
                <a:solidFill>
                  <a:schemeClr val="tx1"/>
                </a:solidFill>
                <a:effectLst/>
                <a:latin typeface="Myriad Pro" panose="020B0503030403020204" pitchFamily="34" charset="0"/>
                <a:ea typeface="+mn-ea"/>
                <a:cs typeface="+mn-cs"/>
              </a:rPr>
              <a:t>‘Which of these numbers has a hundreds digit that is larger than the tens digit?’</a:t>
            </a:r>
            <a:endParaRPr lang="en-GB" sz="1200" kern="1200" dirty="0">
              <a:solidFill>
                <a:schemeClr val="tx1"/>
              </a:solidFill>
              <a:effectLst/>
              <a:latin typeface="Myriad Pro" panose="020B0503030403020204" pitchFamily="34" charset="0"/>
              <a:ea typeface="+mn-ea"/>
              <a:cs typeface="+mn-cs"/>
            </a:endParaRPr>
          </a:p>
          <a:p>
            <a:pPr marL="171450" lvl="0" indent="-171450">
              <a:buFont typeface="Arial" panose="020B0604020202020204" pitchFamily="34" charset="0"/>
              <a:buChar char="•"/>
            </a:pPr>
            <a:r>
              <a:rPr lang="en-GB" sz="1200" i="1" kern="1200" dirty="0">
                <a:solidFill>
                  <a:schemeClr val="tx1"/>
                </a:solidFill>
                <a:effectLst/>
                <a:latin typeface="Myriad Pro" panose="020B0503030403020204" pitchFamily="34" charset="0"/>
                <a:ea typeface="+mn-ea"/>
                <a:cs typeface="+mn-cs"/>
              </a:rPr>
              <a:t>‘Which of these numbers has a zero in the tens place?’</a:t>
            </a:r>
            <a:endParaRPr lang="en-GB" sz="1200" kern="1200" dirty="0">
              <a:solidFill>
                <a:schemeClr val="tx1"/>
              </a:solidFill>
              <a:effectLst/>
              <a:latin typeface="Myriad Pro" panose="020B0503030403020204" pitchFamily="34" charset="0"/>
              <a:ea typeface="+mn-ea"/>
              <a:cs typeface="+mn-cs"/>
            </a:endParaRPr>
          </a:p>
          <a:p>
            <a:pPr marL="171450" lvl="0" indent="-171450">
              <a:buFont typeface="Arial" panose="020B0604020202020204" pitchFamily="34" charset="0"/>
              <a:buChar char="•"/>
            </a:pPr>
            <a:r>
              <a:rPr lang="en-GB" sz="1200" i="1" kern="1200" dirty="0">
                <a:solidFill>
                  <a:schemeClr val="tx1"/>
                </a:solidFill>
                <a:effectLst/>
                <a:latin typeface="Myriad Pro" panose="020B0503030403020204" pitchFamily="34" charset="0"/>
                <a:ea typeface="+mn-ea"/>
                <a:cs typeface="+mn-cs"/>
              </a:rPr>
              <a:t>‘Which of these numbers could have all the digits the same?’</a:t>
            </a:r>
            <a:endParaRPr lang="en-GB" sz="1200" kern="1200" dirty="0">
              <a:solidFill>
                <a:schemeClr val="tx1"/>
              </a:solidFill>
              <a:effectLst/>
              <a:latin typeface="Myriad Pro" panose="020B0503030403020204" pitchFamily="34" charset="0"/>
              <a:ea typeface="+mn-ea"/>
              <a:cs typeface="+mn-cs"/>
            </a:endParaRPr>
          </a:p>
          <a:p>
            <a:pPr marL="171450" lvl="0" indent="-171450">
              <a:buFont typeface="Arial" panose="020B0604020202020204" pitchFamily="34" charset="0"/>
              <a:buChar char="•"/>
            </a:pPr>
            <a:r>
              <a:rPr lang="en-GB" sz="1200" i="1" kern="1200" dirty="0">
                <a:solidFill>
                  <a:schemeClr val="tx1"/>
                </a:solidFill>
                <a:effectLst/>
                <a:latin typeface="Myriad Pro" panose="020B0503030403020204" pitchFamily="34" charset="0"/>
                <a:ea typeface="+mn-ea"/>
                <a:cs typeface="+mn-cs"/>
              </a:rPr>
              <a:t>‘Which of these numbers has a five in the tens place?’</a:t>
            </a:r>
            <a:endParaRPr lang="en-GB" sz="1200" kern="1200" dirty="0">
              <a:solidFill>
                <a:schemeClr val="tx1"/>
              </a:solidFill>
              <a:effectLst/>
              <a:latin typeface="Myriad Pro" panose="020B0503030403020204" pitchFamily="34" charset="0"/>
              <a:ea typeface="+mn-ea"/>
              <a:cs typeface="+mn-cs"/>
            </a:endParaRPr>
          </a:p>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228</a:t>
            </a:fld>
            <a:endParaRPr lang="en-US"/>
          </a:p>
        </p:txBody>
      </p:sp>
    </p:spTree>
    <p:extLst>
      <p:ext uri="{BB962C8B-B14F-4D97-AF65-F5344CB8AC3E}">
        <p14:creationId xmlns:p14="http://schemas.microsoft.com/office/powerpoint/2010/main" val="1621728016"/>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229</a:t>
            </a:fld>
            <a:endParaRPr lang="en-GB"/>
          </a:p>
        </p:txBody>
      </p:sp>
    </p:spTree>
    <p:extLst>
      <p:ext uri="{BB962C8B-B14F-4D97-AF65-F5344CB8AC3E}">
        <p14:creationId xmlns:p14="http://schemas.microsoft.com/office/powerpoint/2010/main" val="355459088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18345" y="-157162"/>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46A0D527-99F6-4C25-B867-E6C473316230}"/>
              </a:ext>
            </a:extLst>
          </p:cNvPr>
          <p:cNvSpPr txBox="1"/>
          <p:nvPr userDrawn="1"/>
        </p:nvSpPr>
        <p:spPr>
          <a:xfrm>
            <a:off x="609593" y="473825"/>
            <a:ext cx="5557355" cy="276999"/>
          </a:xfrm>
          <a:prstGeom prst="rect">
            <a:avLst/>
          </a:prstGeom>
          <a:noFill/>
        </p:spPr>
        <p:txBody>
          <a:bodyPr wrap="square" rtlCol="0">
            <a:spAutoFit/>
          </a:bodyPr>
          <a:lstStyle/>
          <a:p>
            <a:pPr>
              <a:buNone/>
            </a:pPr>
            <a:r>
              <a:rPr lang="en-GB" sz="1200" b="1" kern="1200" dirty="0">
                <a:solidFill>
                  <a:srgbClr val="FBF5D4"/>
                </a:solidFill>
                <a:latin typeface="Arial" panose="020B0604020202020204" pitchFamily="34" charset="0"/>
                <a:ea typeface="+mn-ea"/>
                <a:cs typeface="Arial" panose="020B0604020202020204" pitchFamily="34" charset="0"/>
              </a:rPr>
              <a:t>Curriculum Prioritisation for Primary Maths</a:t>
            </a:r>
          </a:p>
        </p:txBody>
      </p:sp>
      <p:cxnSp>
        <p:nvCxnSpPr>
          <p:cNvPr id="19" name="Straight Connector 18">
            <a:extLst>
              <a:ext uri="{FF2B5EF4-FFF2-40B4-BE49-F238E27FC236}">
                <a16:creationId xmlns:a16="http://schemas.microsoft.com/office/drawing/2014/main" id="{D3AA9D4F-8E41-47F9-A6BB-0AF636DA0770}"/>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9" name="TextBox 8">
            <a:extLst>
              <a:ext uri="{FF2B5EF4-FFF2-40B4-BE49-F238E27FC236}">
                <a16:creationId xmlns:a16="http://schemas.microsoft.com/office/drawing/2014/main" id="{EC602C34-F685-413D-92B3-920B5E843FF0}"/>
              </a:ext>
            </a:extLst>
          </p:cNvPr>
          <p:cNvSpPr txBox="1"/>
          <p:nvPr userDrawn="1"/>
        </p:nvSpPr>
        <p:spPr>
          <a:xfrm>
            <a:off x="609593" y="707820"/>
            <a:ext cx="6172200" cy="261610"/>
          </a:xfrm>
          <a:prstGeom prst="rect">
            <a:avLst/>
          </a:prstGeom>
          <a:noFill/>
        </p:spPr>
        <p:txBody>
          <a:bodyPr wrap="square">
            <a:spAutoFit/>
          </a:bodyPr>
          <a:lstStyle/>
          <a:p>
            <a:r>
              <a:rPr lang="en-GB" sz="1100" b="1" i="0" dirty="0">
                <a:solidFill>
                  <a:srgbClr val="FBF5D4"/>
                </a:solidFill>
                <a:effectLst/>
                <a:latin typeface="Arial" panose="020B0604020202020204" pitchFamily="34" charset="0"/>
                <a:cs typeface="Arial" panose="020B0604020202020204" pitchFamily="34" charset="0"/>
              </a:rPr>
              <a:t>A term-by-term framework to support planning and teaching</a:t>
            </a:r>
            <a:endParaRPr lang="en-GB" sz="1100" b="1" dirty="0">
              <a:solidFill>
                <a:srgbClr val="FBF5D4"/>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057031D2-8649-4B2E-BCAE-8A353FB07BDF}"/>
              </a:ext>
            </a:extLst>
          </p:cNvPr>
          <p:cNvSpPr txBox="1"/>
          <p:nvPr userDrawn="1"/>
        </p:nvSpPr>
        <p:spPr>
          <a:xfrm>
            <a:off x="699934" y="5435709"/>
            <a:ext cx="1960139" cy="276999"/>
          </a:xfrm>
          <a:prstGeom prst="rect">
            <a:avLst/>
          </a:prstGeom>
          <a:noFill/>
        </p:spPr>
        <p:txBody>
          <a:bodyPr wrap="square" rtlCol="0">
            <a:spAutoFit/>
          </a:bodyPr>
          <a:lstStyle/>
          <a:p>
            <a:pPr>
              <a:buNone/>
            </a:pPr>
            <a:r>
              <a:rPr lang="en-GB" sz="1200" b="1" noProof="0" dirty="0">
                <a:solidFill>
                  <a:schemeClr val="bg1"/>
                </a:solidFill>
                <a:latin typeface="Arial" panose="020B0604020202020204" pitchFamily="34" charset="0"/>
                <a:cs typeface="Arial" panose="020B0604020202020204" pitchFamily="34" charset="0"/>
              </a:rPr>
              <a:t>Summer 2021</a:t>
            </a:r>
            <a:endParaRPr lang="en-GB" sz="12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6764506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141663"/>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8" name="Footer Placeholder 9">
            <a:extLst>
              <a:ext uri="{FF2B5EF4-FFF2-40B4-BE49-F238E27FC236}">
                <a16:creationId xmlns:a16="http://schemas.microsoft.com/office/drawing/2014/main" id="{E8E35F7C-59D1-4344-B45A-A3380FD02D0A}"/>
              </a:ext>
            </a:extLst>
          </p:cNvPr>
          <p:cNvSpPr>
            <a:spLocks noGrp="1" noChangeArrowheads="1"/>
          </p:cNvSpPr>
          <p:nvPr>
            <p:ph type="ftr" sz="quarter" idx="11"/>
          </p:nvPr>
        </p:nvSpPr>
        <p:spPr>
          <a:xfrm>
            <a:off x="-1" y="6356350"/>
            <a:ext cx="12191999" cy="365125"/>
          </a:xfrm>
        </p:spPr>
        <p:txBody>
          <a:bodyPr/>
          <a:lstStyle>
            <a:lvl1pPr>
              <a:defRPr sz="1100">
                <a:latin typeface="Arial" panose="020B0604020202020204" pitchFamily="34" charset="0"/>
                <a:cs typeface="Arial" panose="020B0604020202020204" pitchFamily="34" charset="0"/>
              </a:defRPr>
            </a:lvl1pPr>
          </a:lstStyle>
          <a:p>
            <a:pPr>
              <a:defRPr/>
            </a:pPr>
            <a:r>
              <a:rPr lang="en-GB" dirty="0"/>
              <a:t>Curriculum Prioritisation for Primary Maths</a:t>
            </a:r>
          </a:p>
        </p:txBody>
      </p:sp>
    </p:spTree>
    <p:extLst>
      <p:ext uri="{BB962C8B-B14F-4D97-AF65-F5344CB8AC3E}">
        <p14:creationId xmlns:p14="http://schemas.microsoft.com/office/powerpoint/2010/main" val="18829403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141663"/>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8" name="Footer Placeholder 9">
            <a:extLst>
              <a:ext uri="{FF2B5EF4-FFF2-40B4-BE49-F238E27FC236}">
                <a16:creationId xmlns:a16="http://schemas.microsoft.com/office/drawing/2014/main" id="{E8E35F7C-59D1-4344-B45A-A3380FD02D0A}"/>
              </a:ext>
            </a:extLst>
          </p:cNvPr>
          <p:cNvSpPr>
            <a:spLocks noGrp="1" noChangeArrowheads="1"/>
          </p:cNvSpPr>
          <p:nvPr>
            <p:ph type="ftr" sz="quarter" idx="11"/>
          </p:nvPr>
        </p:nvSpPr>
        <p:spPr>
          <a:xfrm>
            <a:off x="-1" y="6356350"/>
            <a:ext cx="12191999" cy="365125"/>
          </a:xfrm>
        </p:spPr>
        <p:txBody>
          <a:bodyPr/>
          <a:lstStyle>
            <a:lvl1pPr>
              <a:defRPr sz="1100">
                <a:latin typeface="Arial" panose="020B0604020202020204" pitchFamily="34" charset="0"/>
                <a:cs typeface="Arial" panose="020B0604020202020204" pitchFamily="34" charset="0"/>
              </a:defRPr>
            </a:lvl1pPr>
          </a:lstStyle>
          <a:p>
            <a:pPr>
              <a:defRPr/>
            </a:pPr>
            <a:r>
              <a:rPr lang="en-GB" dirty="0"/>
              <a:t>Curriculum Prioritisation for Primary Maths</a:t>
            </a:r>
          </a:p>
        </p:txBody>
      </p:sp>
    </p:spTree>
    <p:extLst>
      <p:ext uri="{BB962C8B-B14F-4D97-AF65-F5344CB8AC3E}">
        <p14:creationId xmlns:p14="http://schemas.microsoft.com/office/powerpoint/2010/main" val="30271964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141663"/>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8" name="Footer Placeholder 9">
            <a:extLst>
              <a:ext uri="{FF2B5EF4-FFF2-40B4-BE49-F238E27FC236}">
                <a16:creationId xmlns:a16="http://schemas.microsoft.com/office/drawing/2014/main" id="{E8E35F7C-59D1-4344-B45A-A3380FD02D0A}"/>
              </a:ext>
            </a:extLst>
          </p:cNvPr>
          <p:cNvSpPr>
            <a:spLocks noGrp="1" noChangeArrowheads="1"/>
          </p:cNvSpPr>
          <p:nvPr>
            <p:ph type="ftr" sz="quarter" idx="11"/>
          </p:nvPr>
        </p:nvSpPr>
        <p:spPr>
          <a:xfrm>
            <a:off x="-1" y="6356350"/>
            <a:ext cx="12191999" cy="365125"/>
          </a:xfrm>
        </p:spPr>
        <p:txBody>
          <a:bodyPr/>
          <a:lstStyle>
            <a:lvl1pPr>
              <a:defRPr sz="1100">
                <a:latin typeface="Arial" panose="020B0604020202020204" pitchFamily="34" charset="0"/>
                <a:cs typeface="Arial" panose="020B0604020202020204" pitchFamily="34" charset="0"/>
              </a:defRPr>
            </a:lvl1pPr>
          </a:lstStyle>
          <a:p>
            <a:pPr>
              <a:defRPr/>
            </a:pPr>
            <a:r>
              <a:rPr lang="en-GB" dirty="0"/>
              <a:t>Curriculum Prioritisation for Primary Maths</a:t>
            </a:r>
          </a:p>
        </p:txBody>
      </p:sp>
      <p:graphicFrame>
        <p:nvGraphicFramePr>
          <p:cNvPr id="5" name="Table 10">
            <a:extLst>
              <a:ext uri="{FF2B5EF4-FFF2-40B4-BE49-F238E27FC236}">
                <a16:creationId xmlns:a16="http://schemas.microsoft.com/office/drawing/2014/main" id="{8703DAC1-0D09-4FCA-8F8E-26F6D721539C}"/>
              </a:ext>
            </a:extLst>
          </p:cNvPr>
          <p:cNvGraphicFramePr>
            <a:graphicFrameLocks noGrp="1"/>
          </p:cNvGraphicFramePr>
          <p:nvPr userDrawn="1">
            <p:extLst>
              <p:ext uri="{D42A27DB-BD31-4B8C-83A1-F6EECF244321}">
                <p14:modId xmlns:p14="http://schemas.microsoft.com/office/powerpoint/2010/main" val="3206897055"/>
              </p:ext>
            </p:extLst>
          </p:nvPr>
        </p:nvGraphicFramePr>
        <p:xfrm>
          <a:off x="594008" y="1097547"/>
          <a:ext cx="11140162" cy="1978162"/>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19980">
                <a:tc>
                  <a:txBody>
                    <a:bodyPr/>
                    <a:lstStyle/>
                    <a:p>
                      <a:pPr algn="l"/>
                      <a:endParaRPr lang="en-GB" sz="2000" dirty="0">
                        <a:latin typeface="Arial" panose="020B0604020202020204" pitchFamily="34" charset="0"/>
                        <a:cs typeface="Arial" panose="020B0604020202020204" pitchFamily="34" charset="0"/>
                      </a:endParaRPr>
                    </a:p>
                  </a:txBody>
                  <a:tcPr anchor="ctr">
                    <a:solidFill>
                      <a:srgbClr val="327473"/>
                    </a:solidFill>
                  </a:tcPr>
                </a:tc>
                <a:extLst>
                  <a:ext uri="{0D108BD9-81ED-4DB2-BD59-A6C34878D82A}">
                    <a16:rowId xmlns:a16="http://schemas.microsoft.com/office/drawing/2014/main" val="2928509842"/>
                  </a:ext>
                </a:extLst>
              </a:tr>
              <a:tr h="1458182">
                <a:tc>
                  <a:txBody>
                    <a:bodyPr/>
                    <a:lstStyle/>
                    <a:p>
                      <a:endParaRPr lang="en-GB" sz="2000" b="1"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13" name="Text Placeholder 12">
            <a:extLst>
              <a:ext uri="{FF2B5EF4-FFF2-40B4-BE49-F238E27FC236}">
                <a16:creationId xmlns:a16="http://schemas.microsoft.com/office/drawing/2014/main" id="{0396C834-C60B-4D4B-9CE7-C48E02B24E92}"/>
              </a:ext>
            </a:extLst>
          </p:cNvPr>
          <p:cNvSpPr>
            <a:spLocks noGrp="1"/>
          </p:cNvSpPr>
          <p:nvPr>
            <p:ph type="body" sz="quarter" idx="12"/>
          </p:nvPr>
        </p:nvSpPr>
        <p:spPr>
          <a:xfrm>
            <a:off x="698269" y="1789113"/>
            <a:ext cx="10653944" cy="784225"/>
          </a:xfrm>
        </p:spPr>
        <p:txBody>
          <a:bodyPr/>
          <a:lstStyle/>
          <a:p>
            <a:pPr lvl="0"/>
            <a:r>
              <a:rPr lang="en-US" dirty="0"/>
              <a:t>Click to edit Master text styles</a:t>
            </a:r>
          </a:p>
        </p:txBody>
      </p:sp>
      <p:sp>
        <p:nvSpPr>
          <p:cNvPr id="17" name="Text Placeholder 16">
            <a:extLst>
              <a:ext uri="{FF2B5EF4-FFF2-40B4-BE49-F238E27FC236}">
                <a16:creationId xmlns:a16="http://schemas.microsoft.com/office/drawing/2014/main" id="{F32E35AE-674A-4CFB-A6EA-9851D7911725}"/>
              </a:ext>
            </a:extLst>
          </p:cNvPr>
          <p:cNvSpPr>
            <a:spLocks noGrp="1"/>
          </p:cNvSpPr>
          <p:nvPr>
            <p:ph type="body" sz="quarter" idx="13"/>
          </p:nvPr>
        </p:nvSpPr>
        <p:spPr>
          <a:xfrm>
            <a:off x="698269" y="1189038"/>
            <a:ext cx="10653944" cy="315912"/>
          </a:xfrm>
        </p:spPr>
        <p:txBody>
          <a:bodyPr/>
          <a:lstStyle>
            <a:lvl1pPr>
              <a:defRPr b="1">
                <a:solidFill>
                  <a:schemeClr val="bg1"/>
                </a:solidFill>
              </a:defRPr>
            </a:lvl1pPr>
          </a:lstStyle>
          <a:p>
            <a:pPr lvl="0"/>
            <a:r>
              <a:rPr lang="en-US" dirty="0"/>
              <a:t>Click to edit Master text styles</a:t>
            </a:r>
          </a:p>
        </p:txBody>
      </p:sp>
      <p:sp>
        <p:nvSpPr>
          <p:cNvPr id="19" name="TextBox 18">
            <a:extLst>
              <a:ext uri="{FF2B5EF4-FFF2-40B4-BE49-F238E27FC236}">
                <a16:creationId xmlns:a16="http://schemas.microsoft.com/office/drawing/2014/main" id="{9153B39E-7C33-4C5E-BBB2-AE7BBB524528}"/>
              </a:ext>
            </a:extLst>
          </p:cNvPr>
          <p:cNvSpPr txBox="1"/>
          <p:nvPr userDrawn="1"/>
        </p:nvSpPr>
        <p:spPr>
          <a:xfrm>
            <a:off x="594007" y="3486800"/>
            <a:ext cx="11140161" cy="394210"/>
          </a:xfrm>
          <a:prstGeom prst="rect">
            <a:avLst/>
          </a:prstGeom>
          <a:noFill/>
        </p:spPr>
        <p:txBody>
          <a:bodyPr wrap="square">
            <a:spAutoFit/>
          </a:body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b="0" i="0" u="none" strike="noStrike" kern="0" cap="none" spc="0" normalizeH="0" baseline="0" noProof="0" dirty="0">
                <a:ln>
                  <a:noFill/>
                </a:ln>
                <a:solidFill>
                  <a:schemeClr val="tx1">
                    <a:lumMod val="65000"/>
                    <a:lumOff val="35000"/>
                  </a:schemeClr>
                </a:solidFill>
                <a:effectLst/>
                <a:uLnTx/>
                <a:uFillTx/>
                <a:latin typeface="Arial" panose="020B0604020202020204" pitchFamily="34" charset="0"/>
                <a:ea typeface="+mn-ea"/>
                <a:cs typeface="Arial" panose="020B0604020202020204" pitchFamily="34" charset="0"/>
              </a:rPr>
              <a:t>The following slides have been collated to support the teaching of this outcome.</a:t>
            </a:r>
            <a:endParaRPr lang="en-GB" kern="0"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21" name="Text Placeholder 20">
            <a:extLst>
              <a:ext uri="{FF2B5EF4-FFF2-40B4-BE49-F238E27FC236}">
                <a16:creationId xmlns:a16="http://schemas.microsoft.com/office/drawing/2014/main" id="{DA156B4A-F0F3-4E38-A0C7-379476798FA5}"/>
              </a:ext>
            </a:extLst>
          </p:cNvPr>
          <p:cNvSpPr>
            <a:spLocks noGrp="1"/>
          </p:cNvSpPr>
          <p:nvPr>
            <p:ph type="body" sz="quarter" idx="14"/>
          </p:nvPr>
        </p:nvSpPr>
        <p:spPr>
          <a:xfrm>
            <a:off x="593725" y="233363"/>
            <a:ext cx="11141075" cy="393700"/>
          </a:xfrm>
        </p:spPr>
        <p:txBody>
          <a:bodyPr/>
          <a:lstStyle>
            <a:lvl1pPr>
              <a:defRPr b="1">
                <a:solidFill>
                  <a:schemeClr val="bg1"/>
                </a:solidFill>
              </a:defRPr>
            </a:lvl1pPr>
          </a:lstStyle>
          <a:p>
            <a:pPr lvl="0"/>
            <a:r>
              <a:rPr lang="en-US" dirty="0"/>
              <a:t>Click to edit Master text styles</a:t>
            </a:r>
          </a:p>
        </p:txBody>
      </p:sp>
    </p:spTree>
    <p:extLst>
      <p:ext uri="{BB962C8B-B14F-4D97-AF65-F5344CB8AC3E}">
        <p14:creationId xmlns:p14="http://schemas.microsoft.com/office/powerpoint/2010/main" val="79334662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141663"/>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246063"/>
            <a:ext cx="11140163" cy="426170"/>
          </a:xfrm>
          <a:prstGeom prst="rect">
            <a:avLst/>
          </a:prstGeom>
        </p:spPr>
        <p:txBody>
          <a:bodyPr>
            <a:normAutofit/>
          </a:bodyPr>
          <a:lstStyle>
            <a:lvl1pPr algn="l">
              <a:defRPr sz="2400" b="1">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8" name="Footer Placeholder 9">
            <a:extLst>
              <a:ext uri="{FF2B5EF4-FFF2-40B4-BE49-F238E27FC236}">
                <a16:creationId xmlns:a16="http://schemas.microsoft.com/office/drawing/2014/main" id="{E8E35F7C-59D1-4344-B45A-A3380FD02D0A}"/>
              </a:ext>
            </a:extLst>
          </p:cNvPr>
          <p:cNvSpPr>
            <a:spLocks noGrp="1" noChangeArrowheads="1"/>
          </p:cNvSpPr>
          <p:nvPr>
            <p:ph type="ftr" sz="quarter" idx="11"/>
          </p:nvPr>
        </p:nvSpPr>
        <p:spPr>
          <a:xfrm>
            <a:off x="-1" y="6356350"/>
            <a:ext cx="12191999" cy="365125"/>
          </a:xfrm>
        </p:spPr>
        <p:txBody>
          <a:bodyPr/>
          <a:lstStyle>
            <a:lvl1pPr>
              <a:defRPr sz="1100">
                <a:latin typeface="Arial" panose="020B0604020202020204" pitchFamily="34" charset="0"/>
                <a:cs typeface="Arial" panose="020B0604020202020204" pitchFamily="34" charset="0"/>
              </a:defRPr>
            </a:lvl1pPr>
          </a:lstStyle>
          <a:p>
            <a:pPr>
              <a:defRPr/>
            </a:pPr>
            <a:r>
              <a:rPr lang="en-GB" dirty="0"/>
              <a:t>Curriculum Prioritisation for Primary Maths</a:t>
            </a:r>
          </a:p>
        </p:txBody>
      </p:sp>
      <p:sp>
        <p:nvSpPr>
          <p:cNvPr id="7" name="Picture Placeholder 4">
            <a:extLst>
              <a:ext uri="{FF2B5EF4-FFF2-40B4-BE49-F238E27FC236}">
                <a16:creationId xmlns:a16="http://schemas.microsoft.com/office/drawing/2014/main" id="{9B5E70AC-97E0-4B9F-B2F7-C3D62444AE86}"/>
              </a:ext>
            </a:extLst>
          </p:cNvPr>
          <p:cNvSpPr>
            <a:spLocks noGrp="1"/>
          </p:cNvSpPr>
          <p:nvPr>
            <p:ph type="pic" sz="quarter" idx="12"/>
          </p:nvPr>
        </p:nvSpPr>
        <p:spPr>
          <a:xfrm>
            <a:off x="594008" y="1039018"/>
            <a:ext cx="3395663" cy="4779963"/>
          </a:xfrm>
          <a:ln>
            <a:solidFill>
              <a:schemeClr val="tx2"/>
            </a:solidFill>
          </a:ln>
          <a:effectLst>
            <a:outerShdw blurRad="50800" dist="38100" dir="2700000" algn="tl" rotWithShape="0">
              <a:prstClr val="black">
                <a:alpha val="40000"/>
              </a:prstClr>
            </a:outerShdw>
          </a:effectLst>
        </p:spPr>
        <p:txBody>
          <a:bodyPr/>
          <a:lstStyle>
            <a:lvl1pPr algn="l">
              <a:defRPr/>
            </a:lvl1pPr>
          </a:lstStyle>
          <a:p>
            <a:endParaRPr lang="en-GB"/>
          </a:p>
        </p:txBody>
      </p:sp>
    </p:spTree>
    <p:extLst>
      <p:ext uri="{BB962C8B-B14F-4D97-AF65-F5344CB8AC3E}">
        <p14:creationId xmlns:p14="http://schemas.microsoft.com/office/powerpoint/2010/main" val="320550444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12182" y="-157162"/>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9" name="Straight Connector 18">
            <a:extLst>
              <a:ext uri="{FF2B5EF4-FFF2-40B4-BE49-F238E27FC236}">
                <a16:creationId xmlns:a16="http://schemas.microsoft.com/office/drawing/2014/main" id="{D3AA9D4F-8E41-47F9-A6BB-0AF636DA0770}"/>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9" name="TextBox 8">
            <a:extLst>
              <a:ext uri="{FF2B5EF4-FFF2-40B4-BE49-F238E27FC236}">
                <a16:creationId xmlns:a16="http://schemas.microsoft.com/office/drawing/2014/main" id="{6A3742DC-69C4-4F77-88B0-BC9AA167A183}"/>
              </a:ext>
            </a:extLst>
          </p:cNvPr>
          <p:cNvSpPr txBox="1"/>
          <p:nvPr userDrawn="1"/>
        </p:nvSpPr>
        <p:spPr>
          <a:xfrm>
            <a:off x="609593" y="1737534"/>
            <a:ext cx="6220976" cy="400110"/>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ncetm.org.uk</a:t>
            </a:r>
            <a:endParaRPr lang="en-GB" sz="2000" b="1" dirty="0">
              <a:solidFill>
                <a:schemeClr val="bg1"/>
              </a:solidFill>
              <a:latin typeface="Arial" panose="020B0604020202020204" pitchFamily="34" charset="0"/>
              <a:cs typeface="Arial" panose="020B0604020202020204" pitchFamily="34" charset="0"/>
            </a:endParaRPr>
          </a:p>
        </p:txBody>
      </p:sp>
      <p:cxnSp>
        <p:nvCxnSpPr>
          <p:cNvPr id="22" name="Straight Connector 21">
            <a:extLst>
              <a:ext uri="{FF2B5EF4-FFF2-40B4-BE49-F238E27FC236}">
                <a16:creationId xmlns:a16="http://schemas.microsoft.com/office/drawing/2014/main" id="{0A1553F0-5310-40B6-862E-E108F136F4E5}"/>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10" name="TextBox 9">
            <a:extLst>
              <a:ext uri="{FF2B5EF4-FFF2-40B4-BE49-F238E27FC236}">
                <a16:creationId xmlns:a16="http://schemas.microsoft.com/office/drawing/2014/main" id="{7C7EAB1C-AC38-4D05-ABAC-DDDBF36A7F1B}"/>
              </a:ext>
            </a:extLst>
          </p:cNvPr>
          <p:cNvSpPr txBox="1"/>
          <p:nvPr userDrawn="1"/>
        </p:nvSpPr>
        <p:spPr>
          <a:xfrm>
            <a:off x="699934" y="5435709"/>
            <a:ext cx="1960139" cy="276999"/>
          </a:xfrm>
          <a:prstGeom prst="rect">
            <a:avLst/>
          </a:prstGeom>
          <a:noFill/>
        </p:spPr>
        <p:txBody>
          <a:bodyPr wrap="square" rtlCol="0">
            <a:spAutoFit/>
          </a:bodyPr>
          <a:lstStyle/>
          <a:p>
            <a:pPr>
              <a:buNone/>
            </a:pPr>
            <a:r>
              <a:rPr lang="en-GB" sz="1200" b="1" noProof="0" dirty="0">
                <a:solidFill>
                  <a:schemeClr val="bg1"/>
                </a:solidFill>
                <a:latin typeface="Arial" panose="020B0604020202020204" pitchFamily="34" charset="0"/>
                <a:cs typeface="Arial" panose="020B0604020202020204" pitchFamily="34" charset="0"/>
              </a:rPr>
              <a:t>Summer 2021</a:t>
            </a:r>
            <a:endParaRPr lang="en-GB" sz="1200" b="1" dirty="0">
              <a:solidFill>
                <a:schemeClr val="bg1"/>
              </a:solidFill>
              <a:latin typeface="Arial" panose="020B060402020202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76B7A6AA-0784-4D20-870B-744E2DBBF2B5}"/>
              </a:ext>
            </a:extLst>
          </p:cNvPr>
          <p:cNvSpPr txBox="1"/>
          <p:nvPr userDrawn="1"/>
        </p:nvSpPr>
        <p:spPr>
          <a:xfrm>
            <a:off x="609593" y="481364"/>
            <a:ext cx="5557355" cy="276999"/>
          </a:xfrm>
          <a:prstGeom prst="rect">
            <a:avLst/>
          </a:prstGeom>
          <a:noFill/>
        </p:spPr>
        <p:txBody>
          <a:bodyPr wrap="square" rtlCol="0">
            <a:spAutoFit/>
          </a:bodyPr>
          <a:lstStyle/>
          <a:p>
            <a:pPr>
              <a:buNone/>
            </a:pPr>
            <a:r>
              <a:rPr lang="en-GB" sz="1200" b="1" kern="1200" dirty="0">
                <a:solidFill>
                  <a:srgbClr val="FBF5D4"/>
                </a:solidFill>
                <a:latin typeface="Arial" panose="020B0604020202020204" pitchFamily="34" charset="0"/>
                <a:ea typeface="+mn-ea"/>
                <a:cs typeface="Arial" panose="020B0604020202020204" pitchFamily="34" charset="0"/>
              </a:rPr>
              <a:t>Curriculum Prioritisation for Primary Maths</a:t>
            </a:r>
          </a:p>
        </p:txBody>
      </p:sp>
      <p:sp>
        <p:nvSpPr>
          <p:cNvPr id="12" name="TextBox 11">
            <a:extLst>
              <a:ext uri="{FF2B5EF4-FFF2-40B4-BE49-F238E27FC236}">
                <a16:creationId xmlns:a16="http://schemas.microsoft.com/office/drawing/2014/main" id="{FEC4B950-A61F-4437-AC63-6DD156086E7C}"/>
              </a:ext>
            </a:extLst>
          </p:cNvPr>
          <p:cNvSpPr txBox="1"/>
          <p:nvPr userDrawn="1"/>
        </p:nvSpPr>
        <p:spPr>
          <a:xfrm>
            <a:off x="609593" y="705834"/>
            <a:ext cx="6172200" cy="261610"/>
          </a:xfrm>
          <a:prstGeom prst="rect">
            <a:avLst/>
          </a:prstGeom>
          <a:noFill/>
        </p:spPr>
        <p:txBody>
          <a:bodyPr wrap="square">
            <a:spAutoFit/>
          </a:bodyPr>
          <a:lstStyle/>
          <a:p>
            <a:r>
              <a:rPr lang="en-GB" sz="1100" b="1" i="0" dirty="0">
                <a:solidFill>
                  <a:srgbClr val="FBF5D4"/>
                </a:solidFill>
                <a:effectLst/>
                <a:latin typeface="Arial" panose="020B0604020202020204" pitchFamily="34" charset="0"/>
                <a:cs typeface="Arial" panose="020B0604020202020204" pitchFamily="34" charset="0"/>
              </a:rPr>
              <a:t>A term-by-term framework to support planning and teaching</a:t>
            </a:r>
            <a:endParaRPr lang="en-GB" sz="1100" b="1" dirty="0">
              <a:solidFill>
                <a:srgbClr val="FBF5D4"/>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2284925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147484"/>
            <a:ext cx="12192000" cy="6858000"/>
          </a:xfrm>
          <a:prstGeom prst="rect">
            <a:avLst/>
          </a:prstGeom>
        </p:spPr>
      </p:pic>
      <p:sp>
        <p:nvSpPr>
          <p:cNvPr id="2" name="Title 1"/>
          <p:cNvSpPr>
            <a:spLocks noGrp="1"/>
          </p:cNvSpPr>
          <p:nvPr>
            <p:ph type="title"/>
          </p:nvPr>
        </p:nvSpPr>
        <p:spPr>
          <a:xfrm>
            <a:off x="601035" y="430660"/>
            <a:ext cx="10972800" cy="982117"/>
          </a:xfrm>
          <a:prstGeom prst="rect">
            <a:avLst/>
          </a:prstGeom>
        </p:spPr>
        <p:txBody>
          <a:bodyPr anchor="t">
            <a:normAutofit/>
          </a:bodyPr>
          <a:lstStyle>
            <a:lvl1pPr>
              <a:defRPr sz="2700">
                <a:solidFill>
                  <a:srgbClr val="585858"/>
                </a:solidFill>
              </a:defRPr>
            </a:lvl1pPr>
          </a:lstStyle>
          <a:p>
            <a:r>
              <a:rPr lang="en-US" dirty="0"/>
              <a:t>Click to edit Master title style</a:t>
            </a:r>
            <a:endParaRPr lang="en-GB" dirty="0"/>
          </a:p>
        </p:txBody>
      </p:sp>
      <p:sp>
        <p:nvSpPr>
          <p:cNvPr id="3" name="Content Placeholder 2"/>
          <p:cNvSpPr>
            <a:spLocks noGrp="1"/>
          </p:cNvSpPr>
          <p:nvPr>
            <p:ph idx="1"/>
          </p:nvPr>
        </p:nvSpPr>
        <p:spPr>
          <a:xfrm>
            <a:off x="609600" y="1556792"/>
            <a:ext cx="10972800" cy="3888432"/>
          </a:xfrm>
        </p:spPr>
        <p:txBody>
          <a:bodyPr/>
          <a:lstStyle>
            <a:lvl1pPr>
              <a:defRPr>
                <a:solidFill>
                  <a:srgbClr val="585858"/>
                </a:solidFill>
              </a:defRPr>
            </a:lvl1pPr>
            <a:lvl2pPr marL="557199" indent="-214308">
              <a:buClr>
                <a:srgbClr val="000000"/>
              </a:buClr>
              <a:buFont typeface="Arial" panose="020B0604020202020204" pitchFamily="34" charset="0"/>
              <a:buChar char="•"/>
              <a:defRPr>
                <a:solidFill>
                  <a:srgbClr val="585858"/>
                </a:solidFill>
              </a:defRPr>
            </a:lvl2pPr>
            <a:lvl3pPr marL="857228" indent="-171446">
              <a:buClr>
                <a:srgbClr val="000000"/>
              </a:buClr>
              <a:buFont typeface="Arial" panose="020B0604020202020204" pitchFamily="34" charset="0"/>
              <a:buChar char="•"/>
              <a:defRPr>
                <a:solidFill>
                  <a:srgbClr val="585858"/>
                </a:solidFill>
              </a:defRPr>
            </a:lvl3pPr>
            <a:lvl4pPr marL="1200120" indent="-171446">
              <a:buClr>
                <a:srgbClr val="000000"/>
              </a:buClr>
              <a:buFont typeface="Arial" panose="020B0604020202020204" pitchFamily="34" charset="0"/>
              <a:buChar char="•"/>
              <a:defRPr>
                <a:solidFill>
                  <a:srgbClr val="585858"/>
                </a:solidFill>
              </a:defRPr>
            </a:lvl4pPr>
            <a:lvl5pPr marL="1543012" indent="-171446">
              <a:buClr>
                <a:srgbClr val="000000"/>
              </a:buClr>
              <a:buFont typeface="Arial" panose="020B0604020202020204" pitchFamily="34" charset="0"/>
              <a:buChar char="•"/>
              <a:defRPr>
                <a:solidFill>
                  <a:srgbClr val="585858"/>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a:xfrm>
            <a:off x="838200" y="6356350"/>
            <a:ext cx="2743200" cy="365125"/>
          </a:xfrm>
          <a:prstGeom prst="rect">
            <a:avLst/>
          </a:prstGeom>
        </p:spPr>
        <p:txBody>
          <a:bodyPr/>
          <a:lstStyle>
            <a:lvl1pPr>
              <a:defRPr/>
            </a:lvl1pPr>
          </a:lstStyle>
          <a:p>
            <a:pPr>
              <a:defRPr/>
            </a:pPr>
            <a:endParaRPr lang="en-GB" dirty="0"/>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sz="1100">
                <a:latin typeface="Arial" panose="020B0604020202020204" pitchFamily="34" charset="0"/>
                <a:cs typeface="Arial" panose="020B0604020202020204" pitchFamily="34" charset="0"/>
              </a:defRPr>
            </a:lvl1pPr>
          </a:lstStyle>
          <a:p>
            <a:pPr>
              <a:defRPr/>
            </a:pPr>
            <a:r>
              <a:rPr lang="en-GB"/>
              <a:t>Curriculum Prioritisation for Primary Maths</a:t>
            </a:r>
            <a:endParaRPr lang="en-GB" dirty="0"/>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a:xfrm>
            <a:off x="8610600" y="6356350"/>
            <a:ext cx="2743200" cy="365125"/>
          </a:xfrm>
          <a:prstGeom prst="rect">
            <a:avLst/>
          </a:prstGeom>
        </p:spPr>
        <p:txBody>
          <a:bodyPr/>
          <a:lstStyle>
            <a:lvl1pPr>
              <a:defRPr/>
            </a:lvl1pPr>
          </a:lstStyle>
          <a:p>
            <a:fld id="{4DB3256F-83C8-4422-BB4B-79DB90083B87}" type="slidenum">
              <a:rPr lang="en-GB" altLang="en-US"/>
              <a:pPr/>
              <a:t>‹#›</a:t>
            </a:fld>
            <a:endParaRPr lang="en-GB" altLang="en-US" dirty="0"/>
          </a:p>
        </p:txBody>
      </p:sp>
    </p:spTree>
    <p:extLst>
      <p:ext uri="{BB962C8B-B14F-4D97-AF65-F5344CB8AC3E}">
        <p14:creationId xmlns:p14="http://schemas.microsoft.com/office/powerpoint/2010/main" val="10644578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Blank Canvas">
    <p:spTree>
      <p:nvGrpSpPr>
        <p:cNvPr id="1" name=""/>
        <p:cNvGrpSpPr/>
        <p:nvPr/>
      </p:nvGrpSpPr>
      <p:grpSpPr>
        <a:xfrm>
          <a:off x="0" y="0"/>
          <a:ext cx="0" cy="0"/>
          <a:chOff x="0" y="0"/>
          <a:chExt cx="0" cy="0"/>
        </a:xfrm>
      </p:grpSpPr>
      <p:sp>
        <p:nvSpPr>
          <p:cNvPr id="8" name="Rectangle 7"/>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2017 </a:t>
            </a:r>
          </a:p>
        </p:txBody>
      </p:sp>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5" name="Text Placeholder 8"/>
          <p:cNvSpPr>
            <a:spLocks noGrp="1"/>
          </p:cNvSpPr>
          <p:nvPr>
            <p:ph type="body" sz="quarter" idx="11" hasCustomPrompt="1"/>
          </p:nvPr>
        </p:nvSpPr>
        <p:spPr>
          <a:xfrm>
            <a:off x="1" y="0"/>
            <a:ext cx="12192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pPr lvl="0"/>
            <a:r>
              <a:rPr lang="en-US" dirty="0"/>
              <a:t>Short Segment Title – Steps</a:t>
            </a:r>
          </a:p>
        </p:txBody>
      </p:sp>
      <p:sp>
        <p:nvSpPr>
          <p:cNvPr id="6" name="Rectangle 5"/>
          <p:cNvSpPr/>
          <p:nvPr userDrawn="1"/>
        </p:nvSpPr>
        <p:spPr>
          <a:xfrm>
            <a:off x="4221617" y="6487840"/>
            <a:ext cx="3748764" cy="323165"/>
          </a:xfrm>
          <a:prstGeom prst="rect">
            <a:avLst/>
          </a:prstGeom>
        </p:spPr>
        <p:txBody>
          <a:bodyPr wrap="square">
            <a:spAutoFit/>
          </a:bodyPr>
          <a:lstStyle/>
          <a:p>
            <a:pPr algn="ctr">
              <a:buFontTx/>
              <a:buNone/>
            </a:pPr>
            <a:r>
              <a:rPr lang="en-US" sz="1500" dirty="0">
                <a:solidFill>
                  <a:schemeClr val="bg1">
                    <a:lumMod val="50000"/>
                  </a:schemeClr>
                </a:solidFill>
                <a:effectLst/>
                <a:latin typeface="Myriad Pro" charset="0"/>
              </a:rPr>
              <a:t>Autumn 2017 pilot</a:t>
            </a:r>
          </a:p>
        </p:txBody>
      </p:sp>
    </p:spTree>
    <p:extLst>
      <p:ext uri="{BB962C8B-B14F-4D97-AF65-F5344CB8AC3E}">
        <p14:creationId xmlns:p14="http://schemas.microsoft.com/office/powerpoint/2010/main" val="38557284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4_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a:prstGeom prst="rect">
            <a:avLst/>
          </a:prstGeom>
        </p:spPr>
        <p:txBody>
          <a:bodyPr/>
          <a:lstStyle>
            <a:lvl1pPr algn="l">
              <a:defRPr sz="2000" b="0">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spTree>
    <p:extLst>
      <p:ext uri="{BB962C8B-B14F-4D97-AF65-F5344CB8AC3E}">
        <p14:creationId xmlns:p14="http://schemas.microsoft.com/office/powerpoint/2010/main" val="284720387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D359243-BC76-47BD-8772-C08CAEE510C4}"/>
              </a:ext>
            </a:extLst>
          </p:cNvPr>
          <p:cNvSpPr>
            <a:spLocks noGrp="1"/>
          </p:cNvSpPr>
          <p:nvPr>
            <p:ph type="title"/>
          </p:nvPr>
        </p:nvSpPr>
        <p:spPr>
          <a:xfrm>
            <a:off x="609437" y="301625"/>
            <a:ext cx="10744363" cy="1143000"/>
          </a:xfrm>
          <a:prstGeom prst="rect">
            <a:avLst/>
          </a:prstGeom>
        </p:spPr>
        <p:txBody>
          <a:bodyPr vert="horz" lIns="91440" tIns="45720" rIns="91440" bIns="45720" rtlCol="0" anchor="t">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97E1ECB2-930A-4226-90F7-B3EB6759DCBA}"/>
              </a:ext>
            </a:extLst>
          </p:cNvPr>
          <p:cNvSpPr>
            <a:spLocks noGrp="1"/>
          </p:cNvSpPr>
          <p:nvPr>
            <p:ph type="body" idx="1"/>
          </p:nvPr>
        </p:nvSpPr>
        <p:spPr>
          <a:xfrm>
            <a:off x="609437" y="1556795"/>
            <a:ext cx="10744363" cy="449739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Footer Placeholder 4">
            <a:extLst>
              <a:ext uri="{FF2B5EF4-FFF2-40B4-BE49-F238E27FC236}">
                <a16:creationId xmlns:a16="http://schemas.microsoft.com/office/drawing/2014/main" id="{1C22EAE8-1007-48BC-A80E-FDEE657EAAC4}"/>
              </a:ext>
            </a:extLst>
          </p:cNvPr>
          <p:cNvSpPr>
            <a:spLocks noGrp="1"/>
          </p:cNvSpPr>
          <p:nvPr>
            <p:ph type="ftr" sz="quarter" idx="3"/>
          </p:nvPr>
        </p:nvSpPr>
        <p:spPr>
          <a:xfrm>
            <a:off x="0" y="6356350"/>
            <a:ext cx="12192000" cy="365125"/>
          </a:xfrm>
          <a:prstGeom prst="rect">
            <a:avLst/>
          </a:prstGeom>
        </p:spPr>
        <p:txBody>
          <a:bodyPr vert="horz" lIns="91440" tIns="45720" rIns="91440" bIns="45720" rtlCol="0" anchor="ctr"/>
          <a:lstStyle>
            <a:lvl1pPr algn="ctr">
              <a:buNone/>
              <a:defRPr sz="1200">
                <a:solidFill>
                  <a:schemeClr val="tx1">
                    <a:tint val="75000"/>
                  </a:schemeClr>
                </a:solidFill>
              </a:defRPr>
            </a:lvl1pPr>
          </a:lstStyle>
          <a:p>
            <a:r>
              <a:rPr lang="en-GB"/>
              <a:t>Curriculum Prioritisation for Primary Maths</a:t>
            </a:r>
            <a:endParaRPr lang="en-GB" dirty="0"/>
          </a:p>
        </p:txBody>
      </p:sp>
    </p:spTree>
    <p:extLst>
      <p:ext uri="{BB962C8B-B14F-4D97-AF65-F5344CB8AC3E}">
        <p14:creationId xmlns:p14="http://schemas.microsoft.com/office/powerpoint/2010/main" val="2493390202"/>
      </p:ext>
    </p:extLst>
  </p:cSld>
  <p:clrMap bg1="lt1" tx1="dk1" bg2="lt2" tx2="dk2" accent1="accent1" accent2="accent2" accent3="accent3" accent4="accent4" accent5="accent5" accent6="accent6" hlink="hlink" folHlink="folHlink"/>
  <p:sldLayoutIdLst>
    <p:sldLayoutId id="2147483661" r:id="rId1"/>
    <p:sldLayoutId id="2147483665" r:id="rId2"/>
    <p:sldLayoutId id="2147483675" r:id="rId3"/>
    <p:sldLayoutId id="2147483676" r:id="rId4"/>
    <p:sldLayoutId id="2147483674" r:id="rId5"/>
    <p:sldLayoutId id="2147483668" r:id="rId6"/>
    <p:sldLayoutId id="2147483663" r:id="rId7"/>
    <p:sldLayoutId id="2147483677" r:id="rId8"/>
    <p:sldLayoutId id="2147483678" r:id="rId9"/>
  </p:sldLayoutIdLst>
  <p:hf sldNum="0" hdr="0" dt="0"/>
  <p:txStyles>
    <p:title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02.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8.xml"/></Relationships>
</file>

<file path=ppt/slides/_rels/slide10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10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0.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swrp35kl/ncetm_mm_sp1_y3_se17_teach.pdf#page=30" TargetMode="External"/></Relationships>
</file>

<file path=ppt/slides/_rels/slide105.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8.xml"/></Relationships>
</file>

<file path=ppt/slides/_rels/slide106.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8.xml"/></Relationships>
</file>

<file path=ppt/slides/_rels/slide107.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3.png"/><Relationship Id="rId1" Type="http://schemas.openxmlformats.org/officeDocument/2006/relationships/slideLayout" Target="../slideLayouts/slideLayout8.xml"/><Relationship Id="rId5" Type="http://schemas.openxmlformats.org/officeDocument/2006/relationships/image" Target="../media/image86.png"/><Relationship Id="rId4" Type="http://schemas.openxmlformats.org/officeDocument/2006/relationships/image" Target="../media/image85.png"/></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1.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swrp35kl/ncetm_mm_sp1_y3_se17_teach.pdf#page=5" TargetMode="Externa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8.xml"/></Relationships>
</file>

<file path=ppt/slides/_rels/slide112.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84.png"/><Relationship Id="rId1" Type="http://schemas.openxmlformats.org/officeDocument/2006/relationships/slideLayout" Target="../slideLayouts/slideLayout8.xml"/><Relationship Id="rId5" Type="http://schemas.openxmlformats.org/officeDocument/2006/relationships/image" Target="../media/image87.png"/><Relationship Id="rId4" Type="http://schemas.openxmlformats.org/officeDocument/2006/relationships/image" Target="../media/image83.png"/></Relationships>
</file>

<file path=ppt/slides/_rels/slide113.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9.xml"/><Relationship Id="rId1" Type="http://schemas.openxmlformats.org/officeDocument/2006/relationships/tags" Target="../tags/tag4.xml"/><Relationship Id="rId6" Type="http://schemas.openxmlformats.org/officeDocument/2006/relationships/image" Target="../media/image89.png"/><Relationship Id="rId5" Type="http://schemas.openxmlformats.org/officeDocument/2006/relationships/image" Target="../media/image88.png"/><Relationship Id="rId4" Type="http://schemas.openxmlformats.org/officeDocument/2006/relationships/image" Target="../media/image81.png"/></Relationships>
</file>

<file path=ppt/slides/_rels/slide114.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43.xml"/><Relationship Id="rId1" Type="http://schemas.openxmlformats.org/officeDocument/2006/relationships/slideLayout" Target="../slideLayouts/slideLayout9.xml"/><Relationship Id="rId5" Type="http://schemas.openxmlformats.org/officeDocument/2006/relationships/image" Target="../media/image92.png"/><Relationship Id="rId4" Type="http://schemas.openxmlformats.org/officeDocument/2006/relationships/image" Target="../media/image91.png"/></Relationships>
</file>

<file path=ppt/slides/_rels/slide115.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44.xml"/><Relationship Id="rId1" Type="http://schemas.openxmlformats.org/officeDocument/2006/relationships/slideLayout" Target="../slideLayouts/slideLayout9.xml"/><Relationship Id="rId6" Type="http://schemas.openxmlformats.org/officeDocument/2006/relationships/image" Target="../media/image96.png"/><Relationship Id="rId5" Type="http://schemas.openxmlformats.org/officeDocument/2006/relationships/image" Target="../media/image95.png"/><Relationship Id="rId4" Type="http://schemas.openxmlformats.org/officeDocument/2006/relationships/image" Target="../media/image94.png"/></Relationships>
</file>

<file path=ppt/slides/_rels/slide116.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45.xml"/><Relationship Id="rId1" Type="http://schemas.openxmlformats.org/officeDocument/2006/relationships/slideLayout" Target="../slideLayouts/slideLayout9.xml"/></Relationships>
</file>

<file path=ppt/slides/_rels/slide117.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9.xml"/><Relationship Id="rId1" Type="http://schemas.openxmlformats.org/officeDocument/2006/relationships/tags" Target="../tags/tag5.xml"/><Relationship Id="rId6" Type="http://schemas.openxmlformats.org/officeDocument/2006/relationships/image" Target="../media/image89.png"/><Relationship Id="rId5" Type="http://schemas.openxmlformats.org/officeDocument/2006/relationships/image" Target="../media/image88.png"/><Relationship Id="rId4" Type="http://schemas.openxmlformats.org/officeDocument/2006/relationships/image" Target="../media/image81.png"/></Relationships>
</file>

<file path=ppt/slides/_rels/slide118.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47.xml"/><Relationship Id="rId1" Type="http://schemas.openxmlformats.org/officeDocument/2006/relationships/slideLayout" Target="../slideLayouts/slideLayout9.xml"/><Relationship Id="rId6" Type="http://schemas.openxmlformats.org/officeDocument/2006/relationships/image" Target="../media/image101.png"/><Relationship Id="rId5" Type="http://schemas.openxmlformats.org/officeDocument/2006/relationships/image" Target="../media/image100.png"/><Relationship Id="rId4" Type="http://schemas.openxmlformats.org/officeDocument/2006/relationships/image" Target="../media/image99.png"/></Relationships>
</file>

<file path=ppt/slides/_rels/slide119.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48.xml"/><Relationship Id="rId1" Type="http://schemas.openxmlformats.org/officeDocument/2006/relationships/slideLayout" Target="../slideLayouts/slideLayout9.xml"/><Relationship Id="rId4" Type="http://schemas.openxmlformats.org/officeDocument/2006/relationships/image" Target="../media/image10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12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0.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swrp35kl/ncetm_mm_sp1_y3_se17_teach.pdf#page=33" TargetMode="Externa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4.xml.rels><?xml version="1.0" encoding="UTF-8" standalone="yes"?>
<Relationships xmlns="http://schemas.openxmlformats.org/package/2006/relationships"><Relationship Id="rId2" Type="http://schemas.openxmlformats.org/officeDocument/2006/relationships/image" Target="../media/image104.png"/><Relationship Id="rId1" Type="http://schemas.openxmlformats.org/officeDocument/2006/relationships/slideLayout" Target="../slideLayouts/slideLayout8.xml"/></Relationships>
</file>

<file path=ppt/slides/_rels/slide125.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8.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8.xml"/></Relationships>
</file>

<file path=ppt/slides/_rels/slide12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12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3.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swrp35kl/ncetm_mm_sp1_y3_se17_teach.pdf#page=36" TargetMode="External"/></Relationships>
</file>

<file path=ppt/slides/_rels/slide129.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0.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image" Target="../media/image107.png"/><Relationship Id="rId1" Type="http://schemas.openxmlformats.org/officeDocument/2006/relationships/slideLayout" Target="../slideLayouts/slideLayout8.xml"/><Relationship Id="rId4" Type="http://schemas.openxmlformats.org/officeDocument/2006/relationships/image" Target="../media/image109.png"/></Relationships>
</file>

<file path=ppt/slides/_rels/slide131.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image" Target="../media/image110.png"/><Relationship Id="rId1" Type="http://schemas.openxmlformats.org/officeDocument/2006/relationships/slideLayout" Target="../slideLayouts/slideLayout8.xml"/></Relationships>
</file>

<file path=ppt/slides/_rels/slide13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13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5.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swrp35kl/ncetm_mm_sp1_y3_se17_teach.pdf#page=38" TargetMode="External"/></Relationships>
</file>

<file path=ppt/slides/_rels/slide134.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image" Target="../media/image107.png"/><Relationship Id="rId1" Type="http://schemas.openxmlformats.org/officeDocument/2006/relationships/slideLayout" Target="../slideLayouts/slideLayout8.xml"/><Relationship Id="rId4" Type="http://schemas.openxmlformats.org/officeDocument/2006/relationships/image" Target="../media/image109.png"/></Relationships>
</file>

<file path=ppt/slides/_rels/slide135.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8.xml"/></Relationships>
</file>

<file path=ppt/slides/_rels/slide13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13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7.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swrp35kl/ncetm_mm_sp1_y3_se17_teach.pdf#page=39" TargetMode="External"/></Relationships>
</file>

<file path=ppt/slides/_rels/slide138.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8.xml"/></Relationships>
</file>

<file path=ppt/slides/_rels/slide139.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image" Target="../media/image112.png"/><Relationship Id="rId1" Type="http://schemas.openxmlformats.org/officeDocument/2006/relationships/slideLayout" Target="../slideLayouts/slideLayout8.xml"/><Relationship Id="rId5" Type="http://schemas.openxmlformats.org/officeDocument/2006/relationships/image" Target="../media/image115.png"/><Relationship Id="rId4" Type="http://schemas.openxmlformats.org/officeDocument/2006/relationships/image" Target="../media/image114.png"/></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8.xml"/></Relationships>
</file>

<file path=ppt/slides/_rels/slide140.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8.xml"/></Relationships>
</file>

<file path=ppt/slides/_rels/slide141.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image" Target="../media/image113.png"/><Relationship Id="rId1" Type="http://schemas.openxmlformats.org/officeDocument/2006/relationships/slideLayout" Target="../slideLayouts/slideLayout8.xml"/><Relationship Id="rId5" Type="http://schemas.openxmlformats.org/officeDocument/2006/relationships/image" Target="../media/image117.png"/><Relationship Id="rId4" Type="http://schemas.openxmlformats.org/officeDocument/2006/relationships/image" Target="../media/image116.png"/></Relationships>
</file>

<file path=ppt/slides/_rels/slide14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58.xml"/><Relationship Id="rId1" Type="http://schemas.openxmlformats.org/officeDocument/2006/relationships/slideLayout" Target="../slideLayouts/slideLayout3.xml"/></Relationships>
</file>

<file path=ppt/slides/_rels/slide14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9.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swrp35kl/ncetm_mm_sp1_y3_se17_teach.pdf#page=40" TargetMode="External"/></Relationships>
</file>

<file path=ppt/slides/_rels/slide144.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8.xml"/></Relationships>
</file>

<file path=ppt/slides/_rels/slide145.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8.xml"/></Relationships>
</file>

<file path=ppt/slides/_rels/slide14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14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1.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swrp35kl/ncetm_mm_sp1_y3_se17_teach.pdf#page=41" TargetMode="External"/></Relationships>
</file>

<file path=ppt/slides/_rels/slide148.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notesSlide" Target="../notesSlides/notesSlide62.xml"/><Relationship Id="rId1" Type="http://schemas.openxmlformats.org/officeDocument/2006/relationships/slideLayout" Target="../slideLayouts/slideLayout8.xml"/><Relationship Id="rId5" Type="http://schemas.openxmlformats.org/officeDocument/2006/relationships/image" Target="../media/image77.png"/><Relationship Id="rId4" Type="http://schemas.openxmlformats.org/officeDocument/2006/relationships/image" Target="../media/image120.png"/></Relationships>
</file>

<file path=ppt/slides/_rels/slide149.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image" Target="../media/image119.pn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150.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image" Target="../media/image119.png"/><Relationship Id="rId1" Type="http://schemas.openxmlformats.org/officeDocument/2006/relationships/slideLayout" Target="../slideLayouts/slideLayout8.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63.xml"/><Relationship Id="rId1" Type="http://schemas.openxmlformats.org/officeDocument/2006/relationships/slideLayout" Target="../slideLayouts/slideLayout3.xml"/></Relationships>
</file>

<file path=ppt/slides/_rels/slide159.xml.rels><?xml version="1.0" encoding="UTF-8" standalone="yes"?>
<Relationships xmlns="http://schemas.openxmlformats.org/package/2006/relationships"><Relationship Id="rId3" Type="http://schemas.openxmlformats.org/officeDocument/2006/relationships/hyperlink" Target="https://www.gov.uk/government/publications/teaching-mathematics-in-primary-schools" TargetMode="External"/><Relationship Id="rId2" Type="http://schemas.openxmlformats.org/officeDocument/2006/relationships/notesSlide" Target="../notesSlides/notesSlide64.xml"/><Relationship Id="rId1" Type="http://schemas.openxmlformats.org/officeDocument/2006/relationships/slideLayout" Target="../slideLayouts/slideLayout2.xml"/><Relationship Id="rId5" Type="http://schemas.openxmlformats.org/officeDocument/2006/relationships/slide" Target="slide3.xml"/><Relationship Id="rId4" Type="http://schemas.openxmlformats.org/officeDocument/2006/relationships/image" Target="../media/image122.JPG"/></Relationships>
</file>

<file path=ppt/slides/_rels/slide16.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8.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17.png"/><Relationship Id="rId2" Type="http://schemas.openxmlformats.org/officeDocument/2006/relationships/image" Target="../media/image7.jpg"/><Relationship Id="rId1" Type="http://schemas.openxmlformats.org/officeDocument/2006/relationships/slideLayout" Target="../slideLayouts/slideLayout8.xml"/><Relationship Id="rId6" Type="http://schemas.openxmlformats.org/officeDocument/2006/relationships/image" Target="../media/image11.png"/><Relationship Id="rId11" Type="http://schemas.openxmlformats.org/officeDocument/2006/relationships/image" Target="../media/image16.png"/><Relationship Id="rId5" Type="http://schemas.openxmlformats.org/officeDocument/2006/relationships/image" Target="../media/image10.png"/><Relationship Id="rId15" Type="http://schemas.openxmlformats.org/officeDocument/2006/relationships/image" Target="../media/image2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 Id="rId14" Type="http://schemas.openxmlformats.org/officeDocument/2006/relationships/image" Target="../media/image19.png"/></Relationships>
</file>

<file path=ppt/slides/_rels/slide160.xml.rels><?xml version="1.0" encoding="UTF-8" standalone="yes"?>
<Relationships xmlns="http://schemas.openxmlformats.org/package/2006/relationships"><Relationship Id="rId8" Type="http://schemas.openxmlformats.org/officeDocument/2006/relationships/image" Target="../media/image28.png"/><Relationship Id="rId13" Type="http://schemas.openxmlformats.org/officeDocument/2006/relationships/image" Target="../media/image33.png"/><Relationship Id="rId3" Type="http://schemas.openxmlformats.org/officeDocument/2006/relationships/image" Target="../media/image23.jpg"/><Relationship Id="rId7" Type="http://schemas.openxmlformats.org/officeDocument/2006/relationships/image" Target="../media/image27.png"/><Relationship Id="rId12" Type="http://schemas.openxmlformats.org/officeDocument/2006/relationships/image" Target="../media/image32.png"/><Relationship Id="rId2" Type="http://schemas.openxmlformats.org/officeDocument/2006/relationships/notesSlide" Target="../notesSlides/notesSlide65.xml"/><Relationship Id="rId16" Type="http://schemas.openxmlformats.org/officeDocument/2006/relationships/image" Target="../media/image36.png"/><Relationship Id="rId1" Type="http://schemas.openxmlformats.org/officeDocument/2006/relationships/slideLayout" Target="../slideLayouts/slideLayout9.xml"/><Relationship Id="rId6" Type="http://schemas.openxmlformats.org/officeDocument/2006/relationships/image" Target="../media/image26.png"/><Relationship Id="rId11" Type="http://schemas.openxmlformats.org/officeDocument/2006/relationships/image" Target="../media/image31.png"/><Relationship Id="rId5" Type="http://schemas.openxmlformats.org/officeDocument/2006/relationships/image" Target="../media/image25.png"/><Relationship Id="rId15" Type="http://schemas.openxmlformats.org/officeDocument/2006/relationships/image" Target="../media/image35.png"/><Relationship Id="rId10" Type="http://schemas.openxmlformats.org/officeDocument/2006/relationships/image" Target="../media/image30.png"/><Relationship Id="rId4" Type="http://schemas.openxmlformats.org/officeDocument/2006/relationships/image" Target="../media/image24.png"/><Relationship Id="rId9" Type="http://schemas.openxmlformats.org/officeDocument/2006/relationships/image" Target="../media/image29.png"/><Relationship Id="rId14" Type="http://schemas.openxmlformats.org/officeDocument/2006/relationships/image" Target="../media/image34.png"/></Relationships>
</file>

<file path=ppt/slides/_rels/slide16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9.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66.xml"/><Relationship Id="rId1" Type="http://schemas.openxmlformats.org/officeDocument/2006/relationships/slideLayout" Target="../slideLayouts/slideLayout3.xml"/></Relationships>
</file>

<file path=ppt/slides/_rels/slide16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67.xml"/><Relationship Id="rId1" Type="http://schemas.openxmlformats.org/officeDocument/2006/relationships/slideLayout" Target="../slideLayouts/slideLayout3.xml"/></Relationships>
</file>

<file path=ppt/slides/_rels/slide16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68.xml"/><Relationship Id="rId1" Type="http://schemas.openxmlformats.org/officeDocument/2006/relationships/slideLayout" Target="../slideLayouts/slideLayout3.xml"/></Relationships>
</file>

<file path=ppt/slides/_rels/slide16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69.xml"/><Relationship Id="rId1" Type="http://schemas.openxmlformats.org/officeDocument/2006/relationships/slideLayout" Target="../slideLayouts/slideLayout3.xml"/></Relationships>
</file>

<file path=ppt/slides/_rels/slide16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16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71.xml"/><Relationship Id="rId1" Type="http://schemas.openxmlformats.org/officeDocument/2006/relationships/slideLayout" Target="../slideLayouts/slideLayout3.xml"/></Relationships>
</file>

<file path=ppt/slides/_rels/slide16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72.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0.xml.rels><?xml version="1.0" encoding="UTF-8" standalone="yes"?>
<Relationships xmlns="http://schemas.openxmlformats.org/package/2006/relationships"><Relationship Id="rId3" Type="http://schemas.openxmlformats.org/officeDocument/2006/relationships/hyperlink" Target="https://www.ncetm.org.uk/in-the-classroom/national-curriculum-resource-tool/" TargetMode="External"/><Relationship Id="rId2" Type="http://schemas.openxmlformats.org/officeDocument/2006/relationships/notesSlide" Target="../notesSlides/notesSlide73.xml"/><Relationship Id="rId1" Type="http://schemas.openxmlformats.org/officeDocument/2006/relationships/slideLayout" Target="../slideLayouts/slideLayout5.xml"/><Relationship Id="rId5" Type="http://schemas.openxmlformats.org/officeDocument/2006/relationships/image" Target="../media/image123.PNG"/><Relationship Id="rId4" Type="http://schemas.openxmlformats.org/officeDocument/2006/relationships/slide" Target="slide3.xml"/></Relationships>
</file>

<file path=ppt/slides/_rels/slide17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74.xml"/><Relationship Id="rId1" Type="http://schemas.openxmlformats.org/officeDocument/2006/relationships/slideLayout" Target="../slideLayouts/slideLayout3.xml"/></Relationships>
</file>

<file path=ppt/slides/_rels/slide172.xml.rels><?xml version="1.0" encoding="UTF-8" standalone="yes"?>
<Relationships xmlns="http://schemas.openxmlformats.org/package/2006/relationships"><Relationship Id="rId3" Type="http://schemas.openxmlformats.org/officeDocument/2006/relationships/hyperlink" Target="https://www.ncetm.org.uk/media/ijogstuu/ncetm_mm_sp1_y3_se18_teach.pdf#page=4" TargetMode="External"/><Relationship Id="rId2" Type="http://schemas.openxmlformats.org/officeDocument/2006/relationships/notesSlide" Target="../notesSlides/notesSlide75.xml"/><Relationship Id="rId1" Type="http://schemas.openxmlformats.org/officeDocument/2006/relationships/slideLayout" Target="../slideLayouts/slideLayout5.xml"/><Relationship Id="rId5" Type="http://schemas.openxmlformats.org/officeDocument/2006/relationships/image" Target="../media/image124.jpeg"/><Relationship Id="rId4" Type="http://schemas.openxmlformats.org/officeDocument/2006/relationships/slide" Target="slide3.xml"/></Relationships>
</file>

<file path=ppt/slides/_rels/slide173.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image" Target="../media/image125.png"/><Relationship Id="rId1" Type="http://schemas.openxmlformats.org/officeDocument/2006/relationships/slideLayout" Target="../slideLayouts/slideLayout8.xml"/><Relationship Id="rId4" Type="http://schemas.openxmlformats.org/officeDocument/2006/relationships/image" Target="../media/image127.png"/></Relationships>
</file>

<file path=ppt/slides/_rels/slide174.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image" Target="../media/image128.png"/><Relationship Id="rId1" Type="http://schemas.openxmlformats.org/officeDocument/2006/relationships/slideLayout" Target="../slideLayouts/slideLayout8.xml"/><Relationship Id="rId6" Type="http://schemas.openxmlformats.org/officeDocument/2006/relationships/image" Target="../media/image132.png"/><Relationship Id="rId5" Type="http://schemas.openxmlformats.org/officeDocument/2006/relationships/image" Target="../media/image131.png"/><Relationship Id="rId4" Type="http://schemas.openxmlformats.org/officeDocument/2006/relationships/image" Target="../media/image130.svg"/></Relationships>
</file>

<file path=ppt/slides/_rels/slide175.xml.rels><?xml version="1.0" encoding="UTF-8" standalone="yes"?>
<Relationships xmlns="http://schemas.openxmlformats.org/package/2006/relationships"><Relationship Id="rId8" Type="http://schemas.openxmlformats.org/officeDocument/2006/relationships/image" Target="../media/image139.png"/><Relationship Id="rId3" Type="http://schemas.openxmlformats.org/officeDocument/2006/relationships/image" Target="../media/image134.png"/><Relationship Id="rId7" Type="http://schemas.openxmlformats.org/officeDocument/2006/relationships/image" Target="../media/image138.png"/><Relationship Id="rId12" Type="http://schemas.openxmlformats.org/officeDocument/2006/relationships/image" Target="../media/image143.png"/><Relationship Id="rId2" Type="http://schemas.openxmlformats.org/officeDocument/2006/relationships/image" Target="../media/image133.png"/><Relationship Id="rId1" Type="http://schemas.openxmlformats.org/officeDocument/2006/relationships/slideLayout" Target="../slideLayouts/slideLayout8.xml"/><Relationship Id="rId6" Type="http://schemas.openxmlformats.org/officeDocument/2006/relationships/image" Target="../media/image137.png"/><Relationship Id="rId11" Type="http://schemas.openxmlformats.org/officeDocument/2006/relationships/image" Target="../media/image142.png"/><Relationship Id="rId5" Type="http://schemas.openxmlformats.org/officeDocument/2006/relationships/image" Target="../media/image136.png"/><Relationship Id="rId10" Type="http://schemas.openxmlformats.org/officeDocument/2006/relationships/image" Target="../media/image141.png"/><Relationship Id="rId4" Type="http://schemas.openxmlformats.org/officeDocument/2006/relationships/image" Target="../media/image135.png"/><Relationship Id="rId9" Type="http://schemas.openxmlformats.org/officeDocument/2006/relationships/image" Target="../media/image140.png"/></Relationships>
</file>

<file path=ppt/slides/_rels/slide176.xml.rels><?xml version="1.0" encoding="UTF-8" standalone="yes"?>
<Relationships xmlns="http://schemas.openxmlformats.org/package/2006/relationships"><Relationship Id="rId8" Type="http://schemas.openxmlformats.org/officeDocument/2006/relationships/image" Target="../media/image150.png"/><Relationship Id="rId3" Type="http://schemas.openxmlformats.org/officeDocument/2006/relationships/image" Target="../media/image145.png"/><Relationship Id="rId7" Type="http://schemas.openxmlformats.org/officeDocument/2006/relationships/image" Target="../media/image149.png"/><Relationship Id="rId2" Type="http://schemas.openxmlformats.org/officeDocument/2006/relationships/image" Target="../media/image144.png"/><Relationship Id="rId1" Type="http://schemas.openxmlformats.org/officeDocument/2006/relationships/slideLayout" Target="../slideLayouts/slideLayout8.xml"/><Relationship Id="rId6" Type="http://schemas.openxmlformats.org/officeDocument/2006/relationships/image" Target="../media/image148.png"/><Relationship Id="rId11" Type="http://schemas.openxmlformats.org/officeDocument/2006/relationships/image" Target="../media/image153.png"/><Relationship Id="rId5" Type="http://schemas.openxmlformats.org/officeDocument/2006/relationships/image" Target="../media/image147.png"/><Relationship Id="rId10" Type="http://schemas.openxmlformats.org/officeDocument/2006/relationships/image" Target="../media/image152.png"/><Relationship Id="rId4" Type="http://schemas.openxmlformats.org/officeDocument/2006/relationships/image" Target="../media/image146.png"/><Relationship Id="rId9" Type="http://schemas.openxmlformats.org/officeDocument/2006/relationships/image" Target="../media/image151.png"/></Relationships>
</file>

<file path=ppt/slides/_rels/slide177.xml.rels><?xml version="1.0" encoding="UTF-8" standalone="yes"?>
<Relationships xmlns="http://schemas.openxmlformats.org/package/2006/relationships"><Relationship Id="rId8" Type="http://schemas.openxmlformats.org/officeDocument/2006/relationships/image" Target="../media/image151.png"/><Relationship Id="rId3" Type="http://schemas.openxmlformats.org/officeDocument/2006/relationships/image" Target="../media/image146.png"/><Relationship Id="rId7" Type="http://schemas.openxmlformats.org/officeDocument/2006/relationships/image" Target="../media/image150.png"/><Relationship Id="rId2" Type="http://schemas.openxmlformats.org/officeDocument/2006/relationships/image" Target="../media/image145.png"/><Relationship Id="rId1" Type="http://schemas.openxmlformats.org/officeDocument/2006/relationships/slideLayout" Target="../slideLayouts/slideLayout8.xml"/><Relationship Id="rId6" Type="http://schemas.openxmlformats.org/officeDocument/2006/relationships/image" Target="../media/image149.png"/><Relationship Id="rId11" Type="http://schemas.openxmlformats.org/officeDocument/2006/relationships/image" Target="../media/image154.png"/><Relationship Id="rId5" Type="http://schemas.openxmlformats.org/officeDocument/2006/relationships/image" Target="../media/image148.png"/><Relationship Id="rId10" Type="http://schemas.openxmlformats.org/officeDocument/2006/relationships/image" Target="../media/image153.png"/><Relationship Id="rId4" Type="http://schemas.openxmlformats.org/officeDocument/2006/relationships/image" Target="../media/image147.png"/><Relationship Id="rId9" Type="http://schemas.openxmlformats.org/officeDocument/2006/relationships/image" Target="../media/image152.png"/></Relationships>
</file>

<file path=ppt/slides/_rels/slide178.xml.rels><?xml version="1.0" encoding="UTF-8" standalone="yes"?>
<Relationships xmlns="http://schemas.openxmlformats.org/package/2006/relationships"><Relationship Id="rId8" Type="http://schemas.openxmlformats.org/officeDocument/2006/relationships/image" Target="../media/image152.png"/><Relationship Id="rId13" Type="http://schemas.openxmlformats.org/officeDocument/2006/relationships/image" Target="../media/image157.png"/><Relationship Id="rId3" Type="http://schemas.openxmlformats.org/officeDocument/2006/relationships/image" Target="../media/image145.png"/><Relationship Id="rId7" Type="http://schemas.openxmlformats.org/officeDocument/2006/relationships/image" Target="../media/image151.png"/><Relationship Id="rId12" Type="http://schemas.openxmlformats.org/officeDocument/2006/relationships/image" Target="../media/image156.png"/><Relationship Id="rId2" Type="http://schemas.openxmlformats.org/officeDocument/2006/relationships/image" Target="../media/image149.png"/><Relationship Id="rId1" Type="http://schemas.openxmlformats.org/officeDocument/2006/relationships/slideLayout" Target="../slideLayouts/slideLayout8.xml"/><Relationship Id="rId6" Type="http://schemas.openxmlformats.org/officeDocument/2006/relationships/image" Target="../media/image150.png"/><Relationship Id="rId11" Type="http://schemas.openxmlformats.org/officeDocument/2006/relationships/image" Target="../media/image148.png"/><Relationship Id="rId5" Type="http://schemas.openxmlformats.org/officeDocument/2006/relationships/image" Target="../media/image147.png"/><Relationship Id="rId10" Type="http://schemas.openxmlformats.org/officeDocument/2006/relationships/image" Target="../media/image155.png"/><Relationship Id="rId4" Type="http://schemas.openxmlformats.org/officeDocument/2006/relationships/image" Target="../media/image146.png"/><Relationship Id="rId9" Type="http://schemas.openxmlformats.org/officeDocument/2006/relationships/image" Target="../media/image153.png"/></Relationships>
</file>

<file path=ppt/slides/_rels/slide179.xml.rels><?xml version="1.0" encoding="UTF-8" standalone="yes"?>
<Relationships xmlns="http://schemas.openxmlformats.org/package/2006/relationships"><Relationship Id="rId3" Type="http://schemas.openxmlformats.org/officeDocument/2006/relationships/image" Target="../media/image159.png"/><Relationship Id="rId2" Type="http://schemas.openxmlformats.org/officeDocument/2006/relationships/image" Target="../media/image158.pn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8.xml"/></Relationships>
</file>

<file path=ppt/slides/_rels/slide180.xml.rels><?xml version="1.0" encoding="UTF-8" standalone="yes"?>
<Relationships xmlns="http://schemas.openxmlformats.org/package/2006/relationships"><Relationship Id="rId8" Type="http://schemas.openxmlformats.org/officeDocument/2006/relationships/image" Target="../media/image166.png"/><Relationship Id="rId3" Type="http://schemas.openxmlformats.org/officeDocument/2006/relationships/image" Target="../media/image161.png"/><Relationship Id="rId7" Type="http://schemas.openxmlformats.org/officeDocument/2006/relationships/image" Target="../media/image165.png"/><Relationship Id="rId2" Type="http://schemas.openxmlformats.org/officeDocument/2006/relationships/image" Target="../media/image160.png"/><Relationship Id="rId1" Type="http://schemas.openxmlformats.org/officeDocument/2006/relationships/slideLayout" Target="../slideLayouts/slideLayout8.xml"/><Relationship Id="rId6" Type="http://schemas.openxmlformats.org/officeDocument/2006/relationships/image" Target="../media/image164.png"/><Relationship Id="rId5" Type="http://schemas.openxmlformats.org/officeDocument/2006/relationships/image" Target="../media/image163.png"/><Relationship Id="rId10" Type="http://schemas.openxmlformats.org/officeDocument/2006/relationships/image" Target="../media/image168.png"/><Relationship Id="rId4" Type="http://schemas.openxmlformats.org/officeDocument/2006/relationships/image" Target="../media/image162.png"/><Relationship Id="rId9" Type="http://schemas.openxmlformats.org/officeDocument/2006/relationships/image" Target="../media/image167.png"/></Relationships>
</file>

<file path=ppt/slides/_rels/slide18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76.xml"/><Relationship Id="rId1" Type="http://schemas.openxmlformats.org/officeDocument/2006/relationships/slideLayout" Target="../slideLayouts/slideLayout3.xml"/></Relationships>
</file>

<file path=ppt/slides/_rels/slide182.xml.rels><?xml version="1.0" encoding="UTF-8" standalone="yes"?>
<Relationships xmlns="http://schemas.openxmlformats.org/package/2006/relationships"><Relationship Id="rId3" Type="http://schemas.openxmlformats.org/officeDocument/2006/relationships/hyperlink" Target="https://www.ncetm.org.uk/media/ijogstuu/ncetm_mm_sp1_y3_se18_teach.pdf#page=10" TargetMode="External"/><Relationship Id="rId2" Type="http://schemas.openxmlformats.org/officeDocument/2006/relationships/notesSlide" Target="../notesSlides/notesSlide77.xml"/><Relationship Id="rId1" Type="http://schemas.openxmlformats.org/officeDocument/2006/relationships/slideLayout" Target="../slideLayouts/slideLayout5.xml"/><Relationship Id="rId5" Type="http://schemas.openxmlformats.org/officeDocument/2006/relationships/image" Target="../media/image124.jpeg"/><Relationship Id="rId4" Type="http://schemas.openxmlformats.org/officeDocument/2006/relationships/slide" Target="slide3.xml"/></Relationships>
</file>

<file path=ppt/slides/_rels/slide183.xml.rels><?xml version="1.0" encoding="UTF-8" standalone="yes"?>
<Relationships xmlns="http://schemas.openxmlformats.org/package/2006/relationships"><Relationship Id="rId8" Type="http://schemas.openxmlformats.org/officeDocument/2006/relationships/image" Target="../media/image175.png"/><Relationship Id="rId13" Type="http://schemas.openxmlformats.org/officeDocument/2006/relationships/image" Target="../media/image180.png"/><Relationship Id="rId3" Type="http://schemas.openxmlformats.org/officeDocument/2006/relationships/image" Target="../media/image170.png"/><Relationship Id="rId7" Type="http://schemas.openxmlformats.org/officeDocument/2006/relationships/image" Target="../media/image174.png"/><Relationship Id="rId12" Type="http://schemas.openxmlformats.org/officeDocument/2006/relationships/image" Target="../media/image179.png"/><Relationship Id="rId2" Type="http://schemas.openxmlformats.org/officeDocument/2006/relationships/image" Target="../media/image169.png"/><Relationship Id="rId1" Type="http://schemas.openxmlformats.org/officeDocument/2006/relationships/slideLayout" Target="../slideLayouts/slideLayout8.xml"/><Relationship Id="rId6" Type="http://schemas.openxmlformats.org/officeDocument/2006/relationships/image" Target="../media/image173.png"/><Relationship Id="rId11" Type="http://schemas.openxmlformats.org/officeDocument/2006/relationships/image" Target="../media/image178.png"/><Relationship Id="rId5" Type="http://schemas.openxmlformats.org/officeDocument/2006/relationships/image" Target="../media/image172.png"/><Relationship Id="rId10" Type="http://schemas.openxmlformats.org/officeDocument/2006/relationships/image" Target="../media/image177.png"/><Relationship Id="rId4" Type="http://schemas.openxmlformats.org/officeDocument/2006/relationships/image" Target="../media/image171.png"/><Relationship Id="rId9" Type="http://schemas.openxmlformats.org/officeDocument/2006/relationships/image" Target="../media/image176.png"/></Relationships>
</file>

<file path=ppt/slides/_rels/slide184.xml.rels><?xml version="1.0" encoding="UTF-8" standalone="yes"?>
<Relationships xmlns="http://schemas.openxmlformats.org/package/2006/relationships"><Relationship Id="rId2" Type="http://schemas.openxmlformats.org/officeDocument/2006/relationships/image" Target="../media/image181.png"/><Relationship Id="rId1" Type="http://schemas.openxmlformats.org/officeDocument/2006/relationships/slideLayout" Target="../slideLayouts/slideLayout8.xml"/></Relationships>
</file>

<file path=ppt/slides/_rels/slide185.xml.rels><?xml version="1.0" encoding="UTF-8" standalone="yes"?>
<Relationships xmlns="http://schemas.openxmlformats.org/package/2006/relationships"><Relationship Id="rId2" Type="http://schemas.openxmlformats.org/officeDocument/2006/relationships/image" Target="../media/image182.png"/><Relationship Id="rId1" Type="http://schemas.openxmlformats.org/officeDocument/2006/relationships/slideLayout" Target="../slideLayouts/slideLayout8.xml"/></Relationships>
</file>

<file path=ppt/slides/_rels/slide186.xml.rels><?xml version="1.0" encoding="UTF-8" standalone="yes"?>
<Relationships xmlns="http://schemas.openxmlformats.org/package/2006/relationships"><Relationship Id="rId2" Type="http://schemas.openxmlformats.org/officeDocument/2006/relationships/image" Target="../media/image183.png"/><Relationship Id="rId1" Type="http://schemas.openxmlformats.org/officeDocument/2006/relationships/slideLayout" Target="../slideLayouts/slideLayout8.xml"/></Relationships>
</file>

<file path=ppt/slides/_rels/slide187.xml.rels><?xml version="1.0" encoding="UTF-8" standalone="yes"?>
<Relationships xmlns="http://schemas.openxmlformats.org/package/2006/relationships"><Relationship Id="rId3" Type="http://schemas.openxmlformats.org/officeDocument/2006/relationships/image" Target="../media/image185.png"/><Relationship Id="rId2" Type="http://schemas.openxmlformats.org/officeDocument/2006/relationships/image" Target="../media/image184.png"/><Relationship Id="rId1" Type="http://schemas.openxmlformats.org/officeDocument/2006/relationships/slideLayout" Target="../slideLayouts/slideLayout8.xml"/><Relationship Id="rId6" Type="http://schemas.openxmlformats.org/officeDocument/2006/relationships/image" Target="../media/image188.png"/><Relationship Id="rId5" Type="http://schemas.openxmlformats.org/officeDocument/2006/relationships/image" Target="../media/image187.png"/><Relationship Id="rId4" Type="http://schemas.openxmlformats.org/officeDocument/2006/relationships/image" Target="../media/image186.png"/></Relationships>
</file>

<file path=ppt/slides/_rels/slide188.xml.rels><?xml version="1.0" encoding="UTF-8" standalone="yes"?>
<Relationships xmlns="http://schemas.openxmlformats.org/package/2006/relationships"><Relationship Id="rId3" Type="http://schemas.openxmlformats.org/officeDocument/2006/relationships/image" Target="../media/image189.png"/><Relationship Id="rId2" Type="http://schemas.openxmlformats.org/officeDocument/2006/relationships/image" Target="../media/image125.png"/><Relationship Id="rId1" Type="http://schemas.openxmlformats.org/officeDocument/2006/relationships/slideLayout" Target="../slideLayouts/slideLayout8.xml"/><Relationship Id="rId5" Type="http://schemas.openxmlformats.org/officeDocument/2006/relationships/image" Target="../media/image191.png"/><Relationship Id="rId4" Type="http://schemas.openxmlformats.org/officeDocument/2006/relationships/image" Target="../media/image190.png"/></Relationships>
</file>

<file path=ppt/slides/_rels/slide189.xml.rels><?xml version="1.0" encoding="UTF-8" standalone="yes"?>
<Relationships xmlns="http://schemas.openxmlformats.org/package/2006/relationships"><Relationship Id="rId8" Type="http://schemas.openxmlformats.org/officeDocument/2006/relationships/image" Target="../media/image198.png"/><Relationship Id="rId3" Type="http://schemas.openxmlformats.org/officeDocument/2006/relationships/image" Target="../media/image193.png"/><Relationship Id="rId7" Type="http://schemas.openxmlformats.org/officeDocument/2006/relationships/image" Target="../media/image197.png"/><Relationship Id="rId2" Type="http://schemas.openxmlformats.org/officeDocument/2006/relationships/image" Target="../media/image192.png"/><Relationship Id="rId1" Type="http://schemas.openxmlformats.org/officeDocument/2006/relationships/slideLayout" Target="../slideLayouts/slideLayout8.xml"/><Relationship Id="rId6" Type="http://schemas.openxmlformats.org/officeDocument/2006/relationships/image" Target="../media/image196.png"/><Relationship Id="rId5" Type="http://schemas.openxmlformats.org/officeDocument/2006/relationships/image" Target="../media/image195.png"/><Relationship Id="rId10" Type="http://schemas.openxmlformats.org/officeDocument/2006/relationships/image" Target="../media/image200.png"/><Relationship Id="rId4" Type="http://schemas.openxmlformats.org/officeDocument/2006/relationships/image" Target="../media/image194.png"/><Relationship Id="rId9" Type="http://schemas.openxmlformats.org/officeDocument/2006/relationships/image" Target="../media/image199.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90.xml.rels><?xml version="1.0" encoding="UTF-8" standalone="yes"?>
<Relationships xmlns="http://schemas.openxmlformats.org/package/2006/relationships"><Relationship Id="rId3" Type="http://schemas.openxmlformats.org/officeDocument/2006/relationships/image" Target="../media/image202.png"/><Relationship Id="rId2" Type="http://schemas.openxmlformats.org/officeDocument/2006/relationships/image" Target="../media/image201.png"/><Relationship Id="rId1" Type="http://schemas.openxmlformats.org/officeDocument/2006/relationships/slideLayout" Target="../slideLayouts/slideLayout8.xml"/></Relationships>
</file>

<file path=ppt/slides/_rels/slide191.xml.rels><?xml version="1.0" encoding="UTF-8" standalone="yes"?>
<Relationships xmlns="http://schemas.openxmlformats.org/package/2006/relationships"><Relationship Id="rId3" Type="http://schemas.openxmlformats.org/officeDocument/2006/relationships/image" Target="../media/image203.png"/><Relationship Id="rId2" Type="http://schemas.openxmlformats.org/officeDocument/2006/relationships/notesSlide" Target="../notesSlides/notesSlide78.xml"/><Relationship Id="rId1" Type="http://schemas.openxmlformats.org/officeDocument/2006/relationships/slideLayout" Target="../slideLayouts/slideLayout8.xml"/></Relationships>
</file>

<file path=ppt/slides/_rels/slide192.xml.rels><?xml version="1.0" encoding="UTF-8" standalone="yes"?>
<Relationships xmlns="http://schemas.openxmlformats.org/package/2006/relationships"><Relationship Id="rId3" Type="http://schemas.openxmlformats.org/officeDocument/2006/relationships/image" Target="../media/image204.png"/><Relationship Id="rId2" Type="http://schemas.openxmlformats.org/officeDocument/2006/relationships/notesSlide" Target="../notesSlides/notesSlide79.xml"/><Relationship Id="rId1" Type="http://schemas.openxmlformats.org/officeDocument/2006/relationships/slideLayout" Target="../slideLayouts/slideLayout9.xml"/><Relationship Id="rId5" Type="http://schemas.openxmlformats.org/officeDocument/2006/relationships/image" Target="../media/image206.png"/><Relationship Id="rId4" Type="http://schemas.openxmlformats.org/officeDocument/2006/relationships/image" Target="../media/image205.png"/></Relationships>
</file>

<file path=ppt/slides/_rels/slide193.xml.rels><?xml version="1.0" encoding="UTF-8" standalone="yes"?>
<Relationships xmlns="http://schemas.openxmlformats.org/package/2006/relationships"><Relationship Id="rId3" Type="http://schemas.openxmlformats.org/officeDocument/2006/relationships/image" Target="../media/image204.png"/><Relationship Id="rId2" Type="http://schemas.openxmlformats.org/officeDocument/2006/relationships/notesSlide" Target="../notesSlides/notesSlide80.xml"/><Relationship Id="rId1" Type="http://schemas.openxmlformats.org/officeDocument/2006/relationships/slideLayout" Target="../slideLayouts/slideLayout9.xml"/><Relationship Id="rId5" Type="http://schemas.openxmlformats.org/officeDocument/2006/relationships/image" Target="../media/image206.png"/><Relationship Id="rId4" Type="http://schemas.openxmlformats.org/officeDocument/2006/relationships/image" Target="../media/image205.png"/></Relationships>
</file>

<file path=ppt/slides/_rels/slide194.xml.rels><?xml version="1.0" encoding="UTF-8" standalone="yes"?>
<Relationships xmlns="http://schemas.openxmlformats.org/package/2006/relationships"><Relationship Id="rId3" Type="http://schemas.openxmlformats.org/officeDocument/2006/relationships/image" Target="../media/image204.png"/><Relationship Id="rId2" Type="http://schemas.openxmlformats.org/officeDocument/2006/relationships/notesSlide" Target="../notesSlides/notesSlide81.xml"/><Relationship Id="rId1" Type="http://schemas.openxmlformats.org/officeDocument/2006/relationships/slideLayout" Target="../slideLayouts/slideLayout9.xml"/><Relationship Id="rId5" Type="http://schemas.openxmlformats.org/officeDocument/2006/relationships/image" Target="../media/image206.png"/><Relationship Id="rId4" Type="http://schemas.openxmlformats.org/officeDocument/2006/relationships/image" Target="../media/image205.png"/></Relationships>
</file>

<file path=ppt/slides/_rels/slide195.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9.xml"/></Relationships>
</file>

<file path=ppt/slides/_rels/slide196.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9.xml"/></Relationships>
</file>

<file path=ppt/slides/_rels/slide197.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9.xml"/></Relationships>
</file>

<file path=ppt/slides/_rels/slide19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85.xml"/><Relationship Id="rId1" Type="http://schemas.openxmlformats.org/officeDocument/2006/relationships/slideLayout" Target="../slideLayouts/slideLayout3.xml"/></Relationships>
</file>

<file path=ppt/slides/_rels/slide199.xml.rels><?xml version="1.0" encoding="UTF-8" standalone="yes"?>
<Relationships xmlns="http://schemas.openxmlformats.org/package/2006/relationships"><Relationship Id="rId3" Type="http://schemas.openxmlformats.org/officeDocument/2006/relationships/hyperlink" Target="https://www.ncetm.org.uk/media/ijogstuu/ncetm_mm_sp1_y3_se18_teach.pdf#page=12" TargetMode="External"/><Relationship Id="rId2" Type="http://schemas.openxmlformats.org/officeDocument/2006/relationships/notesSlide" Target="../notesSlides/notesSlide86.xml"/><Relationship Id="rId1" Type="http://schemas.openxmlformats.org/officeDocument/2006/relationships/slideLayout" Target="../slideLayouts/slideLayout5.xml"/><Relationship Id="rId5" Type="http://schemas.openxmlformats.org/officeDocument/2006/relationships/image" Target="../media/image124.jpeg"/><Relationship Id="rId4" Type="http://schemas.openxmlformats.org/officeDocument/2006/relationships/slide" Target="slide3.xml"/></Relationships>
</file>

<file path=ppt/slides/_rels/slide2.xml.rels><?xml version="1.0" encoding="UTF-8" standalone="yes"?>
<Relationships xmlns="http://schemas.openxmlformats.org/package/2006/relationships"><Relationship Id="rId8" Type="http://schemas.openxmlformats.org/officeDocument/2006/relationships/hyperlink" Target="https://assets.publishing.service.gov.uk/government/uploads/system/uploads/attachment_data/file/897806/Maths_guidance_KS_1_and_2.pdf#page=91" TargetMode="External"/><Relationship Id="rId13" Type="http://schemas.openxmlformats.org/officeDocument/2006/relationships/hyperlink" Target="https://assets.publishing.service.gov.uk/government/uploads/system/uploads/attachment_data/file/897806/Maths_guidance_KS_1_and_2.pdf#page=53" TargetMode="External"/><Relationship Id="rId3" Type="http://schemas.openxmlformats.org/officeDocument/2006/relationships/hyperlink" Target="https://www.gov.uk/government/publications/teaching-mathematics-in-primary-schools" TargetMode="External"/><Relationship Id="rId7" Type="http://schemas.openxmlformats.org/officeDocument/2006/relationships/hyperlink" Target="https://assets.publishing.service.gov.uk/government/uploads/system/uploads/attachment_data/file/897806/Maths_guidance_KS_1_and_2.pdf#page=88" TargetMode="External"/><Relationship Id="rId12" Type="http://schemas.openxmlformats.org/officeDocument/2006/relationships/hyperlink" Target="https://assets.publishing.service.gov.uk/government/uploads/system/uploads/attachment_data/file/897806/Maths_guidance_KS_1_and_2.pdf#page=51" TargetMode="External"/><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hyperlink" Target="https://assets.publishing.service.gov.uk/government/uploads/system/uploads/attachment_data/file/897806/Maths_guidance_KS_1_and_2.pdf#page=86" TargetMode="External"/><Relationship Id="rId11" Type="http://schemas.openxmlformats.org/officeDocument/2006/relationships/hyperlink" Target="https://assets.publishing.service.gov.uk/government/uploads/system/uploads/attachment_data/file/897806/Maths_guidance_KS_1_and_2.pdf#page=106" TargetMode="External"/><Relationship Id="rId5" Type="http://schemas.openxmlformats.org/officeDocument/2006/relationships/hyperlink" Target="https://www.ncetm.org.uk/teaching-for-mastery/mastery-materials/primary-mastery-professional-development/" TargetMode="External"/><Relationship Id="rId10" Type="http://schemas.openxmlformats.org/officeDocument/2006/relationships/hyperlink" Target="https://assets.publishing.service.gov.uk/government/uploads/system/uploads/attachment_data/file/897806/Maths_guidance_KS_1_and_2.pdf#page=103" TargetMode="External"/><Relationship Id="rId4" Type="http://schemas.openxmlformats.org/officeDocument/2006/relationships/hyperlink" Target="https://www.ncetm.org.uk/classroom-resources/exemplification-of-ready-to-progress-criteria/" TargetMode="External"/><Relationship Id="rId9" Type="http://schemas.openxmlformats.org/officeDocument/2006/relationships/hyperlink" Target="https://assets.publishing.service.gov.uk/government/uploads/system/uploads/attachment_data/file/897806/Maths_guidance_KS_1_and_2.pdf#page=95"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200.xml.rels><?xml version="1.0" encoding="UTF-8" standalone="yes"?>
<Relationships xmlns="http://schemas.openxmlformats.org/package/2006/relationships"><Relationship Id="rId2" Type="http://schemas.openxmlformats.org/officeDocument/2006/relationships/image" Target="../media/image207.png"/><Relationship Id="rId1" Type="http://schemas.openxmlformats.org/officeDocument/2006/relationships/slideLayout" Target="../slideLayouts/slideLayout8.xml"/></Relationships>
</file>

<file path=ppt/slides/_rels/slide201.xml.rels><?xml version="1.0" encoding="UTF-8" standalone="yes"?>
<Relationships xmlns="http://schemas.openxmlformats.org/package/2006/relationships"><Relationship Id="rId3" Type="http://schemas.openxmlformats.org/officeDocument/2006/relationships/image" Target="../media/image209.png"/><Relationship Id="rId2" Type="http://schemas.openxmlformats.org/officeDocument/2006/relationships/image" Target="../media/image208.png"/><Relationship Id="rId1" Type="http://schemas.openxmlformats.org/officeDocument/2006/relationships/slideLayout" Target="../slideLayouts/slideLayout8.xml"/><Relationship Id="rId5" Type="http://schemas.openxmlformats.org/officeDocument/2006/relationships/image" Target="../media/image202.png"/><Relationship Id="rId4" Type="http://schemas.openxmlformats.org/officeDocument/2006/relationships/image" Target="../media/image210.png"/></Relationships>
</file>

<file path=ppt/slides/_rels/slide202.xml.rels><?xml version="1.0" encoding="UTF-8" standalone="yes"?>
<Relationships xmlns="http://schemas.openxmlformats.org/package/2006/relationships"><Relationship Id="rId3" Type="http://schemas.openxmlformats.org/officeDocument/2006/relationships/image" Target="../media/image212.png"/><Relationship Id="rId2" Type="http://schemas.openxmlformats.org/officeDocument/2006/relationships/image" Target="../media/image211.png"/><Relationship Id="rId1" Type="http://schemas.openxmlformats.org/officeDocument/2006/relationships/slideLayout" Target="../slideLayouts/slideLayout8.xml"/></Relationships>
</file>

<file path=ppt/slides/_rels/slide203.xml.rels><?xml version="1.0" encoding="UTF-8" standalone="yes"?>
<Relationships xmlns="http://schemas.openxmlformats.org/package/2006/relationships"><Relationship Id="rId8" Type="http://schemas.openxmlformats.org/officeDocument/2006/relationships/image" Target="../media/image218.png"/><Relationship Id="rId3" Type="http://schemas.openxmlformats.org/officeDocument/2006/relationships/image" Target="../media/image214.png"/><Relationship Id="rId7" Type="http://schemas.openxmlformats.org/officeDocument/2006/relationships/image" Target="../media/image217.png"/><Relationship Id="rId2" Type="http://schemas.openxmlformats.org/officeDocument/2006/relationships/image" Target="../media/image213.png"/><Relationship Id="rId1" Type="http://schemas.openxmlformats.org/officeDocument/2006/relationships/slideLayout" Target="../slideLayouts/slideLayout8.xml"/><Relationship Id="rId6" Type="http://schemas.openxmlformats.org/officeDocument/2006/relationships/image" Target="../media/image216.png"/><Relationship Id="rId5" Type="http://schemas.openxmlformats.org/officeDocument/2006/relationships/image" Target="../media/image215.png"/><Relationship Id="rId4" Type="http://schemas.openxmlformats.org/officeDocument/2006/relationships/image" Target="../media/image212.png"/><Relationship Id="rId9" Type="http://schemas.openxmlformats.org/officeDocument/2006/relationships/image" Target="../media/image219.png"/></Relationships>
</file>

<file path=ppt/slides/_rels/slide204.xml.rels><?xml version="1.0" encoding="UTF-8" standalone="yes"?>
<Relationships xmlns="http://schemas.openxmlformats.org/package/2006/relationships"><Relationship Id="rId2" Type="http://schemas.openxmlformats.org/officeDocument/2006/relationships/image" Target="../media/image220.png"/><Relationship Id="rId1" Type="http://schemas.openxmlformats.org/officeDocument/2006/relationships/slideLayout" Target="../slideLayouts/slideLayout8.xml"/></Relationships>
</file>

<file path=ppt/slides/_rels/slide205.xml.rels><?xml version="1.0" encoding="UTF-8" standalone="yes"?>
<Relationships xmlns="http://schemas.openxmlformats.org/package/2006/relationships"><Relationship Id="rId3" Type="http://schemas.openxmlformats.org/officeDocument/2006/relationships/image" Target="../media/image222.png"/><Relationship Id="rId2" Type="http://schemas.openxmlformats.org/officeDocument/2006/relationships/image" Target="../media/image221.png"/><Relationship Id="rId1" Type="http://schemas.openxmlformats.org/officeDocument/2006/relationships/slideLayout" Target="../slideLayouts/slideLayout8.xml"/></Relationships>
</file>

<file path=ppt/slides/_rels/slide206.xml.rels><?xml version="1.0" encoding="UTF-8" standalone="yes"?>
<Relationships xmlns="http://schemas.openxmlformats.org/package/2006/relationships"><Relationship Id="rId3" Type="http://schemas.openxmlformats.org/officeDocument/2006/relationships/image" Target="../media/image224.png"/><Relationship Id="rId2" Type="http://schemas.openxmlformats.org/officeDocument/2006/relationships/image" Target="../media/image223.png"/><Relationship Id="rId1" Type="http://schemas.openxmlformats.org/officeDocument/2006/relationships/slideLayout" Target="../slideLayouts/slideLayout8.xml"/></Relationships>
</file>

<file path=ppt/slides/_rels/slide20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9.xml"/></Relationships>
</file>

<file path=ppt/slides/_rels/slide208.xml.rels><?xml version="1.0" encoding="UTF-8" standalone="yes"?>
<Relationships xmlns="http://schemas.openxmlformats.org/package/2006/relationships"><Relationship Id="rId3" Type="http://schemas.openxmlformats.org/officeDocument/2006/relationships/image" Target="../media/image204.png"/><Relationship Id="rId2" Type="http://schemas.openxmlformats.org/officeDocument/2006/relationships/notesSlide" Target="../notesSlides/notesSlide88.xml"/><Relationship Id="rId1" Type="http://schemas.openxmlformats.org/officeDocument/2006/relationships/slideLayout" Target="../slideLayouts/slideLayout9.xml"/><Relationship Id="rId5" Type="http://schemas.openxmlformats.org/officeDocument/2006/relationships/image" Target="../media/image206.png"/><Relationship Id="rId4" Type="http://schemas.openxmlformats.org/officeDocument/2006/relationships/image" Target="../media/image205.png"/></Relationships>
</file>

<file path=ppt/slides/_rels/slide209.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notesSlide" Target="../notesSlides/notesSlide89.xml"/><Relationship Id="rId7" Type="http://schemas.openxmlformats.org/officeDocument/2006/relationships/image" Target="../media/image225.png"/><Relationship Id="rId2" Type="http://schemas.openxmlformats.org/officeDocument/2006/relationships/slideLayout" Target="../slideLayouts/slideLayout9.xml"/><Relationship Id="rId1" Type="http://schemas.openxmlformats.org/officeDocument/2006/relationships/tags" Target="../tags/tag6.xml"/><Relationship Id="rId6" Type="http://schemas.openxmlformats.org/officeDocument/2006/relationships/image" Target="../media/image204.png"/><Relationship Id="rId5" Type="http://schemas.openxmlformats.org/officeDocument/2006/relationships/image" Target="../media/image206.png"/><Relationship Id="rId4" Type="http://schemas.openxmlformats.org/officeDocument/2006/relationships/image" Target="../media/image205.png"/></Relationships>
</file>

<file path=ppt/slides/_rels/slide21.xml.rels><?xml version="1.0" encoding="UTF-8" standalone="yes"?>
<Relationships xmlns="http://schemas.openxmlformats.org/package/2006/relationships"><Relationship Id="rId8" Type="http://schemas.openxmlformats.org/officeDocument/2006/relationships/image" Target="../media/image28.png"/><Relationship Id="rId13" Type="http://schemas.openxmlformats.org/officeDocument/2006/relationships/image" Target="../media/image33.png"/><Relationship Id="rId3" Type="http://schemas.openxmlformats.org/officeDocument/2006/relationships/image" Target="../media/image23.jpg"/><Relationship Id="rId7" Type="http://schemas.openxmlformats.org/officeDocument/2006/relationships/image" Target="../media/image27.png"/><Relationship Id="rId12" Type="http://schemas.openxmlformats.org/officeDocument/2006/relationships/image" Target="../media/image32.png"/><Relationship Id="rId2" Type="http://schemas.openxmlformats.org/officeDocument/2006/relationships/notesSlide" Target="../notesSlides/notesSlide14.xml"/><Relationship Id="rId16" Type="http://schemas.openxmlformats.org/officeDocument/2006/relationships/image" Target="../media/image36.png"/><Relationship Id="rId1" Type="http://schemas.openxmlformats.org/officeDocument/2006/relationships/slideLayout" Target="../slideLayouts/slideLayout9.xml"/><Relationship Id="rId6" Type="http://schemas.openxmlformats.org/officeDocument/2006/relationships/image" Target="../media/image26.png"/><Relationship Id="rId11" Type="http://schemas.openxmlformats.org/officeDocument/2006/relationships/image" Target="../media/image31.png"/><Relationship Id="rId5" Type="http://schemas.openxmlformats.org/officeDocument/2006/relationships/image" Target="../media/image25.png"/><Relationship Id="rId15" Type="http://schemas.openxmlformats.org/officeDocument/2006/relationships/image" Target="../media/image35.png"/><Relationship Id="rId10" Type="http://schemas.openxmlformats.org/officeDocument/2006/relationships/image" Target="../media/image30.png"/><Relationship Id="rId4" Type="http://schemas.openxmlformats.org/officeDocument/2006/relationships/image" Target="../media/image24.png"/><Relationship Id="rId9" Type="http://schemas.openxmlformats.org/officeDocument/2006/relationships/image" Target="../media/image29.png"/><Relationship Id="rId14" Type="http://schemas.openxmlformats.org/officeDocument/2006/relationships/image" Target="../media/image34.png"/></Relationships>
</file>

<file path=ppt/slides/_rels/slide210.xml.rels><?xml version="1.0" encoding="UTF-8" standalone="yes"?>
<Relationships xmlns="http://schemas.openxmlformats.org/package/2006/relationships"><Relationship Id="rId3" Type="http://schemas.openxmlformats.org/officeDocument/2006/relationships/image" Target="../media/image226.png"/><Relationship Id="rId2" Type="http://schemas.openxmlformats.org/officeDocument/2006/relationships/notesSlide" Target="../notesSlides/notesSlide90.xml"/><Relationship Id="rId1" Type="http://schemas.openxmlformats.org/officeDocument/2006/relationships/slideLayout" Target="../slideLayouts/slideLayout9.xml"/><Relationship Id="rId4" Type="http://schemas.openxmlformats.org/officeDocument/2006/relationships/image" Target="../media/image227.png"/></Relationships>
</file>

<file path=ppt/slides/_rels/slide21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91.xml"/><Relationship Id="rId1" Type="http://schemas.openxmlformats.org/officeDocument/2006/relationships/slideLayout" Target="../slideLayouts/slideLayout3.xml"/></Relationships>
</file>

<file path=ppt/slides/_rels/slide212.xml.rels><?xml version="1.0" encoding="UTF-8" standalone="yes"?>
<Relationships xmlns="http://schemas.openxmlformats.org/package/2006/relationships"><Relationship Id="rId3" Type="http://schemas.openxmlformats.org/officeDocument/2006/relationships/hyperlink" Target="https://www.ncetm.org.uk/media/ijogstuu/ncetm_mm_sp1_y3_se18_teach.pdf#page=17" TargetMode="External"/><Relationship Id="rId2" Type="http://schemas.openxmlformats.org/officeDocument/2006/relationships/notesSlide" Target="../notesSlides/notesSlide92.xml"/><Relationship Id="rId1" Type="http://schemas.openxmlformats.org/officeDocument/2006/relationships/slideLayout" Target="../slideLayouts/slideLayout5.xml"/><Relationship Id="rId5" Type="http://schemas.openxmlformats.org/officeDocument/2006/relationships/image" Target="../media/image124.jpeg"/><Relationship Id="rId4" Type="http://schemas.openxmlformats.org/officeDocument/2006/relationships/slide" Target="slide3.xml"/></Relationships>
</file>

<file path=ppt/slides/_rels/slide213.xml.rels><?xml version="1.0" encoding="UTF-8" standalone="yes"?>
<Relationships xmlns="http://schemas.openxmlformats.org/package/2006/relationships"><Relationship Id="rId2" Type="http://schemas.openxmlformats.org/officeDocument/2006/relationships/image" Target="../media/image228.png"/><Relationship Id="rId1" Type="http://schemas.openxmlformats.org/officeDocument/2006/relationships/slideLayout" Target="../slideLayouts/slideLayout8.xml"/></Relationships>
</file>

<file path=ppt/slides/_rels/slide214.xml.rels><?xml version="1.0" encoding="UTF-8" standalone="yes"?>
<Relationships xmlns="http://schemas.openxmlformats.org/package/2006/relationships"><Relationship Id="rId2" Type="http://schemas.openxmlformats.org/officeDocument/2006/relationships/image" Target="../media/image229.png"/><Relationship Id="rId1" Type="http://schemas.openxmlformats.org/officeDocument/2006/relationships/slideLayout" Target="../slideLayouts/slideLayout8.xml"/></Relationships>
</file>

<file path=ppt/slides/_rels/slide21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93.xml"/><Relationship Id="rId1" Type="http://schemas.openxmlformats.org/officeDocument/2006/relationships/slideLayout" Target="../slideLayouts/slideLayout3.xml"/></Relationships>
</file>

<file path=ppt/slides/_rels/slide216.xml.rels><?xml version="1.0" encoding="UTF-8" standalone="yes"?>
<Relationships xmlns="http://schemas.openxmlformats.org/package/2006/relationships"><Relationship Id="rId3" Type="http://schemas.openxmlformats.org/officeDocument/2006/relationships/hyperlink" Target="https://www.ncetm.org.uk/media/ijogstuu/ncetm_mm_sp1_y3_se18_teach.pdf#page=18" TargetMode="External"/><Relationship Id="rId2" Type="http://schemas.openxmlformats.org/officeDocument/2006/relationships/notesSlide" Target="../notesSlides/notesSlide94.xml"/><Relationship Id="rId1" Type="http://schemas.openxmlformats.org/officeDocument/2006/relationships/slideLayout" Target="../slideLayouts/slideLayout5.xml"/><Relationship Id="rId5" Type="http://schemas.openxmlformats.org/officeDocument/2006/relationships/image" Target="../media/image124.jpeg"/><Relationship Id="rId4" Type="http://schemas.openxmlformats.org/officeDocument/2006/relationships/slide" Target="slide3.xml"/></Relationships>
</file>

<file path=ppt/slides/_rels/slide217.xml.rels><?xml version="1.0" encoding="UTF-8" standalone="yes"?>
<Relationships xmlns="http://schemas.openxmlformats.org/package/2006/relationships"><Relationship Id="rId8" Type="http://schemas.openxmlformats.org/officeDocument/2006/relationships/image" Target="../media/image236.png"/><Relationship Id="rId13" Type="http://schemas.openxmlformats.org/officeDocument/2006/relationships/image" Target="../media/image241.png"/><Relationship Id="rId3" Type="http://schemas.openxmlformats.org/officeDocument/2006/relationships/image" Target="../media/image231.png"/><Relationship Id="rId7" Type="http://schemas.openxmlformats.org/officeDocument/2006/relationships/image" Target="../media/image235.png"/><Relationship Id="rId12" Type="http://schemas.openxmlformats.org/officeDocument/2006/relationships/image" Target="../media/image240.png"/><Relationship Id="rId2" Type="http://schemas.openxmlformats.org/officeDocument/2006/relationships/image" Target="../media/image230.png"/><Relationship Id="rId1" Type="http://schemas.openxmlformats.org/officeDocument/2006/relationships/slideLayout" Target="../slideLayouts/slideLayout8.xml"/><Relationship Id="rId6" Type="http://schemas.openxmlformats.org/officeDocument/2006/relationships/image" Target="../media/image234.png"/><Relationship Id="rId11" Type="http://schemas.openxmlformats.org/officeDocument/2006/relationships/image" Target="../media/image239.png"/><Relationship Id="rId5" Type="http://schemas.openxmlformats.org/officeDocument/2006/relationships/image" Target="../media/image233.png"/><Relationship Id="rId10" Type="http://schemas.openxmlformats.org/officeDocument/2006/relationships/image" Target="../media/image238.png"/><Relationship Id="rId4" Type="http://schemas.openxmlformats.org/officeDocument/2006/relationships/image" Target="../media/image232.png"/><Relationship Id="rId9" Type="http://schemas.openxmlformats.org/officeDocument/2006/relationships/image" Target="../media/image237.png"/></Relationships>
</file>

<file path=ppt/slides/_rels/slide218.xml.rels><?xml version="1.0" encoding="UTF-8" standalone="yes"?>
<Relationships xmlns="http://schemas.openxmlformats.org/package/2006/relationships"><Relationship Id="rId2" Type="http://schemas.openxmlformats.org/officeDocument/2006/relationships/image" Target="../media/image242.png"/><Relationship Id="rId1" Type="http://schemas.openxmlformats.org/officeDocument/2006/relationships/slideLayout" Target="../slideLayouts/slideLayout8.xml"/></Relationships>
</file>

<file path=ppt/slides/_rels/slide219.xml.rels><?xml version="1.0" encoding="UTF-8" standalone="yes"?>
<Relationships xmlns="http://schemas.openxmlformats.org/package/2006/relationships"><Relationship Id="rId8" Type="http://schemas.openxmlformats.org/officeDocument/2006/relationships/image" Target="../media/image249.png"/><Relationship Id="rId3" Type="http://schemas.openxmlformats.org/officeDocument/2006/relationships/image" Target="../media/image244.png"/><Relationship Id="rId7" Type="http://schemas.openxmlformats.org/officeDocument/2006/relationships/image" Target="../media/image248.png"/><Relationship Id="rId2" Type="http://schemas.openxmlformats.org/officeDocument/2006/relationships/image" Target="../media/image243.png"/><Relationship Id="rId1" Type="http://schemas.openxmlformats.org/officeDocument/2006/relationships/slideLayout" Target="../slideLayouts/slideLayout8.xml"/><Relationship Id="rId6" Type="http://schemas.openxmlformats.org/officeDocument/2006/relationships/image" Target="../media/image247.png"/><Relationship Id="rId5" Type="http://schemas.openxmlformats.org/officeDocument/2006/relationships/image" Target="../media/image246.png"/><Relationship Id="rId10" Type="http://schemas.openxmlformats.org/officeDocument/2006/relationships/image" Target="../media/image251.png"/><Relationship Id="rId4" Type="http://schemas.openxmlformats.org/officeDocument/2006/relationships/image" Target="../media/image245.png"/><Relationship Id="rId9" Type="http://schemas.openxmlformats.org/officeDocument/2006/relationships/image" Target="../media/image250.png"/></Relationships>
</file>

<file path=ppt/slides/_rels/slide2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9.xml"/></Relationships>
</file>

<file path=ppt/slides/_rels/slide220.xml.rels><?xml version="1.0" encoding="UTF-8" standalone="yes"?>
<Relationships xmlns="http://schemas.openxmlformats.org/package/2006/relationships"><Relationship Id="rId8" Type="http://schemas.openxmlformats.org/officeDocument/2006/relationships/image" Target="../media/image243.png"/><Relationship Id="rId3" Type="http://schemas.openxmlformats.org/officeDocument/2006/relationships/image" Target="../media/image253.png"/><Relationship Id="rId7" Type="http://schemas.openxmlformats.org/officeDocument/2006/relationships/image" Target="../media/image257.png"/><Relationship Id="rId2" Type="http://schemas.openxmlformats.org/officeDocument/2006/relationships/image" Target="../media/image252.png"/><Relationship Id="rId1" Type="http://schemas.openxmlformats.org/officeDocument/2006/relationships/slideLayout" Target="../slideLayouts/slideLayout8.xml"/><Relationship Id="rId6" Type="http://schemas.openxmlformats.org/officeDocument/2006/relationships/image" Target="../media/image256.png"/><Relationship Id="rId5" Type="http://schemas.openxmlformats.org/officeDocument/2006/relationships/image" Target="../media/image255.png"/><Relationship Id="rId4" Type="http://schemas.openxmlformats.org/officeDocument/2006/relationships/image" Target="../media/image254.png"/></Relationships>
</file>

<file path=ppt/slides/_rels/slide221.xml.rels><?xml version="1.0" encoding="UTF-8" standalone="yes"?>
<Relationships xmlns="http://schemas.openxmlformats.org/package/2006/relationships"><Relationship Id="rId3" Type="http://schemas.openxmlformats.org/officeDocument/2006/relationships/notesSlide" Target="../notesSlides/notesSlide95.xml"/><Relationship Id="rId2" Type="http://schemas.openxmlformats.org/officeDocument/2006/relationships/slideLayout" Target="../slideLayouts/slideLayout9.xml"/><Relationship Id="rId1" Type="http://schemas.openxmlformats.org/officeDocument/2006/relationships/tags" Target="../tags/tag7.xml"/><Relationship Id="rId5" Type="http://schemas.openxmlformats.org/officeDocument/2006/relationships/image" Target="../media/image1410.png"/><Relationship Id="rId4" Type="http://schemas.openxmlformats.org/officeDocument/2006/relationships/customXml" Target="../ink/ink2.xml"/></Relationships>
</file>

<file path=ppt/slides/_rels/slide22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96.xml"/><Relationship Id="rId1" Type="http://schemas.openxmlformats.org/officeDocument/2006/relationships/slideLayout" Target="../slideLayouts/slideLayout3.xml"/></Relationships>
</file>

<file path=ppt/slides/_rels/slide223.xml.rels><?xml version="1.0" encoding="UTF-8" standalone="yes"?>
<Relationships xmlns="http://schemas.openxmlformats.org/package/2006/relationships"><Relationship Id="rId3" Type="http://schemas.openxmlformats.org/officeDocument/2006/relationships/hyperlink" Target="https://www.ncetm.org.uk/media/ijogstuu/ncetm_mm_sp1_y3_se18_teach.pdf#page=18" TargetMode="External"/><Relationship Id="rId2" Type="http://schemas.openxmlformats.org/officeDocument/2006/relationships/notesSlide" Target="../notesSlides/notesSlide97.xml"/><Relationship Id="rId1" Type="http://schemas.openxmlformats.org/officeDocument/2006/relationships/slideLayout" Target="../slideLayouts/slideLayout5.xml"/><Relationship Id="rId5" Type="http://schemas.openxmlformats.org/officeDocument/2006/relationships/image" Target="../media/image124.jpeg"/><Relationship Id="rId4" Type="http://schemas.openxmlformats.org/officeDocument/2006/relationships/slide" Target="slide3.xml"/></Relationships>
</file>

<file path=ppt/slides/_rels/slide224.xml.rels><?xml version="1.0" encoding="UTF-8" standalone="yes"?>
<Relationships xmlns="http://schemas.openxmlformats.org/package/2006/relationships"><Relationship Id="rId2" Type="http://schemas.openxmlformats.org/officeDocument/2006/relationships/image" Target="../media/image258.png"/><Relationship Id="rId1" Type="http://schemas.openxmlformats.org/officeDocument/2006/relationships/slideLayout" Target="../slideLayouts/slideLayout8.xml"/></Relationships>
</file>

<file path=ppt/slides/_rels/slide225.xml.rels><?xml version="1.0" encoding="UTF-8" standalone="yes"?>
<Relationships xmlns="http://schemas.openxmlformats.org/package/2006/relationships"><Relationship Id="rId3" Type="http://schemas.openxmlformats.org/officeDocument/2006/relationships/image" Target="../media/image260.png"/><Relationship Id="rId2" Type="http://schemas.openxmlformats.org/officeDocument/2006/relationships/image" Target="../media/image259.png"/><Relationship Id="rId1" Type="http://schemas.openxmlformats.org/officeDocument/2006/relationships/slideLayout" Target="../slideLayouts/slideLayout8.xml"/></Relationships>
</file>

<file path=ppt/slides/_rels/slide226.xml.rels><?xml version="1.0" encoding="UTF-8" standalone="yes"?>
<Relationships xmlns="http://schemas.openxmlformats.org/package/2006/relationships"><Relationship Id="rId3" Type="http://schemas.openxmlformats.org/officeDocument/2006/relationships/image" Target="../media/image262.png"/><Relationship Id="rId7" Type="http://schemas.openxmlformats.org/officeDocument/2006/relationships/image" Target="../media/image266.png"/><Relationship Id="rId2" Type="http://schemas.openxmlformats.org/officeDocument/2006/relationships/image" Target="../media/image261.png"/><Relationship Id="rId1" Type="http://schemas.openxmlformats.org/officeDocument/2006/relationships/slideLayout" Target="../slideLayouts/slideLayout8.xml"/><Relationship Id="rId6" Type="http://schemas.openxmlformats.org/officeDocument/2006/relationships/image" Target="../media/image265.png"/><Relationship Id="rId5" Type="http://schemas.openxmlformats.org/officeDocument/2006/relationships/image" Target="../media/image264.png"/><Relationship Id="rId4" Type="http://schemas.openxmlformats.org/officeDocument/2006/relationships/image" Target="../media/image263.png"/></Relationships>
</file>

<file path=ppt/slides/_rels/slide227.xml.rels><?xml version="1.0" encoding="UTF-8" standalone="yes"?>
<Relationships xmlns="http://schemas.openxmlformats.org/package/2006/relationships"><Relationship Id="rId2" Type="http://schemas.openxmlformats.org/officeDocument/2006/relationships/image" Target="../media/image267.png"/><Relationship Id="rId1" Type="http://schemas.openxmlformats.org/officeDocument/2006/relationships/slideLayout" Target="../slideLayouts/slideLayout8.xml"/></Relationships>
</file>

<file path=ppt/slides/_rels/slide228.xml.rels><?xml version="1.0" encoding="UTF-8" standalone="yes"?>
<Relationships xmlns="http://schemas.openxmlformats.org/package/2006/relationships"><Relationship Id="rId3" Type="http://schemas.openxmlformats.org/officeDocument/2006/relationships/image" Target="../media/image268.png"/><Relationship Id="rId2" Type="http://schemas.openxmlformats.org/officeDocument/2006/relationships/notesSlide" Target="../notesSlides/notesSlide98.xml"/><Relationship Id="rId1" Type="http://schemas.openxmlformats.org/officeDocument/2006/relationships/slideLayout" Target="../slideLayouts/slideLayout8.xml"/></Relationships>
</file>

<file path=ppt/slides/_rels/slide22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99.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9.xml"/></Relationships>
</file>

<file path=ppt/slides/_rels/slide230.xml.rels><?xml version="1.0" encoding="UTF-8" standalone="yes"?>
<Relationships xmlns="http://schemas.openxmlformats.org/package/2006/relationships"><Relationship Id="rId3" Type="http://schemas.openxmlformats.org/officeDocument/2006/relationships/hyperlink" Target="https://www.ncetm.org.uk/media/ijogstuu/ncetm_mm_sp1_y3_se18_teach.pdf#page=22" TargetMode="External"/><Relationship Id="rId2" Type="http://schemas.openxmlformats.org/officeDocument/2006/relationships/notesSlide" Target="../notesSlides/notesSlide100.xml"/><Relationship Id="rId1" Type="http://schemas.openxmlformats.org/officeDocument/2006/relationships/slideLayout" Target="../slideLayouts/slideLayout5.xml"/><Relationship Id="rId5" Type="http://schemas.openxmlformats.org/officeDocument/2006/relationships/image" Target="../media/image124.jpeg"/><Relationship Id="rId4" Type="http://schemas.openxmlformats.org/officeDocument/2006/relationships/slide" Target="slide3.xml"/></Relationships>
</file>

<file path=ppt/slides/_rels/slide231.xml.rels><?xml version="1.0" encoding="UTF-8" standalone="yes"?>
<Relationships xmlns="http://schemas.openxmlformats.org/package/2006/relationships"><Relationship Id="rId3" Type="http://schemas.openxmlformats.org/officeDocument/2006/relationships/image" Target="../media/image270.png"/><Relationship Id="rId2" Type="http://schemas.openxmlformats.org/officeDocument/2006/relationships/image" Target="../media/image269.png"/><Relationship Id="rId1" Type="http://schemas.openxmlformats.org/officeDocument/2006/relationships/slideLayout" Target="../slideLayouts/slideLayout8.xml"/></Relationships>
</file>

<file path=ppt/slides/_rels/slide232.xml.rels><?xml version="1.0" encoding="UTF-8" standalone="yes"?>
<Relationships xmlns="http://schemas.openxmlformats.org/package/2006/relationships"><Relationship Id="rId2" Type="http://schemas.openxmlformats.org/officeDocument/2006/relationships/image" Target="../media/image271.png"/><Relationship Id="rId1" Type="http://schemas.openxmlformats.org/officeDocument/2006/relationships/slideLayout" Target="../slideLayouts/slideLayout8.xml"/></Relationships>
</file>

<file path=ppt/slides/_rels/slide233.xml.rels><?xml version="1.0" encoding="UTF-8" standalone="yes"?>
<Relationships xmlns="http://schemas.openxmlformats.org/package/2006/relationships"><Relationship Id="rId2" Type="http://schemas.openxmlformats.org/officeDocument/2006/relationships/image" Target="../media/image272.png"/><Relationship Id="rId1" Type="http://schemas.openxmlformats.org/officeDocument/2006/relationships/slideLayout" Target="../slideLayouts/slideLayout8.xml"/></Relationships>
</file>

<file path=ppt/slides/_rels/slide234.xml.rels><?xml version="1.0" encoding="UTF-8" standalone="yes"?>
<Relationships xmlns="http://schemas.openxmlformats.org/package/2006/relationships"><Relationship Id="rId3" Type="http://schemas.openxmlformats.org/officeDocument/2006/relationships/image" Target="../media/image273.png"/><Relationship Id="rId2" Type="http://schemas.openxmlformats.org/officeDocument/2006/relationships/notesSlide" Target="../notesSlides/notesSlide101.xml"/><Relationship Id="rId1" Type="http://schemas.openxmlformats.org/officeDocument/2006/relationships/slideLayout" Target="../slideLayouts/slideLayout8.xml"/></Relationships>
</file>

<file path=ppt/slides/_rels/slide23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36.xml.rels><?xml version="1.0" encoding="UTF-8" standalone="yes"?>
<Relationships xmlns="http://schemas.openxmlformats.org/package/2006/relationships"><Relationship Id="rId2" Type="http://schemas.openxmlformats.org/officeDocument/2006/relationships/image" Target="../media/image274.png"/><Relationship Id="rId1" Type="http://schemas.openxmlformats.org/officeDocument/2006/relationships/slideLayout" Target="../slideLayouts/slideLayout8.xml"/></Relationships>
</file>

<file path=ppt/slides/_rels/slide237.xml.rels><?xml version="1.0" encoding="UTF-8" standalone="yes"?>
<Relationships xmlns="http://schemas.openxmlformats.org/package/2006/relationships"><Relationship Id="rId3" Type="http://schemas.openxmlformats.org/officeDocument/2006/relationships/notesSlide" Target="../notesSlides/notesSlide102.xml"/><Relationship Id="rId7" Type="http://schemas.openxmlformats.org/officeDocument/2006/relationships/image" Target="../media/image1880.png"/><Relationship Id="rId2" Type="http://schemas.openxmlformats.org/officeDocument/2006/relationships/slideLayout" Target="../slideLayouts/slideLayout9.xml"/><Relationship Id="rId1" Type="http://schemas.openxmlformats.org/officeDocument/2006/relationships/tags" Target="../tags/tag8.xml"/><Relationship Id="rId6" Type="http://schemas.openxmlformats.org/officeDocument/2006/relationships/customXml" Target="../ink/ink4.xml"/><Relationship Id="rId5" Type="http://schemas.openxmlformats.org/officeDocument/2006/relationships/image" Target="../media/image1710.png"/><Relationship Id="rId4" Type="http://schemas.openxmlformats.org/officeDocument/2006/relationships/customXml" Target="../ink/ink3.xml"/></Relationships>
</file>

<file path=ppt/slides/_rels/slide238.xml.rels><?xml version="1.0" encoding="UTF-8" standalone="yes"?>
<Relationships xmlns="http://schemas.openxmlformats.org/package/2006/relationships"><Relationship Id="rId3" Type="http://schemas.openxmlformats.org/officeDocument/2006/relationships/notesSlide" Target="../notesSlides/notesSlide103.xml"/><Relationship Id="rId7" Type="http://schemas.openxmlformats.org/officeDocument/2006/relationships/image" Target="../media/image1880.png"/><Relationship Id="rId2" Type="http://schemas.openxmlformats.org/officeDocument/2006/relationships/slideLayout" Target="../slideLayouts/slideLayout9.xml"/><Relationship Id="rId1" Type="http://schemas.openxmlformats.org/officeDocument/2006/relationships/tags" Target="../tags/tag9.xml"/><Relationship Id="rId6" Type="http://schemas.openxmlformats.org/officeDocument/2006/relationships/customXml" Target="../ink/ink6.xml"/><Relationship Id="rId5" Type="http://schemas.openxmlformats.org/officeDocument/2006/relationships/image" Target="../media/image1710.png"/><Relationship Id="rId4" Type="http://schemas.openxmlformats.org/officeDocument/2006/relationships/customXml" Target="../ink/ink5.xml"/></Relationships>
</file>

<file path=ppt/slides/_rels/slide239.xml.rels><?xml version="1.0" encoding="UTF-8" standalone="yes"?>
<Relationships xmlns="http://schemas.openxmlformats.org/package/2006/relationships"><Relationship Id="rId3" Type="http://schemas.openxmlformats.org/officeDocument/2006/relationships/image" Target="../media/image275.png"/><Relationship Id="rId2" Type="http://schemas.openxmlformats.org/officeDocument/2006/relationships/notesSlide" Target="../notesSlides/notesSlide104.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240.xml.rels><?xml version="1.0" encoding="UTF-8" standalone="yes"?>
<Relationships xmlns="http://schemas.openxmlformats.org/package/2006/relationships"><Relationship Id="rId3" Type="http://schemas.openxmlformats.org/officeDocument/2006/relationships/image" Target="../media/image276.png"/><Relationship Id="rId2" Type="http://schemas.openxmlformats.org/officeDocument/2006/relationships/notesSlide" Target="../notesSlides/notesSlide105.xml"/><Relationship Id="rId1" Type="http://schemas.openxmlformats.org/officeDocument/2006/relationships/slideLayout" Target="../slideLayouts/slideLayout9.xml"/><Relationship Id="rId4" Type="http://schemas.openxmlformats.org/officeDocument/2006/relationships/image" Target="../media/image277.png"/></Relationships>
</file>

<file path=ppt/slides/_rels/slide241.xml.rels><?xml version="1.0" encoding="UTF-8" standalone="yes"?>
<Relationships xmlns="http://schemas.openxmlformats.org/package/2006/relationships"><Relationship Id="rId2" Type="http://schemas.openxmlformats.org/officeDocument/2006/relationships/image" Target="../media/image274.png"/><Relationship Id="rId1" Type="http://schemas.openxmlformats.org/officeDocument/2006/relationships/slideLayout" Target="../slideLayouts/slideLayout9.xml"/></Relationships>
</file>

<file path=ppt/slides/_rels/slide242.xml.rels><?xml version="1.0" encoding="UTF-8" standalone="yes"?>
<Relationships xmlns="http://schemas.openxmlformats.org/package/2006/relationships"><Relationship Id="rId3" Type="http://schemas.openxmlformats.org/officeDocument/2006/relationships/notesSlide" Target="../notesSlides/notesSlide106.xml"/><Relationship Id="rId7" Type="http://schemas.openxmlformats.org/officeDocument/2006/relationships/image" Target="../media/image1880.png"/><Relationship Id="rId2" Type="http://schemas.openxmlformats.org/officeDocument/2006/relationships/slideLayout" Target="../slideLayouts/slideLayout9.xml"/><Relationship Id="rId1" Type="http://schemas.openxmlformats.org/officeDocument/2006/relationships/tags" Target="../tags/tag10.xml"/><Relationship Id="rId6" Type="http://schemas.openxmlformats.org/officeDocument/2006/relationships/customXml" Target="../ink/ink8.xml"/><Relationship Id="rId5" Type="http://schemas.openxmlformats.org/officeDocument/2006/relationships/image" Target="../media/image1710.png"/><Relationship Id="rId4" Type="http://schemas.openxmlformats.org/officeDocument/2006/relationships/customXml" Target="../ink/ink7.xml"/></Relationships>
</file>

<file path=ppt/slides/_rels/slide243.xml.rels><?xml version="1.0" encoding="UTF-8" standalone="yes"?>
<Relationships xmlns="http://schemas.openxmlformats.org/package/2006/relationships"><Relationship Id="rId3" Type="http://schemas.openxmlformats.org/officeDocument/2006/relationships/notesSlide" Target="../notesSlides/notesSlide107.xml"/><Relationship Id="rId7" Type="http://schemas.openxmlformats.org/officeDocument/2006/relationships/image" Target="../media/image800.png"/><Relationship Id="rId2" Type="http://schemas.openxmlformats.org/officeDocument/2006/relationships/slideLayout" Target="../slideLayouts/slideLayout9.xml"/><Relationship Id="rId1" Type="http://schemas.openxmlformats.org/officeDocument/2006/relationships/tags" Target="../tags/tag11.xml"/><Relationship Id="rId6" Type="http://schemas.openxmlformats.org/officeDocument/2006/relationships/customXml" Target="../ink/ink10.xml"/><Relationship Id="rId5" Type="http://schemas.openxmlformats.org/officeDocument/2006/relationships/image" Target="../media/image1710.png"/><Relationship Id="rId4" Type="http://schemas.openxmlformats.org/officeDocument/2006/relationships/customXml" Target="../ink/ink9.xml"/></Relationships>
</file>

<file path=ppt/slides/_rels/slide24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08.xml"/><Relationship Id="rId1" Type="http://schemas.openxmlformats.org/officeDocument/2006/relationships/slideLayout" Target="../slideLayouts/slideLayout3.xml"/></Relationships>
</file>

<file path=ppt/slides/_rels/slide245.xml.rels><?xml version="1.0" encoding="UTF-8" standalone="yes"?>
<Relationships xmlns="http://schemas.openxmlformats.org/package/2006/relationships"><Relationship Id="rId3" Type="http://schemas.openxmlformats.org/officeDocument/2006/relationships/hyperlink" Target="https://www.ncetm.org.uk/media/ijogstuu/ncetm_mm_sp1_y3_se18_teach.pdf#page=26" TargetMode="External"/><Relationship Id="rId2" Type="http://schemas.openxmlformats.org/officeDocument/2006/relationships/notesSlide" Target="../notesSlides/notesSlide109.xml"/><Relationship Id="rId1" Type="http://schemas.openxmlformats.org/officeDocument/2006/relationships/slideLayout" Target="../slideLayouts/slideLayout5.xml"/><Relationship Id="rId5" Type="http://schemas.openxmlformats.org/officeDocument/2006/relationships/image" Target="../media/image124.jpeg"/><Relationship Id="rId4" Type="http://schemas.openxmlformats.org/officeDocument/2006/relationships/slide" Target="slide3.xml"/></Relationships>
</file>

<file path=ppt/slides/_rels/slide246.xml.rels><?xml version="1.0" encoding="UTF-8" standalone="yes"?>
<Relationships xmlns="http://schemas.openxmlformats.org/package/2006/relationships"><Relationship Id="rId8" Type="http://schemas.openxmlformats.org/officeDocument/2006/relationships/image" Target="../media/image284.png"/><Relationship Id="rId3" Type="http://schemas.openxmlformats.org/officeDocument/2006/relationships/image" Target="../media/image279.png"/><Relationship Id="rId7" Type="http://schemas.openxmlformats.org/officeDocument/2006/relationships/image" Target="../media/image283.png"/><Relationship Id="rId12" Type="http://schemas.openxmlformats.org/officeDocument/2006/relationships/image" Target="../media/image288.png"/><Relationship Id="rId2" Type="http://schemas.openxmlformats.org/officeDocument/2006/relationships/image" Target="../media/image278.png"/><Relationship Id="rId1" Type="http://schemas.openxmlformats.org/officeDocument/2006/relationships/slideLayout" Target="../slideLayouts/slideLayout8.xml"/><Relationship Id="rId6" Type="http://schemas.openxmlformats.org/officeDocument/2006/relationships/image" Target="../media/image282.png"/><Relationship Id="rId11" Type="http://schemas.openxmlformats.org/officeDocument/2006/relationships/image" Target="../media/image287.png"/><Relationship Id="rId5" Type="http://schemas.openxmlformats.org/officeDocument/2006/relationships/image" Target="../media/image281.png"/><Relationship Id="rId10" Type="http://schemas.openxmlformats.org/officeDocument/2006/relationships/image" Target="../media/image286.png"/><Relationship Id="rId4" Type="http://schemas.openxmlformats.org/officeDocument/2006/relationships/image" Target="../media/image280.png"/><Relationship Id="rId9" Type="http://schemas.openxmlformats.org/officeDocument/2006/relationships/image" Target="../media/image285.png"/></Relationships>
</file>

<file path=ppt/slides/_rels/slide247.xml.rels><?xml version="1.0" encoding="UTF-8" standalone="yes"?>
<Relationships xmlns="http://schemas.openxmlformats.org/package/2006/relationships"><Relationship Id="rId3" Type="http://schemas.openxmlformats.org/officeDocument/2006/relationships/image" Target="../media/image289.png"/><Relationship Id="rId2" Type="http://schemas.openxmlformats.org/officeDocument/2006/relationships/notesSlide" Target="../notesSlides/notesSlide110.xml"/><Relationship Id="rId1" Type="http://schemas.openxmlformats.org/officeDocument/2006/relationships/slideLayout" Target="../slideLayouts/slideLayout8.xml"/></Relationships>
</file>

<file path=ppt/slides/_rels/slide24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11.xml"/><Relationship Id="rId1" Type="http://schemas.openxmlformats.org/officeDocument/2006/relationships/slideLayout" Target="../slideLayouts/slideLayout3.xml"/></Relationships>
</file>

<file path=ppt/slides/_rels/slide249.xml.rels><?xml version="1.0" encoding="UTF-8" standalone="yes"?>
<Relationships xmlns="http://schemas.openxmlformats.org/package/2006/relationships"><Relationship Id="rId3" Type="http://schemas.openxmlformats.org/officeDocument/2006/relationships/hyperlink" Target="https://www.ncetm.org.uk/media/ijogstuu/ncetm_mm_sp1_y3_se18_teach.pdf#page=26" TargetMode="External"/><Relationship Id="rId2" Type="http://schemas.openxmlformats.org/officeDocument/2006/relationships/notesSlide" Target="../notesSlides/notesSlide112.xml"/><Relationship Id="rId1" Type="http://schemas.openxmlformats.org/officeDocument/2006/relationships/slideLayout" Target="../slideLayouts/slideLayout5.xml"/><Relationship Id="rId5" Type="http://schemas.openxmlformats.org/officeDocument/2006/relationships/image" Target="../media/image124.jpeg"/><Relationship Id="rId4" Type="http://schemas.openxmlformats.org/officeDocument/2006/relationships/slide" Target="slide3.xml"/></Relationships>
</file>

<file path=ppt/slides/_rels/slide2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6.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swrp35kl/ncetm_mm_sp1_y3_se17_teach.pdf#page=8" TargetMode="External"/></Relationships>
</file>

<file path=ppt/slides/_rels/slide250.xml.rels><?xml version="1.0" encoding="UTF-8" standalone="yes"?>
<Relationships xmlns="http://schemas.openxmlformats.org/package/2006/relationships"><Relationship Id="rId2" Type="http://schemas.openxmlformats.org/officeDocument/2006/relationships/image" Target="../media/image290.png"/><Relationship Id="rId1" Type="http://schemas.openxmlformats.org/officeDocument/2006/relationships/slideLayout" Target="../slideLayouts/slideLayout8.xml"/></Relationships>
</file>

<file path=ppt/slides/_rels/slide251.xml.rels><?xml version="1.0" encoding="UTF-8" standalone="yes"?>
<Relationships xmlns="http://schemas.openxmlformats.org/package/2006/relationships"><Relationship Id="rId3" Type="http://schemas.openxmlformats.org/officeDocument/2006/relationships/image" Target="../media/image292.png"/><Relationship Id="rId2" Type="http://schemas.openxmlformats.org/officeDocument/2006/relationships/image" Target="../media/image291.png"/><Relationship Id="rId1" Type="http://schemas.openxmlformats.org/officeDocument/2006/relationships/slideLayout" Target="../slideLayouts/slideLayout8.xml"/><Relationship Id="rId5" Type="http://schemas.openxmlformats.org/officeDocument/2006/relationships/image" Target="../media/image294.png"/><Relationship Id="rId4" Type="http://schemas.openxmlformats.org/officeDocument/2006/relationships/image" Target="../media/image293.png"/></Relationships>
</file>

<file path=ppt/slides/_rels/slide25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13.xml"/><Relationship Id="rId1" Type="http://schemas.openxmlformats.org/officeDocument/2006/relationships/slideLayout" Target="../slideLayouts/slideLayout3.xml"/></Relationships>
</file>

<file path=ppt/slides/_rels/slide253.xml.rels><?xml version="1.0" encoding="UTF-8" standalone="yes"?>
<Relationships xmlns="http://schemas.openxmlformats.org/package/2006/relationships"><Relationship Id="rId3" Type="http://schemas.openxmlformats.org/officeDocument/2006/relationships/hyperlink" Target="https://www.ncetm.org.uk/media/ijogstuu/ncetm_mm_sp1_y3_se18_teach.pdf#page=28" TargetMode="External"/><Relationship Id="rId2" Type="http://schemas.openxmlformats.org/officeDocument/2006/relationships/notesSlide" Target="../notesSlides/notesSlide114.xml"/><Relationship Id="rId1" Type="http://schemas.openxmlformats.org/officeDocument/2006/relationships/slideLayout" Target="../slideLayouts/slideLayout5.xml"/><Relationship Id="rId5" Type="http://schemas.openxmlformats.org/officeDocument/2006/relationships/image" Target="../media/image124.jpeg"/><Relationship Id="rId4" Type="http://schemas.openxmlformats.org/officeDocument/2006/relationships/slide" Target="slide3.xml"/></Relationships>
</file>

<file path=ppt/slides/_rels/slide25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15.xml"/><Relationship Id="rId1" Type="http://schemas.openxmlformats.org/officeDocument/2006/relationships/slideLayout" Target="../slideLayouts/slideLayout3.xml"/></Relationships>
</file>

<file path=ppt/slides/_rels/slide255.xml.rels><?xml version="1.0" encoding="UTF-8" standalone="yes"?>
<Relationships xmlns="http://schemas.openxmlformats.org/package/2006/relationships"><Relationship Id="rId3" Type="http://schemas.openxmlformats.org/officeDocument/2006/relationships/hyperlink" Target="https://www.ncetm.org.uk/media/ijogstuu/ncetm_mm_sp1_y3_se18_teach.pdf#page=29" TargetMode="External"/><Relationship Id="rId2" Type="http://schemas.openxmlformats.org/officeDocument/2006/relationships/notesSlide" Target="../notesSlides/notesSlide116.xml"/><Relationship Id="rId1" Type="http://schemas.openxmlformats.org/officeDocument/2006/relationships/slideLayout" Target="../slideLayouts/slideLayout5.xml"/><Relationship Id="rId5" Type="http://schemas.openxmlformats.org/officeDocument/2006/relationships/image" Target="../media/image124.jpeg"/><Relationship Id="rId4" Type="http://schemas.openxmlformats.org/officeDocument/2006/relationships/slide" Target="slide3.xml"/></Relationships>
</file>

<file path=ppt/slides/_rels/slide256.xml.rels><?xml version="1.0" encoding="UTF-8" standalone="yes"?>
<Relationships xmlns="http://schemas.openxmlformats.org/package/2006/relationships"><Relationship Id="rId3" Type="http://schemas.openxmlformats.org/officeDocument/2006/relationships/image" Target="../media/image296.png"/><Relationship Id="rId2" Type="http://schemas.openxmlformats.org/officeDocument/2006/relationships/image" Target="../media/image295.png"/><Relationship Id="rId1" Type="http://schemas.openxmlformats.org/officeDocument/2006/relationships/slideLayout" Target="../slideLayouts/slideLayout8.xml"/><Relationship Id="rId4" Type="http://schemas.openxmlformats.org/officeDocument/2006/relationships/image" Target="../media/image297.png"/></Relationships>
</file>

<file path=ppt/slides/_rels/slide25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17.xml"/><Relationship Id="rId1" Type="http://schemas.openxmlformats.org/officeDocument/2006/relationships/slideLayout" Target="../slideLayouts/slideLayout3.xml"/></Relationships>
</file>

<file path=ppt/slides/_rels/slide258.xml.rels><?xml version="1.0" encoding="UTF-8" standalone="yes"?>
<Relationships xmlns="http://schemas.openxmlformats.org/package/2006/relationships"><Relationship Id="rId3" Type="http://schemas.openxmlformats.org/officeDocument/2006/relationships/hyperlink" Target="https://www.ncetm.org.uk/media/ijogstuu/ncetm_mm_sp1_y3_se18_teach.pdf#page=30" TargetMode="External"/><Relationship Id="rId2" Type="http://schemas.openxmlformats.org/officeDocument/2006/relationships/notesSlide" Target="../notesSlides/notesSlide118.xml"/><Relationship Id="rId1" Type="http://schemas.openxmlformats.org/officeDocument/2006/relationships/slideLayout" Target="../slideLayouts/slideLayout5.xml"/><Relationship Id="rId5" Type="http://schemas.openxmlformats.org/officeDocument/2006/relationships/image" Target="../media/image124.jpeg"/><Relationship Id="rId4" Type="http://schemas.openxmlformats.org/officeDocument/2006/relationships/slide" Target="slide3.xml"/></Relationships>
</file>

<file path=ppt/slides/_rels/slide259.xml.rels><?xml version="1.0" encoding="UTF-8" standalone="yes"?>
<Relationships xmlns="http://schemas.openxmlformats.org/package/2006/relationships"><Relationship Id="rId2" Type="http://schemas.openxmlformats.org/officeDocument/2006/relationships/image" Target="../media/image298.png"/><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260.xml.rels><?xml version="1.0" encoding="UTF-8" standalone="yes"?>
<Relationships xmlns="http://schemas.openxmlformats.org/package/2006/relationships"><Relationship Id="rId2" Type="http://schemas.openxmlformats.org/officeDocument/2006/relationships/image" Target="../media/image299.png"/><Relationship Id="rId1" Type="http://schemas.openxmlformats.org/officeDocument/2006/relationships/slideLayout" Target="../slideLayouts/slideLayout8.xml"/></Relationships>
</file>

<file path=ppt/slides/_rels/slide261.xml.rels><?xml version="1.0" encoding="UTF-8" standalone="yes"?>
<Relationships xmlns="http://schemas.openxmlformats.org/package/2006/relationships"><Relationship Id="rId2" Type="http://schemas.openxmlformats.org/officeDocument/2006/relationships/image" Target="../media/image300.png"/><Relationship Id="rId1" Type="http://schemas.openxmlformats.org/officeDocument/2006/relationships/slideLayout" Target="../slideLayouts/slideLayout8.xml"/></Relationships>
</file>

<file path=ppt/slides/_rels/slide262.xml.rels><?xml version="1.0" encoding="UTF-8" standalone="yes"?>
<Relationships xmlns="http://schemas.openxmlformats.org/package/2006/relationships"><Relationship Id="rId2" Type="http://schemas.openxmlformats.org/officeDocument/2006/relationships/image" Target="../media/image301.png"/><Relationship Id="rId1" Type="http://schemas.openxmlformats.org/officeDocument/2006/relationships/slideLayout" Target="../slideLayouts/slideLayout8.xml"/></Relationships>
</file>

<file path=ppt/slides/_rels/slide263.xml.rels><?xml version="1.0" encoding="UTF-8" standalone="yes"?>
<Relationships xmlns="http://schemas.openxmlformats.org/package/2006/relationships"><Relationship Id="rId3" Type="http://schemas.openxmlformats.org/officeDocument/2006/relationships/image" Target="../media/image303.png"/><Relationship Id="rId2" Type="http://schemas.openxmlformats.org/officeDocument/2006/relationships/image" Target="../media/image302.png"/><Relationship Id="rId1" Type="http://schemas.openxmlformats.org/officeDocument/2006/relationships/slideLayout" Target="../slideLayouts/slideLayout8.xml"/><Relationship Id="rId5" Type="http://schemas.openxmlformats.org/officeDocument/2006/relationships/image" Target="../media/image305.png"/><Relationship Id="rId4" Type="http://schemas.openxmlformats.org/officeDocument/2006/relationships/image" Target="../media/image304.png"/></Relationships>
</file>

<file path=ppt/slides/_rels/slide264.xml.rels><?xml version="1.0" encoding="UTF-8" standalone="yes"?>
<Relationships xmlns="http://schemas.openxmlformats.org/package/2006/relationships"><Relationship Id="rId3" Type="http://schemas.openxmlformats.org/officeDocument/2006/relationships/image" Target="../media/image307.png"/><Relationship Id="rId2" Type="http://schemas.openxmlformats.org/officeDocument/2006/relationships/image" Target="../media/image306.png"/><Relationship Id="rId1" Type="http://schemas.openxmlformats.org/officeDocument/2006/relationships/slideLayout" Target="../slideLayouts/slideLayout8.xml"/></Relationships>
</file>

<file path=ppt/slides/_rels/slide26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19.xml"/><Relationship Id="rId1" Type="http://schemas.openxmlformats.org/officeDocument/2006/relationships/slideLayout" Target="../slideLayouts/slideLayout3.xml"/></Relationships>
</file>

<file path=ppt/slides/_rels/slide266.xml.rels><?xml version="1.0" encoding="UTF-8" standalone="yes"?>
<Relationships xmlns="http://schemas.openxmlformats.org/package/2006/relationships"><Relationship Id="rId3" Type="http://schemas.openxmlformats.org/officeDocument/2006/relationships/hyperlink" Target="https://www.ncetm.org.uk/media/ijogstuu/ncetm_mm_sp1_y3_se18_teach.pdf#page=32" TargetMode="External"/><Relationship Id="rId2" Type="http://schemas.openxmlformats.org/officeDocument/2006/relationships/notesSlide" Target="../notesSlides/notesSlide120.xml"/><Relationship Id="rId1" Type="http://schemas.openxmlformats.org/officeDocument/2006/relationships/slideLayout" Target="../slideLayouts/slideLayout5.xml"/><Relationship Id="rId5" Type="http://schemas.openxmlformats.org/officeDocument/2006/relationships/image" Target="../media/image124.jpeg"/><Relationship Id="rId4" Type="http://schemas.openxmlformats.org/officeDocument/2006/relationships/slide" Target="slide3.xml"/></Relationships>
</file>

<file path=ppt/slides/_rels/slide267.xml.rels><?xml version="1.0" encoding="UTF-8" standalone="yes"?>
<Relationships xmlns="http://schemas.openxmlformats.org/package/2006/relationships"><Relationship Id="rId8" Type="http://schemas.openxmlformats.org/officeDocument/2006/relationships/image" Target="../media/image314.png"/><Relationship Id="rId3" Type="http://schemas.openxmlformats.org/officeDocument/2006/relationships/image" Target="../media/image309.png"/><Relationship Id="rId7" Type="http://schemas.openxmlformats.org/officeDocument/2006/relationships/image" Target="../media/image313.png"/><Relationship Id="rId2" Type="http://schemas.openxmlformats.org/officeDocument/2006/relationships/image" Target="../media/image308.png"/><Relationship Id="rId1" Type="http://schemas.openxmlformats.org/officeDocument/2006/relationships/slideLayout" Target="../slideLayouts/slideLayout8.xml"/><Relationship Id="rId6" Type="http://schemas.openxmlformats.org/officeDocument/2006/relationships/image" Target="../media/image312.png"/><Relationship Id="rId5" Type="http://schemas.openxmlformats.org/officeDocument/2006/relationships/image" Target="../media/image311.png"/><Relationship Id="rId10" Type="http://schemas.openxmlformats.org/officeDocument/2006/relationships/image" Target="../media/image316.png"/><Relationship Id="rId4" Type="http://schemas.openxmlformats.org/officeDocument/2006/relationships/image" Target="../media/image310.png"/><Relationship Id="rId9" Type="http://schemas.openxmlformats.org/officeDocument/2006/relationships/image" Target="../media/image315.png"/></Relationships>
</file>

<file path=ppt/slides/_rels/slide268.xml.rels><?xml version="1.0" encoding="UTF-8" standalone="yes"?>
<Relationships xmlns="http://schemas.openxmlformats.org/package/2006/relationships"><Relationship Id="rId2" Type="http://schemas.openxmlformats.org/officeDocument/2006/relationships/image" Target="../media/image317.png"/><Relationship Id="rId1" Type="http://schemas.openxmlformats.org/officeDocument/2006/relationships/slideLayout" Target="../slideLayouts/slideLayout8.xml"/></Relationships>
</file>

<file path=ppt/slides/_rels/slide269.xml.rels><?xml version="1.0" encoding="UTF-8" standalone="yes"?>
<Relationships xmlns="http://schemas.openxmlformats.org/package/2006/relationships"><Relationship Id="rId8" Type="http://schemas.openxmlformats.org/officeDocument/2006/relationships/image" Target="../media/image324.png"/><Relationship Id="rId3" Type="http://schemas.openxmlformats.org/officeDocument/2006/relationships/image" Target="../media/image319.png"/><Relationship Id="rId7" Type="http://schemas.openxmlformats.org/officeDocument/2006/relationships/image" Target="../media/image323.png"/><Relationship Id="rId2" Type="http://schemas.openxmlformats.org/officeDocument/2006/relationships/image" Target="../media/image318.png"/><Relationship Id="rId1" Type="http://schemas.openxmlformats.org/officeDocument/2006/relationships/slideLayout" Target="../slideLayouts/slideLayout8.xml"/><Relationship Id="rId6" Type="http://schemas.openxmlformats.org/officeDocument/2006/relationships/image" Target="../media/image322.png"/><Relationship Id="rId5" Type="http://schemas.openxmlformats.org/officeDocument/2006/relationships/image" Target="../media/image321.png"/><Relationship Id="rId10" Type="http://schemas.openxmlformats.org/officeDocument/2006/relationships/image" Target="../media/image326.png"/><Relationship Id="rId4" Type="http://schemas.openxmlformats.org/officeDocument/2006/relationships/image" Target="../media/image320.png"/><Relationship Id="rId9" Type="http://schemas.openxmlformats.org/officeDocument/2006/relationships/image" Target="../media/image325.png"/></Relationships>
</file>

<file path=ppt/slides/_rels/slide2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270.xml.rels><?xml version="1.0" encoding="UTF-8" standalone="yes"?>
<Relationships xmlns="http://schemas.openxmlformats.org/package/2006/relationships"><Relationship Id="rId2" Type="http://schemas.openxmlformats.org/officeDocument/2006/relationships/image" Target="../media/image327.png"/><Relationship Id="rId1" Type="http://schemas.openxmlformats.org/officeDocument/2006/relationships/slideLayout" Target="../slideLayouts/slideLayout8.xml"/></Relationships>
</file>

<file path=ppt/slides/_rels/slide271.xml.rels><?xml version="1.0" encoding="UTF-8" standalone="yes"?>
<Relationships xmlns="http://schemas.openxmlformats.org/package/2006/relationships"><Relationship Id="rId8" Type="http://schemas.openxmlformats.org/officeDocument/2006/relationships/image" Target="../media/image334.png"/><Relationship Id="rId3" Type="http://schemas.openxmlformats.org/officeDocument/2006/relationships/image" Target="../media/image329.png"/><Relationship Id="rId7" Type="http://schemas.openxmlformats.org/officeDocument/2006/relationships/image" Target="../media/image333.png"/><Relationship Id="rId2" Type="http://schemas.openxmlformats.org/officeDocument/2006/relationships/image" Target="../media/image328.png"/><Relationship Id="rId1" Type="http://schemas.openxmlformats.org/officeDocument/2006/relationships/slideLayout" Target="../slideLayouts/slideLayout8.xml"/><Relationship Id="rId6" Type="http://schemas.openxmlformats.org/officeDocument/2006/relationships/image" Target="../media/image332.png"/><Relationship Id="rId11" Type="http://schemas.openxmlformats.org/officeDocument/2006/relationships/image" Target="../media/image337.png"/><Relationship Id="rId5" Type="http://schemas.openxmlformats.org/officeDocument/2006/relationships/image" Target="../media/image331.png"/><Relationship Id="rId10" Type="http://schemas.openxmlformats.org/officeDocument/2006/relationships/image" Target="../media/image336.png"/><Relationship Id="rId4" Type="http://schemas.openxmlformats.org/officeDocument/2006/relationships/image" Target="../media/image330.png"/><Relationship Id="rId9" Type="http://schemas.openxmlformats.org/officeDocument/2006/relationships/image" Target="../media/image335.png"/></Relationships>
</file>

<file path=ppt/slides/_rels/slide272.xml.rels><?xml version="1.0" encoding="UTF-8" standalone="yes"?>
<Relationships xmlns="http://schemas.openxmlformats.org/package/2006/relationships"><Relationship Id="rId2" Type="http://schemas.openxmlformats.org/officeDocument/2006/relationships/image" Target="../media/image338.png"/><Relationship Id="rId1" Type="http://schemas.openxmlformats.org/officeDocument/2006/relationships/slideLayout" Target="../slideLayouts/slideLayout8.xml"/></Relationships>
</file>

<file path=ppt/slides/_rels/slide273.xml.rels><?xml version="1.0" encoding="UTF-8" standalone="yes"?>
<Relationships xmlns="http://schemas.openxmlformats.org/package/2006/relationships"><Relationship Id="rId3" Type="http://schemas.openxmlformats.org/officeDocument/2006/relationships/image" Target="../media/image340.png"/><Relationship Id="rId2" Type="http://schemas.openxmlformats.org/officeDocument/2006/relationships/image" Target="../media/image339.png"/><Relationship Id="rId1" Type="http://schemas.openxmlformats.org/officeDocument/2006/relationships/slideLayout" Target="../slideLayouts/slideLayout8.xml"/><Relationship Id="rId6" Type="http://schemas.openxmlformats.org/officeDocument/2006/relationships/image" Target="../media/image343.png"/><Relationship Id="rId5" Type="http://schemas.openxmlformats.org/officeDocument/2006/relationships/image" Target="../media/image342.png"/><Relationship Id="rId4" Type="http://schemas.openxmlformats.org/officeDocument/2006/relationships/image" Target="../media/image341.png"/></Relationships>
</file>

<file path=ppt/slides/_rels/slide274.xml.rels><?xml version="1.0" encoding="UTF-8" standalone="yes"?>
<Relationships xmlns="http://schemas.openxmlformats.org/package/2006/relationships"><Relationship Id="rId3" Type="http://schemas.openxmlformats.org/officeDocument/2006/relationships/image" Target="../media/image345.png"/><Relationship Id="rId2" Type="http://schemas.openxmlformats.org/officeDocument/2006/relationships/image" Target="../media/image344.png"/><Relationship Id="rId1" Type="http://schemas.openxmlformats.org/officeDocument/2006/relationships/slideLayout" Target="../slideLayouts/slideLayout8.xml"/><Relationship Id="rId6" Type="http://schemas.openxmlformats.org/officeDocument/2006/relationships/image" Target="../media/image348.png"/><Relationship Id="rId5" Type="http://schemas.openxmlformats.org/officeDocument/2006/relationships/image" Target="../media/image347.png"/><Relationship Id="rId4" Type="http://schemas.openxmlformats.org/officeDocument/2006/relationships/image" Target="../media/image346.png"/></Relationships>
</file>

<file path=ppt/slides/_rels/slide275.xml.rels><?xml version="1.0" encoding="UTF-8" standalone="yes"?>
<Relationships xmlns="http://schemas.openxmlformats.org/package/2006/relationships"><Relationship Id="rId3" Type="http://schemas.openxmlformats.org/officeDocument/2006/relationships/image" Target="../media/image350.png"/><Relationship Id="rId2" Type="http://schemas.openxmlformats.org/officeDocument/2006/relationships/image" Target="../media/image349.png"/><Relationship Id="rId1" Type="http://schemas.openxmlformats.org/officeDocument/2006/relationships/slideLayout" Target="../slideLayouts/slideLayout8.xml"/><Relationship Id="rId5" Type="http://schemas.openxmlformats.org/officeDocument/2006/relationships/image" Target="../media/image352.png"/><Relationship Id="rId4" Type="http://schemas.openxmlformats.org/officeDocument/2006/relationships/image" Target="../media/image351.png"/></Relationships>
</file>

<file path=ppt/slides/_rels/slide27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21.xml"/><Relationship Id="rId1" Type="http://schemas.openxmlformats.org/officeDocument/2006/relationships/slideLayout" Target="../slideLayouts/slideLayout3.xml"/></Relationships>
</file>

<file path=ppt/slides/_rels/slide277.xml.rels><?xml version="1.0" encoding="UTF-8" standalone="yes"?>
<Relationships xmlns="http://schemas.openxmlformats.org/package/2006/relationships"><Relationship Id="rId3" Type="http://schemas.openxmlformats.org/officeDocument/2006/relationships/hyperlink" Target="https://www.ncetm.org.uk/media/ijogstuu/ncetm_mm_sp1_y3_se18_teach.pdf#page=35" TargetMode="External"/><Relationship Id="rId2" Type="http://schemas.openxmlformats.org/officeDocument/2006/relationships/notesSlide" Target="../notesSlides/notesSlide122.xml"/><Relationship Id="rId1" Type="http://schemas.openxmlformats.org/officeDocument/2006/relationships/slideLayout" Target="../slideLayouts/slideLayout5.xml"/><Relationship Id="rId5" Type="http://schemas.openxmlformats.org/officeDocument/2006/relationships/image" Target="../media/image124.jpeg"/><Relationship Id="rId4" Type="http://schemas.openxmlformats.org/officeDocument/2006/relationships/slide" Target="slide3.xml"/></Relationships>
</file>

<file path=ppt/slides/_rels/slide278.xml.rels><?xml version="1.0" encoding="UTF-8" standalone="yes"?>
<Relationships xmlns="http://schemas.openxmlformats.org/package/2006/relationships"><Relationship Id="rId3" Type="http://schemas.openxmlformats.org/officeDocument/2006/relationships/image" Target="../media/image354.png"/><Relationship Id="rId7" Type="http://schemas.openxmlformats.org/officeDocument/2006/relationships/image" Target="../media/image358.png"/><Relationship Id="rId2" Type="http://schemas.openxmlformats.org/officeDocument/2006/relationships/image" Target="../media/image353.png"/><Relationship Id="rId1" Type="http://schemas.openxmlformats.org/officeDocument/2006/relationships/slideLayout" Target="../slideLayouts/slideLayout8.xml"/><Relationship Id="rId6" Type="http://schemas.openxmlformats.org/officeDocument/2006/relationships/image" Target="../media/image357.png"/><Relationship Id="rId5" Type="http://schemas.openxmlformats.org/officeDocument/2006/relationships/image" Target="../media/image356.png"/><Relationship Id="rId4" Type="http://schemas.openxmlformats.org/officeDocument/2006/relationships/image" Target="../media/image355.png"/></Relationships>
</file>

<file path=ppt/slides/_rels/slide279.xml.rels><?xml version="1.0" encoding="UTF-8" standalone="yes"?>
<Relationships xmlns="http://schemas.openxmlformats.org/package/2006/relationships"><Relationship Id="rId3" Type="http://schemas.openxmlformats.org/officeDocument/2006/relationships/image" Target="../media/image359.png"/><Relationship Id="rId2" Type="http://schemas.openxmlformats.org/officeDocument/2006/relationships/notesSlide" Target="../notesSlides/notesSlide123.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8.xml"/></Relationships>
</file>

<file path=ppt/slides/_rels/slide28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24.xml"/><Relationship Id="rId1" Type="http://schemas.openxmlformats.org/officeDocument/2006/relationships/slideLayout" Target="../slideLayouts/slideLayout3.xml"/></Relationships>
</file>

<file path=ppt/slides/_rels/slide281.xml.rels><?xml version="1.0" encoding="UTF-8" standalone="yes"?>
<Relationships xmlns="http://schemas.openxmlformats.org/package/2006/relationships"><Relationship Id="rId3" Type="http://schemas.openxmlformats.org/officeDocument/2006/relationships/hyperlink" Target="https://www.ncetm.org.uk/media/ijogstuu/ncetm_mm_sp1_y3_se18_teach.pdf#page=36" TargetMode="External"/><Relationship Id="rId2" Type="http://schemas.openxmlformats.org/officeDocument/2006/relationships/notesSlide" Target="../notesSlides/notesSlide125.xml"/><Relationship Id="rId1" Type="http://schemas.openxmlformats.org/officeDocument/2006/relationships/slideLayout" Target="../slideLayouts/slideLayout5.xml"/><Relationship Id="rId5" Type="http://schemas.openxmlformats.org/officeDocument/2006/relationships/image" Target="../media/image124.jpeg"/><Relationship Id="rId4" Type="http://schemas.openxmlformats.org/officeDocument/2006/relationships/slide" Target="slide3.xml"/></Relationships>
</file>

<file path=ppt/slides/_rels/slide282.xml.rels><?xml version="1.0" encoding="UTF-8" standalone="yes"?>
<Relationships xmlns="http://schemas.openxmlformats.org/package/2006/relationships"><Relationship Id="rId8" Type="http://schemas.openxmlformats.org/officeDocument/2006/relationships/image" Target="../media/image366.png"/><Relationship Id="rId3" Type="http://schemas.openxmlformats.org/officeDocument/2006/relationships/image" Target="../media/image361.png"/><Relationship Id="rId7" Type="http://schemas.openxmlformats.org/officeDocument/2006/relationships/image" Target="../media/image365.png"/><Relationship Id="rId12" Type="http://schemas.openxmlformats.org/officeDocument/2006/relationships/image" Target="../media/image370.png"/><Relationship Id="rId2" Type="http://schemas.openxmlformats.org/officeDocument/2006/relationships/image" Target="../media/image360.png"/><Relationship Id="rId1" Type="http://schemas.openxmlformats.org/officeDocument/2006/relationships/slideLayout" Target="../slideLayouts/slideLayout8.xml"/><Relationship Id="rId6" Type="http://schemas.openxmlformats.org/officeDocument/2006/relationships/image" Target="../media/image364.png"/><Relationship Id="rId11" Type="http://schemas.openxmlformats.org/officeDocument/2006/relationships/image" Target="../media/image369.png"/><Relationship Id="rId5" Type="http://schemas.openxmlformats.org/officeDocument/2006/relationships/image" Target="../media/image363.png"/><Relationship Id="rId10" Type="http://schemas.openxmlformats.org/officeDocument/2006/relationships/image" Target="../media/image368.png"/><Relationship Id="rId4" Type="http://schemas.openxmlformats.org/officeDocument/2006/relationships/image" Target="../media/image362.png"/><Relationship Id="rId9" Type="http://schemas.openxmlformats.org/officeDocument/2006/relationships/image" Target="../media/image367.png"/></Relationships>
</file>

<file path=ppt/slides/_rels/slide283.xml.rels><?xml version="1.0" encoding="UTF-8" standalone="yes"?>
<Relationships xmlns="http://schemas.openxmlformats.org/package/2006/relationships"><Relationship Id="rId8" Type="http://schemas.openxmlformats.org/officeDocument/2006/relationships/image" Target="../media/image377.png"/><Relationship Id="rId3" Type="http://schemas.openxmlformats.org/officeDocument/2006/relationships/image" Target="../media/image372.png"/><Relationship Id="rId7" Type="http://schemas.openxmlformats.org/officeDocument/2006/relationships/image" Target="../media/image376.png"/><Relationship Id="rId2" Type="http://schemas.openxmlformats.org/officeDocument/2006/relationships/image" Target="../media/image371.png"/><Relationship Id="rId1" Type="http://schemas.openxmlformats.org/officeDocument/2006/relationships/slideLayout" Target="../slideLayouts/slideLayout8.xml"/><Relationship Id="rId6" Type="http://schemas.openxmlformats.org/officeDocument/2006/relationships/image" Target="../media/image375.png"/><Relationship Id="rId5" Type="http://schemas.openxmlformats.org/officeDocument/2006/relationships/image" Target="../media/image374.png"/><Relationship Id="rId4" Type="http://schemas.openxmlformats.org/officeDocument/2006/relationships/image" Target="../media/image373.png"/></Relationships>
</file>

<file path=ppt/slides/_rels/slide284.xml.rels><?xml version="1.0" encoding="UTF-8" standalone="yes"?>
<Relationships xmlns="http://schemas.openxmlformats.org/package/2006/relationships"><Relationship Id="rId8" Type="http://schemas.openxmlformats.org/officeDocument/2006/relationships/image" Target="../media/image384.png"/><Relationship Id="rId13" Type="http://schemas.openxmlformats.org/officeDocument/2006/relationships/image" Target="../media/image389.png"/><Relationship Id="rId3" Type="http://schemas.openxmlformats.org/officeDocument/2006/relationships/image" Target="../media/image379.png"/><Relationship Id="rId7" Type="http://schemas.openxmlformats.org/officeDocument/2006/relationships/image" Target="../media/image383.png"/><Relationship Id="rId12" Type="http://schemas.openxmlformats.org/officeDocument/2006/relationships/image" Target="../media/image388.png"/><Relationship Id="rId2" Type="http://schemas.openxmlformats.org/officeDocument/2006/relationships/image" Target="../media/image378.png"/><Relationship Id="rId1" Type="http://schemas.openxmlformats.org/officeDocument/2006/relationships/slideLayout" Target="../slideLayouts/slideLayout8.xml"/><Relationship Id="rId6" Type="http://schemas.openxmlformats.org/officeDocument/2006/relationships/image" Target="../media/image382.png"/><Relationship Id="rId11" Type="http://schemas.openxmlformats.org/officeDocument/2006/relationships/image" Target="../media/image387.png"/><Relationship Id="rId5" Type="http://schemas.openxmlformats.org/officeDocument/2006/relationships/image" Target="../media/image381.png"/><Relationship Id="rId15" Type="http://schemas.openxmlformats.org/officeDocument/2006/relationships/image" Target="../media/image391.png"/><Relationship Id="rId10" Type="http://schemas.openxmlformats.org/officeDocument/2006/relationships/image" Target="../media/image386.png"/><Relationship Id="rId4" Type="http://schemas.openxmlformats.org/officeDocument/2006/relationships/image" Target="../media/image380.png"/><Relationship Id="rId9" Type="http://schemas.openxmlformats.org/officeDocument/2006/relationships/image" Target="../media/image385.png"/><Relationship Id="rId14" Type="http://schemas.openxmlformats.org/officeDocument/2006/relationships/image" Target="../media/image390.png"/></Relationships>
</file>

<file path=ppt/slides/_rels/slide285.xml.rels><?xml version="1.0" encoding="UTF-8" standalone="yes"?>
<Relationships xmlns="http://schemas.openxmlformats.org/package/2006/relationships"><Relationship Id="rId8" Type="http://schemas.openxmlformats.org/officeDocument/2006/relationships/image" Target="../media/image397.png"/><Relationship Id="rId3" Type="http://schemas.openxmlformats.org/officeDocument/2006/relationships/image" Target="../media/image375.png"/><Relationship Id="rId7" Type="http://schemas.openxmlformats.org/officeDocument/2006/relationships/image" Target="../media/image396.png"/><Relationship Id="rId2" Type="http://schemas.openxmlformats.org/officeDocument/2006/relationships/image" Target="../media/image392.png"/><Relationship Id="rId1" Type="http://schemas.openxmlformats.org/officeDocument/2006/relationships/slideLayout" Target="../slideLayouts/slideLayout8.xml"/><Relationship Id="rId6" Type="http://schemas.openxmlformats.org/officeDocument/2006/relationships/image" Target="../media/image395.png"/><Relationship Id="rId5" Type="http://schemas.openxmlformats.org/officeDocument/2006/relationships/image" Target="../media/image394.png"/><Relationship Id="rId4" Type="http://schemas.openxmlformats.org/officeDocument/2006/relationships/image" Target="../media/image393.png"/></Relationships>
</file>

<file path=ppt/slides/_rels/slide28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26.xml"/><Relationship Id="rId1" Type="http://schemas.openxmlformats.org/officeDocument/2006/relationships/slideLayout" Target="../slideLayouts/slideLayout3.xml"/></Relationships>
</file>

<file path=ppt/slides/_rels/slide287.xml.rels><?xml version="1.0" encoding="UTF-8" standalone="yes"?>
<Relationships xmlns="http://schemas.openxmlformats.org/package/2006/relationships"><Relationship Id="rId3" Type="http://schemas.openxmlformats.org/officeDocument/2006/relationships/hyperlink" Target="https://www.ncetm.org.uk/media/ijogstuu/ncetm_mm_sp1_y3_se18_teach.pdf#page=38" TargetMode="External"/><Relationship Id="rId2" Type="http://schemas.openxmlformats.org/officeDocument/2006/relationships/notesSlide" Target="../notesSlides/notesSlide127.xml"/><Relationship Id="rId1" Type="http://schemas.openxmlformats.org/officeDocument/2006/relationships/slideLayout" Target="../slideLayouts/slideLayout5.xml"/><Relationship Id="rId5" Type="http://schemas.openxmlformats.org/officeDocument/2006/relationships/image" Target="../media/image124.jpeg"/><Relationship Id="rId4" Type="http://schemas.openxmlformats.org/officeDocument/2006/relationships/slide" Target="slide3.xml"/></Relationships>
</file>

<file path=ppt/slides/_rels/slide288.xml.rels><?xml version="1.0" encoding="UTF-8" standalone="yes"?>
<Relationships xmlns="http://schemas.openxmlformats.org/package/2006/relationships"><Relationship Id="rId8" Type="http://schemas.openxmlformats.org/officeDocument/2006/relationships/image" Target="../media/image404.png"/><Relationship Id="rId3" Type="http://schemas.openxmlformats.org/officeDocument/2006/relationships/image" Target="../media/image399.png"/><Relationship Id="rId7" Type="http://schemas.openxmlformats.org/officeDocument/2006/relationships/image" Target="../media/image403.png"/><Relationship Id="rId12" Type="http://schemas.openxmlformats.org/officeDocument/2006/relationships/image" Target="../media/image408.png"/><Relationship Id="rId2" Type="http://schemas.openxmlformats.org/officeDocument/2006/relationships/image" Target="../media/image398.png"/><Relationship Id="rId1" Type="http://schemas.openxmlformats.org/officeDocument/2006/relationships/slideLayout" Target="../slideLayouts/slideLayout8.xml"/><Relationship Id="rId6" Type="http://schemas.openxmlformats.org/officeDocument/2006/relationships/image" Target="../media/image402.png"/><Relationship Id="rId11" Type="http://schemas.openxmlformats.org/officeDocument/2006/relationships/image" Target="../media/image407.png"/><Relationship Id="rId5" Type="http://schemas.openxmlformats.org/officeDocument/2006/relationships/image" Target="../media/image401.png"/><Relationship Id="rId10" Type="http://schemas.openxmlformats.org/officeDocument/2006/relationships/image" Target="../media/image406.png"/><Relationship Id="rId4" Type="http://schemas.openxmlformats.org/officeDocument/2006/relationships/image" Target="../media/image400.png"/><Relationship Id="rId9" Type="http://schemas.openxmlformats.org/officeDocument/2006/relationships/image" Target="../media/image405.png"/></Relationships>
</file>

<file path=ppt/slides/_rels/slide289.xml.rels><?xml version="1.0" encoding="UTF-8" standalone="yes"?>
<Relationships xmlns="http://schemas.openxmlformats.org/package/2006/relationships"><Relationship Id="rId8" Type="http://schemas.openxmlformats.org/officeDocument/2006/relationships/image" Target="../media/image414.png"/><Relationship Id="rId3" Type="http://schemas.openxmlformats.org/officeDocument/2006/relationships/image" Target="../media/image409.png"/><Relationship Id="rId7" Type="http://schemas.openxmlformats.org/officeDocument/2006/relationships/image" Target="../media/image413.png"/><Relationship Id="rId2" Type="http://schemas.openxmlformats.org/officeDocument/2006/relationships/notesSlide" Target="../notesSlides/notesSlide128.xml"/><Relationship Id="rId1" Type="http://schemas.openxmlformats.org/officeDocument/2006/relationships/slideLayout" Target="../slideLayouts/slideLayout8.xml"/><Relationship Id="rId6" Type="http://schemas.openxmlformats.org/officeDocument/2006/relationships/image" Target="../media/image412.png"/><Relationship Id="rId5" Type="http://schemas.openxmlformats.org/officeDocument/2006/relationships/image" Target="../media/image411.png"/><Relationship Id="rId10" Type="http://schemas.openxmlformats.org/officeDocument/2006/relationships/image" Target="../media/image416.png"/><Relationship Id="rId4" Type="http://schemas.openxmlformats.org/officeDocument/2006/relationships/image" Target="../media/image410.png"/><Relationship Id="rId9" Type="http://schemas.openxmlformats.org/officeDocument/2006/relationships/image" Target="../media/image415.png"/></Relationships>
</file>

<file path=ppt/slides/_rels/slide29.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8.xml"/></Relationships>
</file>

<file path=ppt/slides/_rels/slide290.xml.rels><?xml version="1.0" encoding="UTF-8" standalone="yes"?>
<Relationships xmlns="http://schemas.openxmlformats.org/package/2006/relationships"><Relationship Id="rId3" Type="http://schemas.openxmlformats.org/officeDocument/2006/relationships/image" Target="../media/image418.png"/><Relationship Id="rId7" Type="http://schemas.openxmlformats.org/officeDocument/2006/relationships/image" Target="../media/image422.png"/><Relationship Id="rId2" Type="http://schemas.openxmlformats.org/officeDocument/2006/relationships/image" Target="../media/image417.png"/><Relationship Id="rId1" Type="http://schemas.openxmlformats.org/officeDocument/2006/relationships/slideLayout" Target="../slideLayouts/slideLayout8.xml"/><Relationship Id="rId6" Type="http://schemas.openxmlformats.org/officeDocument/2006/relationships/image" Target="../media/image421.png"/><Relationship Id="rId5" Type="http://schemas.openxmlformats.org/officeDocument/2006/relationships/image" Target="../media/image420.png"/><Relationship Id="rId4" Type="http://schemas.openxmlformats.org/officeDocument/2006/relationships/image" Target="../media/image419.png"/></Relationships>
</file>

<file path=ppt/slides/_rels/slide291.xml.rels><?xml version="1.0" encoding="UTF-8" standalone="yes"?>
<Relationships xmlns="http://schemas.openxmlformats.org/package/2006/relationships"><Relationship Id="rId3" Type="http://schemas.openxmlformats.org/officeDocument/2006/relationships/image" Target="../media/image424.png"/><Relationship Id="rId7" Type="http://schemas.openxmlformats.org/officeDocument/2006/relationships/image" Target="../media/image418.png"/><Relationship Id="rId2" Type="http://schemas.openxmlformats.org/officeDocument/2006/relationships/image" Target="../media/image423.png"/><Relationship Id="rId1" Type="http://schemas.openxmlformats.org/officeDocument/2006/relationships/slideLayout" Target="../slideLayouts/slideLayout8.xml"/><Relationship Id="rId6" Type="http://schemas.openxmlformats.org/officeDocument/2006/relationships/image" Target="../media/image427.png"/><Relationship Id="rId5" Type="http://schemas.openxmlformats.org/officeDocument/2006/relationships/image" Target="../media/image426.png"/><Relationship Id="rId4" Type="http://schemas.openxmlformats.org/officeDocument/2006/relationships/image" Target="../media/image425.png"/></Relationships>
</file>

<file path=ppt/slides/_rels/slide292.xml.rels><?xml version="1.0" encoding="UTF-8" standalone="yes"?>
<Relationships xmlns="http://schemas.openxmlformats.org/package/2006/relationships"><Relationship Id="rId3" Type="http://schemas.openxmlformats.org/officeDocument/2006/relationships/image" Target="../media/image429.png"/><Relationship Id="rId7" Type="http://schemas.openxmlformats.org/officeDocument/2006/relationships/image" Target="../media/image433.png"/><Relationship Id="rId2" Type="http://schemas.openxmlformats.org/officeDocument/2006/relationships/image" Target="../media/image428.png"/><Relationship Id="rId1" Type="http://schemas.openxmlformats.org/officeDocument/2006/relationships/slideLayout" Target="../slideLayouts/slideLayout8.xml"/><Relationship Id="rId6" Type="http://schemas.openxmlformats.org/officeDocument/2006/relationships/image" Target="../media/image432.png"/><Relationship Id="rId5" Type="http://schemas.openxmlformats.org/officeDocument/2006/relationships/image" Target="../media/image431.png"/><Relationship Id="rId4" Type="http://schemas.openxmlformats.org/officeDocument/2006/relationships/image" Target="../media/image430.png"/></Relationships>
</file>

<file path=ppt/slides/_rels/slide293.xml.rels><?xml version="1.0" encoding="UTF-8" standalone="yes"?>
<Relationships xmlns="http://schemas.openxmlformats.org/package/2006/relationships"><Relationship Id="rId8" Type="http://schemas.openxmlformats.org/officeDocument/2006/relationships/image" Target="../media/image440.png"/><Relationship Id="rId13" Type="http://schemas.openxmlformats.org/officeDocument/2006/relationships/image" Target="../media/image445.png"/><Relationship Id="rId3" Type="http://schemas.openxmlformats.org/officeDocument/2006/relationships/image" Target="../media/image435.png"/><Relationship Id="rId7" Type="http://schemas.openxmlformats.org/officeDocument/2006/relationships/image" Target="../media/image439.png"/><Relationship Id="rId12" Type="http://schemas.openxmlformats.org/officeDocument/2006/relationships/image" Target="../media/image444.png"/><Relationship Id="rId2" Type="http://schemas.openxmlformats.org/officeDocument/2006/relationships/image" Target="../media/image434.png"/><Relationship Id="rId1" Type="http://schemas.openxmlformats.org/officeDocument/2006/relationships/slideLayout" Target="../slideLayouts/slideLayout8.xml"/><Relationship Id="rId6" Type="http://schemas.openxmlformats.org/officeDocument/2006/relationships/image" Target="../media/image438.png"/><Relationship Id="rId11" Type="http://schemas.openxmlformats.org/officeDocument/2006/relationships/image" Target="../media/image443.png"/><Relationship Id="rId5" Type="http://schemas.openxmlformats.org/officeDocument/2006/relationships/image" Target="../media/image437.png"/><Relationship Id="rId15" Type="http://schemas.openxmlformats.org/officeDocument/2006/relationships/image" Target="../media/image447.png"/><Relationship Id="rId10" Type="http://schemas.openxmlformats.org/officeDocument/2006/relationships/image" Target="../media/image442.png"/><Relationship Id="rId4" Type="http://schemas.openxmlformats.org/officeDocument/2006/relationships/image" Target="../media/image436.png"/><Relationship Id="rId9" Type="http://schemas.openxmlformats.org/officeDocument/2006/relationships/image" Target="../media/image441.png"/><Relationship Id="rId14" Type="http://schemas.openxmlformats.org/officeDocument/2006/relationships/image" Target="../media/image446.png"/></Relationships>
</file>

<file path=ppt/slides/_rels/slide29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29.xml"/><Relationship Id="rId1" Type="http://schemas.openxmlformats.org/officeDocument/2006/relationships/slideLayout" Target="../slideLayouts/slideLayout3.xml"/></Relationships>
</file>

<file path=ppt/slides/_rels/slide295.xml.rels><?xml version="1.0" encoding="UTF-8" standalone="yes"?>
<Relationships xmlns="http://schemas.openxmlformats.org/package/2006/relationships"><Relationship Id="rId3" Type="http://schemas.openxmlformats.org/officeDocument/2006/relationships/hyperlink" Target="https://www.ncetm.org.uk/media/ijogstuu/ncetm_mm_sp1_y3_se18_teach.pdf#page=40" TargetMode="External"/><Relationship Id="rId2" Type="http://schemas.openxmlformats.org/officeDocument/2006/relationships/notesSlide" Target="../notesSlides/notesSlide130.xml"/><Relationship Id="rId1" Type="http://schemas.openxmlformats.org/officeDocument/2006/relationships/slideLayout" Target="../slideLayouts/slideLayout5.xml"/><Relationship Id="rId5" Type="http://schemas.openxmlformats.org/officeDocument/2006/relationships/image" Target="../media/image124.jpeg"/><Relationship Id="rId4" Type="http://schemas.openxmlformats.org/officeDocument/2006/relationships/slide" Target="slide3.xml"/></Relationships>
</file>

<file path=ppt/slides/_rels/slide296.xml.rels><?xml version="1.0" encoding="UTF-8" standalone="yes"?>
<Relationships xmlns="http://schemas.openxmlformats.org/package/2006/relationships"><Relationship Id="rId3" Type="http://schemas.openxmlformats.org/officeDocument/2006/relationships/image" Target="../media/image449.png"/><Relationship Id="rId7" Type="http://schemas.openxmlformats.org/officeDocument/2006/relationships/image" Target="../media/image453.png"/><Relationship Id="rId2" Type="http://schemas.openxmlformats.org/officeDocument/2006/relationships/image" Target="../media/image448.png"/><Relationship Id="rId1" Type="http://schemas.openxmlformats.org/officeDocument/2006/relationships/slideLayout" Target="../slideLayouts/slideLayout8.xml"/><Relationship Id="rId6" Type="http://schemas.openxmlformats.org/officeDocument/2006/relationships/image" Target="../media/image452.png"/><Relationship Id="rId5" Type="http://schemas.openxmlformats.org/officeDocument/2006/relationships/image" Target="../media/image451.png"/><Relationship Id="rId4" Type="http://schemas.openxmlformats.org/officeDocument/2006/relationships/image" Target="../media/image450.png"/></Relationships>
</file>

<file path=ppt/slides/_rels/slide297.xml.rels><?xml version="1.0" encoding="UTF-8" standalone="yes"?>
<Relationships xmlns="http://schemas.openxmlformats.org/package/2006/relationships"><Relationship Id="rId8" Type="http://schemas.openxmlformats.org/officeDocument/2006/relationships/image" Target="../media/image460.png"/><Relationship Id="rId13" Type="http://schemas.openxmlformats.org/officeDocument/2006/relationships/image" Target="../media/image465.png"/><Relationship Id="rId3" Type="http://schemas.openxmlformats.org/officeDocument/2006/relationships/image" Target="../media/image455.png"/><Relationship Id="rId7" Type="http://schemas.openxmlformats.org/officeDocument/2006/relationships/image" Target="../media/image459.png"/><Relationship Id="rId12" Type="http://schemas.openxmlformats.org/officeDocument/2006/relationships/image" Target="../media/image464.png"/><Relationship Id="rId2" Type="http://schemas.openxmlformats.org/officeDocument/2006/relationships/image" Target="../media/image454.png"/><Relationship Id="rId1" Type="http://schemas.openxmlformats.org/officeDocument/2006/relationships/slideLayout" Target="../slideLayouts/slideLayout8.xml"/><Relationship Id="rId6" Type="http://schemas.openxmlformats.org/officeDocument/2006/relationships/image" Target="../media/image458.png"/><Relationship Id="rId11" Type="http://schemas.openxmlformats.org/officeDocument/2006/relationships/image" Target="../media/image463.png"/><Relationship Id="rId5" Type="http://schemas.openxmlformats.org/officeDocument/2006/relationships/image" Target="../media/image457.png"/><Relationship Id="rId15" Type="http://schemas.openxmlformats.org/officeDocument/2006/relationships/image" Target="../media/image467.png"/><Relationship Id="rId10" Type="http://schemas.openxmlformats.org/officeDocument/2006/relationships/image" Target="../media/image462.png"/><Relationship Id="rId4" Type="http://schemas.openxmlformats.org/officeDocument/2006/relationships/image" Target="../media/image456.png"/><Relationship Id="rId9" Type="http://schemas.openxmlformats.org/officeDocument/2006/relationships/image" Target="../media/image461.png"/><Relationship Id="rId14" Type="http://schemas.openxmlformats.org/officeDocument/2006/relationships/image" Target="../media/image466.png"/></Relationships>
</file>

<file path=ppt/slides/_rels/slide298.xml.rels><?xml version="1.0" encoding="UTF-8" standalone="yes"?>
<Relationships xmlns="http://schemas.openxmlformats.org/package/2006/relationships"><Relationship Id="rId3" Type="http://schemas.openxmlformats.org/officeDocument/2006/relationships/image" Target="../media/image469.png"/><Relationship Id="rId7" Type="http://schemas.openxmlformats.org/officeDocument/2006/relationships/image" Target="../media/image449.png"/><Relationship Id="rId2" Type="http://schemas.openxmlformats.org/officeDocument/2006/relationships/image" Target="../media/image468.png"/><Relationship Id="rId1" Type="http://schemas.openxmlformats.org/officeDocument/2006/relationships/slideLayout" Target="../slideLayouts/slideLayout8.xml"/><Relationship Id="rId6" Type="http://schemas.openxmlformats.org/officeDocument/2006/relationships/image" Target="../media/image472.png"/><Relationship Id="rId5" Type="http://schemas.openxmlformats.org/officeDocument/2006/relationships/image" Target="../media/image471.png"/><Relationship Id="rId4" Type="http://schemas.openxmlformats.org/officeDocument/2006/relationships/image" Target="../media/image470.png"/></Relationships>
</file>

<file path=ppt/slides/_rels/slide29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31.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8" Type="http://schemas.openxmlformats.org/officeDocument/2006/relationships/slide" Target="slide76.xml"/><Relationship Id="rId3" Type="http://schemas.openxmlformats.org/officeDocument/2006/relationships/slide" Target="slide10.xml"/><Relationship Id="rId7" Type="http://schemas.openxmlformats.org/officeDocument/2006/relationships/slide" Target="slide70.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slide" Target="slide61.xml"/><Relationship Id="rId11" Type="http://schemas.openxmlformats.org/officeDocument/2006/relationships/slide" Target="slide3.xml"/><Relationship Id="rId5" Type="http://schemas.openxmlformats.org/officeDocument/2006/relationships/slide" Target="slide48.xml"/><Relationship Id="rId10" Type="http://schemas.openxmlformats.org/officeDocument/2006/relationships/slide" Target="slide97.xml"/><Relationship Id="rId4" Type="http://schemas.openxmlformats.org/officeDocument/2006/relationships/slide" Target="slide24.xml"/><Relationship Id="rId9" Type="http://schemas.openxmlformats.org/officeDocument/2006/relationships/slide" Target="slide80.xml"/></Relationships>
</file>

<file path=ppt/slides/_rels/slide30.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8.xml"/></Relationships>
</file>

<file path=ppt/slides/_rels/slide300.xml.rels><?xml version="1.0" encoding="UTF-8" standalone="yes"?>
<Relationships xmlns="http://schemas.openxmlformats.org/package/2006/relationships"><Relationship Id="rId3" Type="http://schemas.openxmlformats.org/officeDocument/2006/relationships/hyperlink" Target="https://www.ncetm.org.uk/media/ijogstuu/ncetm_mm_sp1_y3_se18_teach.pdf#page=42" TargetMode="External"/><Relationship Id="rId2" Type="http://schemas.openxmlformats.org/officeDocument/2006/relationships/notesSlide" Target="../notesSlides/notesSlide132.xml"/><Relationship Id="rId1" Type="http://schemas.openxmlformats.org/officeDocument/2006/relationships/slideLayout" Target="../slideLayouts/slideLayout5.xml"/><Relationship Id="rId5" Type="http://schemas.openxmlformats.org/officeDocument/2006/relationships/image" Target="../media/image124.jpeg"/><Relationship Id="rId4" Type="http://schemas.openxmlformats.org/officeDocument/2006/relationships/slide" Target="slide3.xml"/></Relationships>
</file>

<file path=ppt/slides/_rels/slide301.xml.rels><?xml version="1.0" encoding="UTF-8" standalone="yes"?>
<Relationships xmlns="http://schemas.openxmlformats.org/package/2006/relationships"><Relationship Id="rId3" Type="http://schemas.openxmlformats.org/officeDocument/2006/relationships/image" Target="../media/image474.png"/><Relationship Id="rId7" Type="http://schemas.openxmlformats.org/officeDocument/2006/relationships/image" Target="../media/image478.png"/><Relationship Id="rId2" Type="http://schemas.openxmlformats.org/officeDocument/2006/relationships/image" Target="../media/image473.png"/><Relationship Id="rId1" Type="http://schemas.openxmlformats.org/officeDocument/2006/relationships/slideLayout" Target="../slideLayouts/slideLayout8.xml"/><Relationship Id="rId6" Type="http://schemas.openxmlformats.org/officeDocument/2006/relationships/image" Target="../media/image477.png"/><Relationship Id="rId5" Type="http://schemas.openxmlformats.org/officeDocument/2006/relationships/image" Target="../media/image476.png"/><Relationship Id="rId4" Type="http://schemas.openxmlformats.org/officeDocument/2006/relationships/image" Target="../media/image475.png"/></Relationships>
</file>

<file path=ppt/slides/_rels/slide302.xml.rels><?xml version="1.0" encoding="UTF-8" standalone="yes"?>
<Relationships xmlns="http://schemas.openxmlformats.org/package/2006/relationships"><Relationship Id="rId8" Type="http://schemas.openxmlformats.org/officeDocument/2006/relationships/image" Target="../media/image485.png"/><Relationship Id="rId13" Type="http://schemas.openxmlformats.org/officeDocument/2006/relationships/image" Target="../media/image490.png"/><Relationship Id="rId18" Type="http://schemas.openxmlformats.org/officeDocument/2006/relationships/image" Target="../media/image495.png"/><Relationship Id="rId3" Type="http://schemas.openxmlformats.org/officeDocument/2006/relationships/image" Target="../media/image480.png"/><Relationship Id="rId21" Type="http://schemas.openxmlformats.org/officeDocument/2006/relationships/image" Target="../media/image498.png"/><Relationship Id="rId7" Type="http://schemas.openxmlformats.org/officeDocument/2006/relationships/image" Target="../media/image484.png"/><Relationship Id="rId12" Type="http://schemas.openxmlformats.org/officeDocument/2006/relationships/image" Target="../media/image489.png"/><Relationship Id="rId17" Type="http://schemas.openxmlformats.org/officeDocument/2006/relationships/image" Target="../media/image494.png"/><Relationship Id="rId2" Type="http://schemas.openxmlformats.org/officeDocument/2006/relationships/image" Target="../media/image479.png"/><Relationship Id="rId16" Type="http://schemas.openxmlformats.org/officeDocument/2006/relationships/image" Target="../media/image493.png"/><Relationship Id="rId20" Type="http://schemas.openxmlformats.org/officeDocument/2006/relationships/image" Target="../media/image497.png"/><Relationship Id="rId1" Type="http://schemas.openxmlformats.org/officeDocument/2006/relationships/slideLayout" Target="../slideLayouts/slideLayout8.xml"/><Relationship Id="rId6" Type="http://schemas.openxmlformats.org/officeDocument/2006/relationships/image" Target="../media/image483.png"/><Relationship Id="rId11" Type="http://schemas.openxmlformats.org/officeDocument/2006/relationships/image" Target="../media/image488.png"/><Relationship Id="rId5" Type="http://schemas.openxmlformats.org/officeDocument/2006/relationships/image" Target="../media/image482.png"/><Relationship Id="rId15" Type="http://schemas.openxmlformats.org/officeDocument/2006/relationships/image" Target="../media/image492.png"/><Relationship Id="rId23" Type="http://schemas.openxmlformats.org/officeDocument/2006/relationships/image" Target="../media/image500.png"/><Relationship Id="rId10" Type="http://schemas.openxmlformats.org/officeDocument/2006/relationships/image" Target="../media/image487.png"/><Relationship Id="rId19" Type="http://schemas.openxmlformats.org/officeDocument/2006/relationships/image" Target="../media/image496.png"/><Relationship Id="rId4" Type="http://schemas.openxmlformats.org/officeDocument/2006/relationships/image" Target="../media/image481.png"/><Relationship Id="rId9" Type="http://schemas.openxmlformats.org/officeDocument/2006/relationships/image" Target="../media/image486.png"/><Relationship Id="rId14" Type="http://schemas.openxmlformats.org/officeDocument/2006/relationships/image" Target="../media/image491.png"/><Relationship Id="rId22" Type="http://schemas.openxmlformats.org/officeDocument/2006/relationships/image" Target="../media/image499.png"/></Relationships>
</file>

<file path=ppt/slides/_rels/slide303.xml.rels><?xml version="1.0" encoding="UTF-8" standalone="yes"?>
<Relationships xmlns="http://schemas.openxmlformats.org/package/2006/relationships"><Relationship Id="rId3" Type="http://schemas.openxmlformats.org/officeDocument/2006/relationships/image" Target="../media/image502.png"/><Relationship Id="rId7" Type="http://schemas.openxmlformats.org/officeDocument/2006/relationships/image" Target="../media/image474.png"/><Relationship Id="rId2" Type="http://schemas.openxmlformats.org/officeDocument/2006/relationships/image" Target="../media/image501.png"/><Relationship Id="rId1" Type="http://schemas.openxmlformats.org/officeDocument/2006/relationships/slideLayout" Target="../slideLayouts/slideLayout8.xml"/><Relationship Id="rId6" Type="http://schemas.openxmlformats.org/officeDocument/2006/relationships/image" Target="../media/image505.png"/><Relationship Id="rId5" Type="http://schemas.openxmlformats.org/officeDocument/2006/relationships/image" Target="../media/image504.png"/><Relationship Id="rId4" Type="http://schemas.openxmlformats.org/officeDocument/2006/relationships/image" Target="../media/image503.png"/></Relationships>
</file>

<file path=ppt/slides/_rels/slide30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33.xml"/><Relationship Id="rId1" Type="http://schemas.openxmlformats.org/officeDocument/2006/relationships/slideLayout" Target="../slideLayouts/slideLayout3.xml"/></Relationships>
</file>

<file path=ppt/slides/_rels/slide305.xml.rels><?xml version="1.0" encoding="UTF-8" standalone="yes"?>
<Relationships xmlns="http://schemas.openxmlformats.org/package/2006/relationships"><Relationship Id="rId3" Type="http://schemas.openxmlformats.org/officeDocument/2006/relationships/hyperlink" Target="https://www.ncetm.org.uk/media/ijogstuu/ncetm_mm_sp1_y3_se18_teach.pdf#page=43" TargetMode="External"/><Relationship Id="rId2" Type="http://schemas.openxmlformats.org/officeDocument/2006/relationships/notesSlide" Target="../notesSlides/notesSlide134.xml"/><Relationship Id="rId1" Type="http://schemas.openxmlformats.org/officeDocument/2006/relationships/slideLayout" Target="../slideLayouts/slideLayout5.xml"/><Relationship Id="rId5" Type="http://schemas.openxmlformats.org/officeDocument/2006/relationships/image" Target="../media/image124.jpeg"/><Relationship Id="rId4" Type="http://schemas.openxmlformats.org/officeDocument/2006/relationships/slide" Target="slide3.xml"/></Relationships>
</file>

<file path=ppt/slides/_rels/slide306.xml.rels><?xml version="1.0" encoding="UTF-8" standalone="yes"?>
<Relationships xmlns="http://schemas.openxmlformats.org/package/2006/relationships"><Relationship Id="rId3" Type="http://schemas.openxmlformats.org/officeDocument/2006/relationships/image" Target="../media/image507.png"/><Relationship Id="rId2" Type="http://schemas.openxmlformats.org/officeDocument/2006/relationships/image" Target="../media/image506.png"/><Relationship Id="rId1" Type="http://schemas.openxmlformats.org/officeDocument/2006/relationships/slideLayout" Target="../slideLayouts/slideLayout8.xml"/></Relationships>
</file>

<file path=ppt/slides/_rels/slide30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35.xml"/><Relationship Id="rId1" Type="http://schemas.openxmlformats.org/officeDocument/2006/relationships/slideLayout" Target="../slideLayouts/slideLayout3.xml"/></Relationships>
</file>

<file path=ppt/slides/_rels/slide308.xml.rels><?xml version="1.0" encoding="UTF-8" standalone="yes"?>
<Relationships xmlns="http://schemas.openxmlformats.org/package/2006/relationships"><Relationship Id="rId3" Type="http://schemas.openxmlformats.org/officeDocument/2006/relationships/hyperlink" Target="https://www.ncetm.org.uk/media/ijogstuu/ncetm_mm_sp1_y3_se18_teach.pdf#page=44" TargetMode="External"/><Relationship Id="rId2" Type="http://schemas.openxmlformats.org/officeDocument/2006/relationships/notesSlide" Target="../notesSlides/notesSlide136.xml"/><Relationship Id="rId1" Type="http://schemas.openxmlformats.org/officeDocument/2006/relationships/slideLayout" Target="../slideLayouts/slideLayout5.xml"/><Relationship Id="rId5" Type="http://schemas.openxmlformats.org/officeDocument/2006/relationships/image" Target="../media/image124.jpeg"/><Relationship Id="rId4" Type="http://schemas.openxmlformats.org/officeDocument/2006/relationships/slide" Target="slide3.xml"/></Relationships>
</file>

<file path=ppt/slides/_rels/slide309.xml.rels><?xml version="1.0" encoding="UTF-8" standalone="yes"?>
<Relationships xmlns="http://schemas.openxmlformats.org/package/2006/relationships"><Relationship Id="rId3" Type="http://schemas.openxmlformats.org/officeDocument/2006/relationships/image" Target="../media/image509.png"/><Relationship Id="rId7" Type="http://schemas.openxmlformats.org/officeDocument/2006/relationships/image" Target="../media/image513.png"/><Relationship Id="rId2" Type="http://schemas.openxmlformats.org/officeDocument/2006/relationships/image" Target="../media/image508.png"/><Relationship Id="rId1" Type="http://schemas.openxmlformats.org/officeDocument/2006/relationships/slideLayout" Target="../slideLayouts/slideLayout8.xml"/><Relationship Id="rId6" Type="http://schemas.openxmlformats.org/officeDocument/2006/relationships/image" Target="../media/image512.png"/><Relationship Id="rId5" Type="http://schemas.openxmlformats.org/officeDocument/2006/relationships/image" Target="../media/image511.png"/><Relationship Id="rId4" Type="http://schemas.openxmlformats.org/officeDocument/2006/relationships/image" Target="../media/image510.png"/></Relationships>
</file>

<file path=ppt/slides/_rels/slide31.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8.xml"/></Relationships>
</file>

<file path=ppt/slides/_rels/slide310.xml.rels><?xml version="1.0" encoding="UTF-8" standalone="yes"?>
<Relationships xmlns="http://schemas.openxmlformats.org/package/2006/relationships"><Relationship Id="rId8" Type="http://schemas.openxmlformats.org/officeDocument/2006/relationships/image" Target="../media/image520.png"/><Relationship Id="rId3" Type="http://schemas.openxmlformats.org/officeDocument/2006/relationships/image" Target="../media/image515.png"/><Relationship Id="rId7" Type="http://schemas.openxmlformats.org/officeDocument/2006/relationships/image" Target="../media/image519.png"/><Relationship Id="rId12" Type="http://schemas.openxmlformats.org/officeDocument/2006/relationships/image" Target="../media/image524.png"/><Relationship Id="rId2" Type="http://schemas.openxmlformats.org/officeDocument/2006/relationships/image" Target="../media/image514.png"/><Relationship Id="rId1" Type="http://schemas.openxmlformats.org/officeDocument/2006/relationships/slideLayout" Target="../slideLayouts/slideLayout8.xml"/><Relationship Id="rId6" Type="http://schemas.openxmlformats.org/officeDocument/2006/relationships/image" Target="../media/image518.png"/><Relationship Id="rId11" Type="http://schemas.openxmlformats.org/officeDocument/2006/relationships/image" Target="../media/image523.png"/><Relationship Id="rId5" Type="http://schemas.openxmlformats.org/officeDocument/2006/relationships/image" Target="../media/image517.png"/><Relationship Id="rId10" Type="http://schemas.openxmlformats.org/officeDocument/2006/relationships/image" Target="../media/image522.png"/><Relationship Id="rId4" Type="http://schemas.openxmlformats.org/officeDocument/2006/relationships/image" Target="../media/image516.png"/><Relationship Id="rId9" Type="http://schemas.openxmlformats.org/officeDocument/2006/relationships/image" Target="../media/image521.png"/></Relationships>
</file>

<file path=ppt/slides/_rels/slide311.xml.rels><?xml version="1.0" encoding="UTF-8" standalone="yes"?>
<Relationships xmlns="http://schemas.openxmlformats.org/package/2006/relationships"><Relationship Id="rId2" Type="http://schemas.openxmlformats.org/officeDocument/2006/relationships/image" Target="../media/image525.png"/><Relationship Id="rId1" Type="http://schemas.openxmlformats.org/officeDocument/2006/relationships/slideLayout" Target="../slideLayouts/slideLayout8.xml"/></Relationships>
</file>

<file path=ppt/slides/_rels/slide31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37.xml"/><Relationship Id="rId1" Type="http://schemas.openxmlformats.org/officeDocument/2006/relationships/slideLayout" Target="../slideLayouts/slideLayout3.xml"/></Relationships>
</file>

<file path=ppt/slides/_rels/slide313.xml.rels><?xml version="1.0" encoding="UTF-8" standalone="yes"?>
<Relationships xmlns="http://schemas.openxmlformats.org/package/2006/relationships"><Relationship Id="rId3" Type="http://schemas.openxmlformats.org/officeDocument/2006/relationships/hyperlink" Target="https://www.ncetm.org.uk/media/ijogstuu/ncetm_mm_sp1_y3_se18_teach.pdf#page=47" TargetMode="External"/><Relationship Id="rId2" Type="http://schemas.openxmlformats.org/officeDocument/2006/relationships/notesSlide" Target="../notesSlides/notesSlide138.xml"/><Relationship Id="rId1" Type="http://schemas.openxmlformats.org/officeDocument/2006/relationships/slideLayout" Target="../slideLayouts/slideLayout5.xml"/><Relationship Id="rId5" Type="http://schemas.openxmlformats.org/officeDocument/2006/relationships/image" Target="../media/image124.jpeg"/><Relationship Id="rId4" Type="http://schemas.openxmlformats.org/officeDocument/2006/relationships/slide" Target="slide3.xml"/></Relationships>
</file>

<file path=ppt/slides/_rels/slide314.xml.rels><?xml version="1.0" encoding="UTF-8" standalone="yes"?>
<Relationships xmlns="http://schemas.openxmlformats.org/package/2006/relationships"><Relationship Id="rId8" Type="http://schemas.openxmlformats.org/officeDocument/2006/relationships/image" Target="../media/image532.png"/><Relationship Id="rId13" Type="http://schemas.openxmlformats.org/officeDocument/2006/relationships/image" Target="../media/image537.png"/><Relationship Id="rId3" Type="http://schemas.openxmlformats.org/officeDocument/2006/relationships/image" Target="../media/image527.png"/><Relationship Id="rId7" Type="http://schemas.openxmlformats.org/officeDocument/2006/relationships/image" Target="../media/image531.png"/><Relationship Id="rId12" Type="http://schemas.openxmlformats.org/officeDocument/2006/relationships/image" Target="../media/image536.png"/><Relationship Id="rId2" Type="http://schemas.openxmlformats.org/officeDocument/2006/relationships/image" Target="../media/image526.png"/><Relationship Id="rId1" Type="http://schemas.openxmlformats.org/officeDocument/2006/relationships/slideLayout" Target="../slideLayouts/slideLayout8.xml"/><Relationship Id="rId6" Type="http://schemas.openxmlformats.org/officeDocument/2006/relationships/image" Target="../media/image530.png"/><Relationship Id="rId11" Type="http://schemas.openxmlformats.org/officeDocument/2006/relationships/image" Target="../media/image535.png"/><Relationship Id="rId5" Type="http://schemas.openxmlformats.org/officeDocument/2006/relationships/image" Target="../media/image529.png"/><Relationship Id="rId10" Type="http://schemas.openxmlformats.org/officeDocument/2006/relationships/image" Target="../media/image534.png"/><Relationship Id="rId4" Type="http://schemas.openxmlformats.org/officeDocument/2006/relationships/image" Target="../media/image528.png"/><Relationship Id="rId9" Type="http://schemas.openxmlformats.org/officeDocument/2006/relationships/image" Target="../media/image533.png"/></Relationships>
</file>

<file path=ppt/slides/_rels/slide315.xml.rels><?xml version="1.0" encoding="UTF-8" standalone="yes"?>
<Relationships xmlns="http://schemas.openxmlformats.org/package/2006/relationships"><Relationship Id="rId8" Type="http://schemas.openxmlformats.org/officeDocument/2006/relationships/image" Target="../media/image544.png"/><Relationship Id="rId13" Type="http://schemas.openxmlformats.org/officeDocument/2006/relationships/image" Target="../media/image549.png"/><Relationship Id="rId3" Type="http://schemas.openxmlformats.org/officeDocument/2006/relationships/image" Target="../media/image539.png"/><Relationship Id="rId7" Type="http://schemas.openxmlformats.org/officeDocument/2006/relationships/image" Target="../media/image543.png"/><Relationship Id="rId12" Type="http://schemas.openxmlformats.org/officeDocument/2006/relationships/image" Target="../media/image548.png"/><Relationship Id="rId2" Type="http://schemas.openxmlformats.org/officeDocument/2006/relationships/image" Target="../media/image538.png"/><Relationship Id="rId1" Type="http://schemas.openxmlformats.org/officeDocument/2006/relationships/slideLayout" Target="../slideLayouts/slideLayout8.xml"/><Relationship Id="rId6" Type="http://schemas.openxmlformats.org/officeDocument/2006/relationships/image" Target="../media/image542.png"/><Relationship Id="rId11" Type="http://schemas.openxmlformats.org/officeDocument/2006/relationships/image" Target="../media/image547.png"/><Relationship Id="rId5" Type="http://schemas.openxmlformats.org/officeDocument/2006/relationships/image" Target="../media/image541.png"/><Relationship Id="rId10" Type="http://schemas.openxmlformats.org/officeDocument/2006/relationships/image" Target="../media/image546.png"/><Relationship Id="rId4" Type="http://schemas.openxmlformats.org/officeDocument/2006/relationships/image" Target="../media/image540.png"/><Relationship Id="rId9" Type="http://schemas.openxmlformats.org/officeDocument/2006/relationships/image" Target="../media/image545.png"/></Relationships>
</file>

<file path=ppt/slides/_rels/slide31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39.xml"/><Relationship Id="rId1" Type="http://schemas.openxmlformats.org/officeDocument/2006/relationships/slideLayout" Target="../slideLayouts/slideLayout3.xml"/></Relationships>
</file>

<file path=ppt/slides/_rels/slide317.xml.rels><?xml version="1.0" encoding="UTF-8" standalone="yes"?>
<Relationships xmlns="http://schemas.openxmlformats.org/package/2006/relationships"><Relationship Id="rId3" Type="http://schemas.openxmlformats.org/officeDocument/2006/relationships/hyperlink" Target="https://www.ncetm.org.uk/media/ijogstuu/ncetm_mm_sp1_y3_se18_teach.pdf#page=47" TargetMode="External"/><Relationship Id="rId2" Type="http://schemas.openxmlformats.org/officeDocument/2006/relationships/notesSlide" Target="../notesSlides/notesSlide140.xml"/><Relationship Id="rId1" Type="http://schemas.openxmlformats.org/officeDocument/2006/relationships/slideLayout" Target="../slideLayouts/slideLayout5.xml"/><Relationship Id="rId5" Type="http://schemas.openxmlformats.org/officeDocument/2006/relationships/image" Target="../media/image124.jpeg"/><Relationship Id="rId4" Type="http://schemas.openxmlformats.org/officeDocument/2006/relationships/slide" Target="slide3.xml"/></Relationships>
</file>

<file path=ppt/slides/_rels/slide318.xml.rels><?xml version="1.0" encoding="UTF-8" standalone="yes"?>
<Relationships xmlns="http://schemas.openxmlformats.org/package/2006/relationships"><Relationship Id="rId3" Type="http://schemas.openxmlformats.org/officeDocument/2006/relationships/image" Target="../media/image551.png"/><Relationship Id="rId2" Type="http://schemas.openxmlformats.org/officeDocument/2006/relationships/image" Target="../media/image550.png"/><Relationship Id="rId1" Type="http://schemas.openxmlformats.org/officeDocument/2006/relationships/slideLayout" Target="../slideLayouts/slideLayout8.xml"/><Relationship Id="rId5" Type="http://schemas.openxmlformats.org/officeDocument/2006/relationships/image" Target="../media/image553.png"/><Relationship Id="rId4" Type="http://schemas.openxmlformats.org/officeDocument/2006/relationships/image" Target="../media/image552.png"/></Relationships>
</file>

<file path=ppt/slides/_rels/slide319.xml.rels><?xml version="1.0" encoding="UTF-8" standalone="yes"?>
<Relationships xmlns="http://schemas.openxmlformats.org/package/2006/relationships"><Relationship Id="rId3" Type="http://schemas.openxmlformats.org/officeDocument/2006/relationships/image" Target="../media/image555.png"/><Relationship Id="rId2" Type="http://schemas.openxmlformats.org/officeDocument/2006/relationships/image" Target="../media/image554.png"/><Relationship Id="rId1" Type="http://schemas.openxmlformats.org/officeDocument/2006/relationships/slideLayout" Target="../slideLayouts/slideLayout8.xml"/><Relationship Id="rId5" Type="http://schemas.openxmlformats.org/officeDocument/2006/relationships/image" Target="../media/image557.png"/><Relationship Id="rId4" Type="http://schemas.openxmlformats.org/officeDocument/2006/relationships/image" Target="../media/image556.png"/></Relationships>
</file>

<file path=ppt/slides/_rels/slide3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320.xml.rels><?xml version="1.0" encoding="UTF-8" standalone="yes"?>
<Relationships xmlns="http://schemas.openxmlformats.org/package/2006/relationships"><Relationship Id="rId2" Type="http://schemas.openxmlformats.org/officeDocument/2006/relationships/image" Target="../media/image558.png"/><Relationship Id="rId1" Type="http://schemas.openxmlformats.org/officeDocument/2006/relationships/slideLayout" Target="../slideLayouts/slideLayout8.xml"/></Relationships>
</file>

<file path=ppt/slides/_rels/slide321.xml.rels><?xml version="1.0" encoding="UTF-8" standalone="yes"?>
<Relationships xmlns="http://schemas.openxmlformats.org/package/2006/relationships"><Relationship Id="rId3" Type="http://schemas.openxmlformats.org/officeDocument/2006/relationships/notesSlide" Target="../notesSlides/notesSlide141.xml"/><Relationship Id="rId2" Type="http://schemas.openxmlformats.org/officeDocument/2006/relationships/slideLayout" Target="../slideLayouts/slideLayout9.xml"/><Relationship Id="rId1" Type="http://schemas.openxmlformats.org/officeDocument/2006/relationships/tags" Target="../tags/tag12.xml"/></Relationships>
</file>

<file path=ppt/slides/_rels/slide322.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9.xml"/></Relationships>
</file>

<file path=ppt/slides/_rels/slide32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2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42.xml"/><Relationship Id="rId1" Type="http://schemas.openxmlformats.org/officeDocument/2006/relationships/slideLayout" Target="../slideLayouts/slideLayout3.xml"/></Relationships>
</file>

<file path=ppt/slides/_rels/slide32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43.xml"/><Relationship Id="rId1" Type="http://schemas.openxmlformats.org/officeDocument/2006/relationships/slideLayout" Target="../slideLayouts/slideLayout3.xml"/></Relationships>
</file>

<file path=ppt/slides/_rels/slide32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44.xml"/><Relationship Id="rId1" Type="http://schemas.openxmlformats.org/officeDocument/2006/relationships/slideLayout" Target="../slideLayouts/slideLayout3.xml"/></Relationships>
</file>

<file path=ppt/slides/_rels/slide32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45.xml"/><Relationship Id="rId1" Type="http://schemas.openxmlformats.org/officeDocument/2006/relationships/slideLayout" Target="../slideLayouts/slideLayout3.xml"/></Relationships>
</file>

<file path=ppt/slides/_rels/slide32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46.xml"/><Relationship Id="rId1" Type="http://schemas.openxmlformats.org/officeDocument/2006/relationships/slideLayout" Target="../slideLayouts/slideLayout3.xml"/></Relationships>
</file>

<file path=ppt/slides/_rels/slide32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47.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8.xml"/></Relationships>
</file>

<file path=ppt/slides/_rels/slide33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48.xml"/><Relationship Id="rId1" Type="http://schemas.openxmlformats.org/officeDocument/2006/relationships/slideLayout" Target="../slideLayouts/slideLayout3.xml"/></Relationships>
</file>

<file path=ppt/slides/_rels/slide33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49.xml"/><Relationship Id="rId1" Type="http://schemas.openxmlformats.org/officeDocument/2006/relationships/slideLayout" Target="../slideLayouts/slideLayout3.xml"/></Relationships>
</file>

<file path=ppt/slides/_rels/slide332.xml.rels><?xml version="1.0" encoding="UTF-8" standalone="yes"?>
<Relationships xmlns="http://schemas.openxmlformats.org/package/2006/relationships"><Relationship Id="rId3" Type="http://schemas.openxmlformats.org/officeDocument/2006/relationships/hyperlink" Target="https://www.ncetm.org.uk/in-the-classroom/national-curriculum-resource-tool/" TargetMode="External"/><Relationship Id="rId2" Type="http://schemas.openxmlformats.org/officeDocument/2006/relationships/notesSlide" Target="../notesSlides/notesSlide150.xml"/><Relationship Id="rId1" Type="http://schemas.openxmlformats.org/officeDocument/2006/relationships/slideLayout" Target="../slideLayouts/slideLayout5.xml"/><Relationship Id="rId5" Type="http://schemas.openxmlformats.org/officeDocument/2006/relationships/image" Target="../media/image123.PNG"/><Relationship Id="rId4" Type="http://schemas.openxmlformats.org/officeDocument/2006/relationships/slide" Target="slide3.xml"/></Relationships>
</file>

<file path=ppt/slides/_rels/slide333.xml.rels><?xml version="1.0" encoding="UTF-8" standalone="yes"?>
<Relationships xmlns="http://schemas.openxmlformats.org/package/2006/relationships"><Relationship Id="rId2" Type="http://schemas.openxmlformats.org/officeDocument/2006/relationships/notesSlide" Target="../notesSlides/notesSlide151.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8" Type="http://schemas.openxmlformats.org/officeDocument/2006/relationships/slide" Target="slide142.xml"/><Relationship Id="rId3" Type="http://schemas.openxmlformats.org/officeDocument/2006/relationships/slide" Target="slide103.xml"/><Relationship Id="rId7" Type="http://schemas.openxmlformats.org/officeDocument/2006/relationships/slide" Target="slide136.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slide" Target="slide132.xml"/><Relationship Id="rId11" Type="http://schemas.openxmlformats.org/officeDocument/2006/relationships/slide" Target="slide3.xml"/><Relationship Id="rId5" Type="http://schemas.openxmlformats.org/officeDocument/2006/relationships/slide" Target="slide127.xml"/><Relationship Id="rId10" Type="http://schemas.openxmlformats.org/officeDocument/2006/relationships/slide" Target="slide158.xml"/><Relationship Id="rId4" Type="http://schemas.openxmlformats.org/officeDocument/2006/relationships/slide" Target="slide120.xml"/><Relationship Id="rId9" Type="http://schemas.openxmlformats.org/officeDocument/2006/relationships/slide" Target="slide146.xml"/></Relationships>
</file>

<file path=ppt/slides/_rels/slide4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9.xml"/></Relationships>
</file>

<file path=ppt/slides/_rels/slide4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17.xml"/><Relationship Id="rId7" Type="http://schemas.openxmlformats.org/officeDocument/2006/relationships/image" Target="../media/image47.png"/><Relationship Id="rId2" Type="http://schemas.openxmlformats.org/officeDocument/2006/relationships/slideLayout" Target="../slideLayouts/slideLayout9.xml"/><Relationship Id="rId1" Type="http://schemas.openxmlformats.org/officeDocument/2006/relationships/tags" Target="../tags/tag1.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9.xml"/><Relationship Id="rId1" Type="http://schemas.openxmlformats.org/officeDocument/2006/relationships/tags" Target="../tags/tag2.xml"/></Relationships>
</file>

<file path=ppt/slides/_rels/slide45.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47.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9.xml"/></Relationships>
</file>

<file path=ppt/slides/_rels/slide4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1.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swrp35kl/ncetm_mm_sp1_y3_se17_teach.pdf#page=13" TargetMode="External"/></Relationships>
</file>

<file path=ppt/slides/_rels/slide5.xml.rels><?xml version="1.0" encoding="UTF-8" standalone="yes"?>
<Relationships xmlns="http://schemas.openxmlformats.org/package/2006/relationships"><Relationship Id="rId8" Type="http://schemas.openxmlformats.org/officeDocument/2006/relationships/slide" Target="slide168.xml"/><Relationship Id="rId3" Type="http://schemas.openxmlformats.org/officeDocument/2006/relationships/slide" Target="slide163.xml"/><Relationship Id="rId7" Type="http://schemas.openxmlformats.org/officeDocument/2006/relationships/slide" Target="slide167.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slide" Target="slide166.xml"/><Relationship Id="rId11" Type="http://schemas.openxmlformats.org/officeDocument/2006/relationships/slide" Target="slide3.xml"/><Relationship Id="rId5" Type="http://schemas.openxmlformats.org/officeDocument/2006/relationships/slide" Target="slide165.xml"/><Relationship Id="rId10" Type="http://schemas.openxmlformats.org/officeDocument/2006/relationships/slide" Target="slide171.xml"/><Relationship Id="rId4" Type="http://schemas.openxmlformats.org/officeDocument/2006/relationships/slide" Target="slide164.xml"/><Relationship Id="rId9" Type="http://schemas.openxmlformats.org/officeDocument/2006/relationships/slide" Target="slide169.xml"/></Relationships>
</file>

<file path=ppt/slides/_rels/slide5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8.xml"/></Relationships>
</file>

<file path=ppt/slides/_rels/slide51.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8.xml"/></Relationships>
</file>

<file path=ppt/slides/_rels/slide5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8.xml"/></Relationships>
</file>

<file path=ppt/slides/_rels/slide53.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8.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6.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8.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8.png"/></Relationships>
</file>

<file path=ppt/slides/_rels/slide5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58.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8" Type="http://schemas.openxmlformats.org/officeDocument/2006/relationships/slide" Target="slide229.xml"/><Relationship Id="rId3" Type="http://schemas.openxmlformats.org/officeDocument/2006/relationships/slide" Target="slide181.xml"/><Relationship Id="rId7" Type="http://schemas.openxmlformats.org/officeDocument/2006/relationships/slide" Target="slide222.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slide" Target="slide215.xml"/><Relationship Id="rId11" Type="http://schemas.openxmlformats.org/officeDocument/2006/relationships/slide" Target="slide3.xml"/><Relationship Id="rId5" Type="http://schemas.openxmlformats.org/officeDocument/2006/relationships/slide" Target="slide211.xml"/><Relationship Id="rId10" Type="http://schemas.openxmlformats.org/officeDocument/2006/relationships/slide" Target="slide248.xml"/><Relationship Id="rId4" Type="http://schemas.openxmlformats.org/officeDocument/2006/relationships/slide" Target="slide198.xml"/><Relationship Id="rId9" Type="http://schemas.openxmlformats.org/officeDocument/2006/relationships/slide" Target="slide244.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4.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swrp35kl/ncetm_mm_sp1_y3_se17_teach.pdf#page=17" TargetMode="External"/></Relationships>
</file>

<file path=ppt/slides/_rels/slide63.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8.xml"/><Relationship Id="rId4" Type="http://schemas.openxmlformats.org/officeDocument/2006/relationships/image" Target="../media/image64.png"/></Relationships>
</file>

<file path=ppt/slides/_rels/slide64.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5.png"/><Relationship Id="rId1" Type="http://schemas.openxmlformats.org/officeDocument/2006/relationships/slideLayout" Target="../slideLayouts/slideLayout8.xml"/><Relationship Id="rId4" Type="http://schemas.openxmlformats.org/officeDocument/2006/relationships/image" Target="../media/image64.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7.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8.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9.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8" Type="http://schemas.openxmlformats.org/officeDocument/2006/relationships/slide" Target="slide280.xml"/><Relationship Id="rId3" Type="http://schemas.openxmlformats.org/officeDocument/2006/relationships/slide" Target="slide252.xml"/><Relationship Id="rId7" Type="http://schemas.openxmlformats.org/officeDocument/2006/relationships/slide" Target="slide276.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slide" Target="slide265.xml"/><Relationship Id="rId11" Type="http://schemas.openxmlformats.org/officeDocument/2006/relationships/slide" Target="slide3.xml"/><Relationship Id="rId5" Type="http://schemas.openxmlformats.org/officeDocument/2006/relationships/slide" Target="slide257.xml"/><Relationship Id="rId10" Type="http://schemas.openxmlformats.org/officeDocument/2006/relationships/slide" Target="slide294.xml"/><Relationship Id="rId4" Type="http://schemas.openxmlformats.org/officeDocument/2006/relationships/slide" Target="slide254.xml"/><Relationship Id="rId9" Type="http://schemas.openxmlformats.org/officeDocument/2006/relationships/slide" Target="slide286.xml"/></Relationships>
</file>

<file path=ppt/slides/_rels/slide7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6.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swrp35kl/ncetm_mm_sp1_y3_se17_teach.pdf#page=20" TargetMode="Externa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4.xml.rels><?xml version="1.0" encoding="UTF-8" standalone="yes"?>
<Relationships xmlns="http://schemas.openxmlformats.org/package/2006/relationships"><Relationship Id="rId8" Type="http://schemas.openxmlformats.org/officeDocument/2006/relationships/image" Target="../media/image80.png"/><Relationship Id="rId3" Type="http://schemas.openxmlformats.org/officeDocument/2006/relationships/notesSlide" Target="../notesSlides/notesSlide28.xml"/><Relationship Id="rId7" Type="http://schemas.openxmlformats.org/officeDocument/2006/relationships/customXml" Target="../ink/ink1.xml"/><Relationship Id="rId2" Type="http://schemas.openxmlformats.org/officeDocument/2006/relationships/slideLayout" Target="../slideLayouts/slideLayout9.xml"/><Relationship Id="rId1" Type="http://schemas.openxmlformats.org/officeDocument/2006/relationships/tags" Target="../tags/tag3.xml"/><Relationship Id="rId6" Type="http://schemas.openxmlformats.org/officeDocument/2006/relationships/image" Target="../media/image68.png"/><Relationship Id="rId5" Type="http://schemas.openxmlformats.org/officeDocument/2006/relationships/image" Target="../media/image67.png"/><Relationship Id="rId10" Type="http://schemas.openxmlformats.org/officeDocument/2006/relationships/image" Target="../media/image70.png"/><Relationship Id="rId4" Type="http://schemas.openxmlformats.org/officeDocument/2006/relationships/image" Target="../media/image66.png"/><Relationship Id="rId9" Type="http://schemas.openxmlformats.org/officeDocument/2006/relationships/image" Target="../media/image69.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0.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swrp35kl/ncetm_mm_sp1_y3_se17_teach.pdf#page=21" TargetMode="External"/></Relationships>
</file>

<file path=ppt/slides/_rels/slide78.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8.xml"/></Relationships>
</file>

<file path=ppt/slides/_rels/slide79.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8" Type="http://schemas.openxmlformats.org/officeDocument/2006/relationships/slide" Target="slide324.xml"/><Relationship Id="rId3" Type="http://schemas.openxmlformats.org/officeDocument/2006/relationships/slide" Target="slide299.xml"/><Relationship Id="rId7" Type="http://schemas.openxmlformats.org/officeDocument/2006/relationships/slide" Target="slide316.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slide" Target="slide312.xml"/><Relationship Id="rId5" Type="http://schemas.openxmlformats.org/officeDocument/2006/relationships/slide" Target="slide307.xml"/><Relationship Id="rId10" Type="http://schemas.openxmlformats.org/officeDocument/2006/relationships/slide" Target="slide3.xml"/><Relationship Id="rId4" Type="http://schemas.openxmlformats.org/officeDocument/2006/relationships/slide" Target="slide304.xml"/><Relationship Id="rId9" Type="http://schemas.openxmlformats.org/officeDocument/2006/relationships/slide" Target="slide325.xml"/></Relationships>
</file>

<file path=ppt/slides/_rels/slide8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2.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swrp35kl/ncetm_mm_sp1_y3_se17_teach.pdf#page=24" TargetMode="External"/></Relationships>
</file>

<file path=ppt/slides/_rels/slide82.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8.xml"/></Relationships>
</file>

<file path=ppt/slides/_rels/slide83.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8.xml"/></Relationships>
</file>

<file path=ppt/slides/_rels/slide84.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8.xml"/></Relationships>
</file>

<file path=ppt/slides/_rels/slide85.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8.xml"/></Relationships>
</file>

<file path=ppt/slides/_rels/slide8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8.xml"/></Relationships>
</file>

<file path=ppt/slides/_rels/slide8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8.xml"/></Relationships>
</file>

<file path=ppt/slides/_rels/slide88.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5.png"/><Relationship Id="rId1" Type="http://schemas.openxmlformats.org/officeDocument/2006/relationships/slideLayout" Target="../slideLayouts/slideLayout8.xml"/></Relationships>
</file>

<file path=ppt/slides/_rels/slide89.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8" Type="http://schemas.openxmlformats.org/officeDocument/2006/relationships/slide" Target="slide331.xml"/><Relationship Id="rId3" Type="http://schemas.openxmlformats.org/officeDocument/2006/relationships/slide" Target="slide326.xml"/><Relationship Id="rId7" Type="http://schemas.openxmlformats.org/officeDocument/2006/relationships/slide" Target="slide330.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slide" Target="slide329.xml"/><Relationship Id="rId5" Type="http://schemas.openxmlformats.org/officeDocument/2006/relationships/slide" Target="slide328.xml"/><Relationship Id="rId4" Type="http://schemas.openxmlformats.org/officeDocument/2006/relationships/slide" Target="slide327.xml"/><Relationship Id="rId9" Type="http://schemas.openxmlformats.org/officeDocument/2006/relationships/slide" Target="slide3.xml"/></Relationships>
</file>

<file path=ppt/slides/_rels/slide9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4.png"/><Relationship Id="rId1" Type="http://schemas.openxmlformats.org/officeDocument/2006/relationships/slideLayout" Target="../slideLayouts/slideLayout8.xml"/></Relationships>
</file>

<file path=ppt/slides/_rels/slide9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77.png"/><Relationship Id="rId1" Type="http://schemas.openxmlformats.org/officeDocument/2006/relationships/slideLayout" Target="../slideLayouts/slideLayout8.xml"/></Relationships>
</file>

<file path=ppt/slides/_rels/slide92.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8.png"/><Relationship Id="rId1" Type="http://schemas.openxmlformats.org/officeDocument/2006/relationships/slideLayout" Target="../slideLayouts/slideLayout8.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9.xml"/></Relationships>
</file>

<file path=ppt/slides/_rels/slide94.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34.xml"/><Relationship Id="rId1" Type="http://schemas.openxmlformats.org/officeDocument/2006/relationships/slideLayout" Target="../slideLayouts/slideLayout9.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9.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9.xml"/></Relationships>
</file>

<file path=ppt/slides/_rels/slide9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9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8.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swrp35kl/ncetm_mm_sp1_y3_se17_teach.pdf#page=27" TargetMode="External"/></Relationships>
</file>

<file path=ppt/slides/_rels/slide9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77.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F34064D4-6FBE-4131-9182-7C4479EBDE7B}"/>
              </a:ext>
            </a:extLst>
          </p:cNvPr>
          <p:cNvSpPr txBox="1"/>
          <p:nvPr/>
        </p:nvSpPr>
        <p:spPr>
          <a:xfrm>
            <a:off x="604946" y="1732195"/>
            <a:ext cx="5148154" cy="461665"/>
          </a:xfrm>
          <a:prstGeom prst="rect">
            <a:avLst/>
          </a:prstGeom>
          <a:noFill/>
        </p:spPr>
        <p:txBody>
          <a:bodyPr wrap="square" rtlCol="0">
            <a:spAutoFit/>
          </a:bodyPr>
          <a:lstStyle/>
          <a:p>
            <a:pPr lvl="0"/>
            <a:r>
              <a:rPr lang="en-US" sz="2400" b="1" dirty="0">
                <a:solidFill>
                  <a:schemeClr val="bg1"/>
                </a:solidFill>
                <a:latin typeface="Arial" panose="020B0604020202020204" pitchFamily="34" charset="0"/>
                <a:cs typeface="Arial" panose="020B0604020202020204" pitchFamily="34" charset="0"/>
              </a:rPr>
              <a:t>Year 3, Unit 2</a:t>
            </a:r>
          </a:p>
        </p:txBody>
      </p:sp>
      <p:sp>
        <p:nvSpPr>
          <p:cNvPr id="6" name="TextBox 5">
            <a:extLst>
              <a:ext uri="{FF2B5EF4-FFF2-40B4-BE49-F238E27FC236}">
                <a16:creationId xmlns:a16="http://schemas.microsoft.com/office/drawing/2014/main" id="{DC2662B8-F764-4A66-9D96-917843E5F642}"/>
              </a:ext>
            </a:extLst>
          </p:cNvPr>
          <p:cNvSpPr txBox="1"/>
          <p:nvPr/>
        </p:nvSpPr>
        <p:spPr>
          <a:xfrm>
            <a:off x="604946" y="2434709"/>
            <a:ext cx="4795729" cy="584775"/>
          </a:xfrm>
          <a:prstGeom prst="rect">
            <a:avLst/>
          </a:prstGeom>
          <a:noFill/>
        </p:spPr>
        <p:txBody>
          <a:bodyPr wrap="square">
            <a:spAutoFit/>
          </a:bodyPr>
          <a:lstStyle/>
          <a:p>
            <a:pPr lvl="0"/>
            <a:r>
              <a:rPr lang="en-US" sz="3200" b="1" dirty="0">
                <a:solidFill>
                  <a:schemeClr val="bg1"/>
                </a:solidFill>
                <a:latin typeface="Arial" panose="020B0604020202020204" pitchFamily="34" charset="0"/>
                <a:cs typeface="Arial" panose="020B0604020202020204" pitchFamily="34" charset="0"/>
              </a:rPr>
              <a:t>Numbers to 1,000</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3</a:t>
            </a:r>
            <a:r>
              <a:rPr lang="en-GB" sz="2400" b="1" i="0" u="none" strike="noStrike" dirty="0">
                <a:effectLst/>
              </a:rPr>
              <a:t>, Unit </a:t>
            </a:r>
            <a:r>
              <a:rPr lang="en-GB" sz="2400" b="1" dirty="0"/>
              <a:t>2</a:t>
            </a:r>
            <a:r>
              <a:rPr lang="en-GB" sz="2400" b="1" i="0" u="none" strike="noStrike" dirty="0">
                <a:effectLst/>
              </a:rPr>
              <a:t>, Learning Outcome </a:t>
            </a:r>
            <a:r>
              <a:rPr lang="en-GB" sz="2400" b="1" dirty="0"/>
              <a:t>1</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3010839516"/>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a:t>
                      </a:r>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explain that 100 is composed of ten tens and one hundred ones</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3432989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1.17 Composition and calculation: 100 </a:t>
            </a:r>
            <a:r>
              <a:rPr lang="en-US" dirty="0"/>
              <a:t>– step 3:8</a:t>
            </a:r>
          </a:p>
        </p:txBody>
      </p:sp>
      <p:sp>
        <p:nvSpPr>
          <p:cNvPr id="4" name="TextBox 3">
            <a:extLst>
              <a:ext uri="{FF2B5EF4-FFF2-40B4-BE49-F238E27FC236}">
                <a16:creationId xmlns:a16="http://schemas.microsoft.com/office/drawing/2014/main" id="{B4C869E1-8588-4E83-BC96-C700759976FB}"/>
              </a:ext>
            </a:extLst>
          </p:cNvPr>
          <p:cNvSpPr txBox="1"/>
          <p:nvPr/>
        </p:nvSpPr>
        <p:spPr bwMode="auto">
          <a:xfrm>
            <a:off x="5753601" y="2295234"/>
            <a:ext cx="6848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150</a:t>
            </a:r>
          </a:p>
        </p:txBody>
      </p:sp>
      <p:sp>
        <p:nvSpPr>
          <p:cNvPr id="5" name="TextBox 4">
            <a:extLst>
              <a:ext uri="{FF2B5EF4-FFF2-40B4-BE49-F238E27FC236}">
                <a16:creationId xmlns:a16="http://schemas.microsoft.com/office/drawing/2014/main" id="{2F8362AB-5820-4C2A-87F0-7E18DDA426E3}"/>
              </a:ext>
            </a:extLst>
          </p:cNvPr>
          <p:cNvSpPr txBox="1"/>
          <p:nvPr/>
        </p:nvSpPr>
        <p:spPr bwMode="auto">
          <a:xfrm>
            <a:off x="7003591" y="4108771"/>
            <a:ext cx="3751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a:t>
            </a:r>
          </a:p>
        </p:txBody>
      </p:sp>
      <p:sp>
        <p:nvSpPr>
          <p:cNvPr id="6" name="TextBox 5">
            <a:extLst>
              <a:ext uri="{FF2B5EF4-FFF2-40B4-BE49-F238E27FC236}">
                <a16:creationId xmlns:a16="http://schemas.microsoft.com/office/drawing/2014/main" id="{7069444D-5631-40B8-AE2D-3F74C864D81F}"/>
              </a:ext>
            </a:extLst>
          </p:cNvPr>
          <p:cNvSpPr txBox="1"/>
          <p:nvPr/>
        </p:nvSpPr>
        <p:spPr bwMode="auto">
          <a:xfrm>
            <a:off x="4684749" y="4099411"/>
            <a:ext cx="6848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100</a:t>
            </a:r>
          </a:p>
        </p:txBody>
      </p:sp>
      <p:grpSp>
        <p:nvGrpSpPr>
          <p:cNvPr id="7" name="Group 6">
            <a:extLst>
              <a:ext uri="{FF2B5EF4-FFF2-40B4-BE49-F238E27FC236}">
                <a16:creationId xmlns:a16="http://schemas.microsoft.com/office/drawing/2014/main" id="{8146E293-F822-488A-972C-7BE3BBC7C960}"/>
              </a:ext>
            </a:extLst>
          </p:cNvPr>
          <p:cNvGrpSpPr/>
          <p:nvPr/>
        </p:nvGrpSpPr>
        <p:grpSpPr>
          <a:xfrm>
            <a:off x="4396527" y="1890954"/>
            <a:ext cx="3398949" cy="3076092"/>
            <a:chOff x="2872525" y="1421587"/>
            <a:chExt cx="3398949" cy="3076092"/>
          </a:xfrm>
        </p:grpSpPr>
        <p:grpSp>
          <p:nvGrpSpPr>
            <p:cNvPr id="8" name="Group 7">
              <a:extLst>
                <a:ext uri="{FF2B5EF4-FFF2-40B4-BE49-F238E27FC236}">
                  <a16:creationId xmlns:a16="http://schemas.microsoft.com/office/drawing/2014/main" id="{31282D10-03AC-4DA6-8121-01A96F2E8901}"/>
                </a:ext>
              </a:extLst>
            </p:cNvPr>
            <p:cNvGrpSpPr>
              <a:grpSpLocks noChangeAspect="1"/>
            </p:cNvGrpSpPr>
            <p:nvPr/>
          </p:nvGrpSpPr>
          <p:grpSpPr>
            <a:xfrm>
              <a:off x="2872525" y="1421587"/>
              <a:ext cx="3398949" cy="3076092"/>
              <a:chOff x="917216" y="1641314"/>
              <a:chExt cx="3654784" cy="3307625"/>
            </a:xfrm>
          </p:grpSpPr>
          <p:sp>
            <p:nvSpPr>
              <p:cNvPr id="10" name="Oval 9">
                <a:extLst>
                  <a:ext uri="{FF2B5EF4-FFF2-40B4-BE49-F238E27FC236}">
                    <a16:creationId xmlns:a16="http://schemas.microsoft.com/office/drawing/2014/main" id="{4C3FACAE-D144-44F0-A5F5-E5175C903DE4}"/>
                  </a:ext>
                </a:extLst>
              </p:cNvPr>
              <p:cNvSpPr>
                <a:spLocks noChangeAspect="1"/>
              </p:cNvSpPr>
              <p:nvPr/>
            </p:nvSpPr>
            <p:spPr bwMode="auto">
              <a:xfrm>
                <a:off x="2066519" y="1641314"/>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1" name="Oval 10">
                <a:extLst>
                  <a:ext uri="{FF2B5EF4-FFF2-40B4-BE49-F238E27FC236}">
                    <a16:creationId xmlns:a16="http://schemas.microsoft.com/office/drawing/2014/main" id="{FB4D569D-CA03-4FB8-936B-2707FC43D9EC}"/>
                  </a:ext>
                </a:extLst>
              </p:cNvPr>
              <p:cNvSpPr>
                <a:spLocks noChangeAspect="1"/>
              </p:cNvSpPr>
              <p:nvPr/>
            </p:nvSpPr>
            <p:spPr bwMode="auto">
              <a:xfrm>
                <a:off x="917216" y="3587428"/>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2" name="Oval 11">
                <a:extLst>
                  <a:ext uri="{FF2B5EF4-FFF2-40B4-BE49-F238E27FC236}">
                    <a16:creationId xmlns:a16="http://schemas.microsoft.com/office/drawing/2014/main" id="{6A0392B0-18F1-40A8-9368-E5731CD03233}"/>
                  </a:ext>
                </a:extLst>
              </p:cNvPr>
              <p:cNvSpPr>
                <a:spLocks noChangeAspect="1"/>
              </p:cNvSpPr>
              <p:nvPr/>
            </p:nvSpPr>
            <p:spPr bwMode="auto">
              <a:xfrm>
                <a:off x="3215822" y="3576700"/>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cxnSp>
            <p:nvCxnSpPr>
              <p:cNvPr id="13" name="Straight Connector 12">
                <a:extLst>
                  <a:ext uri="{FF2B5EF4-FFF2-40B4-BE49-F238E27FC236}">
                    <a16:creationId xmlns:a16="http://schemas.microsoft.com/office/drawing/2014/main" id="{097CE4F8-E338-4501-9586-13D1055889E5}"/>
                  </a:ext>
                </a:extLst>
              </p:cNvPr>
              <p:cNvCxnSpPr>
                <a:cxnSpLocks noChangeAspect="1"/>
                <a:stCxn id="10" idx="3"/>
              </p:cNvCxnSpPr>
              <p:nvPr/>
            </p:nvCxnSpPr>
            <p:spPr bwMode="auto">
              <a:xfrm rot="5400000">
                <a:off x="1598369" y="2939248"/>
                <a:ext cx="802569" cy="530947"/>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cxnSp>
          <p:nvCxnSpPr>
            <p:cNvPr id="9" name="Straight Connector 8">
              <a:extLst>
                <a:ext uri="{FF2B5EF4-FFF2-40B4-BE49-F238E27FC236}">
                  <a16:creationId xmlns:a16="http://schemas.microsoft.com/office/drawing/2014/main" id="{26A5B342-73AF-47EB-A80A-A4BAC5E70C0B}"/>
                </a:ext>
              </a:extLst>
            </p:cNvPr>
            <p:cNvCxnSpPr>
              <a:cxnSpLocks noChangeAspect="1"/>
            </p:cNvCxnSpPr>
            <p:nvPr/>
          </p:nvCxnSpPr>
          <p:spPr bwMode="auto">
            <a:xfrm rot="16200000" flipH="1">
              <a:off x="4891613" y="2628665"/>
              <a:ext cx="746389" cy="493781"/>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4" name="TextBox 13">
            <a:extLst>
              <a:ext uri="{FF2B5EF4-FFF2-40B4-BE49-F238E27FC236}">
                <a16:creationId xmlns:a16="http://schemas.microsoft.com/office/drawing/2014/main" id="{B46E1941-9F6C-429F-9FE1-0F744679B45A}"/>
              </a:ext>
            </a:extLst>
          </p:cNvPr>
          <p:cNvSpPr txBox="1"/>
          <p:nvPr/>
        </p:nvSpPr>
        <p:spPr bwMode="auto">
          <a:xfrm>
            <a:off x="6929632" y="4071256"/>
            <a:ext cx="5230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50</a:t>
            </a:r>
          </a:p>
        </p:txBody>
      </p:sp>
    </p:spTree>
    <p:extLst>
      <p:ext uri="{BB962C8B-B14F-4D97-AF65-F5344CB8AC3E}">
        <p14:creationId xmlns:p14="http://schemas.microsoft.com/office/powerpoint/2010/main" val="17637419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1.17 Composition and calculation: 100 </a:t>
            </a:r>
            <a:r>
              <a:rPr lang="en-US" dirty="0"/>
              <a:t>– step 3:8</a:t>
            </a:r>
          </a:p>
        </p:txBody>
      </p:sp>
      <p:sp>
        <p:nvSpPr>
          <p:cNvPr id="4" name="TextBox 3">
            <a:extLst>
              <a:ext uri="{FF2B5EF4-FFF2-40B4-BE49-F238E27FC236}">
                <a16:creationId xmlns:a16="http://schemas.microsoft.com/office/drawing/2014/main" id="{99B2BAA5-2551-4F8D-9F97-2310826FA145}"/>
              </a:ext>
            </a:extLst>
          </p:cNvPr>
          <p:cNvSpPr txBox="1"/>
          <p:nvPr/>
        </p:nvSpPr>
        <p:spPr bwMode="auto">
          <a:xfrm>
            <a:off x="7058919" y="3599409"/>
            <a:ext cx="10443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8 tens</a:t>
            </a:r>
          </a:p>
        </p:txBody>
      </p:sp>
      <p:sp>
        <p:nvSpPr>
          <p:cNvPr id="5" name="Rectangle 4">
            <a:extLst>
              <a:ext uri="{FF2B5EF4-FFF2-40B4-BE49-F238E27FC236}">
                <a16:creationId xmlns:a16="http://schemas.microsoft.com/office/drawing/2014/main" id="{6C0B26C5-926C-4B6C-8703-85CA3FA50609}"/>
              </a:ext>
            </a:extLst>
          </p:cNvPr>
          <p:cNvSpPr/>
          <p:nvPr/>
        </p:nvSpPr>
        <p:spPr bwMode="auto">
          <a:xfrm>
            <a:off x="3261081" y="2626520"/>
            <a:ext cx="5760000"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sp>
        <p:nvSpPr>
          <p:cNvPr id="7" name="TextBox 6">
            <a:extLst>
              <a:ext uri="{FF2B5EF4-FFF2-40B4-BE49-F238E27FC236}">
                <a16:creationId xmlns:a16="http://schemas.microsoft.com/office/drawing/2014/main" id="{244B6D14-E087-45C2-A16E-DE6300DFD960}"/>
              </a:ext>
            </a:extLst>
          </p:cNvPr>
          <p:cNvSpPr txBox="1"/>
          <p:nvPr/>
        </p:nvSpPr>
        <p:spPr bwMode="auto">
          <a:xfrm>
            <a:off x="5747077" y="2796930"/>
            <a:ext cx="78800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180</a:t>
            </a:r>
          </a:p>
        </p:txBody>
      </p:sp>
      <p:sp>
        <p:nvSpPr>
          <p:cNvPr id="8" name="Rectangle 7">
            <a:extLst>
              <a:ext uri="{FF2B5EF4-FFF2-40B4-BE49-F238E27FC236}">
                <a16:creationId xmlns:a16="http://schemas.microsoft.com/office/drawing/2014/main" id="{A24F2622-A47E-46F1-8975-29FF5C76DD5A}"/>
              </a:ext>
            </a:extLst>
          </p:cNvPr>
          <p:cNvSpPr/>
          <p:nvPr/>
        </p:nvSpPr>
        <p:spPr bwMode="auto">
          <a:xfrm>
            <a:off x="6141081" y="3428999"/>
            <a:ext cx="2880000"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9" name="TextBox 8">
            <a:extLst>
              <a:ext uri="{FF2B5EF4-FFF2-40B4-BE49-F238E27FC236}">
                <a16:creationId xmlns:a16="http://schemas.microsoft.com/office/drawing/2014/main" id="{A4344857-CEE9-490F-9508-AE9130A1C411}"/>
              </a:ext>
            </a:extLst>
          </p:cNvPr>
          <p:cNvSpPr txBox="1"/>
          <p:nvPr/>
        </p:nvSpPr>
        <p:spPr bwMode="auto">
          <a:xfrm>
            <a:off x="4052539" y="3599407"/>
            <a:ext cx="64854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a:t>
            </a:r>
          </a:p>
        </p:txBody>
      </p:sp>
      <p:sp>
        <p:nvSpPr>
          <p:cNvPr id="10" name="Rectangle 9">
            <a:extLst>
              <a:ext uri="{FF2B5EF4-FFF2-40B4-BE49-F238E27FC236}">
                <a16:creationId xmlns:a16="http://schemas.microsoft.com/office/drawing/2014/main" id="{104BBD81-E623-4BFE-8441-E2456CC5455F}"/>
              </a:ext>
            </a:extLst>
          </p:cNvPr>
          <p:cNvSpPr/>
          <p:nvPr/>
        </p:nvSpPr>
        <p:spPr bwMode="auto">
          <a:xfrm>
            <a:off x="3261081" y="3428999"/>
            <a:ext cx="2880000"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4" name="TextBox 13">
            <a:extLst>
              <a:ext uri="{FF2B5EF4-FFF2-40B4-BE49-F238E27FC236}">
                <a16:creationId xmlns:a16="http://schemas.microsoft.com/office/drawing/2014/main" id="{CC469C77-5CDA-405E-92F9-5F0491593D66}"/>
              </a:ext>
            </a:extLst>
          </p:cNvPr>
          <p:cNvSpPr txBox="1"/>
          <p:nvPr/>
        </p:nvSpPr>
        <p:spPr bwMode="auto">
          <a:xfrm>
            <a:off x="4052539" y="3599407"/>
            <a:ext cx="64854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10</a:t>
            </a:r>
          </a:p>
        </p:txBody>
      </p:sp>
      <p:sp>
        <p:nvSpPr>
          <p:cNvPr id="15" name="TextBox 14">
            <a:extLst>
              <a:ext uri="{FF2B5EF4-FFF2-40B4-BE49-F238E27FC236}">
                <a16:creationId xmlns:a16="http://schemas.microsoft.com/office/drawing/2014/main" id="{AD7AE95F-C5B5-4CBA-B592-D1011D3D1095}"/>
              </a:ext>
            </a:extLst>
          </p:cNvPr>
          <p:cNvSpPr txBox="1"/>
          <p:nvPr/>
        </p:nvSpPr>
        <p:spPr bwMode="auto">
          <a:xfrm>
            <a:off x="4484383" y="3599407"/>
            <a:ext cx="8454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tens</a:t>
            </a:r>
          </a:p>
        </p:txBody>
      </p:sp>
    </p:spTree>
    <p:extLst>
      <p:ext uri="{BB962C8B-B14F-4D97-AF65-F5344CB8AC3E}">
        <p14:creationId xmlns:p14="http://schemas.microsoft.com/office/powerpoint/2010/main" val="3192126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4" grpId="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1.17 Composition and calculation: 100 </a:t>
            </a:r>
            <a:r>
              <a:rPr lang="en-US" dirty="0"/>
              <a:t>– step 3:8</a:t>
            </a:r>
          </a:p>
        </p:txBody>
      </p:sp>
      <p:pic>
        <p:nvPicPr>
          <p:cNvPr id="4" name="Picture 3">
            <a:extLst>
              <a:ext uri="{FF2B5EF4-FFF2-40B4-BE49-F238E27FC236}">
                <a16:creationId xmlns:a16="http://schemas.microsoft.com/office/drawing/2014/main" id="{ECC29FF9-2638-4781-B281-A8A5287830E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10134" y="1274122"/>
            <a:ext cx="4771735" cy="4824109"/>
          </a:xfrm>
          <a:prstGeom prst="rect">
            <a:avLst/>
          </a:prstGeom>
        </p:spPr>
      </p:pic>
      <p:sp>
        <p:nvSpPr>
          <p:cNvPr id="6" name="TextBox 5">
            <a:extLst>
              <a:ext uri="{FF2B5EF4-FFF2-40B4-BE49-F238E27FC236}">
                <a16:creationId xmlns:a16="http://schemas.microsoft.com/office/drawing/2014/main" id="{C6BD7CDF-7FF5-40C0-9370-3683CA1C00A7}"/>
              </a:ext>
            </a:extLst>
          </p:cNvPr>
          <p:cNvSpPr txBox="1"/>
          <p:nvPr/>
        </p:nvSpPr>
        <p:spPr bwMode="auto">
          <a:xfrm>
            <a:off x="8078472" y="1462101"/>
            <a:ext cx="811694" cy="369332"/>
          </a:xfrm>
          <a:prstGeom prst="rect">
            <a:avLst/>
          </a:prstGeom>
          <a:noFill/>
          <a:ln>
            <a:noFill/>
          </a:ln>
          <a:extLst>
            <a:ext uri="{FAA26D3D-D897-4be2-8F04-BA451C77F1D7}">
              <ma14:placeholderFlag xmlns="" xmlns:ma14="http://schemas.microsoft.com/office/mac/drawingml/2011/main" val="1"/>
            </a:ext>
          </a:extLst>
        </p:spPr>
        <p:txBody>
          <a:bodyPr vert="horz" wrap="square" lIns="0" tIns="45720" rIns="0" bIns="45720" numCol="1" rtlCol="0" anchor="t" anchorCtr="0" compatLnSpc="1">
            <a:prstTxWarp prst="textNoShape">
              <a:avLst/>
            </a:prstTxWarp>
            <a:spAutoFit/>
          </a:bodyPr>
          <a:lstStyle/>
          <a:p>
            <a:pPr algn="ctr">
              <a:buClr>
                <a:srgbClr val="82CBDD"/>
              </a:buClr>
              <a:buNone/>
            </a:pPr>
            <a:r>
              <a:rPr lang="en-GB" dirty="0">
                <a:latin typeface="Myriad Pro Semibold" charset="0"/>
                <a:ea typeface="Myriad Pro Semibold" charset="0"/>
                <a:cs typeface="Myriad Pro Semibold" charset="0"/>
              </a:rPr>
              <a:t>20 cm</a:t>
            </a:r>
          </a:p>
        </p:txBody>
      </p:sp>
      <p:cxnSp>
        <p:nvCxnSpPr>
          <p:cNvPr id="8" name="Straight Arrow Connector 7">
            <a:extLst>
              <a:ext uri="{FF2B5EF4-FFF2-40B4-BE49-F238E27FC236}">
                <a16:creationId xmlns:a16="http://schemas.microsoft.com/office/drawing/2014/main" id="{29F81B46-E5A1-4D92-BBFF-04DE0F070FBD}"/>
              </a:ext>
            </a:extLst>
          </p:cNvPr>
          <p:cNvCxnSpPr>
            <a:cxnSpLocks/>
          </p:cNvCxnSpPr>
          <p:nvPr/>
        </p:nvCxnSpPr>
        <p:spPr bwMode="auto">
          <a:xfrm flipV="1">
            <a:off x="8018969" y="1439220"/>
            <a:ext cx="0" cy="342000"/>
          </a:xfrm>
          <a:prstGeom prst="straightConnector1">
            <a:avLst/>
          </a:prstGeom>
          <a:noFill/>
          <a:ln w="19050" cap="flat" cmpd="sng" algn="ctr">
            <a:solidFill>
              <a:schemeClr val="tx1"/>
            </a:solidFill>
            <a:prstDash val="solid"/>
            <a:round/>
            <a:headEnd type="none" w="med" len="med"/>
            <a:tailEnd type="triangle"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Straight Arrow Connector 8">
            <a:extLst>
              <a:ext uri="{FF2B5EF4-FFF2-40B4-BE49-F238E27FC236}">
                <a16:creationId xmlns:a16="http://schemas.microsoft.com/office/drawing/2014/main" id="{9321FB4F-E5D7-47AE-A9F8-BEA5106BC0A2}"/>
              </a:ext>
            </a:extLst>
          </p:cNvPr>
          <p:cNvCxnSpPr>
            <a:cxnSpLocks/>
          </p:cNvCxnSpPr>
          <p:nvPr/>
        </p:nvCxnSpPr>
        <p:spPr bwMode="auto">
          <a:xfrm>
            <a:off x="8018969" y="1509713"/>
            <a:ext cx="0" cy="342000"/>
          </a:xfrm>
          <a:prstGeom prst="straightConnector1">
            <a:avLst/>
          </a:prstGeom>
          <a:noFill/>
          <a:ln w="19050" cap="flat" cmpd="sng" algn="ctr">
            <a:solidFill>
              <a:schemeClr val="tx1"/>
            </a:solidFill>
            <a:prstDash val="solid"/>
            <a:round/>
            <a:headEnd type="none" w="med" len="med"/>
            <a:tailEnd type="triangle"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632038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64" presetClass="path" presetSubtype="0" accel="50000" decel="50000" fill="hold" nodeType="withEffect">
                                  <p:stCondLst>
                                    <p:cond delay="0"/>
                                  </p:stCondLst>
                                  <p:childTnLst>
                                    <p:animMotion origin="layout" path="M -3.05556E-6 -2.22222E-6 L -3.05556E-6 -0.01805 " pathEditMode="relative" rAng="0" ptsTypes="AA">
                                      <p:cBhvr>
                                        <p:cTn id="12" dur="2000" fill="hold"/>
                                        <p:tgtEl>
                                          <p:spTgt spid="8"/>
                                        </p:tgtEl>
                                        <p:attrNameLst>
                                          <p:attrName>ppt_x</p:attrName>
                                          <p:attrName>ppt_y</p:attrName>
                                        </p:attrNameLst>
                                      </p:cBhvr>
                                      <p:rCtr x="0" y="-903"/>
                                    </p:animMotion>
                                  </p:childTnLst>
                                </p:cTn>
                              </p:par>
                              <p:par>
                                <p:cTn id="13" presetID="42" presetClass="path" presetSubtype="0" accel="50000" decel="50000" fill="hold" nodeType="withEffect">
                                  <p:stCondLst>
                                    <p:cond delay="0"/>
                                  </p:stCondLst>
                                  <p:childTnLst>
                                    <p:animMotion origin="layout" path="M -3.05556E-6 2.59259E-6 L -3.05556E-6 0.01967 " pathEditMode="relative" rAng="0" ptsTypes="AA">
                                      <p:cBhvr>
                                        <p:cTn id="14" dur="2000" fill="hold"/>
                                        <p:tgtEl>
                                          <p:spTgt spid="9"/>
                                        </p:tgtEl>
                                        <p:attrNameLst>
                                          <p:attrName>ppt_x</p:attrName>
                                          <p:attrName>ppt_y</p:attrName>
                                        </p:attrNameLst>
                                      </p:cBhvr>
                                      <p:rCtr x="0" y="972"/>
                                    </p:animMotion>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3</a:t>
            </a:r>
            <a:r>
              <a:rPr lang="en-GB" sz="2400" b="1" i="0" u="none" strike="noStrike" dirty="0">
                <a:effectLst/>
              </a:rPr>
              <a:t>, Unit </a:t>
            </a:r>
            <a:r>
              <a:rPr lang="en-GB" sz="2400" b="1" dirty="0"/>
              <a:t>2</a:t>
            </a:r>
            <a:r>
              <a:rPr lang="en-GB" sz="2400" b="1" i="0" u="none" strike="noStrike" dirty="0">
                <a:effectLst/>
              </a:rPr>
              <a:t>, Learning Outcome 9</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3955627061"/>
              </p:ext>
            </p:extLst>
          </p:nvPr>
        </p:nvGraphicFramePr>
        <p:xfrm>
          <a:off x="594008" y="1097546"/>
          <a:ext cx="11140162" cy="1968426"/>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394143">
                <a:tc>
                  <a:txBody>
                    <a:bodyPr/>
                    <a:lstStyle/>
                    <a:p>
                      <a:pPr algn="l"/>
                      <a:r>
                        <a:rPr lang="en-GB" sz="2000" dirty="0">
                          <a:latin typeface="Arial" panose="020B0604020202020204" pitchFamily="34" charset="0"/>
                          <a:cs typeface="Arial" panose="020B0604020202020204" pitchFamily="34" charset="0"/>
                        </a:rPr>
                        <a:t>Learning Outcome 9</a:t>
                      </a:r>
                    </a:p>
                  </a:txBody>
                  <a:tcPr anchor="ctr">
                    <a:solidFill>
                      <a:srgbClr val="327473"/>
                    </a:solidFill>
                  </a:tcPr>
                </a:tc>
                <a:extLst>
                  <a:ext uri="{0D108BD9-81ED-4DB2-BD59-A6C34878D82A}">
                    <a16:rowId xmlns:a16="http://schemas.microsoft.com/office/drawing/2014/main" val="2928509842"/>
                  </a:ext>
                </a:extLst>
              </a:tr>
              <a:tr h="1572186">
                <a:tc>
                  <a:txBody>
                    <a:bodyPr/>
                    <a:lstStyle/>
                    <a:p>
                      <a:pPr rtl="0"/>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Pupils bridge 100 by adding or subtracting in multiples of ten</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539440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3, Unit 2, Learning Outcome 9</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descr="A picture containing graphical user interface&#10;&#10;Description automatically generated">
            <a:extLst>
              <a:ext uri="{FF2B5EF4-FFF2-40B4-BE49-F238E27FC236}">
                <a16:creationId xmlns:a16="http://schemas.microsoft.com/office/drawing/2014/main" id="{17B6E22D-9454-48B2-80A8-0FB3BD4A39CC}"/>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1.17 Composition and Calculation: 100 and bridging 100</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3461372677"/>
              </p:ext>
            </p:extLst>
          </p:nvPr>
        </p:nvGraphicFramePr>
        <p:xfrm>
          <a:off x="4514850" y="4258490"/>
          <a:ext cx="6886575" cy="1166405"/>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465365">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465365">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3:9 - 3:10 and 3:12</a:t>
                      </a:r>
                    </a:p>
                  </a:txBody>
                  <a:tcPr>
                    <a:solidFill>
                      <a:srgbClr val="E5F3F2"/>
                    </a:solidFill>
                  </a:tcPr>
                </a:tc>
                <a:tc>
                  <a:txBody>
                    <a:bodyPr/>
                    <a:lstStyle/>
                    <a:p>
                      <a:pPr algn="ctr"/>
                      <a:r>
                        <a:rPr lang="en-GB" sz="2000" kern="1200" dirty="0">
                          <a:solidFill>
                            <a:schemeClr val="tx1">
                              <a:lumMod val="65000"/>
                              <a:lumOff val="35000"/>
                            </a:schemeClr>
                          </a:solidFill>
                          <a:latin typeface="Arial" panose="020B0604020202020204" pitchFamily="34" charset="0"/>
                          <a:ea typeface="+mn-ea"/>
                          <a:cs typeface="Arial" panose="020B0604020202020204" pitchFamily="34" charset="0"/>
                        </a:rPr>
                        <a:t>29-33</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8156135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5" name="Group 84">
            <a:extLst>
              <a:ext uri="{FF2B5EF4-FFF2-40B4-BE49-F238E27FC236}">
                <a16:creationId xmlns:a16="http://schemas.microsoft.com/office/drawing/2014/main" id="{4400DC97-874D-4F4B-9BE7-C874B7E4C012}"/>
              </a:ext>
            </a:extLst>
          </p:cNvPr>
          <p:cNvGrpSpPr/>
          <p:nvPr/>
        </p:nvGrpSpPr>
        <p:grpSpPr>
          <a:xfrm>
            <a:off x="4576613" y="2452708"/>
            <a:ext cx="3038777" cy="1631036"/>
            <a:chOff x="78026" y="966808"/>
            <a:chExt cx="3038777" cy="1631036"/>
          </a:xfrm>
        </p:grpSpPr>
        <p:pic>
          <p:nvPicPr>
            <p:cNvPr id="65" name="Picture 64">
              <a:extLst>
                <a:ext uri="{FF2B5EF4-FFF2-40B4-BE49-F238E27FC236}">
                  <a16:creationId xmlns:a16="http://schemas.microsoft.com/office/drawing/2014/main" id="{5020BD71-A6DA-47A2-8EC9-429E77DA6FC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026" y="966808"/>
              <a:ext cx="172082" cy="1631036"/>
            </a:xfrm>
            <a:prstGeom prst="rect">
              <a:avLst/>
            </a:prstGeom>
          </p:spPr>
        </p:pic>
        <p:pic>
          <p:nvPicPr>
            <p:cNvPr id="66" name="Picture 65">
              <a:extLst>
                <a:ext uri="{FF2B5EF4-FFF2-40B4-BE49-F238E27FC236}">
                  <a16:creationId xmlns:a16="http://schemas.microsoft.com/office/drawing/2014/main" id="{B9EB6489-CDEF-4239-8483-BF8CCDFEAA2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8635" y="966808"/>
              <a:ext cx="172082" cy="1631036"/>
            </a:xfrm>
            <a:prstGeom prst="rect">
              <a:avLst/>
            </a:prstGeom>
          </p:spPr>
        </p:pic>
        <p:pic>
          <p:nvPicPr>
            <p:cNvPr id="67" name="Picture 66">
              <a:extLst>
                <a:ext uri="{FF2B5EF4-FFF2-40B4-BE49-F238E27FC236}">
                  <a16:creationId xmlns:a16="http://schemas.microsoft.com/office/drawing/2014/main" id="{B2ACD1A7-9C65-4512-8E04-AB5D9413D5D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9244" y="966808"/>
              <a:ext cx="172082" cy="1631036"/>
            </a:xfrm>
            <a:prstGeom prst="rect">
              <a:avLst/>
            </a:prstGeom>
          </p:spPr>
        </p:pic>
        <p:pic>
          <p:nvPicPr>
            <p:cNvPr id="68" name="Picture 67">
              <a:extLst>
                <a:ext uri="{FF2B5EF4-FFF2-40B4-BE49-F238E27FC236}">
                  <a16:creationId xmlns:a16="http://schemas.microsoft.com/office/drawing/2014/main" id="{A2BC7614-DA1F-417C-87AF-1233AC1202F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9853" y="966808"/>
              <a:ext cx="172082" cy="1631036"/>
            </a:xfrm>
            <a:prstGeom prst="rect">
              <a:avLst/>
            </a:prstGeom>
          </p:spPr>
        </p:pic>
        <p:pic>
          <p:nvPicPr>
            <p:cNvPr id="69" name="Picture 68">
              <a:extLst>
                <a:ext uri="{FF2B5EF4-FFF2-40B4-BE49-F238E27FC236}">
                  <a16:creationId xmlns:a16="http://schemas.microsoft.com/office/drawing/2014/main" id="{53785837-43DC-4D40-9BD3-6AA20C692DB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20462" y="966808"/>
              <a:ext cx="172082" cy="1631036"/>
            </a:xfrm>
            <a:prstGeom prst="rect">
              <a:avLst/>
            </a:prstGeom>
          </p:spPr>
        </p:pic>
        <p:pic>
          <p:nvPicPr>
            <p:cNvPr id="70" name="Picture 69">
              <a:extLst>
                <a:ext uri="{FF2B5EF4-FFF2-40B4-BE49-F238E27FC236}">
                  <a16:creationId xmlns:a16="http://schemas.microsoft.com/office/drawing/2014/main" id="{37C4DEC6-259A-4EF9-8F62-E0429AF7435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81071" y="966808"/>
              <a:ext cx="172082" cy="1631036"/>
            </a:xfrm>
            <a:prstGeom prst="rect">
              <a:avLst/>
            </a:prstGeom>
          </p:spPr>
        </p:pic>
        <p:pic>
          <p:nvPicPr>
            <p:cNvPr id="71" name="Picture 70">
              <a:extLst>
                <a:ext uri="{FF2B5EF4-FFF2-40B4-BE49-F238E27FC236}">
                  <a16:creationId xmlns:a16="http://schemas.microsoft.com/office/drawing/2014/main" id="{9F9F04C3-05CC-4DDD-BF86-FBCC9E50722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41680" y="966808"/>
              <a:ext cx="172082" cy="1631036"/>
            </a:xfrm>
            <a:prstGeom prst="rect">
              <a:avLst/>
            </a:prstGeom>
          </p:spPr>
        </p:pic>
        <p:pic>
          <p:nvPicPr>
            <p:cNvPr id="80" name="Picture 79">
              <a:extLst>
                <a:ext uri="{FF2B5EF4-FFF2-40B4-BE49-F238E27FC236}">
                  <a16:creationId xmlns:a16="http://schemas.microsoft.com/office/drawing/2014/main" id="{3932AFD0-363C-4DA7-85B0-0D4E624F876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2289" y="966808"/>
              <a:ext cx="172082" cy="1631036"/>
            </a:xfrm>
            <a:prstGeom prst="rect">
              <a:avLst/>
            </a:prstGeom>
          </p:spPr>
        </p:pic>
        <p:pic>
          <p:nvPicPr>
            <p:cNvPr id="81" name="Picture 80">
              <a:extLst>
                <a:ext uri="{FF2B5EF4-FFF2-40B4-BE49-F238E27FC236}">
                  <a16:creationId xmlns:a16="http://schemas.microsoft.com/office/drawing/2014/main" id="{9568E4DA-1D33-4C2B-B345-8A0E562E811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62898" y="966808"/>
              <a:ext cx="172082" cy="1631036"/>
            </a:xfrm>
            <a:prstGeom prst="rect">
              <a:avLst/>
            </a:prstGeom>
          </p:spPr>
        </p:pic>
        <p:pic>
          <p:nvPicPr>
            <p:cNvPr id="82" name="Picture 81">
              <a:extLst>
                <a:ext uri="{FF2B5EF4-FFF2-40B4-BE49-F238E27FC236}">
                  <a16:creationId xmlns:a16="http://schemas.microsoft.com/office/drawing/2014/main" id="{66791114-903C-4A05-B445-542442FD094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23507" y="966808"/>
              <a:ext cx="172082" cy="1631036"/>
            </a:xfrm>
            <a:prstGeom prst="rect">
              <a:avLst/>
            </a:prstGeom>
          </p:spPr>
        </p:pic>
        <p:pic>
          <p:nvPicPr>
            <p:cNvPr id="83" name="Picture 82">
              <a:extLst>
                <a:ext uri="{FF2B5EF4-FFF2-40B4-BE49-F238E27FC236}">
                  <a16:creationId xmlns:a16="http://schemas.microsoft.com/office/drawing/2014/main" id="{EFE7D7BB-B913-4871-8786-412C5A264FF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84116" y="966808"/>
              <a:ext cx="172082" cy="1631036"/>
            </a:xfrm>
            <a:prstGeom prst="rect">
              <a:avLst/>
            </a:prstGeom>
          </p:spPr>
        </p:pic>
        <p:pic>
          <p:nvPicPr>
            <p:cNvPr id="84" name="Picture 83">
              <a:extLst>
                <a:ext uri="{FF2B5EF4-FFF2-40B4-BE49-F238E27FC236}">
                  <a16:creationId xmlns:a16="http://schemas.microsoft.com/office/drawing/2014/main" id="{B8081FA4-15F6-4260-B8EB-D6BA2EFEACE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44721" y="966808"/>
              <a:ext cx="172082" cy="1631036"/>
            </a:xfrm>
            <a:prstGeom prst="rect">
              <a:avLst/>
            </a:prstGeom>
          </p:spPr>
        </p:pic>
      </p:grpSp>
      <p:sp>
        <p:nvSpPr>
          <p:cNvPr id="2" name="Text Placeholder 1"/>
          <p:cNvSpPr>
            <a:spLocks noGrp="1"/>
          </p:cNvSpPr>
          <p:nvPr>
            <p:ph type="body" sz="quarter" idx="11"/>
          </p:nvPr>
        </p:nvSpPr>
        <p:spPr/>
        <p:txBody>
          <a:bodyPr/>
          <a:lstStyle/>
          <a:p>
            <a:r>
              <a:rPr lang="en-GB" dirty="0"/>
              <a:t>1.17 Composition and calculation: 100 </a:t>
            </a:r>
            <a:r>
              <a:rPr lang="en-US" dirty="0"/>
              <a:t>– step 3:9</a:t>
            </a:r>
          </a:p>
        </p:txBody>
      </p:sp>
      <p:sp>
        <p:nvSpPr>
          <p:cNvPr id="3" name="TextBox 2">
            <a:extLst>
              <a:ext uri="{FF2B5EF4-FFF2-40B4-BE49-F238E27FC236}">
                <a16:creationId xmlns:a16="http://schemas.microsoft.com/office/drawing/2014/main" id="{454B7A6D-C204-4F2D-96AB-0A7427DA6B7B}"/>
              </a:ext>
            </a:extLst>
          </p:cNvPr>
          <p:cNvSpPr txBox="1"/>
          <p:nvPr/>
        </p:nvSpPr>
        <p:spPr bwMode="auto">
          <a:xfrm>
            <a:off x="6506279" y="1246859"/>
            <a:ext cx="68480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120</a:t>
            </a:r>
          </a:p>
        </p:txBody>
      </p:sp>
      <p:sp>
        <p:nvSpPr>
          <p:cNvPr id="4" name="TextBox 3">
            <a:extLst>
              <a:ext uri="{FF2B5EF4-FFF2-40B4-BE49-F238E27FC236}">
                <a16:creationId xmlns:a16="http://schemas.microsoft.com/office/drawing/2014/main" id="{0B559905-3077-4D53-A5FB-FB5F2239B7A3}"/>
              </a:ext>
            </a:extLst>
          </p:cNvPr>
          <p:cNvSpPr txBox="1"/>
          <p:nvPr/>
        </p:nvSpPr>
        <p:spPr bwMode="auto">
          <a:xfrm>
            <a:off x="5443297" y="1246859"/>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a:t>
            </a:r>
          </a:p>
        </p:txBody>
      </p:sp>
      <p:sp>
        <p:nvSpPr>
          <p:cNvPr id="5" name="TextBox 4">
            <a:extLst>
              <a:ext uri="{FF2B5EF4-FFF2-40B4-BE49-F238E27FC236}">
                <a16:creationId xmlns:a16="http://schemas.microsoft.com/office/drawing/2014/main" id="{92E7AAC6-0F71-4B9E-8520-C8FF6239E2C9}"/>
              </a:ext>
            </a:extLst>
          </p:cNvPr>
          <p:cNvSpPr txBox="1"/>
          <p:nvPr/>
        </p:nvSpPr>
        <p:spPr bwMode="auto">
          <a:xfrm>
            <a:off x="5757178" y="1246859"/>
            <a:ext cx="5180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50</a:t>
            </a:r>
          </a:p>
        </p:txBody>
      </p:sp>
      <p:sp>
        <p:nvSpPr>
          <p:cNvPr id="6" name="TextBox 5">
            <a:extLst>
              <a:ext uri="{FF2B5EF4-FFF2-40B4-BE49-F238E27FC236}">
                <a16:creationId xmlns:a16="http://schemas.microsoft.com/office/drawing/2014/main" id="{64BEBC14-98E4-4438-9149-E0E96999455E}"/>
              </a:ext>
            </a:extLst>
          </p:cNvPr>
          <p:cNvSpPr txBox="1"/>
          <p:nvPr/>
        </p:nvSpPr>
        <p:spPr bwMode="auto">
          <a:xfrm>
            <a:off x="5003730" y="1246859"/>
            <a:ext cx="5180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70</a:t>
            </a:r>
          </a:p>
        </p:txBody>
      </p:sp>
      <p:sp>
        <p:nvSpPr>
          <p:cNvPr id="7" name="TextBox 6">
            <a:extLst>
              <a:ext uri="{FF2B5EF4-FFF2-40B4-BE49-F238E27FC236}">
                <a16:creationId xmlns:a16="http://schemas.microsoft.com/office/drawing/2014/main" id="{460ED198-695E-40C3-B636-44D328DA688C}"/>
              </a:ext>
            </a:extLst>
          </p:cNvPr>
          <p:cNvSpPr txBox="1"/>
          <p:nvPr/>
        </p:nvSpPr>
        <p:spPr bwMode="auto">
          <a:xfrm>
            <a:off x="6194042" y="1246859"/>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a:t>
            </a:r>
          </a:p>
        </p:txBody>
      </p:sp>
      <p:pic>
        <p:nvPicPr>
          <p:cNvPr id="10" name="Picture 9">
            <a:extLst>
              <a:ext uri="{FF2B5EF4-FFF2-40B4-BE49-F238E27FC236}">
                <a16:creationId xmlns:a16="http://schemas.microsoft.com/office/drawing/2014/main" id="{6E1CE8D6-F3A8-4DDB-963F-CFB5BFDEC01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86853" y="2452708"/>
            <a:ext cx="172082" cy="1631036"/>
          </a:xfrm>
          <a:prstGeom prst="rect">
            <a:avLst/>
          </a:prstGeom>
        </p:spPr>
      </p:pic>
      <p:pic>
        <p:nvPicPr>
          <p:cNvPr id="11" name="Picture 10">
            <a:extLst>
              <a:ext uri="{FF2B5EF4-FFF2-40B4-BE49-F238E27FC236}">
                <a16:creationId xmlns:a16="http://schemas.microsoft.com/office/drawing/2014/main" id="{5E9B622E-831A-4DA5-BD75-059EB91D179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71477" y="2452708"/>
            <a:ext cx="172082" cy="1631036"/>
          </a:xfrm>
          <a:prstGeom prst="rect">
            <a:avLst/>
          </a:prstGeom>
        </p:spPr>
      </p:pic>
      <p:pic>
        <p:nvPicPr>
          <p:cNvPr id="12" name="Picture 11">
            <a:extLst>
              <a:ext uri="{FF2B5EF4-FFF2-40B4-BE49-F238E27FC236}">
                <a16:creationId xmlns:a16="http://schemas.microsoft.com/office/drawing/2014/main" id="{E22624E0-AB1B-441A-AEE7-E029C564D73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56101" y="2452708"/>
            <a:ext cx="172082" cy="1631036"/>
          </a:xfrm>
          <a:prstGeom prst="rect">
            <a:avLst/>
          </a:prstGeom>
        </p:spPr>
      </p:pic>
      <p:pic>
        <p:nvPicPr>
          <p:cNvPr id="13" name="Picture 12">
            <a:extLst>
              <a:ext uri="{FF2B5EF4-FFF2-40B4-BE49-F238E27FC236}">
                <a16:creationId xmlns:a16="http://schemas.microsoft.com/office/drawing/2014/main" id="{4E5B711F-7028-48F2-9884-95C960A42B3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40725" y="2452708"/>
            <a:ext cx="172082" cy="1631036"/>
          </a:xfrm>
          <a:prstGeom prst="rect">
            <a:avLst/>
          </a:prstGeom>
        </p:spPr>
      </p:pic>
      <p:pic>
        <p:nvPicPr>
          <p:cNvPr id="14" name="Picture 13">
            <a:extLst>
              <a:ext uri="{FF2B5EF4-FFF2-40B4-BE49-F238E27FC236}">
                <a16:creationId xmlns:a16="http://schemas.microsoft.com/office/drawing/2014/main" id="{9B8384BF-FB6B-4265-8934-C66311CD71D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25349" y="2452708"/>
            <a:ext cx="172082" cy="1631036"/>
          </a:xfrm>
          <a:prstGeom prst="rect">
            <a:avLst/>
          </a:prstGeom>
        </p:spPr>
      </p:pic>
      <p:pic>
        <p:nvPicPr>
          <p:cNvPr id="15" name="Picture 14">
            <a:extLst>
              <a:ext uri="{FF2B5EF4-FFF2-40B4-BE49-F238E27FC236}">
                <a16:creationId xmlns:a16="http://schemas.microsoft.com/office/drawing/2014/main" id="{6B697227-BBAE-4CA2-AA9C-0192C78C261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09975" y="2452708"/>
            <a:ext cx="172082" cy="1631036"/>
          </a:xfrm>
          <a:prstGeom prst="rect">
            <a:avLst/>
          </a:prstGeom>
        </p:spPr>
      </p:pic>
      <p:pic>
        <p:nvPicPr>
          <p:cNvPr id="16" name="Picture 15">
            <a:extLst>
              <a:ext uri="{FF2B5EF4-FFF2-40B4-BE49-F238E27FC236}">
                <a16:creationId xmlns:a16="http://schemas.microsoft.com/office/drawing/2014/main" id="{B05D4092-9C5C-413D-8192-649D020029B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94601" y="2452708"/>
            <a:ext cx="172082" cy="1631036"/>
          </a:xfrm>
          <a:prstGeom prst="rect">
            <a:avLst/>
          </a:prstGeom>
        </p:spPr>
      </p:pic>
      <p:pic>
        <p:nvPicPr>
          <p:cNvPr id="22" name="Picture 21">
            <a:extLst>
              <a:ext uri="{FF2B5EF4-FFF2-40B4-BE49-F238E27FC236}">
                <a16:creationId xmlns:a16="http://schemas.microsoft.com/office/drawing/2014/main" id="{9B74407D-8DDE-4381-8CB6-7296ACDD074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66872" y="2452708"/>
            <a:ext cx="172082" cy="1631036"/>
          </a:xfrm>
          <a:prstGeom prst="rect">
            <a:avLst/>
          </a:prstGeom>
        </p:spPr>
      </p:pic>
      <p:pic>
        <p:nvPicPr>
          <p:cNvPr id="23" name="Picture 22">
            <a:extLst>
              <a:ext uri="{FF2B5EF4-FFF2-40B4-BE49-F238E27FC236}">
                <a16:creationId xmlns:a16="http://schemas.microsoft.com/office/drawing/2014/main" id="{232ECEC3-D27D-4FCA-94A8-9C174B7CB65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51496" y="2452708"/>
            <a:ext cx="172082" cy="1631036"/>
          </a:xfrm>
          <a:prstGeom prst="rect">
            <a:avLst/>
          </a:prstGeom>
        </p:spPr>
      </p:pic>
      <p:pic>
        <p:nvPicPr>
          <p:cNvPr id="24" name="Picture 23">
            <a:extLst>
              <a:ext uri="{FF2B5EF4-FFF2-40B4-BE49-F238E27FC236}">
                <a16:creationId xmlns:a16="http://schemas.microsoft.com/office/drawing/2014/main" id="{580F0420-53D4-497A-A6DB-F91A0B3A9F1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36120" y="2452708"/>
            <a:ext cx="172082" cy="1631036"/>
          </a:xfrm>
          <a:prstGeom prst="rect">
            <a:avLst/>
          </a:prstGeom>
        </p:spPr>
      </p:pic>
      <p:pic>
        <p:nvPicPr>
          <p:cNvPr id="25" name="Picture 24">
            <a:extLst>
              <a:ext uri="{FF2B5EF4-FFF2-40B4-BE49-F238E27FC236}">
                <a16:creationId xmlns:a16="http://schemas.microsoft.com/office/drawing/2014/main" id="{D3F0E851-BFB4-4F35-A8AC-D6D1C4B89CA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20744" y="2452708"/>
            <a:ext cx="172082" cy="1631036"/>
          </a:xfrm>
          <a:prstGeom prst="rect">
            <a:avLst/>
          </a:prstGeom>
        </p:spPr>
      </p:pic>
      <p:pic>
        <p:nvPicPr>
          <p:cNvPr id="26" name="Picture 25">
            <a:extLst>
              <a:ext uri="{FF2B5EF4-FFF2-40B4-BE49-F238E27FC236}">
                <a16:creationId xmlns:a16="http://schemas.microsoft.com/office/drawing/2014/main" id="{CEC2BEFB-163A-47F4-820A-F38FAD98F7A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05368" y="2452708"/>
            <a:ext cx="172082" cy="1631036"/>
          </a:xfrm>
          <a:prstGeom prst="rect">
            <a:avLst/>
          </a:prstGeom>
        </p:spPr>
      </p:pic>
      <p:sp>
        <p:nvSpPr>
          <p:cNvPr id="28" name="TextBox 27">
            <a:extLst>
              <a:ext uri="{FF2B5EF4-FFF2-40B4-BE49-F238E27FC236}">
                <a16:creationId xmlns:a16="http://schemas.microsoft.com/office/drawing/2014/main" id="{0535A101-CA8C-4237-80E1-9D3B05AB9631}"/>
              </a:ext>
            </a:extLst>
          </p:cNvPr>
          <p:cNvSpPr txBox="1"/>
          <p:nvPr/>
        </p:nvSpPr>
        <p:spPr bwMode="auto">
          <a:xfrm>
            <a:off x="4656503" y="4780634"/>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7</a:t>
            </a:r>
          </a:p>
        </p:txBody>
      </p:sp>
      <p:sp>
        <p:nvSpPr>
          <p:cNvPr id="30" name="TextBox 29">
            <a:extLst>
              <a:ext uri="{FF2B5EF4-FFF2-40B4-BE49-F238E27FC236}">
                <a16:creationId xmlns:a16="http://schemas.microsoft.com/office/drawing/2014/main" id="{F9D86B12-1629-41A6-9411-38511C022BBE}"/>
              </a:ext>
            </a:extLst>
          </p:cNvPr>
          <p:cNvSpPr txBox="1"/>
          <p:nvPr/>
        </p:nvSpPr>
        <p:spPr bwMode="auto">
          <a:xfrm>
            <a:off x="5935566" y="4780634"/>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5</a:t>
            </a:r>
          </a:p>
        </p:txBody>
      </p:sp>
      <p:sp>
        <p:nvSpPr>
          <p:cNvPr id="32" name="TextBox 31">
            <a:extLst>
              <a:ext uri="{FF2B5EF4-FFF2-40B4-BE49-F238E27FC236}">
                <a16:creationId xmlns:a16="http://schemas.microsoft.com/office/drawing/2014/main" id="{30E70CDE-7EC2-49D6-B500-A535CB5E32C1}"/>
              </a:ext>
            </a:extLst>
          </p:cNvPr>
          <p:cNvSpPr txBox="1"/>
          <p:nvPr/>
        </p:nvSpPr>
        <p:spPr bwMode="auto">
          <a:xfrm>
            <a:off x="7090173" y="4780634"/>
            <a:ext cx="5432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12</a:t>
            </a:r>
          </a:p>
        </p:txBody>
      </p:sp>
      <p:sp>
        <p:nvSpPr>
          <p:cNvPr id="33" name="TextBox 32">
            <a:extLst>
              <a:ext uri="{FF2B5EF4-FFF2-40B4-BE49-F238E27FC236}">
                <a16:creationId xmlns:a16="http://schemas.microsoft.com/office/drawing/2014/main" id="{DD4D5420-630B-46E3-BE07-2351F7DAF520}"/>
              </a:ext>
            </a:extLst>
          </p:cNvPr>
          <p:cNvSpPr txBox="1"/>
          <p:nvPr/>
        </p:nvSpPr>
        <p:spPr bwMode="auto">
          <a:xfrm>
            <a:off x="4407049" y="5115914"/>
            <a:ext cx="85028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tens</a:t>
            </a:r>
          </a:p>
        </p:txBody>
      </p:sp>
      <p:sp>
        <p:nvSpPr>
          <p:cNvPr id="34" name="TextBox 33">
            <a:extLst>
              <a:ext uri="{FF2B5EF4-FFF2-40B4-BE49-F238E27FC236}">
                <a16:creationId xmlns:a16="http://schemas.microsoft.com/office/drawing/2014/main" id="{2CC83E2F-9BE3-4DE9-9170-732581E88C7E}"/>
              </a:ext>
            </a:extLst>
          </p:cNvPr>
          <p:cNvSpPr txBox="1"/>
          <p:nvPr/>
        </p:nvSpPr>
        <p:spPr bwMode="auto">
          <a:xfrm>
            <a:off x="5686112" y="5115914"/>
            <a:ext cx="85028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tens</a:t>
            </a:r>
          </a:p>
        </p:txBody>
      </p:sp>
      <p:sp>
        <p:nvSpPr>
          <p:cNvPr id="35" name="TextBox 34">
            <a:extLst>
              <a:ext uri="{FF2B5EF4-FFF2-40B4-BE49-F238E27FC236}">
                <a16:creationId xmlns:a16="http://schemas.microsoft.com/office/drawing/2014/main" id="{E5912A81-1280-48DD-8475-1685F482BE35}"/>
              </a:ext>
            </a:extLst>
          </p:cNvPr>
          <p:cNvSpPr txBox="1"/>
          <p:nvPr/>
        </p:nvSpPr>
        <p:spPr bwMode="auto">
          <a:xfrm>
            <a:off x="6936668" y="5115914"/>
            <a:ext cx="85028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tens</a:t>
            </a:r>
          </a:p>
        </p:txBody>
      </p:sp>
      <p:sp>
        <p:nvSpPr>
          <p:cNvPr id="63" name="TextBox 62">
            <a:extLst>
              <a:ext uri="{FF2B5EF4-FFF2-40B4-BE49-F238E27FC236}">
                <a16:creationId xmlns:a16="http://schemas.microsoft.com/office/drawing/2014/main" id="{98A05AAF-3B4A-46D3-BC80-0D152B038714}"/>
              </a:ext>
            </a:extLst>
          </p:cNvPr>
          <p:cNvSpPr txBox="1"/>
          <p:nvPr/>
        </p:nvSpPr>
        <p:spPr bwMode="auto">
          <a:xfrm>
            <a:off x="6462286" y="4782099"/>
            <a:ext cx="5432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a:t>
            </a:r>
          </a:p>
        </p:txBody>
      </p:sp>
      <p:sp>
        <p:nvSpPr>
          <p:cNvPr id="64" name="TextBox 63">
            <a:extLst>
              <a:ext uri="{FF2B5EF4-FFF2-40B4-BE49-F238E27FC236}">
                <a16:creationId xmlns:a16="http://schemas.microsoft.com/office/drawing/2014/main" id="{E0634DC2-28AC-47D3-B7A9-D6BCA4242692}"/>
              </a:ext>
            </a:extLst>
          </p:cNvPr>
          <p:cNvSpPr txBox="1"/>
          <p:nvPr/>
        </p:nvSpPr>
        <p:spPr bwMode="auto">
          <a:xfrm>
            <a:off x="5199882" y="4783015"/>
            <a:ext cx="5432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a:t>
            </a:r>
          </a:p>
        </p:txBody>
      </p:sp>
    </p:spTree>
    <p:extLst>
      <p:ext uri="{BB962C8B-B14F-4D97-AF65-F5344CB8AC3E}">
        <p14:creationId xmlns:p14="http://schemas.microsoft.com/office/powerpoint/2010/main" val="3301800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nodeType="clickEffect">
                                  <p:stCondLst>
                                    <p:cond delay="0"/>
                                  </p:stCondLst>
                                  <p:childTnLst>
                                    <p:animClr clrSpc="rgb" dir="cw">
                                      <p:cBhvr override="childStyle">
                                        <p:cTn id="6" dur="1000" fill="hold"/>
                                        <p:tgtEl>
                                          <p:spTgt spid="6">
                                            <p:txEl>
                                              <p:pRg st="0" end="0"/>
                                            </p:txEl>
                                          </p:spTgt>
                                        </p:tgtEl>
                                        <p:attrNameLst>
                                          <p:attrName>style.color</p:attrName>
                                        </p:attrNameLst>
                                      </p:cBhvr>
                                      <p:to>
                                        <a:srgbClr val="E72420"/>
                                      </p:to>
                                    </p:animClr>
                                  </p:childTnLst>
                                </p:cTn>
                              </p:par>
                            </p:childTnLst>
                          </p:cTn>
                        </p:par>
                        <p:par>
                          <p:cTn id="7" fill="hold">
                            <p:stCondLst>
                              <p:cond delay="1000"/>
                            </p:stCondLst>
                            <p:childTnLst>
                              <p:par>
                                <p:cTn id="8" presetID="10" presetClass="entr" presetSubtype="0" fill="hold" nodeType="after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10" presetClass="entr" presetSubtype="0" fill="hold"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par>
                                <p:cTn id="17" presetID="10" presetClass="entr" presetSubtype="0"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par>
                                <p:cTn id="20" presetID="10" presetClass="entr" presetSubtype="0" fill="hold"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par>
                                <p:cTn id="23" presetID="10" presetClass="entr" presetSubtype="0" fill="hold"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par>
                                <p:cTn id="26" presetID="10" presetClass="entr" presetSubtype="0" fill="hold"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500"/>
                                        <p:tgtEl>
                                          <p:spTgt spid="16"/>
                                        </p:tgtEl>
                                      </p:cBhvr>
                                    </p:animEffect>
                                  </p:childTnLst>
                                </p:cTn>
                              </p:par>
                            </p:childTnLst>
                          </p:cTn>
                        </p:par>
                        <p:par>
                          <p:cTn id="29" fill="hold">
                            <p:stCondLst>
                              <p:cond delay="1500"/>
                            </p:stCondLst>
                            <p:childTnLst>
                              <p:par>
                                <p:cTn id="30" presetID="3" presetClass="emph" presetSubtype="2" fill="hold" grpId="0" nodeType="afterEffect">
                                  <p:stCondLst>
                                    <p:cond delay="250"/>
                                  </p:stCondLst>
                                  <p:childTnLst>
                                    <p:animClr clrSpc="rgb" dir="cw">
                                      <p:cBhvr override="childStyle">
                                        <p:cTn id="31" dur="1000" fill="hold"/>
                                        <p:tgtEl>
                                          <p:spTgt spid="6">
                                            <p:txEl>
                                              <p:pRg st="0" end="0"/>
                                            </p:txEl>
                                          </p:spTgt>
                                        </p:tgtEl>
                                        <p:attrNameLst>
                                          <p:attrName>style.color</p:attrName>
                                        </p:attrNameLst>
                                      </p:cBhvr>
                                      <p:to>
                                        <a:srgbClr val="000000"/>
                                      </p:to>
                                    </p:animClr>
                                  </p:childTnLst>
                                </p:cTn>
                              </p:par>
                            </p:childTnLst>
                          </p:cTn>
                        </p:par>
                      </p:childTnLst>
                    </p:cTn>
                  </p:par>
                  <p:par>
                    <p:cTn id="32" fill="hold">
                      <p:stCondLst>
                        <p:cond delay="indefinite"/>
                      </p:stCondLst>
                      <p:childTnLst>
                        <p:par>
                          <p:cTn id="33" fill="hold">
                            <p:stCondLst>
                              <p:cond delay="0"/>
                            </p:stCondLst>
                            <p:childTnLst>
                              <p:par>
                                <p:cTn id="34" presetID="3" presetClass="emph" presetSubtype="2" fill="hold" nodeType="clickEffect">
                                  <p:stCondLst>
                                    <p:cond delay="0"/>
                                  </p:stCondLst>
                                  <p:childTnLst>
                                    <p:animClr clrSpc="rgb" dir="cw">
                                      <p:cBhvr override="childStyle">
                                        <p:cTn id="35" dur="1000" fill="hold"/>
                                        <p:tgtEl>
                                          <p:spTgt spid="5">
                                            <p:txEl>
                                              <p:pRg st="0" end="0"/>
                                            </p:txEl>
                                          </p:spTgt>
                                        </p:tgtEl>
                                        <p:attrNameLst>
                                          <p:attrName>style.color</p:attrName>
                                        </p:attrNameLst>
                                      </p:cBhvr>
                                      <p:to>
                                        <a:srgbClr val="E72420"/>
                                      </p:to>
                                    </p:animClr>
                                  </p:childTnLst>
                                </p:cTn>
                              </p:par>
                            </p:childTnLst>
                          </p:cTn>
                        </p:par>
                        <p:par>
                          <p:cTn id="36" fill="hold">
                            <p:stCondLst>
                              <p:cond delay="1000"/>
                            </p:stCondLst>
                            <p:childTnLst>
                              <p:par>
                                <p:cTn id="37" presetID="10" presetClass="entr" presetSubtype="0" fill="hold" nodeType="after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500"/>
                                        <p:tgtEl>
                                          <p:spTgt spid="22"/>
                                        </p:tgtEl>
                                      </p:cBhvr>
                                    </p:animEffect>
                                  </p:childTnLst>
                                </p:cTn>
                              </p:par>
                              <p:par>
                                <p:cTn id="40" presetID="10" presetClass="entr" presetSubtype="0" fill="hold" nodeType="with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fade">
                                      <p:cBhvr>
                                        <p:cTn id="42" dur="500"/>
                                        <p:tgtEl>
                                          <p:spTgt spid="23"/>
                                        </p:tgtEl>
                                      </p:cBhvr>
                                    </p:animEffect>
                                  </p:childTnLst>
                                </p:cTn>
                              </p:par>
                              <p:par>
                                <p:cTn id="43" presetID="10" presetClass="entr" presetSubtype="0" fill="hold" nodeType="with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fade">
                                      <p:cBhvr>
                                        <p:cTn id="45" dur="500"/>
                                        <p:tgtEl>
                                          <p:spTgt spid="24"/>
                                        </p:tgtEl>
                                      </p:cBhvr>
                                    </p:animEffect>
                                  </p:childTnLst>
                                </p:cTn>
                              </p:par>
                              <p:par>
                                <p:cTn id="46" presetID="10" presetClass="entr" presetSubtype="0" fill="hold" nodeType="withEffect">
                                  <p:stCondLst>
                                    <p:cond delay="0"/>
                                  </p:stCondLst>
                                  <p:childTnLst>
                                    <p:set>
                                      <p:cBhvr>
                                        <p:cTn id="47" dur="1" fill="hold">
                                          <p:stCondLst>
                                            <p:cond delay="0"/>
                                          </p:stCondLst>
                                        </p:cTn>
                                        <p:tgtEl>
                                          <p:spTgt spid="25"/>
                                        </p:tgtEl>
                                        <p:attrNameLst>
                                          <p:attrName>style.visibility</p:attrName>
                                        </p:attrNameLst>
                                      </p:cBhvr>
                                      <p:to>
                                        <p:strVal val="visible"/>
                                      </p:to>
                                    </p:set>
                                    <p:animEffect transition="in" filter="fade">
                                      <p:cBhvr>
                                        <p:cTn id="48" dur="500"/>
                                        <p:tgtEl>
                                          <p:spTgt spid="25"/>
                                        </p:tgtEl>
                                      </p:cBhvr>
                                    </p:animEffect>
                                  </p:childTnLst>
                                </p:cTn>
                              </p:par>
                              <p:par>
                                <p:cTn id="49" presetID="10" presetClass="entr" presetSubtype="0" fill="hold" nodeType="withEffect">
                                  <p:stCondLst>
                                    <p:cond delay="0"/>
                                  </p:stCondLst>
                                  <p:childTnLst>
                                    <p:set>
                                      <p:cBhvr>
                                        <p:cTn id="50" dur="1" fill="hold">
                                          <p:stCondLst>
                                            <p:cond delay="0"/>
                                          </p:stCondLst>
                                        </p:cTn>
                                        <p:tgtEl>
                                          <p:spTgt spid="26"/>
                                        </p:tgtEl>
                                        <p:attrNameLst>
                                          <p:attrName>style.visibility</p:attrName>
                                        </p:attrNameLst>
                                      </p:cBhvr>
                                      <p:to>
                                        <p:strVal val="visible"/>
                                      </p:to>
                                    </p:set>
                                    <p:animEffect transition="in" filter="fade">
                                      <p:cBhvr>
                                        <p:cTn id="51" dur="500"/>
                                        <p:tgtEl>
                                          <p:spTgt spid="26"/>
                                        </p:tgtEl>
                                      </p:cBhvr>
                                    </p:animEffect>
                                  </p:childTnLst>
                                </p:cTn>
                              </p:par>
                            </p:childTnLst>
                          </p:cTn>
                        </p:par>
                        <p:par>
                          <p:cTn id="52" fill="hold">
                            <p:stCondLst>
                              <p:cond delay="1500"/>
                            </p:stCondLst>
                            <p:childTnLst>
                              <p:par>
                                <p:cTn id="53" presetID="3" presetClass="emph" presetSubtype="2" fill="hold" grpId="0" nodeType="afterEffect">
                                  <p:stCondLst>
                                    <p:cond delay="250"/>
                                  </p:stCondLst>
                                  <p:childTnLst>
                                    <p:animClr clrSpc="rgb" dir="cw">
                                      <p:cBhvr override="childStyle">
                                        <p:cTn id="54" dur="1000" fill="hold"/>
                                        <p:tgtEl>
                                          <p:spTgt spid="5">
                                            <p:txEl>
                                              <p:pRg st="0" end="0"/>
                                            </p:txEl>
                                          </p:spTgt>
                                        </p:tgtEl>
                                        <p:attrNameLst>
                                          <p:attrName>style.color</p:attrName>
                                        </p:attrNameLst>
                                      </p:cBhvr>
                                      <p:to>
                                        <a:srgbClr val="000000"/>
                                      </p:to>
                                    </p:animClr>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fade">
                                      <p:cBhvr>
                                        <p:cTn id="59" dur="500"/>
                                        <p:tgtEl>
                                          <p:spTgt spid="28"/>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64"/>
                                        </p:tgtEl>
                                        <p:attrNameLst>
                                          <p:attrName>style.visibility</p:attrName>
                                        </p:attrNameLst>
                                      </p:cBhvr>
                                      <p:to>
                                        <p:strVal val="visible"/>
                                      </p:to>
                                    </p:set>
                                    <p:animEffect transition="in" filter="fade">
                                      <p:cBhvr>
                                        <p:cTn id="62" dur="500"/>
                                        <p:tgtEl>
                                          <p:spTgt spid="64"/>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30"/>
                                        </p:tgtEl>
                                        <p:attrNameLst>
                                          <p:attrName>style.visibility</p:attrName>
                                        </p:attrNameLst>
                                      </p:cBhvr>
                                      <p:to>
                                        <p:strVal val="visible"/>
                                      </p:to>
                                    </p:set>
                                    <p:animEffect transition="in" filter="fade">
                                      <p:cBhvr>
                                        <p:cTn id="65" dur="500"/>
                                        <p:tgtEl>
                                          <p:spTgt spid="30"/>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63"/>
                                        </p:tgtEl>
                                        <p:attrNameLst>
                                          <p:attrName>style.visibility</p:attrName>
                                        </p:attrNameLst>
                                      </p:cBhvr>
                                      <p:to>
                                        <p:strVal val="visible"/>
                                      </p:to>
                                    </p:set>
                                    <p:animEffect transition="in" filter="fade">
                                      <p:cBhvr>
                                        <p:cTn id="68" dur="500"/>
                                        <p:tgtEl>
                                          <p:spTgt spid="63"/>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32"/>
                                        </p:tgtEl>
                                        <p:attrNameLst>
                                          <p:attrName>style.visibility</p:attrName>
                                        </p:attrNameLst>
                                      </p:cBhvr>
                                      <p:to>
                                        <p:strVal val="visible"/>
                                      </p:to>
                                    </p:set>
                                    <p:animEffect transition="in" filter="fade">
                                      <p:cBhvr>
                                        <p:cTn id="71" dur="500"/>
                                        <p:tgtEl>
                                          <p:spTgt spid="32"/>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grpId="0" nodeType="clickEffect">
                                  <p:stCondLst>
                                    <p:cond delay="0"/>
                                  </p:stCondLst>
                                  <p:childTnLst>
                                    <p:set>
                                      <p:cBhvr>
                                        <p:cTn id="75" dur="1" fill="hold">
                                          <p:stCondLst>
                                            <p:cond delay="0"/>
                                          </p:stCondLst>
                                        </p:cTn>
                                        <p:tgtEl>
                                          <p:spTgt spid="33"/>
                                        </p:tgtEl>
                                        <p:attrNameLst>
                                          <p:attrName>style.visibility</p:attrName>
                                        </p:attrNameLst>
                                      </p:cBhvr>
                                      <p:to>
                                        <p:strVal val="visible"/>
                                      </p:to>
                                    </p:set>
                                    <p:animEffect transition="in" filter="fade">
                                      <p:cBhvr>
                                        <p:cTn id="76" dur="500"/>
                                        <p:tgtEl>
                                          <p:spTgt spid="33"/>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34"/>
                                        </p:tgtEl>
                                        <p:attrNameLst>
                                          <p:attrName>style.visibility</p:attrName>
                                        </p:attrNameLst>
                                      </p:cBhvr>
                                      <p:to>
                                        <p:strVal val="visible"/>
                                      </p:to>
                                    </p:set>
                                    <p:animEffect transition="in" filter="fade">
                                      <p:cBhvr>
                                        <p:cTn id="79" dur="500"/>
                                        <p:tgtEl>
                                          <p:spTgt spid="34"/>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35"/>
                                        </p:tgtEl>
                                        <p:attrNameLst>
                                          <p:attrName>style.visibility</p:attrName>
                                        </p:attrNameLst>
                                      </p:cBhvr>
                                      <p:to>
                                        <p:strVal val="visible"/>
                                      </p:to>
                                    </p:set>
                                    <p:animEffect transition="in" filter="fade">
                                      <p:cBhvr>
                                        <p:cTn id="82" dur="500"/>
                                        <p:tgtEl>
                                          <p:spTgt spid="35"/>
                                        </p:tgtEl>
                                      </p:cBhvr>
                                    </p:animEffect>
                                  </p:childTnLst>
                                </p:cTn>
                              </p:par>
                            </p:childTnLst>
                          </p:cTn>
                        </p:par>
                      </p:childTnLst>
                    </p:cTn>
                  </p:par>
                  <p:par>
                    <p:cTn id="83" fill="hold">
                      <p:stCondLst>
                        <p:cond delay="indefinite"/>
                      </p:stCondLst>
                      <p:childTnLst>
                        <p:par>
                          <p:cTn id="84" fill="hold">
                            <p:stCondLst>
                              <p:cond delay="0"/>
                            </p:stCondLst>
                            <p:childTnLst>
                              <p:par>
                                <p:cTn id="85" presetID="35" presetClass="path" presetSubtype="0" accel="50000" fill="hold" nodeType="clickEffect">
                                  <p:stCondLst>
                                    <p:cond delay="0"/>
                                  </p:stCondLst>
                                  <p:childTnLst>
                                    <p:animMotion origin="layout" path="M -1.38889E-6 1.11111E-6 L -0.03177 1.11111E-6 " pathEditMode="relative" rAng="0" ptsTypes="AA">
                                      <p:cBhvr>
                                        <p:cTn id="86" dur="2000" fill="hold"/>
                                        <p:tgtEl>
                                          <p:spTgt spid="23"/>
                                        </p:tgtEl>
                                        <p:attrNameLst>
                                          <p:attrName>ppt_x</p:attrName>
                                          <p:attrName>ppt_y</p:attrName>
                                        </p:attrNameLst>
                                      </p:cBhvr>
                                      <p:rCtr x="-1597" y="0"/>
                                    </p:animMotion>
                                  </p:childTnLst>
                                </p:cTn>
                              </p:par>
                              <p:par>
                                <p:cTn id="87" presetID="35" presetClass="path" presetSubtype="0" accel="50000" fill="hold" nodeType="withEffect">
                                  <p:stCondLst>
                                    <p:cond delay="0"/>
                                  </p:stCondLst>
                                  <p:childTnLst>
                                    <p:animMotion origin="layout" path="M 2.22222E-6 1.11111E-6 L -0.03455 1.11111E-6 " pathEditMode="relative" rAng="0" ptsTypes="AA">
                                      <p:cBhvr>
                                        <p:cTn id="88" dur="2000" fill="hold"/>
                                        <p:tgtEl>
                                          <p:spTgt spid="24"/>
                                        </p:tgtEl>
                                        <p:attrNameLst>
                                          <p:attrName>ppt_x</p:attrName>
                                          <p:attrName>ppt_y</p:attrName>
                                        </p:attrNameLst>
                                      </p:cBhvr>
                                      <p:rCtr x="-1736" y="0"/>
                                    </p:animMotion>
                                  </p:childTnLst>
                                </p:cTn>
                              </p:par>
                              <p:par>
                                <p:cTn id="89" presetID="35" presetClass="path" presetSubtype="0" accel="50000" fill="hold" nodeType="withEffect">
                                  <p:stCondLst>
                                    <p:cond delay="0"/>
                                  </p:stCondLst>
                                  <p:childTnLst>
                                    <p:animMotion origin="layout" path="M -4.16667E-6 1.11111E-6 L -0.0368 1.11111E-6 " pathEditMode="relative" rAng="0" ptsTypes="AA">
                                      <p:cBhvr>
                                        <p:cTn id="90" dur="2000" fill="hold"/>
                                        <p:tgtEl>
                                          <p:spTgt spid="25"/>
                                        </p:tgtEl>
                                        <p:attrNameLst>
                                          <p:attrName>ppt_x</p:attrName>
                                          <p:attrName>ppt_y</p:attrName>
                                        </p:attrNameLst>
                                      </p:cBhvr>
                                      <p:rCtr x="-1840" y="0"/>
                                    </p:animMotion>
                                  </p:childTnLst>
                                </p:cTn>
                              </p:par>
                              <p:par>
                                <p:cTn id="91" presetID="35" presetClass="path" presetSubtype="0" accel="50000" fill="hold" nodeType="withEffect">
                                  <p:stCondLst>
                                    <p:cond delay="0"/>
                                  </p:stCondLst>
                                  <p:childTnLst>
                                    <p:animMotion origin="layout" path="M -4.16667E-6 1.11111E-6 L -0.03958 1.11111E-6 " pathEditMode="relative" rAng="0" ptsTypes="AA">
                                      <p:cBhvr>
                                        <p:cTn id="92" dur="2000" fill="hold"/>
                                        <p:tgtEl>
                                          <p:spTgt spid="26"/>
                                        </p:tgtEl>
                                        <p:attrNameLst>
                                          <p:attrName>ppt_x</p:attrName>
                                          <p:attrName>ppt_y</p:attrName>
                                        </p:attrNameLst>
                                      </p:cBhvr>
                                      <p:rCtr x="-1979" y="0"/>
                                    </p:animMotion>
                                  </p:childTnLst>
                                </p:cTn>
                              </p:par>
                              <p:par>
                                <p:cTn id="93" presetID="35" presetClass="path" presetSubtype="0" accel="50000" fill="hold" nodeType="withEffect">
                                  <p:stCondLst>
                                    <p:cond delay="0"/>
                                  </p:stCondLst>
                                  <p:childTnLst>
                                    <p:animMotion origin="layout" path="M 5E-6 1.11111E-6 L -0.02848 1.11111E-6 " pathEditMode="relative" rAng="0" ptsTypes="AA">
                                      <p:cBhvr>
                                        <p:cTn id="94" dur="2000" fill="hold"/>
                                        <p:tgtEl>
                                          <p:spTgt spid="22"/>
                                        </p:tgtEl>
                                        <p:attrNameLst>
                                          <p:attrName>ppt_x</p:attrName>
                                          <p:attrName>ppt_y</p:attrName>
                                        </p:attrNameLst>
                                      </p:cBhvr>
                                      <p:rCtr x="-1424" y="0"/>
                                    </p:animMotion>
                                  </p:childTnLst>
                                </p:cTn>
                              </p:par>
                              <p:par>
                                <p:cTn id="95" presetID="63" presetClass="path" presetSubtype="0" accel="50000" fill="hold" nodeType="withEffect">
                                  <p:stCondLst>
                                    <p:cond delay="0"/>
                                  </p:stCondLst>
                                  <p:childTnLst>
                                    <p:animMotion origin="layout" path="M -8.33333E-7 1.11111E-6 L 0.04254 1.11111E-6 " pathEditMode="relative" rAng="0" ptsTypes="AA">
                                      <p:cBhvr>
                                        <p:cTn id="96" dur="2000" fill="hold"/>
                                        <p:tgtEl>
                                          <p:spTgt spid="10"/>
                                        </p:tgtEl>
                                        <p:attrNameLst>
                                          <p:attrName>ppt_x</p:attrName>
                                          <p:attrName>ppt_y</p:attrName>
                                        </p:attrNameLst>
                                      </p:cBhvr>
                                      <p:rCtr x="2118" y="0"/>
                                    </p:animMotion>
                                  </p:childTnLst>
                                </p:cTn>
                              </p:par>
                              <p:par>
                                <p:cTn id="97" presetID="63" presetClass="path" presetSubtype="0" accel="50000" fill="hold" nodeType="withEffect">
                                  <p:stCondLst>
                                    <p:cond delay="0"/>
                                  </p:stCondLst>
                                  <p:childTnLst>
                                    <p:animMotion origin="layout" path="M -8.33333E-7 1.11111E-6 L 0.04011 1.11111E-6 " pathEditMode="relative" rAng="0" ptsTypes="AA">
                                      <p:cBhvr>
                                        <p:cTn id="98" dur="2000" fill="hold"/>
                                        <p:tgtEl>
                                          <p:spTgt spid="11"/>
                                        </p:tgtEl>
                                        <p:attrNameLst>
                                          <p:attrName>ppt_x</p:attrName>
                                          <p:attrName>ppt_y</p:attrName>
                                        </p:attrNameLst>
                                      </p:cBhvr>
                                      <p:rCtr x="1997" y="0"/>
                                    </p:animMotion>
                                  </p:childTnLst>
                                </p:cTn>
                              </p:par>
                              <p:par>
                                <p:cTn id="99" presetID="63" presetClass="path" presetSubtype="0" accel="50000" fill="hold" nodeType="withEffect">
                                  <p:stCondLst>
                                    <p:cond delay="0"/>
                                  </p:stCondLst>
                                  <p:childTnLst>
                                    <p:animMotion origin="layout" path="M 2.77778E-6 1.11111E-6 L 0.03732 0.00023 " pathEditMode="relative" rAng="0" ptsTypes="AA">
                                      <p:cBhvr>
                                        <p:cTn id="100" dur="2000" fill="hold"/>
                                        <p:tgtEl>
                                          <p:spTgt spid="12"/>
                                        </p:tgtEl>
                                        <p:attrNameLst>
                                          <p:attrName>ppt_x</p:attrName>
                                          <p:attrName>ppt_y</p:attrName>
                                        </p:attrNameLst>
                                      </p:cBhvr>
                                      <p:rCtr x="1858" y="0"/>
                                    </p:animMotion>
                                  </p:childTnLst>
                                </p:cTn>
                              </p:par>
                              <p:par>
                                <p:cTn id="101" presetID="63" presetClass="path" presetSubtype="0" accel="50000" fill="hold" nodeType="withEffect">
                                  <p:stCondLst>
                                    <p:cond delay="0"/>
                                  </p:stCondLst>
                                  <p:childTnLst>
                                    <p:animMotion origin="layout" path="M -3.61111E-6 1.11111E-6 L 0.03403 1.11111E-6 " pathEditMode="relative" rAng="0" ptsTypes="AA">
                                      <p:cBhvr>
                                        <p:cTn id="102" dur="2000" fill="hold"/>
                                        <p:tgtEl>
                                          <p:spTgt spid="13"/>
                                        </p:tgtEl>
                                        <p:attrNameLst>
                                          <p:attrName>ppt_x</p:attrName>
                                          <p:attrName>ppt_y</p:attrName>
                                        </p:attrNameLst>
                                      </p:cBhvr>
                                      <p:rCtr x="1701" y="0"/>
                                    </p:animMotion>
                                  </p:childTnLst>
                                </p:cTn>
                              </p:par>
                              <p:par>
                                <p:cTn id="103" presetID="63" presetClass="path" presetSubtype="0" accel="50000" fill="hold" nodeType="withEffect">
                                  <p:stCondLst>
                                    <p:cond delay="0"/>
                                  </p:stCondLst>
                                  <p:childTnLst>
                                    <p:animMotion origin="layout" path="M -3.61111E-6 1.11111E-6 L 0.03212 1.11111E-6 " pathEditMode="relative" rAng="0" ptsTypes="AA">
                                      <p:cBhvr>
                                        <p:cTn id="104" dur="2000" fill="hold"/>
                                        <p:tgtEl>
                                          <p:spTgt spid="14"/>
                                        </p:tgtEl>
                                        <p:attrNameLst>
                                          <p:attrName>ppt_x</p:attrName>
                                          <p:attrName>ppt_y</p:attrName>
                                        </p:attrNameLst>
                                      </p:cBhvr>
                                      <p:rCtr x="1597" y="0"/>
                                    </p:animMotion>
                                  </p:childTnLst>
                                </p:cTn>
                              </p:par>
                              <p:par>
                                <p:cTn id="105" presetID="63" presetClass="path" presetSubtype="0" accel="50000" fill="hold" nodeType="withEffect">
                                  <p:stCondLst>
                                    <p:cond delay="0"/>
                                  </p:stCondLst>
                                  <p:childTnLst>
                                    <p:animMotion origin="layout" path="M -5.55112E-17 1.11111E-6 L 0.02934 1.11111E-6 " pathEditMode="relative" rAng="0" ptsTypes="AA">
                                      <p:cBhvr>
                                        <p:cTn id="106" dur="2000" fill="hold"/>
                                        <p:tgtEl>
                                          <p:spTgt spid="15"/>
                                        </p:tgtEl>
                                        <p:attrNameLst>
                                          <p:attrName>ppt_x</p:attrName>
                                          <p:attrName>ppt_y</p:attrName>
                                        </p:attrNameLst>
                                      </p:cBhvr>
                                      <p:rCtr x="1458" y="0"/>
                                    </p:animMotion>
                                  </p:childTnLst>
                                </p:cTn>
                              </p:par>
                              <p:par>
                                <p:cTn id="107" presetID="63" presetClass="path" presetSubtype="0" accel="50000" fill="hold" nodeType="withEffect">
                                  <p:stCondLst>
                                    <p:cond delay="0"/>
                                  </p:stCondLst>
                                  <p:childTnLst>
                                    <p:animMotion origin="layout" path="M 3.61111E-6 1.11111E-6 L 0.02725 1.11111E-6 " pathEditMode="relative" rAng="0" ptsTypes="AA">
                                      <p:cBhvr>
                                        <p:cTn id="108" dur="2000" fill="hold"/>
                                        <p:tgtEl>
                                          <p:spTgt spid="16"/>
                                        </p:tgtEl>
                                        <p:attrNameLst>
                                          <p:attrName>ppt_x</p:attrName>
                                          <p:attrName>ppt_y</p:attrName>
                                        </p:attrNameLst>
                                      </p:cBhvr>
                                      <p:rCtr x="1354" y="0"/>
                                    </p:animMotion>
                                  </p:childTnLst>
                                </p:cTn>
                              </p:par>
                            </p:childTnLst>
                          </p:cTn>
                        </p:par>
                        <p:par>
                          <p:cTn id="109" fill="hold">
                            <p:stCondLst>
                              <p:cond delay="2000"/>
                            </p:stCondLst>
                            <p:childTnLst>
                              <p:par>
                                <p:cTn id="110" presetID="1" presetClass="exit" presetSubtype="0" fill="hold" nodeType="afterEffect">
                                  <p:stCondLst>
                                    <p:cond delay="0"/>
                                  </p:stCondLst>
                                  <p:childTnLst>
                                    <p:set>
                                      <p:cBhvr>
                                        <p:cTn id="111" dur="1" fill="hold">
                                          <p:stCondLst>
                                            <p:cond delay="0"/>
                                          </p:stCondLst>
                                        </p:cTn>
                                        <p:tgtEl>
                                          <p:spTgt spid="23"/>
                                        </p:tgtEl>
                                        <p:attrNameLst>
                                          <p:attrName>style.visibility</p:attrName>
                                        </p:attrNameLst>
                                      </p:cBhvr>
                                      <p:to>
                                        <p:strVal val="hidden"/>
                                      </p:to>
                                    </p:set>
                                  </p:childTnLst>
                                </p:cTn>
                              </p:par>
                              <p:par>
                                <p:cTn id="112" presetID="1" presetClass="exit" presetSubtype="0" fill="hold" nodeType="withEffect">
                                  <p:stCondLst>
                                    <p:cond delay="0"/>
                                  </p:stCondLst>
                                  <p:childTnLst>
                                    <p:set>
                                      <p:cBhvr>
                                        <p:cTn id="113" dur="1" fill="hold">
                                          <p:stCondLst>
                                            <p:cond delay="0"/>
                                          </p:stCondLst>
                                        </p:cTn>
                                        <p:tgtEl>
                                          <p:spTgt spid="24"/>
                                        </p:tgtEl>
                                        <p:attrNameLst>
                                          <p:attrName>style.visibility</p:attrName>
                                        </p:attrNameLst>
                                      </p:cBhvr>
                                      <p:to>
                                        <p:strVal val="hidden"/>
                                      </p:to>
                                    </p:set>
                                  </p:childTnLst>
                                </p:cTn>
                              </p:par>
                              <p:par>
                                <p:cTn id="114" presetID="1" presetClass="exit" presetSubtype="0" fill="hold" nodeType="withEffect">
                                  <p:stCondLst>
                                    <p:cond delay="0"/>
                                  </p:stCondLst>
                                  <p:childTnLst>
                                    <p:set>
                                      <p:cBhvr>
                                        <p:cTn id="115" dur="1" fill="hold">
                                          <p:stCondLst>
                                            <p:cond delay="0"/>
                                          </p:stCondLst>
                                        </p:cTn>
                                        <p:tgtEl>
                                          <p:spTgt spid="25"/>
                                        </p:tgtEl>
                                        <p:attrNameLst>
                                          <p:attrName>style.visibility</p:attrName>
                                        </p:attrNameLst>
                                      </p:cBhvr>
                                      <p:to>
                                        <p:strVal val="hidden"/>
                                      </p:to>
                                    </p:set>
                                  </p:childTnLst>
                                </p:cTn>
                              </p:par>
                              <p:par>
                                <p:cTn id="116" presetID="1" presetClass="exit" presetSubtype="0" fill="hold" nodeType="withEffect">
                                  <p:stCondLst>
                                    <p:cond delay="0"/>
                                  </p:stCondLst>
                                  <p:childTnLst>
                                    <p:set>
                                      <p:cBhvr>
                                        <p:cTn id="117" dur="1" fill="hold">
                                          <p:stCondLst>
                                            <p:cond delay="0"/>
                                          </p:stCondLst>
                                        </p:cTn>
                                        <p:tgtEl>
                                          <p:spTgt spid="26"/>
                                        </p:tgtEl>
                                        <p:attrNameLst>
                                          <p:attrName>style.visibility</p:attrName>
                                        </p:attrNameLst>
                                      </p:cBhvr>
                                      <p:to>
                                        <p:strVal val="hidden"/>
                                      </p:to>
                                    </p:set>
                                  </p:childTnLst>
                                </p:cTn>
                              </p:par>
                              <p:par>
                                <p:cTn id="118" presetID="1" presetClass="exit" presetSubtype="0" fill="hold" nodeType="withEffect">
                                  <p:stCondLst>
                                    <p:cond delay="0"/>
                                  </p:stCondLst>
                                  <p:childTnLst>
                                    <p:set>
                                      <p:cBhvr>
                                        <p:cTn id="119" dur="1" fill="hold">
                                          <p:stCondLst>
                                            <p:cond delay="0"/>
                                          </p:stCondLst>
                                        </p:cTn>
                                        <p:tgtEl>
                                          <p:spTgt spid="22"/>
                                        </p:tgtEl>
                                        <p:attrNameLst>
                                          <p:attrName>style.visibility</p:attrName>
                                        </p:attrNameLst>
                                      </p:cBhvr>
                                      <p:to>
                                        <p:strVal val="hidden"/>
                                      </p:to>
                                    </p:set>
                                  </p:childTnLst>
                                </p:cTn>
                              </p:par>
                              <p:par>
                                <p:cTn id="120" presetID="1" presetClass="exit" presetSubtype="0" fill="hold" nodeType="withEffect">
                                  <p:stCondLst>
                                    <p:cond delay="0"/>
                                  </p:stCondLst>
                                  <p:childTnLst>
                                    <p:set>
                                      <p:cBhvr>
                                        <p:cTn id="121" dur="1" fill="hold">
                                          <p:stCondLst>
                                            <p:cond delay="0"/>
                                          </p:stCondLst>
                                        </p:cTn>
                                        <p:tgtEl>
                                          <p:spTgt spid="10"/>
                                        </p:tgtEl>
                                        <p:attrNameLst>
                                          <p:attrName>style.visibility</p:attrName>
                                        </p:attrNameLst>
                                      </p:cBhvr>
                                      <p:to>
                                        <p:strVal val="hidden"/>
                                      </p:to>
                                    </p:set>
                                  </p:childTnLst>
                                </p:cTn>
                              </p:par>
                              <p:par>
                                <p:cTn id="122" presetID="1" presetClass="exit" presetSubtype="0" fill="hold" nodeType="withEffect">
                                  <p:stCondLst>
                                    <p:cond delay="0"/>
                                  </p:stCondLst>
                                  <p:childTnLst>
                                    <p:set>
                                      <p:cBhvr>
                                        <p:cTn id="123" dur="1" fill="hold">
                                          <p:stCondLst>
                                            <p:cond delay="0"/>
                                          </p:stCondLst>
                                        </p:cTn>
                                        <p:tgtEl>
                                          <p:spTgt spid="11"/>
                                        </p:tgtEl>
                                        <p:attrNameLst>
                                          <p:attrName>style.visibility</p:attrName>
                                        </p:attrNameLst>
                                      </p:cBhvr>
                                      <p:to>
                                        <p:strVal val="hidden"/>
                                      </p:to>
                                    </p:set>
                                  </p:childTnLst>
                                </p:cTn>
                              </p:par>
                              <p:par>
                                <p:cTn id="124" presetID="1" presetClass="exit" presetSubtype="0" fill="hold" nodeType="withEffect">
                                  <p:stCondLst>
                                    <p:cond delay="0"/>
                                  </p:stCondLst>
                                  <p:childTnLst>
                                    <p:set>
                                      <p:cBhvr>
                                        <p:cTn id="125" dur="1" fill="hold">
                                          <p:stCondLst>
                                            <p:cond delay="0"/>
                                          </p:stCondLst>
                                        </p:cTn>
                                        <p:tgtEl>
                                          <p:spTgt spid="12"/>
                                        </p:tgtEl>
                                        <p:attrNameLst>
                                          <p:attrName>style.visibility</p:attrName>
                                        </p:attrNameLst>
                                      </p:cBhvr>
                                      <p:to>
                                        <p:strVal val="hidden"/>
                                      </p:to>
                                    </p:set>
                                  </p:childTnLst>
                                </p:cTn>
                              </p:par>
                              <p:par>
                                <p:cTn id="126" presetID="1" presetClass="exit" presetSubtype="0" fill="hold" nodeType="withEffect">
                                  <p:stCondLst>
                                    <p:cond delay="0"/>
                                  </p:stCondLst>
                                  <p:childTnLst>
                                    <p:set>
                                      <p:cBhvr>
                                        <p:cTn id="127" dur="1" fill="hold">
                                          <p:stCondLst>
                                            <p:cond delay="0"/>
                                          </p:stCondLst>
                                        </p:cTn>
                                        <p:tgtEl>
                                          <p:spTgt spid="13"/>
                                        </p:tgtEl>
                                        <p:attrNameLst>
                                          <p:attrName>style.visibility</p:attrName>
                                        </p:attrNameLst>
                                      </p:cBhvr>
                                      <p:to>
                                        <p:strVal val="hidden"/>
                                      </p:to>
                                    </p:set>
                                  </p:childTnLst>
                                </p:cTn>
                              </p:par>
                              <p:par>
                                <p:cTn id="128" presetID="1" presetClass="exit" presetSubtype="0" fill="hold" nodeType="withEffect">
                                  <p:stCondLst>
                                    <p:cond delay="0"/>
                                  </p:stCondLst>
                                  <p:childTnLst>
                                    <p:set>
                                      <p:cBhvr>
                                        <p:cTn id="129" dur="1" fill="hold">
                                          <p:stCondLst>
                                            <p:cond delay="0"/>
                                          </p:stCondLst>
                                        </p:cTn>
                                        <p:tgtEl>
                                          <p:spTgt spid="14"/>
                                        </p:tgtEl>
                                        <p:attrNameLst>
                                          <p:attrName>style.visibility</p:attrName>
                                        </p:attrNameLst>
                                      </p:cBhvr>
                                      <p:to>
                                        <p:strVal val="hidden"/>
                                      </p:to>
                                    </p:set>
                                  </p:childTnLst>
                                </p:cTn>
                              </p:par>
                              <p:par>
                                <p:cTn id="130" presetID="1" presetClass="exit" presetSubtype="0" fill="hold" nodeType="withEffect">
                                  <p:stCondLst>
                                    <p:cond delay="0"/>
                                  </p:stCondLst>
                                  <p:childTnLst>
                                    <p:set>
                                      <p:cBhvr>
                                        <p:cTn id="131" dur="1" fill="hold">
                                          <p:stCondLst>
                                            <p:cond delay="0"/>
                                          </p:stCondLst>
                                        </p:cTn>
                                        <p:tgtEl>
                                          <p:spTgt spid="15"/>
                                        </p:tgtEl>
                                        <p:attrNameLst>
                                          <p:attrName>style.visibility</p:attrName>
                                        </p:attrNameLst>
                                      </p:cBhvr>
                                      <p:to>
                                        <p:strVal val="hidden"/>
                                      </p:to>
                                    </p:set>
                                  </p:childTnLst>
                                </p:cTn>
                              </p:par>
                              <p:par>
                                <p:cTn id="132" presetID="1" presetClass="exit" presetSubtype="0" fill="hold" nodeType="withEffect">
                                  <p:stCondLst>
                                    <p:cond delay="0"/>
                                  </p:stCondLst>
                                  <p:childTnLst>
                                    <p:set>
                                      <p:cBhvr>
                                        <p:cTn id="133" dur="1" fill="hold">
                                          <p:stCondLst>
                                            <p:cond delay="0"/>
                                          </p:stCondLst>
                                        </p:cTn>
                                        <p:tgtEl>
                                          <p:spTgt spid="16"/>
                                        </p:tgtEl>
                                        <p:attrNameLst>
                                          <p:attrName>style.visibility</p:attrName>
                                        </p:attrNameLst>
                                      </p:cBhvr>
                                      <p:to>
                                        <p:strVal val="hidden"/>
                                      </p:to>
                                    </p:set>
                                  </p:childTnLst>
                                </p:cTn>
                              </p:par>
                              <p:par>
                                <p:cTn id="134" presetID="1" presetClass="entr" presetSubtype="0" fill="hold" nodeType="withEffect">
                                  <p:stCondLst>
                                    <p:cond delay="0"/>
                                  </p:stCondLst>
                                  <p:childTnLst>
                                    <p:set>
                                      <p:cBhvr>
                                        <p:cTn id="135" dur="1" fill="hold">
                                          <p:stCondLst>
                                            <p:cond delay="0"/>
                                          </p:stCondLst>
                                        </p:cTn>
                                        <p:tgtEl>
                                          <p:spTgt spid="85"/>
                                        </p:tgtEl>
                                        <p:attrNameLst>
                                          <p:attrName>style.visibility</p:attrName>
                                        </p:attrNameLst>
                                      </p:cBhvr>
                                      <p:to>
                                        <p:strVal val="visible"/>
                                      </p:to>
                                    </p:set>
                                  </p:childTnLst>
                                </p:cTn>
                              </p:par>
                            </p:childTnLst>
                          </p:cTn>
                        </p:par>
                      </p:childTnLst>
                    </p:cTn>
                  </p:par>
                  <p:par>
                    <p:cTn id="136" fill="hold">
                      <p:stCondLst>
                        <p:cond delay="indefinite"/>
                      </p:stCondLst>
                      <p:childTnLst>
                        <p:par>
                          <p:cTn id="137" fill="hold">
                            <p:stCondLst>
                              <p:cond delay="0"/>
                            </p:stCondLst>
                            <p:childTnLst>
                              <p:par>
                                <p:cTn id="138" presetID="10" presetClass="entr" presetSubtype="0" fill="hold" grpId="0" nodeType="clickEffect">
                                  <p:stCondLst>
                                    <p:cond delay="0"/>
                                  </p:stCondLst>
                                  <p:childTnLst>
                                    <p:set>
                                      <p:cBhvr>
                                        <p:cTn id="139" dur="1" fill="hold">
                                          <p:stCondLst>
                                            <p:cond delay="0"/>
                                          </p:stCondLst>
                                        </p:cTn>
                                        <p:tgtEl>
                                          <p:spTgt spid="7"/>
                                        </p:tgtEl>
                                        <p:attrNameLst>
                                          <p:attrName>style.visibility</p:attrName>
                                        </p:attrNameLst>
                                      </p:cBhvr>
                                      <p:to>
                                        <p:strVal val="visible"/>
                                      </p:to>
                                    </p:set>
                                    <p:animEffect transition="in" filter="fade">
                                      <p:cBhvr>
                                        <p:cTn id="140" dur="500"/>
                                        <p:tgtEl>
                                          <p:spTgt spid="7"/>
                                        </p:tgtEl>
                                      </p:cBhvr>
                                    </p:animEffect>
                                  </p:childTnLst>
                                </p:cTn>
                              </p:par>
                              <p:par>
                                <p:cTn id="141" presetID="10" presetClass="entr" presetSubtype="0" fill="hold" grpId="0" nodeType="withEffect">
                                  <p:stCondLst>
                                    <p:cond delay="0"/>
                                  </p:stCondLst>
                                  <p:childTnLst>
                                    <p:set>
                                      <p:cBhvr>
                                        <p:cTn id="142" dur="1" fill="hold">
                                          <p:stCondLst>
                                            <p:cond delay="0"/>
                                          </p:stCondLst>
                                        </p:cTn>
                                        <p:tgtEl>
                                          <p:spTgt spid="3"/>
                                        </p:tgtEl>
                                        <p:attrNameLst>
                                          <p:attrName>style.visibility</p:attrName>
                                        </p:attrNameLst>
                                      </p:cBhvr>
                                      <p:to>
                                        <p:strVal val="visible"/>
                                      </p:to>
                                    </p:set>
                                    <p:animEffect transition="in" filter="fade">
                                      <p:cBhvr>
                                        <p:cTn id="14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build="allAtOnce"/>
      <p:bldP spid="6" grpId="0" build="allAtOnce"/>
      <p:bldP spid="7" grpId="0"/>
      <p:bldP spid="28" grpId="0"/>
      <p:bldP spid="30" grpId="0"/>
      <p:bldP spid="32" grpId="0"/>
      <p:bldP spid="33" grpId="0"/>
      <p:bldP spid="34" grpId="0"/>
      <p:bldP spid="35" grpId="0"/>
      <p:bldP spid="63" grpId="0"/>
      <p:bldP spid="64" grpId="0"/>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2AC1B98C-C3C4-498E-8E26-159D19A8A65D}"/>
              </a:ext>
            </a:extLst>
          </p:cNvPr>
          <p:cNvSpPr/>
          <p:nvPr/>
        </p:nvSpPr>
        <p:spPr bwMode="auto">
          <a:xfrm>
            <a:off x="2534952" y="2469512"/>
            <a:ext cx="2100548" cy="2997513"/>
          </a:xfrm>
          <a:prstGeom prst="rect">
            <a:avLst/>
          </a:prstGeom>
          <a:solidFill>
            <a:srgbClr val="FF8D5C"/>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 name="Text Placeholder 1"/>
          <p:cNvSpPr>
            <a:spLocks noGrp="1"/>
          </p:cNvSpPr>
          <p:nvPr>
            <p:ph type="body" sz="quarter" idx="11"/>
          </p:nvPr>
        </p:nvSpPr>
        <p:spPr/>
        <p:txBody>
          <a:bodyPr/>
          <a:lstStyle/>
          <a:p>
            <a:r>
              <a:rPr lang="en-GB" dirty="0"/>
              <a:t>1.17 Composition and calculation: 100 </a:t>
            </a:r>
            <a:r>
              <a:rPr lang="en-US" dirty="0"/>
              <a:t>– step 3:10</a:t>
            </a:r>
          </a:p>
        </p:txBody>
      </p:sp>
      <p:sp>
        <p:nvSpPr>
          <p:cNvPr id="23" name="TextBox 22">
            <a:extLst>
              <a:ext uri="{FF2B5EF4-FFF2-40B4-BE49-F238E27FC236}">
                <a16:creationId xmlns:a16="http://schemas.microsoft.com/office/drawing/2014/main" id="{1943C02F-4484-4790-99D8-956337FBCCD6}"/>
              </a:ext>
            </a:extLst>
          </p:cNvPr>
          <p:cNvSpPr txBox="1"/>
          <p:nvPr/>
        </p:nvSpPr>
        <p:spPr bwMode="auto">
          <a:xfrm>
            <a:off x="4668844" y="1003018"/>
            <a:ext cx="174118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70    +    50</a:t>
            </a:r>
          </a:p>
        </p:txBody>
      </p:sp>
      <p:sp>
        <p:nvSpPr>
          <p:cNvPr id="24" name="TextBox 23">
            <a:extLst>
              <a:ext uri="{FF2B5EF4-FFF2-40B4-BE49-F238E27FC236}">
                <a16:creationId xmlns:a16="http://schemas.microsoft.com/office/drawing/2014/main" id="{BA9BF828-CD38-43B5-A1EF-79781B156285}"/>
              </a:ext>
            </a:extLst>
          </p:cNvPr>
          <p:cNvSpPr txBox="1"/>
          <p:nvPr/>
        </p:nvSpPr>
        <p:spPr bwMode="auto">
          <a:xfrm>
            <a:off x="5552743" y="1720434"/>
            <a:ext cx="5180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30</a:t>
            </a:r>
          </a:p>
        </p:txBody>
      </p:sp>
      <p:sp>
        <p:nvSpPr>
          <p:cNvPr id="25" name="TextBox 24">
            <a:extLst>
              <a:ext uri="{FF2B5EF4-FFF2-40B4-BE49-F238E27FC236}">
                <a16:creationId xmlns:a16="http://schemas.microsoft.com/office/drawing/2014/main" id="{91486439-2B71-4B91-A63A-03710B931699}"/>
              </a:ext>
            </a:extLst>
          </p:cNvPr>
          <p:cNvSpPr txBox="1"/>
          <p:nvPr/>
        </p:nvSpPr>
        <p:spPr bwMode="auto">
          <a:xfrm>
            <a:off x="6078387" y="1720434"/>
            <a:ext cx="5180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20</a:t>
            </a:r>
          </a:p>
        </p:txBody>
      </p:sp>
      <p:sp>
        <p:nvSpPr>
          <p:cNvPr id="26" name="TextBox 25">
            <a:extLst>
              <a:ext uri="{FF2B5EF4-FFF2-40B4-BE49-F238E27FC236}">
                <a16:creationId xmlns:a16="http://schemas.microsoft.com/office/drawing/2014/main" id="{FC99C4B5-7D6A-4973-B39D-33003D885510}"/>
              </a:ext>
            </a:extLst>
          </p:cNvPr>
          <p:cNvSpPr txBox="1"/>
          <p:nvPr/>
        </p:nvSpPr>
        <p:spPr bwMode="auto">
          <a:xfrm>
            <a:off x="4564530" y="1667777"/>
            <a:ext cx="68480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E72420"/>
                </a:solidFill>
                <a:latin typeface="Myriad Pro" panose="020B0503030403020204" pitchFamily="34" charset="0"/>
                <a:ea typeface="Myriad Pro Semibold" charset="0"/>
                <a:cs typeface="Myriad Pro Semibold" charset="0"/>
              </a:rPr>
              <a:t>100</a:t>
            </a:r>
          </a:p>
        </p:txBody>
      </p:sp>
      <p:cxnSp>
        <p:nvCxnSpPr>
          <p:cNvPr id="27" name="Straight Arrow Connector 26">
            <a:extLst>
              <a:ext uri="{FF2B5EF4-FFF2-40B4-BE49-F238E27FC236}">
                <a16:creationId xmlns:a16="http://schemas.microsoft.com/office/drawing/2014/main" id="{050F3E92-302B-485B-A549-ADDF0F889468}"/>
              </a:ext>
            </a:extLst>
          </p:cNvPr>
          <p:cNvCxnSpPr>
            <a:cxnSpLocks/>
          </p:cNvCxnSpPr>
          <p:nvPr/>
        </p:nvCxnSpPr>
        <p:spPr bwMode="auto">
          <a:xfrm flipH="1">
            <a:off x="5814010" y="1437596"/>
            <a:ext cx="124304" cy="274109"/>
          </a:xfrm>
          <a:prstGeom prst="straightConnector1">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8" name="Straight Arrow Connector 27">
            <a:extLst>
              <a:ext uri="{FF2B5EF4-FFF2-40B4-BE49-F238E27FC236}">
                <a16:creationId xmlns:a16="http://schemas.microsoft.com/office/drawing/2014/main" id="{D844CEEC-8765-4A6E-8AE7-3316FF762646}"/>
              </a:ext>
            </a:extLst>
          </p:cNvPr>
          <p:cNvCxnSpPr>
            <a:cxnSpLocks/>
          </p:cNvCxnSpPr>
          <p:nvPr/>
        </p:nvCxnSpPr>
        <p:spPr bwMode="auto">
          <a:xfrm>
            <a:off x="6238377" y="1437596"/>
            <a:ext cx="124304" cy="274109"/>
          </a:xfrm>
          <a:prstGeom prst="straightConnector1">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9" name="Rectangle: Rounded Corners 28">
            <a:extLst>
              <a:ext uri="{FF2B5EF4-FFF2-40B4-BE49-F238E27FC236}">
                <a16:creationId xmlns:a16="http://schemas.microsoft.com/office/drawing/2014/main" id="{077E1827-1E22-4223-9DF8-791C53672EE9}"/>
              </a:ext>
            </a:extLst>
          </p:cNvPr>
          <p:cNvSpPr/>
          <p:nvPr/>
        </p:nvSpPr>
        <p:spPr bwMode="auto">
          <a:xfrm rot="2585642" flipH="1">
            <a:off x="4541232" y="1369612"/>
            <a:ext cx="1685320" cy="483781"/>
          </a:xfrm>
          <a:prstGeom prst="roundRect">
            <a:avLst>
              <a:gd name="adj" fmla="val 50000"/>
            </a:avLst>
          </a:prstGeom>
          <a:noFill/>
          <a:ln w="19050" cap="flat" cmpd="sng" algn="ctr">
            <a:solidFill>
              <a:srgbClr val="E72420"/>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30" name="TextBox 29">
            <a:extLst>
              <a:ext uri="{FF2B5EF4-FFF2-40B4-BE49-F238E27FC236}">
                <a16:creationId xmlns:a16="http://schemas.microsoft.com/office/drawing/2014/main" id="{F48283D4-BD7A-4648-8426-DCB8FFD4595C}"/>
              </a:ext>
            </a:extLst>
          </p:cNvPr>
          <p:cNvSpPr txBox="1"/>
          <p:nvPr/>
        </p:nvSpPr>
        <p:spPr bwMode="auto">
          <a:xfrm>
            <a:off x="6271158" y="1003018"/>
            <a:ext cx="123463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    120</a:t>
            </a:r>
          </a:p>
        </p:txBody>
      </p:sp>
      <p:sp>
        <p:nvSpPr>
          <p:cNvPr id="32" name="Rectangle 31">
            <a:extLst>
              <a:ext uri="{FF2B5EF4-FFF2-40B4-BE49-F238E27FC236}">
                <a16:creationId xmlns:a16="http://schemas.microsoft.com/office/drawing/2014/main" id="{ABE9E25A-195A-4202-BEF2-0A67BEFCA433}"/>
              </a:ext>
            </a:extLst>
          </p:cNvPr>
          <p:cNvSpPr/>
          <p:nvPr/>
        </p:nvSpPr>
        <p:spPr bwMode="auto">
          <a:xfrm>
            <a:off x="6675411" y="2469512"/>
            <a:ext cx="896965" cy="2997513"/>
          </a:xfrm>
          <a:prstGeom prst="rect">
            <a:avLst/>
          </a:prstGeom>
          <a:solidFill>
            <a:srgbClr val="FFE2D8"/>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33" name="Rectangle 32">
            <a:extLst>
              <a:ext uri="{FF2B5EF4-FFF2-40B4-BE49-F238E27FC236}">
                <a16:creationId xmlns:a16="http://schemas.microsoft.com/office/drawing/2014/main" id="{6E29AF9A-81B9-4675-B0FD-EBAA6352F2B1}"/>
              </a:ext>
            </a:extLst>
          </p:cNvPr>
          <p:cNvSpPr/>
          <p:nvPr/>
        </p:nvSpPr>
        <p:spPr bwMode="auto">
          <a:xfrm>
            <a:off x="7572374" y="2469512"/>
            <a:ext cx="590400" cy="2997513"/>
          </a:xfrm>
          <a:prstGeom prst="rect">
            <a:avLst/>
          </a:prstGeom>
          <a:solidFill>
            <a:srgbClr val="FFE2D8"/>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4" name="Picture 3">
            <a:extLst>
              <a:ext uri="{FF2B5EF4-FFF2-40B4-BE49-F238E27FC236}">
                <a16:creationId xmlns:a16="http://schemas.microsoft.com/office/drawing/2014/main" id="{C66C80F2-79C5-4B0F-88F5-49811D88556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91711" y="2469513"/>
            <a:ext cx="2947051" cy="2997513"/>
          </a:xfrm>
          <a:prstGeom prst="rect">
            <a:avLst/>
          </a:prstGeom>
        </p:spPr>
      </p:pic>
      <p:pic>
        <p:nvPicPr>
          <p:cNvPr id="3" name="Picture 2">
            <a:extLst>
              <a:ext uri="{FF2B5EF4-FFF2-40B4-BE49-F238E27FC236}">
                <a16:creationId xmlns:a16="http://schemas.microsoft.com/office/drawing/2014/main" id="{0A265FF4-6FF5-4800-8F7C-4BA7DAD80A7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34950" y="2469512"/>
            <a:ext cx="2997512" cy="2997513"/>
          </a:xfrm>
          <a:prstGeom prst="rect">
            <a:avLst/>
          </a:prstGeom>
        </p:spPr>
      </p:pic>
      <p:sp>
        <p:nvSpPr>
          <p:cNvPr id="40" name="TextBox 39">
            <a:extLst>
              <a:ext uri="{FF2B5EF4-FFF2-40B4-BE49-F238E27FC236}">
                <a16:creationId xmlns:a16="http://schemas.microsoft.com/office/drawing/2014/main" id="{7E341F95-7C86-4CCD-B11B-F846092D858D}"/>
              </a:ext>
            </a:extLst>
          </p:cNvPr>
          <p:cNvSpPr txBox="1"/>
          <p:nvPr/>
        </p:nvSpPr>
        <p:spPr bwMode="auto">
          <a:xfrm>
            <a:off x="3328435" y="5766120"/>
            <a:ext cx="5180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70</a:t>
            </a:r>
          </a:p>
        </p:txBody>
      </p:sp>
      <p:grpSp>
        <p:nvGrpSpPr>
          <p:cNvPr id="57" name="Group 56">
            <a:extLst>
              <a:ext uri="{FF2B5EF4-FFF2-40B4-BE49-F238E27FC236}">
                <a16:creationId xmlns:a16="http://schemas.microsoft.com/office/drawing/2014/main" id="{68BB33F8-FF47-44E1-8C81-DCD014149F1D}"/>
              </a:ext>
            </a:extLst>
          </p:cNvPr>
          <p:cNvGrpSpPr/>
          <p:nvPr/>
        </p:nvGrpSpPr>
        <p:grpSpPr>
          <a:xfrm>
            <a:off x="2543673" y="5461346"/>
            <a:ext cx="2988793" cy="310453"/>
            <a:chOff x="1019672" y="5692449"/>
            <a:chExt cx="2988793" cy="310453"/>
          </a:xfrm>
        </p:grpSpPr>
        <p:cxnSp>
          <p:nvCxnSpPr>
            <p:cNvPr id="37" name="Straight Connector 36">
              <a:extLst>
                <a:ext uri="{FF2B5EF4-FFF2-40B4-BE49-F238E27FC236}">
                  <a16:creationId xmlns:a16="http://schemas.microsoft.com/office/drawing/2014/main" id="{0C6482D4-11BE-474A-9327-DBCFE83D7E07}"/>
                </a:ext>
              </a:extLst>
            </p:cNvPr>
            <p:cNvCxnSpPr/>
            <p:nvPr/>
          </p:nvCxnSpPr>
          <p:spPr bwMode="auto">
            <a:xfrm rot="5400000">
              <a:off x="3844738" y="5844836"/>
              <a:ext cx="304773" cy="0"/>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8" name="Straight Connector 37">
              <a:extLst>
                <a:ext uri="{FF2B5EF4-FFF2-40B4-BE49-F238E27FC236}">
                  <a16:creationId xmlns:a16="http://schemas.microsoft.com/office/drawing/2014/main" id="{1C66F9D8-946E-482C-B773-F7983F561A1E}"/>
                </a:ext>
              </a:extLst>
            </p:cNvPr>
            <p:cNvCxnSpPr/>
            <p:nvPr/>
          </p:nvCxnSpPr>
          <p:spPr bwMode="auto">
            <a:xfrm rot="5400000">
              <a:off x="2957007" y="5844836"/>
              <a:ext cx="304773" cy="0"/>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9" name="Straight Connector 38">
              <a:extLst>
                <a:ext uri="{FF2B5EF4-FFF2-40B4-BE49-F238E27FC236}">
                  <a16:creationId xmlns:a16="http://schemas.microsoft.com/office/drawing/2014/main" id="{56A6A214-96B7-4F61-95A9-35DD44E96A95}"/>
                </a:ext>
              </a:extLst>
            </p:cNvPr>
            <p:cNvCxnSpPr>
              <a:cxnSpLocks/>
            </p:cNvCxnSpPr>
            <p:nvPr/>
          </p:nvCxnSpPr>
          <p:spPr bwMode="auto">
            <a:xfrm flipH="1">
              <a:off x="3109394" y="6002902"/>
              <a:ext cx="899071" cy="0"/>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6" name="Straight Connector 45">
              <a:extLst>
                <a:ext uri="{FF2B5EF4-FFF2-40B4-BE49-F238E27FC236}">
                  <a16:creationId xmlns:a16="http://schemas.microsoft.com/office/drawing/2014/main" id="{3CBD935B-62FB-453D-BFE2-ABDB87528345}"/>
                </a:ext>
              </a:extLst>
            </p:cNvPr>
            <p:cNvCxnSpPr/>
            <p:nvPr/>
          </p:nvCxnSpPr>
          <p:spPr bwMode="auto">
            <a:xfrm rot="5400000">
              <a:off x="867286" y="5850516"/>
              <a:ext cx="304773" cy="0"/>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7" name="Straight Connector 46">
              <a:extLst>
                <a:ext uri="{FF2B5EF4-FFF2-40B4-BE49-F238E27FC236}">
                  <a16:creationId xmlns:a16="http://schemas.microsoft.com/office/drawing/2014/main" id="{F560AA57-2674-49C3-B759-F1085B5C6DA7}"/>
                </a:ext>
              </a:extLst>
            </p:cNvPr>
            <p:cNvCxnSpPr>
              <a:cxnSpLocks/>
            </p:cNvCxnSpPr>
            <p:nvPr/>
          </p:nvCxnSpPr>
          <p:spPr bwMode="auto">
            <a:xfrm flipH="1">
              <a:off x="1019672" y="6002902"/>
              <a:ext cx="2087615" cy="0"/>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48" name="TextBox 47">
            <a:extLst>
              <a:ext uri="{FF2B5EF4-FFF2-40B4-BE49-F238E27FC236}">
                <a16:creationId xmlns:a16="http://schemas.microsoft.com/office/drawing/2014/main" id="{B51ADF28-BA59-4451-9F18-66CB98F0AA0A}"/>
              </a:ext>
            </a:extLst>
          </p:cNvPr>
          <p:cNvSpPr txBox="1"/>
          <p:nvPr/>
        </p:nvSpPr>
        <p:spPr bwMode="auto">
          <a:xfrm>
            <a:off x="4823885" y="5766120"/>
            <a:ext cx="5180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30</a:t>
            </a:r>
          </a:p>
        </p:txBody>
      </p:sp>
      <p:grpSp>
        <p:nvGrpSpPr>
          <p:cNvPr id="58" name="Group 57">
            <a:extLst>
              <a:ext uri="{FF2B5EF4-FFF2-40B4-BE49-F238E27FC236}">
                <a16:creationId xmlns:a16="http://schemas.microsoft.com/office/drawing/2014/main" id="{81ED47F2-6172-42F6-A37B-D14874AB5A6F}"/>
              </a:ext>
            </a:extLst>
          </p:cNvPr>
          <p:cNvGrpSpPr/>
          <p:nvPr/>
        </p:nvGrpSpPr>
        <p:grpSpPr>
          <a:xfrm>
            <a:off x="6687930" y="5461347"/>
            <a:ext cx="598805" cy="310453"/>
            <a:chOff x="5145641" y="5692450"/>
            <a:chExt cx="598805" cy="310453"/>
          </a:xfrm>
        </p:grpSpPr>
        <p:cxnSp>
          <p:nvCxnSpPr>
            <p:cNvPr id="52" name="Straight Connector 51">
              <a:extLst>
                <a:ext uri="{FF2B5EF4-FFF2-40B4-BE49-F238E27FC236}">
                  <a16:creationId xmlns:a16="http://schemas.microsoft.com/office/drawing/2014/main" id="{4927B4EB-0312-4F45-AD5E-9F43B6E3B7F8}"/>
                </a:ext>
              </a:extLst>
            </p:cNvPr>
            <p:cNvCxnSpPr/>
            <p:nvPr/>
          </p:nvCxnSpPr>
          <p:spPr bwMode="auto">
            <a:xfrm rot="5400000">
              <a:off x="5592059" y="5844837"/>
              <a:ext cx="304773" cy="0"/>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3" name="Straight Connector 52">
              <a:extLst>
                <a:ext uri="{FF2B5EF4-FFF2-40B4-BE49-F238E27FC236}">
                  <a16:creationId xmlns:a16="http://schemas.microsoft.com/office/drawing/2014/main" id="{C2E6126B-2B51-4272-94D2-00FA20D76A4C}"/>
                </a:ext>
              </a:extLst>
            </p:cNvPr>
            <p:cNvCxnSpPr/>
            <p:nvPr/>
          </p:nvCxnSpPr>
          <p:spPr bwMode="auto">
            <a:xfrm rot="5400000">
              <a:off x="4993254" y="5844837"/>
              <a:ext cx="304773" cy="0"/>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4" name="Straight Connector 53">
              <a:extLst>
                <a:ext uri="{FF2B5EF4-FFF2-40B4-BE49-F238E27FC236}">
                  <a16:creationId xmlns:a16="http://schemas.microsoft.com/office/drawing/2014/main" id="{8FA1DC9B-DC6C-496A-A277-0F9D56CAE4F5}"/>
                </a:ext>
              </a:extLst>
            </p:cNvPr>
            <p:cNvCxnSpPr>
              <a:cxnSpLocks/>
            </p:cNvCxnSpPr>
            <p:nvPr/>
          </p:nvCxnSpPr>
          <p:spPr bwMode="auto">
            <a:xfrm flipH="1">
              <a:off x="5145642" y="6002903"/>
              <a:ext cx="598803" cy="0"/>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55" name="TextBox 54">
            <a:extLst>
              <a:ext uri="{FF2B5EF4-FFF2-40B4-BE49-F238E27FC236}">
                <a16:creationId xmlns:a16="http://schemas.microsoft.com/office/drawing/2014/main" id="{FA38A747-0B0D-4717-A4AD-104DBB45171D}"/>
              </a:ext>
            </a:extLst>
          </p:cNvPr>
          <p:cNvSpPr txBox="1"/>
          <p:nvPr/>
        </p:nvSpPr>
        <p:spPr bwMode="auto">
          <a:xfrm>
            <a:off x="6709999" y="5766121"/>
            <a:ext cx="5180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20</a:t>
            </a:r>
          </a:p>
        </p:txBody>
      </p:sp>
    </p:spTree>
    <p:extLst>
      <p:ext uri="{BB962C8B-B14F-4D97-AF65-F5344CB8AC3E}">
        <p14:creationId xmlns:p14="http://schemas.microsoft.com/office/powerpoint/2010/main" val="9384805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path" presetSubtype="0" accel="50000" decel="50000" fill="hold" grpId="0" nodeType="clickEffect">
                                  <p:stCondLst>
                                    <p:cond delay="0"/>
                                  </p:stCondLst>
                                  <p:childTnLst>
                                    <p:animMotion origin="layout" path="M 0.00313 -3.7037E-6 L -0.16914 -3.7037E-6 " pathEditMode="relative" rAng="0" ptsTypes="AA">
                                      <p:cBhvr>
                                        <p:cTn id="6" dur="2000" fill="hold"/>
                                        <p:tgtEl>
                                          <p:spTgt spid="32"/>
                                        </p:tgtEl>
                                        <p:attrNameLst>
                                          <p:attrName>ppt_x</p:attrName>
                                          <p:attrName>ppt_y</p:attrName>
                                        </p:attrNameLst>
                                      </p:cBhvr>
                                      <p:rCtr x="-8620" y="0"/>
                                    </p:animMotion>
                                  </p:childTnLst>
                                </p:cTn>
                              </p:par>
                            </p:childTnLst>
                          </p:cTn>
                        </p:par>
                      </p:childTnLst>
                    </p:cTn>
                  </p:par>
                  <p:par>
                    <p:cTn id="7" fill="hold">
                      <p:stCondLst>
                        <p:cond delay="indefinite"/>
                      </p:stCondLst>
                      <p:childTnLst>
                        <p:par>
                          <p:cTn id="8" fill="hold">
                            <p:stCondLst>
                              <p:cond delay="0"/>
                            </p:stCondLst>
                            <p:childTnLst>
                              <p:par>
                                <p:cTn id="9" presetID="22" presetClass="entr" presetSubtype="1" fill="hold" nodeType="click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ipe(up)">
                                      <p:cBhvr>
                                        <p:cTn id="11" dur="500"/>
                                        <p:tgtEl>
                                          <p:spTgt spid="27"/>
                                        </p:tgtEl>
                                      </p:cBhvr>
                                    </p:animEffect>
                                  </p:childTnLst>
                                </p:cTn>
                              </p:par>
                              <p:par>
                                <p:cTn id="12" presetID="22" presetClass="entr" presetSubtype="1" fill="hold" nodeType="with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wipe(up)">
                                      <p:cBhvr>
                                        <p:cTn id="14" dur="500"/>
                                        <p:tgtEl>
                                          <p:spTgt spid="28"/>
                                        </p:tgtEl>
                                      </p:cBhvr>
                                    </p:animEffect>
                                  </p:childTnLst>
                                </p:cTn>
                              </p:par>
                            </p:childTnLst>
                          </p:cTn>
                        </p:par>
                        <p:par>
                          <p:cTn id="15" fill="hold">
                            <p:stCondLst>
                              <p:cond delay="500"/>
                            </p:stCondLst>
                            <p:childTnLst>
                              <p:par>
                                <p:cTn id="16" presetID="10" presetClass="entr" presetSubtype="0" fill="hold" grpId="0" nodeType="after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fade">
                                      <p:cBhvr>
                                        <p:cTn id="18" dur="500"/>
                                        <p:tgtEl>
                                          <p:spTgt spid="24"/>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500"/>
                                        <p:tgtEl>
                                          <p:spTgt spid="25"/>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fade">
                                      <p:cBhvr>
                                        <p:cTn id="26" dur="500"/>
                                        <p:tgtEl>
                                          <p:spTgt spid="29"/>
                                        </p:tgtEl>
                                      </p:cBhvr>
                                    </p:animEffect>
                                  </p:childTnLst>
                                </p:cTn>
                              </p:par>
                            </p:childTnLst>
                          </p:cTn>
                        </p:par>
                        <p:par>
                          <p:cTn id="27" fill="hold">
                            <p:stCondLst>
                              <p:cond delay="500"/>
                            </p:stCondLst>
                            <p:childTnLst>
                              <p:par>
                                <p:cTn id="28" presetID="10" presetClass="entr" presetSubtype="0" fill="hold" nodeType="afterEffect">
                                  <p:stCondLst>
                                    <p:cond delay="0"/>
                                  </p:stCondLst>
                                  <p:childTnLst>
                                    <p:set>
                                      <p:cBhvr>
                                        <p:cTn id="29" dur="1" fill="hold">
                                          <p:stCondLst>
                                            <p:cond delay="0"/>
                                          </p:stCondLst>
                                        </p:cTn>
                                        <p:tgtEl>
                                          <p:spTgt spid="57"/>
                                        </p:tgtEl>
                                        <p:attrNameLst>
                                          <p:attrName>style.visibility</p:attrName>
                                        </p:attrNameLst>
                                      </p:cBhvr>
                                      <p:to>
                                        <p:strVal val="visible"/>
                                      </p:to>
                                    </p:set>
                                    <p:animEffect transition="in" filter="fade">
                                      <p:cBhvr>
                                        <p:cTn id="30" dur="500"/>
                                        <p:tgtEl>
                                          <p:spTgt spid="57"/>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0"/>
                                        </p:tgtEl>
                                        <p:attrNameLst>
                                          <p:attrName>style.visibility</p:attrName>
                                        </p:attrNameLst>
                                      </p:cBhvr>
                                      <p:to>
                                        <p:strVal val="visible"/>
                                      </p:to>
                                    </p:set>
                                    <p:animEffect transition="in" filter="fade">
                                      <p:cBhvr>
                                        <p:cTn id="33" dur="500"/>
                                        <p:tgtEl>
                                          <p:spTgt spid="40"/>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48"/>
                                        </p:tgtEl>
                                        <p:attrNameLst>
                                          <p:attrName>style.visibility</p:attrName>
                                        </p:attrNameLst>
                                      </p:cBhvr>
                                      <p:to>
                                        <p:strVal val="visible"/>
                                      </p:to>
                                    </p:set>
                                    <p:animEffect transition="in" filter="fade">
                                      <p:cBhvr>
                                        <p:cTn id="36" dur="500"/>
                                        <p:tgtEl>
                                          <p:spTgt spid="48"/>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fade">
                                      <p:cBhvr>
                                        <p:cTn id="41" dur="500"/>
                                        <p:tgtEl>
                                          <p:spTgt spid="26"/>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55"/>
                                        </p:tgtEl>
                                        <p:attrNameLst>
                                          <p:attrName>style.visibility</p:attrName>
                                        </p:attrNameLst>
                                      </p:cBhvr>
                                      <p:to>
                                        <p:strVal val="visible"/>
                                      </p:to>
                                    </p:set>
                                    <p:animEffect transition="in" filter="fade">
                                      <p:cBhvr>
                                        <p:cTn id="46" dur="500"/>
                                        <p:tgtEl>
                                          <p:spTgt spid="55"/>
                                        </p:tgtEl>
                                      </p:cBhvr>
                                    </p:animEffect>
                                  </p:childTnLst>
                                </p:cTn>
                              </p:par>
                              <p:par>
                                <p:cTn id="47" presetID="10" presetClass="entr" presetSubtype="0" fill="hold" nodeType="withEffect">
                                  <p:stCondLst>
                                    <p:cond delay="0"/>
                                  </p:stCondLst>
                                  <p:childTnLst>
                                    <p:set>
                                      <p:cBhvr>
                                        <p:cTn id="48" dur="1" fill="hold">
                                          <p:stCondLst>
                                            <p:cond delay="0"/>
                                          </p:stCondLst>
                                        </p:cTn>
                                        <p:tgtEl>
                                          <p:spTgt spid="58"/>
                                        </p:tgtEl>
                                        <p:attrNameLst>
                                          <p:attrName>style.visibility</p:attrName>
                                        </p:attrNameLst>
                                      </p:cBhvr>
                                      <p:to>
                                        <p:strVal val="visible"/>
                                      </p:to>
                                    </p:set>
                                    <p:animEffect transition="in" filter="fade">
                                      <p:cBhvr>
                                        <p:cTn id="49" dur="500"/>
                                        <p:tgtEl>
                                          <p:spTgt spid="58"/>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30"/>
                                        </p:tgtEl>
                                        <p:attrNameLst>
                                          <p:attrName>style.visibility</p:attrName>
                                        </p:attrNameLst>
                                      </p:cBhvr>
                                      <p:to>
                                        <p:strVal val="visible"/>
                                      </p:to>
                                    </p:set>
                                    <p:animEffect transition="in" filter="fade">
                                      <p:cBhvr>
                                        <p:cTn id="54" dur="500"/>
                                        <p:tgtEl>
                                          <p:spTgt spid="30"/>
                                        </p:tgtEl>
                                      </p:cBhvr>
                                    </p:animEffect>
                                  </p:childTnLst>
                                </p:cTn>
                              </p:par>
                            </p:childTnLst>
                          </p:cTn>
                        </p:par>
                      </p:childTnLst>
                    </p:cTn>
                  </p:par>
                  <p:par>
                    <p:cTn id="55" fill="hold">
                      <p:stCondLst>
                        <p:cond delay="indefinite"/>
                      </p:stCondLst>
                      <p:childTnLst>
                        <p:par>
                          <p:cTn id="56" fill="hold">
                            <p:stCondLst>
                              <p:cond delay="0"/>
                            </p:stCondLst>
                            <p:childTnLst>
                              <p:par>
                                <p:cTn id="57" presetID="35" presetClass="path" presetSubtype="0" accel="50000" decel="50000" fill="hold" grpId="0" nodeType="clickEffect">
                                  <p:stCondLst>
                                    <p:cond delay="0"/>
                                  </p:stCondLst>
                                  <p:childTnLst>
                                    <p:animMotion origin="layout" path="M 0.00209 -0.00532 L -0.07291 -3.7037E-6 " pathEditMode="relative" rAng="0" ptsTypes="AA">
                                      <p:cBhvr>
                                        <p:cTn id="58" dur="2000" fill="hold"/>
                                        <p:tgtEl>
                                          <p:spTgt spid="33"/>
                                        </p:tgtEl>
                                        <p:attrNameLst>
                                          <p:attrName>ppt_x</p:attrName>
                                          <p:attrName>ppt_y</p:attrName>
                                        </p:attrNameLst>
                                      </p:cBhvr>
                                      <p:rCtr x="-3750" y="25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9" grpId="0" animBg="1"/>
      <p:bldP spid="30" grpId="0"/>
      <p:bldP spid="32" grpId="0" animBg="1"/>
      <p:bldP spid="33" grpId="0" animBg="1"/>
      <p:bldP spid="40" grpId="0"/>
      <p:bldP spid="48" grpId="0"/>
      <p:bldP spid="55" grpId="0"/>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1.17 Composition and calculation: 100 </a:t>
            </a:r>
            <a:r>
              <a:rPr lang="en-US" dirty="0"/>
              <a:t>– step 3:10</a:t>
            </a:r>
          </a:p>
        </p:txBody>
      </p:sp>
      <p:sp>
        <p:nvSpPr>
          <p:cNvPr id="7" name="TextBox 6">
            <a:extLst>
              <a:ext uri="{FF2B5EF4-FFF2-40B4-BE49-F238E27FC236}">
                <a16:creationId xmlns:a16="http://schemas.microsoft.com/office/drawing/2014/main" id="{8E454B77-41E5-4905-A357-67B5C815A51D}"/>
              </a:ext>
            </a:extLst>
          </p:cNvPr>
          <p:cNvSpPr txBox="1"/>
          <p:nvPr/>
        </p:nvSpPr>
        <p:spPr bwMode="auto">
          <a:xfrm>
            <a:off x="4668844" y="1332755"/>
            <a:ext cx="174118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70    +    50</a:t>
            </a:r>
          </a:p>
        </p:txBody>
      </p:sp>
      <p:sp>
        <p:nvSpPr>
          <p:cNvPr id="8" name="TextBox 7">
            <a:extLst>
              <a:ext uri="{FF2B5EF4-FFF2-40B4-BE49-F238E27FC236}">
                <a16:creationId xmlns:a16="http://schemas.microsoft.com/office/drawing/2014/main" id="{CB396E74-5CB5-4DA9-ACD5-B41D02AD8950}"/>
              </a:ext>
            </a:extLst>
          </p:cNvPr>
          <p:cNvSpPr txBox="1"/>
          <p:nvPr/>
        </p:nvSpPr>
        <p:spPr bwMode="auto">
          <a:xfrm>
            <a:off x="5552743" y="2050171"/>
            <a:ext cx="5180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30</a:t>
            </a:r>
          </a:p>
        </p:txBody>
      </p:sp>
      <p:sp>
        <p:nvSpPr>
          <p:cNvPr id="9" name="TextBox 8">
            <a:extLst>
              <a:ext uri="{FF2B5EF4-FFF2-40B4-BE49-F238E27FC236}">
                <a16:creationId xmlns:a16="http://schemas.microsoft.com/office/drawing/2014/main" id="{917627DC-43DC-4737-AEF9-14264912AF97}"/>
              </a:ext>
            </a:extLst>
          </p:cNvPr>
          <p:cNvSpPr txBox="1"/>
          <p:nvPr/>
        </p:nvSpPr>
        <p:spPr bwMode="auto">
          <a:xfrm>
            <a:off x="5986947" y="2050171"/>
            <a:ext cx="5180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20</a:t>
            </a:r>
          </a:p>
        </p:txBody>
      </p:sp>
      <p:sp>
        <p:nvSpPr>
          <p:cNvPr id="10" name="TextBox 9">
            <a:extLst>
              <a:ext uri="{FF2B5EF4-FFF2-40B4-BE49-F238E27FC236}">
                <a16:creationId xmlns:a16="http://schemas.microsoft.com/office/drawing/2014/main" id="{570EE7D4-98F7-4639-BF2A-D08EC891320A}"/>
              </a:ext>
            </a:extLst>
          </p:cNvPr>
          <p:cNvSpPr txBox="1"/>
          <p:nvPr/>
        </p:nvSpPr>
        <p:spPr bwMode="auto">
          <a:xfrm>
            <a:off x="4544039" y="1967252"/>
            <a:ext cx="68480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E72420"/>
                </a:solidFill>
                <a:latin typeface="Myriad Pro" panose="020B0503030403020204" pitchFamily="34" charset="0"/>
                <a:ea typeface="Myriad Pro Semibold" charset="0"/>
                <a:cs typeface="Myriad Pro Semibold" charset="0"/>
              </a:rPr>
              <a:t>100</a:t>
            </a:r>
          </a:p>
        </p:txBody>
      </p:sp>
      <p:cxnSp>
        <p:nvCxnSpPr>
          <p:cNvPr id="11" name="Straight Arrow Connector 10">
            <a:extLst>
              <a:ext uri="{FF2B5EF4-FFF2-40B4-BE49-F238E27FC236}">
                <a16:creationId xmlns:a16="http://schemas.microsoft.com/office/drawing/2014/main" id="{27071D5E-A7F4-45FD-970D-705484701E58}"/>
              </a:ext>
            </a:extLst>
          </p:cNvPr>
          <p:cNvCxnSpPr>
            <a:cxnSpLocks/>
          </p:cNvCxnSpPr>
          <p:nvPr/>
        </p:nvCxnSpPr>
        <p:spPr bwMode="auto">
          <a:xfrm flipH="1">
            <a:off x="5814010" y="1767333"/>
            <a:ext cx="124304" cy="274109"/>
          </a:xfrm>
          <a:prstGeom prst="straightConnector1">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 name="Straight Arrow Connector 11">
            <a:extLst>
              <a:ext uri="{FF2B5EF4-FFF2-40B4-BE49-F238E27FC236}">
                <a16:creationId xmlns:a16="http://schemas.microsoft.com/office/drawing/2014/main" id="{24B501EF-500F-46FC-8F8F-B9A6168687C3}"/>
              </a:ext>
            </a:extLst>
          </p:cNvPr>
          <p:cNvCxnSpPr>
            <a:cxnSpLocks/>
          </p:cNvCxnSpPr>
          <p:nvPr/>
        </p:nvCxnSpPr>
        <p:spPr bwMode="auto">
          <a:xfrm>
            <a:off x="6128649" y="1767333"/>
            <a:ext cx="124304" cy="274109"/>
          </a:xfrm>
          <a:prstGeom prst="straightConnector1">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3" name="Rectangle: Rounded Corners 12">
            <a:extLst>
              <a:ext uri="{FF2B5EF4-FFF2-40B4-BE49-F238E27FC236}">
                <a16:creationId xmlns:a16="http://schemas.microsoft.com/office/drawing/2014/main" id="{1C3B3F78-875C-4600-8AF5-7F80D3CBE2E7}"/>
              </a:ext>
            </a:extLst>
          </p:cNvPr>
          <p:cNvSpPr/>
          <p:nvPr/>
        </p:nvSpPr>
        <p:spPr bwMode="auto">
          <a:xfrm rot="2585642" flipH="1">
            <a:off x="4488956" y="1620987"/>
            <a:ext cx="1655877" cy="492588"/>
          </a:xfrm>
          <a:prstGeom prst="roundRect">
            <a:avLst>
              <a:gd name="adj" fmla="val 50000"/>
            </a:avLst>
          </a:prstGeom>
          <a:noFill/>
          <a:ln w="19050" cap="flat" cmpd="sng" algn="ctr">
            <a:solidFill>
              <a:srgbClr val="E72420"/>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4" name="TextBox 13">
            <a:extLst>
              <a:ext uri="{FF2B5EF4-FFF2-40B4-BE49-F238E27FC236}">
                <a16:creationId xmlns:a16="http://schemas.microsoft.com/office/drawing/2014/main" id="{80CE9EF5-A791-45B4-B739-9083F1F95719}"/>
              </a:ext>
            </a:extLst>
          </p:cNvPr>
          <p:cNvSpPr txBox="1"/>
          <p:nvPr/>
        </p:nvSpPr>
        <p:spPr bwMode="auto">
          <a:xfrm>
            <a:off x="6271158" y="1332755"/>
            <a:ext cx="123463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    120</a:t>
            </a:r>
          </a:p>
        </p:txBody>
      </p:sp>
      <p:pic>
        <p:nvPicPr>
          <p:cNvPr id="18" name="Picture 17">
            <a:extLst>
              <a:ext uri="{FF2B5EF4-FFF2-40B4-BE49-F238E27FC236}">
                <a16:creationId xmlns:a16="http://schemas.microsoft.com/office/drawing/2014/main" id="{A39C5977-EBDF-43E0-A777-AC158D93D63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88265" y="3881070"/>
            <a:ext cx="1429027" cy="508763"/>
          </a:xfrm>
          <a:prstGeom prst="rect">
            <a:avLst/>
          </a:prstGeom>
        </p:spPr>
      </p:pic>
      <p:pic>
        <p:nvPicPr>
          <p:cNvPr id="20" name="Picture 19">
            <a:extLst>
              <a:ext uri="{FF2B5EF4-FFF2-40B4-BE49-F238E27FC236}">
                <a16:creationId xmlns:a16="http://schemas.microsoft.com/office/drawing/2014/main" id="{4C1ED574-30B6-4677-A2A0-02E4E1ED86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06463" y="3881070"/>
            <a:ext cx="972635" cy="508763"/>
          </a:xfrm>
          <a:prstGeom prst="rect">
            <a:avLst/>
          </a:prstGeom>
        </p:spPr>
      </p:pic>
      <p:pic>
        <p:nvPicPr>
          <p:cNvPr id="22" name="Picture 21">
            <a:extLst>
              <a:ext uri="{FF2B5EF4-FFF2-40B4-BE49-F238E27FC236}">
                <a16:creationId xmlns:a16="http://schemas.microsoft.com/office/drawing/2014/main" id="{0A3E9A5E-D699-418C-B99F-C7A420B21B0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00220" y="4958470"/>
            <a:ext cx="2356772" cy="508763"/>
          </a:xfrm>
          <a:prstGeom prst="rect">
            <a:avLst/>
          </a:prstGeom>
        </p:spPr>
      </p:pic>
      <p:sp>
        <p:nvSpPr>
          <p:cNvPr id="23" name="TextBox 22">
            <a:extLst>
              <a:ext uri="{FF2B5EF4-FFF2-40B4-BE49-F238E27FC236}">
                <a16:creationId xmlns:a16="http://schemas.microsoft.com/office/drawing/2014/main" id="{B70143F3-33EB-4B60-AF8A-1F83C73689F0}"/>
              </a:ext>
            </a:extLst>
          </p:cNvPr>
          <p:cNvSpPr txBox="1"/>
          <p:nvPr/>
        </p:nvSpPr>
        <p:spPr bwMode="auto">
          <a:xfrm>
            <a:off x="6596257" y="3478990"/>
            <a:ext cx="8130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00628C"/>
                </a:solidFill>
                <a:latin typeface="Myriad Pro Semibold"/>
                <a:ea typeface="Myriad Pro Semibold" charset="0"/>
                <a:cs typeface="Myriad Pro Semibold" charset="0"/>
              </a:rPr>
              <a:t>+ 30</a:t>
            </a:r>
          </a:p>
        </p:txBody>
      </p:sp>
      <p:sp>
        <p:nvSpPr>
          <p:cNvPr id="24" name="TextBox 23">
            <a:extLst>
              <a:ext uri="{FF2B5EF4-FFF2-40B4-BE49-F238E27FC236}">
                <a16:creationId xmlns:a16="http://schemas.microsoft.com/office/drawing/2014/main" id="{C2320912-33CB-42BF-B493-278551F26A26}"/>
              </a:ext>
            </a:extLst>
          </p:cNvPr>
          <p:cNvSpPr txBox="1"/>
          <p:nvPr/>
        </p:nvSpPr>
        <p:spPr bwMode="auto">
          <a:xfrm>
            <a:off x="7786259" y="3478990"/>
            <a:ext cx="8130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00628C"/>
                </a:solidFill>
                <a:latin typeface="Myriad Pro Semibold"/>
                <a:ea typeface="Myriad Pro Semibold" charset="0"/>
                <a:cs typeface="Myriad Pro Semibold" charset="0"/>
              </a:rPr>
              <a:t>+ 20</a:t>
            </a:r>
          </a:p>
        </p:txBody>
      </p:sp>
      <p:sp>
        <p:nvSpPr>
          <p:cNvPr id="25" name="TextBox 24">
            <a:extLst>
              <a:ext uri="{FF2B5EF4-FFF2-40B4-BE49-F238E27FC236}">
                <a16:creationId xmlns:a16="http://schemas.microsoft.com/office/drawing/2014/main" id="{870EB61D-5186-4D80-8F07-D913F07742E8}"/>
              </a:ext>
            </a:extLst>
          </p:cNvPr>
          <p:cNvSpPr txBox="1"/>
          <p:nvPr/>
        </p:nvSpPr>
        <p:spPr bwMode="auto">
          <a:xfrm>
            <a:off x="7072086" y="5467233"/>
            <a:ext cx="8130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00628C"/>
                </a:solidFill>
                <a:latin typeface="Myriad Pro Semibold"/>
                <a:ea typeface="Myriad Pro Semibold" charset="0"/>
                <a:cs typeface="Myriad Pro Semibold" charset="0"/>
              </a:rPr>
              <a:t>+ 50</a:t>
            </a:r>
          </a:p>
        </p:txBody>
      </p:sp>
      <p:pic>
        <p:nvPicPr>
          <p:cNvPr id="27" name="Picture 26">
            <a:extLst>
              <a:ext uri="{FF2B5EF4-FFF2-40B4-BE49-F238E27FC236}">
                <a16:creationId xmlns:a16="http://schemas.microsoft.com/office/drawing/2014/main" id="{502970B1-D013-447E-ACE4-2501C1CD80A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24715" y="4429084"/>
            <a:ext cx="6142570" cy="179564"/>
          </a:xfrm>
          <a:prstGeom prst="rect">
            <a:avLst/>
          </a:prstGeom>
        </p:spPr>
      </p:pic>
      <p:sp>
        <p:nvSpPr>
          <p:cNvPr id="28" name="TextBox 27">
            <a:extLst>
              <a:ext uri="{FF2B5EF4-FFF2-40B4-BE49-F238E27FC236}">
                <a16:creationId xmlns:a16="http://schemas.microsoft.com/office/drawing/2014/main" id="{5EBEE152-2D7A-46DC-94CF-730BF2FD1230}"/>
              </a:ext>
            </a:extLst>
          </p:cNvPr>
          <p:cNvSpPr txBox="1"/>
          <p:nvPr/>
        </p:nvSpPr>
        <p:spPr bwMode="auto">
          <a:xfrm>
            <a:off x="6038743" y="4561080"/>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70</a:t>
            </a:r>
          </a:p>
        </p:txBody>
      </p:sp>
      <p:sp>
        <p:nvSpPr>
          <p:cNvPr id="29" name="TextBox 28">
            <a:extLst>
              <a:ext uri="{FF2B5EF4-FFF2-40B4-BE49-F238E27FC236}">
                <a16:creationId xmlns:a16="http://schemas.microsoft.com/office/drawing/2014/main" id="{A30CD7AF-2309-401F-92F7-502C28C70826}"/>
              </a:ext>
            </a:extLst>
          </p:cNvPr>
          <p:cNvSpPr txBox="1"/>
          <p:nvPr/>
        </p:nvSpPr>
        <p:spPr bwMode="auto">
          <a:xfrm>
            <a:off x="7350140" y="4561080"/>
            <a:ext cx="6848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100</a:t>
            </a:r>
          </a:p>
        </p:txBody>
      </p:sp>
      <p:sp>
        <p:nvSpPr>
          <p:cNvPr id="30" name="TextBox 29">
            <a:extLst>
              <a:ext uri="{FF2B5EF4-FFF2-40B4-BE49-F238E27FC236}">
                <a16:creationId xmlns:a16="http://schemas.microsoft.com/office/drawing/2014/main" id="{12956D73-9C11-405D-AEF7-8E6CB0DB459F}"/>
              </a:ext>
            </a:extLst>
          </p:cNvPr>
          <p:cNvSpPr txBox="1"/>
          <p:nvPr/>
        </p:nvSpPr>
        <p:spPr bwMode="auto">
          <a:xfrm>
            <a:off x="8286016" y="4561080"/>
            <a:ext cx="6848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120</a:t>
            </a:r>
          </a:p>
        </p:txBody>
      </p:sp>
    </p:spTree>
    <p:extLst>
      <p:ext uri="{BB962C8B-B14F-4D97-AF65-F5344CB8AC3E}">
        <p14:creationId xmlns:p14="http://schemas.microsoft.com/office/powerpoint/2010/main" val="2083335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par>
                                <p:cTn id="8" presetID="22" presetClass="entr" presetSubtype="1"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up)">
                                      <p:cBhvr>
                                        <p:cTn id="10" dur="500"/>
                                        <p:tgtEl>
                                          <p:spTgt spid="12"/>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left)">
                                      <p:cBhvr>
                                        <p:cTn id="27" dur="500"/>
                                        <p:tgtEl>
                                          <p:spTgt spid="18"/>
                                        </p:tgtEl>
                                      </p:cBhvr>
                                    </p:animEffect>
                                  </p:childTnLst>
                                </p:cTn>
                              </p:par>
                              <p:par>
                                <p:cTn id="28" presetID="10" presetClass="entr" presetSubtype="0" fill="hold" grpId="0" nodeType="withEffect">
                                  <p:stCondLst>
                                    <p:cond delay="25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500"/>
                                        <p:tgtEl>
                                          <p:spTgt spid="23"/>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500"/>
                                        <p:tgtEl>
                                          <p:spTgt spid="10"/>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fade">
                                      <p:cBhvr>
                                        <p:cTn id="38" dur="500"/>
                                        <p:tgtEl>
                                          <p:spTgt spid="29"/>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wipe(left)">
                                      <p:cBhvr>
                                        <p:cTn id="43" dur="500"/>
                                        <p:tgtEl>
                                          <p:spTgt spid="20"/>
                                        </p:tgtEl>
                                      </p:cBhvr>
                                    </p:animEffect>
                                  </p:childTnLst>
                                </p:cTn>
                              </p:par>
                              <p:par>
                                <p:cTn id="44" presetID="10" presetClass="entr" presetSubtype="0" fill="hold" grpId="0" nodeType="withEffect">
                                  <p:stCondLst>
                                    <p:cond delay="250"/>
                                  </p:stCondLst>
                                  <p:childTnLst>
                                    <p:set>
                                      <p:cBhvr>
                                        <p:cTn id="45" dur="1" fill="hold">
                                          <p:stCondLst>
                                            <p:cond delay="0"/>
                                          </p:stCondLst>
                                        </p:cTn>
                                        <p:tgtEl>
                                          <p:spTgt spid="24"/>
                                        </p:tgtEl>
                                        <p:attrNameLst>
                                          <p:attrName>style.visibility</p:attrName>
                                        </p:attrNameLst>
                                      </p:cBhvr>
                                      <p:to>
                                        <p:strVal val="visible"/>
                                      </p:to>
                                    </p:set>
                                    <p:animEffect transition="in" filter="fade">
                                      <p:cBhvr>
                                        <p:cTn id="46" dur="500"/>
                                        <p:tgtEl>
                                          <p:spTgt spid="24"/>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nodeType="click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wipe(left)">
                                      <p:cBhvr>
                                        <p:cTn id="51" dur="500"/>
                                        <p:tgtEl>
                                          <p:spTgt spid="22"/>
                                        </p:tgtEl>
                                      </p:cBhvr>
                                    </p:animEffect>
                                  </p:childTnLst>
                                </p:cTn>
                              </p:par>
                              <p:par>
                                <p:cTn id="52" presetID="10" presetClass="entr" presetSubtype="0" fill="hold" grpId="0" nodeType="withEffect">
                                  <p:stCondLst>
                                    <p:cond delay="250"/>
                                  </p:stCondLst>
                                  <p:childTnLst>
                                    <p:set>
                                      <p:cBhvr>
                                        <p:cTn id="53" dur="1" fill="hold">
                                          <p:stCondLst>
                                            <p:cond delay="0"/>
                                          </p:stCondLst>
                                        </p:cTn>
                                        <p:tgtEl>
                                          <p:spTgt spid="25"/>
                                        </p:tgtEl>
                                        <p:attrNameLst>
                                          <p:attrName>style.visibility</p:attrName>
                                        </p:attrNameLst>
                                      </p:cBhvr>
                                      <p:to>
                                        <p:strVal val="visible"/>
                                      </p:to>
                                    </p:set>
                                    <p:animEffect transition="in" filter="fade">
                                      <p:cBhvr>
                                        <p:cTn id="54" dur="500"/>
                                        <p:tgtEl>
                                          <p:spTgt spid="25"/>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500"/>
                                        <p:tgtEl>
                                          <p:spTgt spid="14"/>
                                        </p:tgtEl>
                                      </p:cBhvr>
                                    </p:animEffect>
                                  </p:childTnLst>
                                </p:cTn>
                              </p:par>
                              <p:par>
                                <p:cTn id="60" presetID="10" presetClass="entr" presetSubtype="0" fill="hold" grpId="0" nodeType="withEffect">
                                  <p:stCondLst>
                                    <p:cond delay="250"/>
                                  </p:stCondLst>
                                  <p:childTnLst>
                                    <p:set>
                                      <p:cBhvr>
                                        <p:cTn id="61" dur="1" fill="hold">
                                          <p:stCondLst>
                                            <p:cond delay="0"/>
                                          </p:stCondLst>
                                        </p:cTn>
                                        <p:tgtEl>
                                          <p:spTgt spid="30"/>
                                        </p:tgtEl>
                                        <p:attrNameLst>
                                          <p:attrName>style.visibility</p:attrName>
                                        </p:attrNameLst>
                                      </p:cBhvr>
                                      <p:to>
                                        <p:strVal val="visible"/>
                                      </p:to>
                                    </p:set>
                                    <p:animEffect transition="in" filter="fade">
                                      <p:cBhvr>
                                        <p:cTn id="6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3" grpId="0" animBg="1"/>
      <p:bldP spid="14" grpId="0"/>
      <p:bldP spid="23" grpId="0"/>
      <p:bldP spid="24" grpId="0"/>
      <p:bldP spid="25" grpId="0"/>
      <p:bldP spid="29" grpId="0"/>
      <p:bldP spid="30" grpId="0"/>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1.17 Composition and calculation: 100 </a:t>
            </a:r>
            <a:r>
              <a:rPr lang="en-US" dirty="0"/>
              <a:t>– step 3:10</a:t>
            </a:r>
          </a:p>
        </p:txBody>
      </p:sp>
      <p:sp>
        <p:nvSpPr>
          <p:cNvPr id="5" name="TextBox 4">
            <a:extLst>
              <a:ext uri="{FF2B5EF4-FFF2-40B4-BE49-F238E27FC236}">
                <a16:creationId xmlns:a16="http://schemas.microsoft.com/office/drawing/2014/main" id="{A5401EDC-2461-4FE5-9BC1-6A4C9C8D1BE9}"/>
              </a:ext>
            </a:extLst>
          </p:cNvPr>
          <p:cNvSpPr txBox="1"/>
          <p:nvPr/>
        </p:nvSpPr>
        <p:spPr bwMode="auto">
          <a:xfrm>
            <a:off x="4668844" y="2818655"/>
            <a:ext cx="174118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70    +    50</a:t>
            </a:r>
          </a:p>
        </p:txBody>
      </p:sp>
      <p:sp>
        <p:nvSpPr>
          <p:cNvPr id="6" name="TextBox 5">
            <a:extLst>
              <a:ext uri="{FF2B5EF4-FFF2-40B4-BE49-F238E27FC236}">
                <a16:creationId xmlns:a16="http://schemas.microsoft.com/office/drawing/2014/main" id="{9D152B86-E46B-4AC7-9011-C9790596C39E}"/>
              </a:ext>
            </a:extLst>
          </p:cNvPr>
          <p:cNvSpPr txBox="1"/>
          <p:nvPr/>
        </p:nvSpPr>
        <p:spPr bwMode="auto">
          <a:xfrm>
            <a:off x="4571668" y="3536071"/>
            <a:ext cx="5180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20</a:t>
            </a:r>
          </a:p>
        </p:txBody>
      </p:sp>
      <p:sp>
        <p:nvSpPr>
          <p:cNvPr id="7" name="TextBox 6">
            <a:extLst>
              <a:ext uri="{FF2B5EF4-FFF2-40B4-BE49-F238E27FC236}">
                <a16:creationId xmlns:a16="http://schemas.microsoft.com/office/drawing/2014/main" id="{2B477709-336D-4EE5-BE84-08DFD38ED33D}"/>
              </a:ext>
            </a:extLst>
          </p:cNvPr>
          <p:cNvSpPr txBox="1"/>
          <p:nvPr/>
        </p:nvSpPr>
        <p:spPr bwMode="auto">
          <a:xfrm>
            <a:off x="5005872" y="3536071"/>
            <a:ext cx="5180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50</a:t>
            </a:r>
          </a:p>
        </p:txBody>
      </p:sp>
      <p:sp>
        <p:nvSpPr>
          <p:cNvPr id="8" name="TextBox 7">
            <a:extLst>
              <a:ext uri="{FF2B5EF4-FFF2-40B4-BE49-F238E27FC236}">
                <a16:creationId xmlns:a16="http://schemas.microsoft.com/office/drawing/2014/main" id="{15A52836-B79C-4EFE-A221-63BE827DFD10}"/>
              </a:ext>
            </a:extLst>
          </p:cNvPr>
          <p:cNvSpPr txBox="1"/>
          <p:nvPr/>
        </p:nvSpPr>
        <p:spPr bwMode="auto">
          <a:xfrm>
            <a:off x="5983235" y="3560846"/>
            <a:ext cx="68480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E72420"/>
                </a:solidFill>
                <a:latin typeface="Myriad Pro" panose="020B0503030403020204" pitchFamily="34" charset="0"/>
                <a:ea typeface="Myriad Pro Semibold" charset="0"/>
                <a:cs typeface="Myriad Pro Semibold" charset="0"/>
              </a:rPr>
              <a:t>100</a:t>
            </a:r>
          </a:p>
        </p:txBody>
      </p:sp>
      <p:cxnSp>
        <p:nvCxnSpPr>
          <p:cNvPr id="9" name="Straight Arrow Connector 8">
            <a:extLst>
              <a:ext uri="{FF2B5EF4-FFF2-40B4-BE49-F238E27FC236}">
                <a16:creationId xmlns:a16="http://schemas.microsoft.com/office/drawing/2014/main" id="{E8C0B8F1-A9F6-413D-812C-95156C1E3EF3}"/>
              </a:ext>
            </a:extLst>
          </p:cNvPr>
          <p:cNvCxnSpPr>
            <a:cxnSpLocks/>
          </p:cNvCxnSpPr>
          <p:nvPr/>
        </p:nvCxnSpPr>
        <p:spPr bwMode="auto">
          <a:xfrm flipH="1">
            <a:off x="4832935" y="3262759"/>
            <a:ext cx="124304" cy="274109"/>
          </a:xfrm>
          <a:prstGeom prst="straightConnector1">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Straight Arrow Connector 9">
            <a:extLst>
              <a:ext uri="{FF2B5EF4-FFF2-40B4-BE49-F238E27FC236}">
                <a16:creationId xmlns:a16="http://schemas.microsoft.com/office/drawing/2014/main" id="{15A29AA2-362F-4961-958A-EAA146055410}"/>
              </a:ext>
            </a:extLst>
          </p:cNvPr>
          <p:cNvCxnSpPr>
            <a:cxnSpLocks/>
          </p:cNvCxnSpPr>
          <p:nvPr/>
        </p:nvCxnSpPr>
        <p:spPr bwMode="auto">
          <a:xfrm>
            <a:off x="5147574" y="3262759"/>
            <a:ext cx="124304" cy="274109"/>
          </a:xfrm>
          <a:prstGeom prst="straightConnector1">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 name="Rectangle: Rounded Corners 10">
            <a:extLst>
              <a:ext uri="{FF2B5EF4-FFF2-40B4-BE49-F238E27FC236}">
                <a16:creationId xmlns:a16="http://schemas.microsoft.com/office/drawing/2014/main" id="{BD0A0D14-B36F-457F-A618-AF1849CE93D7}"/>
              </a:ext>
            </a:extLst>
          </p:cNvPr>
          <p:cNvSpPr/>
          <p:nvPr/>
        </p:nvSpPr>
        <p:spPr bwMode="auto">
          <a:xfrm rot="19014358">
            <a:off x="4879212" y="3151297"/>
            <a:ext cx="1696549" cy="622446"/>
          </a:xfrm>
          <a:prstGeom prst="roundRect">
            <a:avLst>
              <a:gd name="adj" fmla="val 50000"/>
            </a:avLst>
          </a:prstGeom>
          <a:noFill/>
          <a:ln w="19050" cap="flat" cmpd="sng" algn="ctr">
            <a:solidFill>
              <a:srgbClr val="E72420"/>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2" name="TextBox 11">
            <a:extLst>
              <a:ext uri="{FF2B5EF4-FFF2-40B4-BE49-F238E27FC236}">
                <a16:creationId xmlns:a16="http://schemas.microsoft.com/office/drawing/2014/main" id="{71E4EAEB-D15A-4F00-BA12-3C7D783B3CCD}"/>
              </a:ext>
            </a:extLst>
          </p:cNvPr>
          <p:cNvSpPr txBox="1"/>
          <p:nvPr/>
        </p:nvSpPr>
        <p:spPr bwMode="auto">
          <a:xfrm>
            <a:off x="6391495" y="2835489"/>
            <a:ext cx="123463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    120</a:t>
            </a:r>
          </a:p>
        </p:txBody>
      </p:sp>
    </p:spTree>
    <p:extLst>
      <p:ext uri="{BB962C8B-B14F-4D97-AF65-F5344CB8AC3E}">
        <p14:creationId xmlns:p14="http://schemas.microsoft.com/office/powerpoint/2010/main" val="19927896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par>
                                <p:cTn id="8" presetID="22" presetClass="entr" presetSubtype="1"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up)">
                                      <p:cBhvr>
                                        <p:cTn id="10" dur="500"/>
                                        <p:tgtEl>
                                          <p:spTgt spid="10"/>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1" grpId="0" animBg="1"/>
      <p:bldP spid="12" grpId="0"/>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1.17 Composition and calculation: 100 </a:t>
            </a:r>
            <a:r>
              <a:rPr lang="en-US" dirty="0"/>
              <a:t>– step 3:10</a:t>
            </a:r>
          </a:p>
        </p:txBody>
      </p:sp>
      <p:sp>
        <p:nvSpPr>
          <p:cNvPr id="5" name="TextBox 4">
            <a:extLst>
              <a:ext uri="{FF2B5EF4-FFF2-40B4-BE49-F238E27FC236}">
                <a16:creationId xmlns:a16="http://schemas.microsoft.com/office/drawing/2014/main" id="{B9F0DC38-F932-4449-92B9-C16FADA6BCA7}"/>
              </a:ext>
            </a:extLst>
          </p:cNvPr>
          <p:cNvSpPr txBox="1"/>
          <p:nvPr/>
        </p:nvSpPr>
        <p:spPr bwMode="auto">
          <a:xfrm>
            <a:off x="5836957" y="2564480"/>
            <a:ext cx="5180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50</a:t>
            </a:r>
          </a:p>
        </p:txBody>
      </p:sp>
      <p:sp>
        <p:nvSpPr>
          <p:cNvPr id="7" name="TextBox 6">
            <a:extLst>
              <a:ext uri="{FF2B5EF4-FFF2-40B4-BE49-F238E27FC236}">
                <a16:creationId xmlns:a16="http://schemas.microsoft.com/office/drawing/2014/main" id="{9A24A988-6050-42B8-AD07-5BFFCBC31F53}"/>
              </a:ext>
            </a:extLst>
          </p:cNvPr>
          <p:cNvSpPr txBox="1"/>
          <p:nvPr/>
        </p:nvSpPr>
        <p:spPr bwMode="auto">
          <a:xfrm>
            <a:off x="5121374" y="3831857"/>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20</a:t>
            </a:r>
          </a:p>
        </p:txBody>
      </p:sp>
      <p:grpSp>
        <p:nvGrpSpPr>
          <p:cNvPr id="36" name="Group 35">
            <a:extLst>
              <a:ext uri="{FF2B5EF4-FFF2-40B4-BE49-F238E27FC236}">
                <a16:creationId xmlns:a16="http://schemas.microsoft.com/office/drawing/2014/main" id="{076386CE-8B36-40AB-8827-31C0FD2FFEDF}"/>
              </a:ext>
            </a:extLst>
          </p:cNvPr>
          <p:cNvGrpSpPr/>
          <p:nvPr/>
        </p:nvGrpSpPr>
        <p:grpSpPr>
          <a:xfrm>
            <a:off x="4921208" y="2334292"/>
            <a:ext cx="2349587" cy="2189416"/>
            <a:chOff x="3397207" y="2334292"/>
            <a:chExt cx="2349587" cy="2189416"/>
          </a:xfrm>
        </p:grpSpPr>
        <p:sp>
          <p:nvSpPr>
            <p:cNvPr id="11" name="Oval 10">
              <a:extLst>
                <a:ext uri="{FF2B5EF4-FFF2-40B4-BE49-F238E27FC236}">
                  <a16:creationId xmlns:a16="http://schemas.microsoft.com/office/drawing/2014/main" id="{32248928-4E8F-4DE7-88E4-7C824EB22FA0}"/>
                </a:ext>
              </a:extLst>
            </p:cNvPr>
            <p:cNvSpPr>
              <a:spLocks noChangeAspect="1"/>
            </p:cNvSpPr>
            <p:nvPr/>
          </p:nvSpPr>
          <p:spPr bwMode="auto">
            <a:xfrm>
              <a:off x="4112788" y="2334292"/>
              <a:ext cx="918426" cy="922039"/>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2" name="Oval 11">
              <a:extLst>
                <a:ext uri="{FF2B5EF4-FFF2-40B4-BE49-F238E27FC236}">
                  <a16:creationId xmlns:a16="http://schemas.microsoft.com/office/drawing/2014/main" id="{9F5407B3-551C-415B-9E20-AF93D10FD86D}"/>
                </a:ext>
              </a:extLst>
            </p:cNvPr>
            <p:cNvSpPr>
              <a:spLocks noChangeAspect="1"/>
            </p:cNvSpPr>
            <p:nvPr/>
          </p:nvSpPr>
          <p:spPr bwMode="auto">
            <a:xfrm>
              <a:off x="3397207" y="3601669"/>
              <a:ext cx="918426" cy="922039"/>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3" name="Oval 12">
              <a:extLst>
                <a:ext uri="{FF2B5EF4-FFF2-40B4-BE49-F238E27FC236}">
                  <a16:creationId xmlns:a16="http://schemas.microsoft.com/office/drawing/2014/main" id="{00D605DB-AD92-490C-AC33-52CB52CD2F19}"/>
                </a:ext>
              </a:extLst>
            </p:cNvPr>
            <p:cNvSpPr>
              <a:spLocks noChangeAspect="1"/>
            </p:cNvSpPr>
            <p:nvPr/>
          </p:nvSpPr>
          <p:spPr bwMode="auto">
            <a:xfrm>
              <a:off x="4828368" y="3601669"/>
              <a:ext cx="918426" cy="922039"/>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cxnSp>
          <p:nvCxnSpPr>
            <p:cNvPr id="14" name="Straight Connector 13">
              <a:extLst>
                <a:ext uri="{FF2B5EF4-FFF2-40B4-BE49-F238E27FC236}">
                  <a16:creationId xmlns:a16="http://schemas.microsoft.com/office/drawing/2014/main" id="{E7798C4D-2A1F-4457-BF67-7D60AF3D444F}"/>
                </a:ext>
              </a:extLst>
            </p:cNvPr>
            <p:cNvCxnSpPr>
              <a:cxnSpLocks noChangeAspect="1"/>
              <a:stCxn id="11" idx="3"/>
              <a:endCxn id="12" idx="0"/>
            </p:cNvCxnSpPr>
            <p:nvPr/>
          </p:nvCxnSpPr>
          <p:spPr bwMode="auto">
            <a:xfrm flipH="1">
              <a:off x="3856420" y="3121302"/>
              <a:ext cx="390868" cy="480367"/>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Straight Connector 9">
              <a:extLst>
                <a:ext uri="{FF2B5EF4-FFF2-40B4-BE49-F238E27FC236}">
                  <a16:creationId xmlns:a16="http://schemas.microsoft.com/office/drawing/2014/main" id="{851275CB-FD45-40E0-9032-124157A6A517}"/>
                </a:ext>
              </a:extLst>
            </p:cNvPr>
            <p:cNvCxnSpPr>
              <a:cxnSpLocks noChangeAspect="1"/>
              <a:stCxn id="11" idx="5"/>
              <a:endCxn id="13" idx="0"/>
            </p:cNvCxnSpPr>
            <p:nvPr/>
          </p:nvCxnSpPr>
          <p:spPr bwMode="auto">
            <a:xfrm>
              <a:off x="4896714" y="3121302"/>
              <a:ext cx="390867" cy="480367"/>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5" name="TextBox 14">
            <a:extLst>
              <a:ext uri="{FF2B5EF4-FFF2-40B4-BE49-F238E27FC236}">
                <a16:creationId xmlns:a16="http://schemas.microsoft.com/office/drawing/2014/main" id="{5EE348CC-CA34-4C9B-8F18-9885D6A2B99F}"/>
              </a:ext>
            </a:extLst>
          </p:cNvPr>
          <p:cNvSpPr txBox="1"/>
          <p:nvPr/>
        </p:nvSpPr>
        <p:spPr bwMode="auto">
          <a:xfrm>
            <a:off x="6550070" y="3831857"/>
            <a:ext cx="5230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30</a:t>
            </a:r>
          </a:p>
        </p:txBody>
      </p:sp>
      <p:sp>
        <p:nvSpPr>
          <p:cNvPr id="27" name="TextBox 26">
            <a:extLst>
              <a:ext uri="{FF2B5EF4-FFF2-40B4-BE49-F238E27FC236}">
                <a16:creationId xmlns:a16="http://schemas.microsoft.com/office/drawing/2014/main" id="{945C53B9-E9E0-48D9-822A-FCD27056FC03}"/>
              </a:ext>
            </a:extLst>
          </p:cNvPr>
          <p:cNvSpPr txBox="1"/>
          <p:nvPr/>
        </p:nvSpPr>
        <p:spPr bwMode="auto">
          <a:xfrm>
            <a:off x="7777223" y="2564480"/>
            <a:ext cx="6848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130</a:t>
            </a:r>
          </a:p>
        </p:txBody>
      </p:sp>
      <p:sp>
        <p:nvSpPr>
          <p:cNvPr id="28" name="TextBox 27">
            <a:extLst>
              <a:ext uri="{FF2B5EF4-FFF2-40B4-BE49-F238E27FC236}">
                <a16:creationId xmlns:a16="http://schemas.microsoft.com/office/drawing/2014/main" id="{D0E587FA-EA12-4DEF-A9EC-BD1D60992633}"/>
              </a:ext>
            </a:extLst>
          </p:cNvPr>
          <p:cNvSpPr txBox="1"/>
          <p:nvPr/>
        </p:nvSpPr>
        <p:spPr bwMode="auto">
          <a:xfrm>
            <a:off x="6918843" y="2564480"/>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a:t>
            </a:r>
          </a:p>
        </p:txBody>
      </p:sp>
      <p:sp>
        <p:nvSpPr>
          <p:cNvPr id="29" name="TextBox 28">
            <a:extLst>
              <a:ext uri="{FF2B5EF4-FFF2-40B4-BE49-F238E27FC236}">
                <a16:creationId xmlns:a16="http://schemas.microsoft.com/office/drawing/2014/main" id="{A95D3EB8-104C-4C28-9F27-26222009D26D}"/>
              </a:ext>
            </a:extLst>
          </p:cNvPr>
          <p:cNvSpPr txBox="1"/>
          <p:nvPr/>
        </p:nvSpPr>
        <p:spPr bwMode="auto">
          <a:xfrm>
            <a:off x="4902231" y="2564480"/>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a:t>
            </a:r>
          </a:p>
        </p:txBody>
      </p:sp>
      <p:sp>
        <p:nvSpPr>
          <p:cNvPr id="30" name="TextBox 29">
            <a:extLst>
              <a:ext uri="{FF2B5EF4-FFF2-40B4-BE49-F238E27FC236}">
                <a16:creationId xmlns:a16="http://schemas.microsoft.com/office/drawing/2014/main" id="{0B8A88E2-6B66-4CA7-BB6B-C8EC9D12739D}"/>
              </a:ext>
            </a:extLst>
          </p:cNvPr>
          <p:cNvSpPr txBox="1"/>
          <p:nvPr/>
        </p:nvSpPr>
        <p:spPr bwMode="auto">
          <a:xfrm>
            <a:off x="3760823" y="2564480"/>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80</a:t>
            </a:r>
          </a:p>
        </p:txBody>
      </p:sp>
      <p:sp>
        <p:nvSpPr>
          <p:cNvPr id="31" name="TextBox 30">
            <a:extLst>
              <a:ext uri="{FF2B5EF4-FFF2-40B4-BE49-F238E27FC236}">
                <a16:creationId xmlns:a16="http://schemas.microsoft.com/office/drawing/2014/main" id="{6478ACCB-8126-4D8C-8BC5-2E04F27C4337}"/>
              </a:ext>
            </a:extLst>
          </p:cNvPr>
          <p:cNvSpPr txBox="1"/>
          <p:nvPr/>
        </p:nvSpPr>
        <p:spPr bwMode="auto">
          <a:xfrm>
            <a:off x="3677467" y="3831857"/>
            <a:ext cx="68480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E72420"/>
                </a:solidFill>
                <a:latin typeface="Myriad Pro" panose="020B0503030403020204" pitchFamily="34" charset="0"/>
                <a:ea typeface="Myriad Pro Semibold" charset="0"/>
                <a:cs typeface="Myriad Pro Semibold" charset="0"/>
              </a:rPr>
              <a:t>100</a:t>
            </a:r>
          </a:p>
        </p:txBody>
      </p:sp>
      <p:sp>
        <p:nvSpPr>
          <p:cNvPr id="32" name="Rectangle: Rounded Corners 31">
            <a:extLst>
              <a:ext uri="{FF2B5EF4-FFF2-40B4-BE49-F238E27FC236}">
                <a16:creationId xmlns:a16="http://schemas.microsoft.com/office/drawing/2014/main" id="{3CDF97E5-01BD-4D61-9D13-038D98AF7790}"/>
              </a:ext>
            </a:extLst>
          </p:cNvPr>
          <p:cNvSpPr/>
          <p:nvPr/>
        </p:nvSpPr>
        <p:spPr bwMode="auto">
          <a:xfrm rot="2585642" flipH="1">
            <a:off x="3318103" y="2908131"/>
            <a:ext cx="2887680" cy="1181655"/>
          </a:xfrm>
          <a:prstGeom prst="roundRect">
            <a:avLst>
              <a:gd name="adj" fmla="val 50000"/>
            </a:avLst>
          </a:prstGeom>
          <a:noFill/>
          <a:ln w="28575" cap="flat" cmpd="sng" algn="ctr">
            <a:solidFill>
              <a:srgbClr val="E72420"/>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35" name="Rectangle 34">
            <a:extLst>
              <a:ext uri="{FF2B5EF4-FFF2-40B4-BE49-F238E27FC236}">
                <a16:creationId xmlns:a16="http://schemas.microsoft.com/office/drawing/2014/main" id="{0A34B8D0-5842-4CB8-A9B4-F320FB172964}"/>
              </a:ext>
            </a:extLst>
          </p:cNvPr>
          <p:cNvSpPr/>
          <p:nvPr/>
        </p:nvSpPr>
        <p:spPr bwMode="auto">
          <a:xfrm>
            <a:off x="7672352" y="2345311"/>
            <a:ext cx="918000" cy="900000"/>
          </a:xfrm>
          <a:prstGeom prst="rect">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Tree>
    <p:extLst>
      <p:ext uri="{BB962C8B-B14F-4D97-AF65-F5344CB8AC3E}">
        <p14:creationId xmlns:p14="http://schemas.microsoft.com/office/powerpoint/2010/main" val="38913918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fade">
                                      <p:cBhvr>
                                        <p:cTn id="12" dur="500"/>
                                        <p:tgtEl>
                                          <p:spTgt spid="3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500"/>
                                        <p:tgtEl>
                                          <p:spTgt spid="3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fade">
                                      <p:cBhvr>
                                        <p:cTn id="3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5" grpId="0"/>
      <p:bldP spid="27" grpId="0"/>
      <p:bldP spid="31" grpId="0"/>
      <p:bldP spid="3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3, Unit 2, Learning Outcome 1</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descr="A picture containing graphical user interface&#10;&#10;Description automatically generated">
            <a:extLst>
              <a:ext uri="{FF2B5EF4-FFF2-40B4-BE49-F238E27FC236}">
                <a16:creationId xmlns:a16="http://schemas.microsoft.com/office/drawing/2014/main" id="{17B6E22D-9454-48B2-80A8-0FB3BD4A39CC}"/>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1.17 Composition and Calculation: 100 and bridging 100</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3784641212"/>
              </p:ext>
            </p:extLst>
          </p:nvPr>
        </p:nvGraphicFramePr>
        <p:xfrm>
          <a:off x="4514850" y="4258490"/>
          <a:ext cx="6886575" cy="93073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465365">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465365">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1:1 - 1:4 and 1:7</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4-7</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8095576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1.17 Composition and calculation: 100 </a:t>
            </a:r>
            <a:r>
              <a:rPr lang="en-US" dirty="0"/>
              <a:t>– step 3:10</a:t>
            </a:r>
          </a:p>
        </p:txBody>
      </p:sp>
      <p:sp>
        <p:nvSpPr>
          <p:cNvPr id="3" name="TextBox 2">
            <a:extLst>
              <a:ext uri="{FF2B5EF4-FFF2-40B4-BE49-F238E27FC236}">
                <a16:creationId xmlns:a16="http://schemas.microsoft.com/office/drawing/2014/main" id="{03E874C4-EF2A-4F8F-9E7C-1D92B82B8DB6}"/>
              </a:ext>
            </a:extLst>
          </p:cNvPr>
          <p:cNvSpPr txBox="1"/>
          <p:nvPr/>
        </p:nvSpPr>
        <p:spPr bwMode="auto">
          <a:xfrm>
            <a:off x="5836957" y="2564480"/>
            <a:ext cx="5180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40</a:t>
            </a:r>
          </a:p>
        </p:txBody>
      </p:sp>
      <p:sp>
        <p:nvSpPr>
          <p:cNvPr id="4" name="TextBox 3">
            <a:extLst>
              <a:ext uri="{FF2B5EF4-FFF2-40B4-BE49-F238E27FC236}">
                <a16:creationId xmlns:a16="http://schemas.microsoft.com/office/drawing/2014/main" id="{7F2E0376-45E5-41FB-AF9C-871E4F251447}"/>
              </a:ext>
            </a:extLst>
          </p:cNvPr>
          <p:cNvSpPr txBox="1"/>
          <p:nvPr/>
        </p:nvSpPr>
        <p:spPr bwMode="auto">
          <a:xfrm>
            <a:off x="5121374" y="3831857"/>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30</a:t>
            </a:r>
          </a:p>
        </p:txBody>
      </p:sp>
      <p:grpSp>
        <p:nvGrpSpPr>
          <p:cNvPr id="5" name="Group 4">
            <a:extLst>
              <a:ext uri="{FF2B5EF4-FFF2-40B4-BE49-F238E27FC236}">
                <a16:creationId xmlns:a16="http://schemas.microsoft.com/office/drawing/2014/main" id="{8881DF75-EC78-4DB2-BAEC-6C97DA4D9283}"/>
              </a:ext>
            </a:extLst>
          </p:cNvPr>
          <p:cNvGrpSpPr/>
          <p:nvPr/>
        </p:nvGrpSpPr>
        <p:grpSpPr>
          <a:xfrm>
            <a:off x="4921208" y="2334292"/>
            <a:ext cx="2349587" cy="2189416"/>
            <a:chOff x="3397207" y="2334292"/>
            <a:chExt cx="2349587" cy="2189416"/>
          </a:xfrm>
        </p:grpSpPr>
        <p:sp>
          <p:nvSpPr>
            <p:cNvPr id="6" name="Oval 5">
              <a:extLst>
                <a:ext uri="{FF2B5EF4-FFF2-40B4-BE49-F238E27FC236}">
                  <a16:creationId xmlns:a16="http://schemas.microsoft.com/office/drawing/2014/main" id="{C0B9EB43-6BCC-4045-94CD-99F66AD92E91}"/>
                </a:ext>
              </a:extLst>
            </p:cNvPr>
            <p:cNvSpPr>
              <a:spLocks noChangeAspect="1"/>
            </p:cNvSpPr>
            <p:nvPr/>
          </p:nvSpPr>
          <p:spPr bwMode="auto">
            <a:xfrm>
              <a:off x="4112788" y="2334292"/>
              <a:ext cx="918426" cy="922039"/>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7" name="Oval 6">
              <a:extLst>
                <a:ext uri="{FF2B5EF4-FFF2-40B4-BE49-F238E27FC236}">
                  <a16:creationId xmlns:a16="http://schemas.microsoft.com/office/drawing/2014/main" id="{E3C2A21F-9463-4C0B-AFB1-14424E40BCEF}"/>
                </a:ext>
              </a:extLst>
            </p:cNvPr>
            <p:cNvSpPr>
              <a:spLocks noChangeAspect="1"/>
            </p:cNvSpPr>
            <p:nvPr/>
          </p:nvSpPr>
          <p:spPr bwMode="auto">
            <a:xfrm>
              <a:off x="3397207" y="3601669"/>
              <a:ext cx="918426" cy="922039"/>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8" name="Oval 7">
              <a:extLst>
                <a:ext uri="{FF2B5EF4-FFF2-40B4-BE49-F238E27FC236}">
                  <a16:creationId xmlns:a16="http://schemas.microsoft.com/office/drawing/2014/main" id="{FE39A37E-C033-466C-8A61-084B597F7049}"/>
                </a:ext>
              </a:extLst>
            </p:cNvPr>
            <p:cNvSpPr>
              <a:spLocks noChangeAspect="1"/>
            </p:cNvSpPr>
            <p:nvPr/>
          </p:nvSpPr>
          <p:spPr bwMode="auto">
            <a:xfrm>
              <a:off x="4828368" y="3601669"/>
              <a:ext cx="918426" cy="922039"/>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cxnSp>
          <p:nvCxnSpPr>
            <p:cNvPr id="9" name="Straight Connector 8">
              <a:extLst>
                <a:ext uri="{FF2B5EF4-FFF2-40B4-BE49-F238E27FC236}">
                  <a16:creationId xmlns:a16="http://schemas.microsoft.com/office/drawing/2014/main" id="{CEEB31F2-33C0-42C0-AE94-21F1E95E9CEE}"/>
                </a:ext>
              </a:extLst>
            </p:cNvPr>
            <p:cNvCxnSpPr>
              <a:cxnSpLocks noChangeAspect="1"/>
              <a:stCxn id="6" idx="3"/>
              <a:endCxn id="7" idx="0"/>
            </p:cNvCxnSpPr>
            <p:nvPr/>
          </p:nvCxnSpPr>
          <p:spPr bwMode="auto">
            <a:xfrm flipH="1">
              <a:off x="3856420" y="3121302"/>
              <a:ext cx="390868" cy="480367"/>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Straight Connector 9">
              <a:extLst>
                <a:ext uri="{FF2B5EF4-FFF2-40B4-BE49-F238E27FC236}">
                  <a16:creationId xmlns:a16="http://schemas.microsoft.com/office/drawing/2014/main" id="{CE02F881-D7DC-4D19-BF57-202CC734CE9D}"/>
                </a:ext>
              </a:extLst>
            </p:cNvPr>
            <p:cNvCxnSpPr>
              <a:cxnSpLocks noChangeAspect="1"/>
              <a:stCxn id="6" idx="5"/>
              <a:endCxn id="8" idx="0"/>
            </p:cNvCxnSpPr>
            <p:nvPr/>
          </p:nvCxnSpPr>
          <p:spPr bwMode="auto">
            <a:xfrm>
              <a:off x="4896714" y="3121302"/>
              <a:ext cx="390867" cy="480367"/>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1" name="TextBox 10">
            <a:extLst>
              <a:ext uri="{FF2B5EF4-FFF2-40B4-BE49-F238E27FC236}">
                <a16:creationId xmlns:a16="http://schemas.microsoft.com/office/drawing/2014/main" id="{8C5A610C-D20C-4CB7-A6E2-DC45F86EBF41}"/>
              </a:ext>
            </a:extLst>
          </p:cNvPr>
          <p:cNvSpPr txBox="1"/>
          <p:nvPr/>
        </p:nvSpPr>
        <p:spPr bwMode="auto">
          <a:xfrm>
            <a:off x="6550070" y="3831857"/>
            <a:ext cx="5230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10</a:t>
            </a:r>
          </a:p>
        </p:txBody>
      </p:sp>
      <p:sp>
        <p:nvSpPr>
          <p:cNvPr id="12" name="TextBox 11">
            <a:extLst>
              <a:ext uri="{FF2B5EF4-FFF2-40B4-BE49-F238E27FC236}">
                <a16:creationId xmlns:a16="http://schemas.microsoft.com/office/drawing/2014/main" id="{E8C18BD0-7D82-4A28-879C-E84195B347CA}"/>
              </a:ext>
            </a:extLst>
          </p:cNvPr>
          <p:cNvSpPr txBox="1"/>
          <p:nvPr/>
        </p:nvSpPr>
        <p:spPr bwMode="auto">
          <a:xfrm>
            <a:off x="7777223" y="2564480"/>
            <a:ext cx="6848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110</a:t>
            </a:r>
          </a:p>
        </p:txBody>
      </p:sp>
      <p:sp>
        <p:nvSpPr>
          <p:cNvPr id="13" name="TextBox 12">
            <a:extLst>
              <a:ext uri="{FF2B5EF4-FFF2-40B4-BE49-F238E27FC236}">
                <a16:creationId xmlns:a16="http://schemas.microsoft.com/office/drawing/2014/main" id="{06EB8220-174F-41B8-ABF2-A0D8E8A68052}"/>
              </a:ext>
            </a:extLst>
          </p:cNvPr>
          <p:cNvSpPr txBox="1"/>
          <p:nvPr/>
        </p:nvSpPr>
        <p:spPr bwMode="auto">
          <a:xfrm>
            <a:off x="6918843" y="2564480"/>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a:t>
            </a:r>
          </a:p>
        </p:txBody>
      </p:sp>
      <p:sp>
        <p:nvSpPr>
          <p:cNvPr id="14" name="TextBox 13">
            <a:extLst>
              <a:ext uri="{FF2B5EF4-FFF2-40B4-BE49-F238E27FC236}">
                <a16:creationId xmlns:a16="http://schemas.microsoft.com/office/drawing/2014/main" id="{893EA1AE-7B63-4FD0-8ADA-26FDEA6C2FEC}"/>
              </a:ext>
            </a:extLst>
          </p:cNvPr>
          <p:cNvSpPr txBox="1"/>
          <p:nvPr/>
        </p:nvSpPr>
        <p:spPr bwMode="auto">
          <a:xfrm>
            <a:off x="4902231" y="2564480"/>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a:t>
            </a:r>
          </a:p>
        </p:txBody>
      </p:sp>
      <p:sp>
        <p:nvSpPr>
          <p:cNvPr id="15" name="TextBox 14">
            <a:extLst>
              <a:ext uri="{FF2B5EF4-FFF2-40B4-BE49-F238E27FC236}">
                <a16:creationId xmlns:a16="http://schemas.microsoft.com/office/drawing/2014/main" id="{ADFA8903-468E-4F57-9919-E80F08DF0BC1}"/>
              </a:ext>
            </a:extLst>
          </p:cNvPr>
          <p:cNvSpPr txBox="1"/>
          <p:nvPr/>
        </p:nvSpPr>
        <p:spPr bwMode="auto">
          <a:xfrm>
            <a:off x="3760823" y="2564480"/>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70</a:t>
            </a:r>
          </a:p>
        </p:txBody>
      </p:sp>
      <p:sp>
        <p:nvSpPr>
          <p:cNvPr id="16" name="TextBox 15">
            <a:extLst>
              <a:ext uri="{FF2B5EF4-FFF2-40B4-BE49-F238E27FC236}">
                <a16:creationId xmlns:a16="http://schemas.microsoft.com/office/drawing/2014/main" id="{2CE1EA7A-7E78-42F7-A690-F03523555DCC}"/>
              </a:ext>
            </a:extLst>
          </p:cNvPr>
          <p:cNvSpPr txBox="1"/>
          <p:nvPr/>
        </p:nvSpPr>
        <p:spPr bwMode="auto">
          <a:xfrm>
            <a:off x="3677467" y="3831857"/>
            <a:ext cx="68480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E72420"/>
                </a:solidFill>
                <a:latin typeface="Myriad Pro" panose="020B0503030403020204" pitchFamily="34" charset="0"/>
                <a:ea typeface="Myriad Pro Semibold" charset="0"/>
                <a:cs typeface="Myriad Pro Semibold" charset="0"/>
              </a:rPr>
              <a:t>100</a:t>
            </a:r>
          </a:p>
        </p:txBody>
      </p:sp>
      <p:sp>
        <p:nvSpPr>
          <p:cNvPr id="17" name="Rectangle: Rounded Corners 16">
            <a:extLst>
              <a:ext uri="{FF2B5EF4-FFF2-40B4-BE49-F238E27FC236}">
                <a16:creationId xmlns:a16="http://schemas.microsoft.com/office/drawing/2014/main" id="{4706D920-CB1C-4382-A445-DAA7291D980F}"/>
              </a:ext>
            </a:extLst>
          </p:cNvPr>
          <p:cNvSpPr/>
          <p:nvPr/>
        </p:nvSpPr>
        <p:spPr bwMode="auto">
          <a:xfrm rot="2585642" flipH="1">
            <a:off x="3318103" y="2908131"/>
            <a:ext cx="2887680" cy="1181655"/>
          </a:xfrm>
          <a:prstGeom prst="roundRect">
            <a:avLst>
              <a:gd name="adj" fmla="val 50000"/>
            </a:avLst>
          </a:prstGeom>
          <a:noFill/>
          <a:ln w="28575" cap="flat" cmpd="sng" algn="ctr">
            <a:solidFill>
              <a:srgbClr val="E72420"/>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8" name="Rectangle 17">
            <a:extLst>
              <a:ext uri="{FF2B5EF4-FFF2-40B4-BE49-F238E27FC236}">
                <a16:creationId xmlns:a16="http://schemas.microsoft.com/office/drawing/2014/main" id="{CA0FC7AD-3E63-46C8-8CEB-FE347B5BEB9F}"/>
              </a:ext>
            </a:extLst>
          </p:cNvPr>
          <p:cNvSpPr/>
          <p:nvPr/>
        </p:nvSpPr>
        <p:spPr bwMode="auto">
          <a:xfrm>
            <a:off x="7672352" y="2345311"/>
            <a:ext cx="918000" cy="900000"/>
          </a:xfrm>
          <a:prstGeom prst="rect">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Tree>
    <p:extLst>
      <p:ext uri="{BB962C8B-B14F-4D97-AF65-F5344CB8AC3E}">
        <p14:creationId xmlns:p14="http://schemas.microsoft.com/office/powerpoint/2010/main" val="7125872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p:bldP spid="12" grpId="0"/>
      <p:bldP spid="16" grpId="0"/>
      <p:bldP spid="17" grpId="0" animBg="1"/>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1.17 Composition and calculation: 100 </a:t>
            </a:r>
            <a:r>
              <a:rPr lang="en-US" dirty="0"/>
              <a:t>– step 3:12</a:t>
            </a:r>
          </a:p>
        </p:txBody>
      </p:sp>
      <p:sp>
        <p:nvSpPr>
          <p:cNvPr id="5" name="TextBox 4">
            <a:extLst>
              <a:ext uri="{FF2B5EF4-FFF2-40B4-BE49-F238E27FC236}">
                <a16:creationId xmlns:a16="http://schemas.microsoft.com/office/drawing/2014/main" id="{1FC44FAE-EF90-4238-8911-C619860BBAC2}"/>
              </a:ext>
            </a:extLst>
          </p:cNvPr>
          <p:cNvSpPr txBox="1"/>
          <p:nvPr/>
        </p:nvSpPr>
        <p:spPr bwMode="auto">
          <a:xfrm>
            <a:off x="6866153" y="2626669"/>
            <a:ext cx="3225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a:t>
            </a:r>
          </a:p>
        </p:txBody>
      </p:sp>
      <p:sp>
        <p:nvSpPr>
          <p:cNvPr id="6" name="TextBox 5">
            <a:extLst>
              <a:ext uri="{FF2B5EF4-FFF2-40B4-BE49-F238E27FC236}">
                <a16:creationId xmlns:a16="http://schemas.microsoft.com/office/drawing/2014/main" id="{7F2CB1E2-9A1F-4739-8566-FE4BEB221E3B}"/>
              </a:ext>
            </a:extLst>
          </p:cNvPr>
          <p:cNvSpPr txBox="1"/>
          <p:nvPr/>
        </p:nvSpPr>
        <p:spPr bwMode="auto">
          <a:xfrm>
            <a:off x="6768369" y="2626669"/>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90</a:t>
            </a:r>
          </a:p>
        </p:txBody>
      </p:sp>
      <p:sp>
        <p:nvSpPr>
          <p:cNvPr id="7" name="TextBox 6">
            <a:extLst>
              <a:ext uri="{FF2B5EF4-FFF2-40B4-BE49-F238E27FC236}">
                <a16:creationId xmlns:a16="http://schemas.microsoft.com/office/drawing/2014/main" id="{C6290583-ED2F-4595-9DD1-1EDD4647B0F3}"/>
              </a:ext>
            </a:extLst>
          </p:cNvPr>
          <p:cNvSpPr txBox="1"/>
          <p:nvPr/>
        </p:nvSpPr>
        <p:spPr bwMode="auto">
          <a:xfrm>
            <a:off x="5735983" y="3903406"/>
            <a:ext cx="7512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tens</a:t>
            </a:r>
          </a:p>
        </p:txBody>
      </p:sp>
      <p:sp>
        <p:nvSpPr>
          <p:cNvPr id="8" name="TextBox 7">
            <a:extLst>
              <a:ext uri="{FF2B5EF4-FFF2-40B4-BE49-F238E27FC236}">
                <a16:creationId xmlns:a16="http://schemas.microsoft.com/office/drawing/2014/main" id="{6E35F264-33E0-4BBE-B696-A2849B3E362A}"/>
              </a:ext>
            </a:extLst>
          </p:cNvPr>
          <p:cNvSpPr txBox="1"/>
          <p:nvPr/>
        </p:nvSpPr>
        <p:spPr bwMode="auto">
          <a:xfrm>
            <a:off x="4447190" y="3905787"/>
            <a:ext cx="7512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tens</a:t>
            </a:r>
          </a:p>
        </p:txBody>
      </p:sp>
      <p:sp>
        <p:nvSpPr>
          <p:cNvPr id="10" name="TextBox 9">
            <a:extLst>
              <a:ext uri="{FF2B5EF4-FFF2-40B4-BE49-F238E27FC236}">
                <a16:creationId xmlns:a16="http://schemas.microsoft.com/office/drawing/2014/main" id="{4FEBA8FF-54D0-4F21-8123-97F7B76A0802}"/>
              </a:ext>
            </a:extLst>
          </p:cNvPr>
          <p:cNvSpPr txBox="1"/>
          <p:nvPr/>
        </p:nvSpPr>
        <p:spPr bwMode="auto">
          <a:xfrm>
            <a:off x="4899951" y="2626669"/>
            <a:ext cx="189186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120  –  30  =</a:t>
            </a:r>
          </a:p>
        </p:txBody>
      </p:sp>
      <p:sp>
        <p:nvSpPr>
          <p:cNvPr id="16" name="TextBox 15">
            <a:extLst>
              <a:ext uri="{FF2B5EF4-FFF2-40B4-BE49-F238E27FC236}">
                <a16:creationId xmlns:a16="http://schemas.microsoft.com/office/drawing/2014/main" id="{833DEDF8-F277-4A5C-B5C8-4BE22960AFC0}"/>
              </a:ext>
            </a:extLst>
          </p:cNvPr>
          <p:cNvSpPr txBox="1"/>
          <p:nvPr/>
        </p:nvSpPr>
        <p:spPr bwMode="auto">
          <a:xfrm>
            <a:off x="6989537" y="3903406"/>
            <a:ext cx="7512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tens</a:t>
            </a:r>
          </a:p>
        </p:txBody>
      </p:sp>
      <p:grpSp>
        <p:nvGrpSpPr>
          <p:cNvPr id="3" name="Group 2">
            <a:extLst>
              <a:ext uri="{FF2B5EF4-FFF2-40B4-BE49-F238E27FC236}">
                <a16:creationId xmlns:a16="http://schemas.microsoft.com/office/drawing/2014/main" id="{8784C334-31CE-4CC0-8B5E-47E68271E0B1}"/>
              </a:ext>
            </a:extLst>
          </p:cNvPr>
          <p:cNvGrpSpPr/>
          <p:nvPr/>
        </p:nvGrpSpPr>
        <p:grpSpPr>
          <a:xfrm>
            <a:off x="4565153" y="3538836"/>
            <a:ext cx="2974701" cy="461665"/>
            <a:chOff x="3041152" y="3538835"/>
            <a:chExt cx="2974701" cy="461665"/>
          </a:xfrm>
        </p:grpSpPr>
        <p:sp>
          <p:nvSpPr>
            <p:cNvPr id="19" name="TextBox 18">
              <a:extLst>
                <a:ext uri="{FF2B5EF4-FFF2-40B4-BE49-F238E27FC236}">
                  <a16:creationId xmlns:a16="http://schemas.microsoft.com/office/drawing/2014/main" id="{D2E33B74-8A80-4776-97A7-39862D586053}"/>
                </a:ext>
              </a:extLst>
            </p:cNvPr>
            <p:cNvSpPr txBox="1"/>
            <p:nvPr/>
          </p:nvSpPr>
          <p:spPr bwMode="auto">
            <a:xfrm>
              <a:off x="3778132" y="3538835"/>
              <a:ext cx="33855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a:t>
              </a:r>
            </a:p>
          </p:txBody>
        </p:sp>
        <p:sp>
          <p:nvSpPr>
            <p:cNvPr id="26" name="TextBox 25">
              <a:extLst>
                <a:ext uri="{FF2B5EF4-FFF2-40B4-BE49-F238E27FC236}">
                  <a16:creationId xmlns:a16="http://schemas.microsoft.com/office/drawing/2014/main" id="{37BA2859-4F1D-47D3-B9A2-15D3130BBA1D}"/>
                </a:ext>
              </a:extLst>
            </p:cNvPr>
            <p:cNvSpPr txBox="1"/>
            <p:nvPr/>
          </p:nvSpPr>
          <p:spPr bwMode="auto">
            <a:xfrm>
              <a:off x="3041152" y="3538835"/>
              <a:ext cx="5180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12</a:t>
              </a:r>
            </a:p>
          </p:txBody>
        </p:sp>
        <p:sp>
          <p:nvSpPr>
            <p:cNvPr id="27" name="TextBox 26">
              <a:extLst>
                <a:ext uri="{FF2B5EF4-FFF2-40B4-BE49-F238E27FC236}">
                  <a16:creationId xmlns:a16="http://schemas.microsoft.com/office/drawing/2014/main" id="{F4E4E0B3-A836-47A1-9D12-0AF5BD46DCA3}"/>
                </a:ext>
              </a:extLst>
            </p:cNvPr>
            <p:cNvSpPr txBox="1"/>
            <p:nvPr/>
          </p:nvSpPr>
          <p:spPr bwMode="auto">
            <a:xfrm>
              <a:off x="4411565" y="3538835"/>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3</a:t>
              </a:r>
            </a:p>
          </p:txBody>
        </p:sp>
        <p:sp>
          <p:nvSpPr>
            <p:cNvPr id="28" name="TextBox 27">
              <a:extLst>
                <a:ext uri="{FF2B5EF4-FFF2-40B4-BE49-F238E27FC236}">
                  <a16:creationId xmlns:a16="http://schemas.microsoft.com/office/drawing/2014/main" id="{F804AD36-616C-4CFB-A3A5-CFA7D9946F5F}"/>
                </a:ext>
              </a:extLst>
            </p:cNvPr>
            <p:cNvSpPr txBox="1"/>
            <p:nvPr/>
          </p:nvSpPr>
          <p:spPr bwMode="auto">
            <a:xfrm>
              <a:off x="5664475" y="3538835"/>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9</a:t>
              </a:r>
            </a:p>
          </p:txBody>
        </p:sp>
        <p:sp>
          <p:nvSpPr>
            <p:cNvPr id="29" name="TextBox 28">
              <a:extLst>
                <a:ext uri="{FF2B5EF4-FFF2-40B4-BE49-F238E27FC236}">
                  <a16:creationId xmlns:a16="http://schemas.microsoft.com/office/drawing/2014/main" id="{D69288B8-9AC0-42F4-B123-7E8C91AECFA6}"/>
                </a:ext>
              </a:extLst>
            </p:cNvPr>
            <p:cNvSpPr txBox="1"/>
            <p:nvPr/>
          </p:nvSpPr>
          <p:spPr bwMode="auto">
            <a:xfrm>
              <a:off x="5018007" y="3538835"/>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a:t>
              </a:r>
            </a:p>
          </p:txBody>
        </p:sp>
      </p:grpSp>
    </p:spTree>
    <p:extLst>
      <p:ext uri="{BB962C8B-B14F-4D97-AF65-F5344CB8AC3E}">
        <p14:creationId xmlns:p14="http://schemas.microsoft.com/office/powerpoint/2010/main" val="40931421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500"/>
                                        <p:tgtEl>
                                          <p:spTgt spid="16"/>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0" nodeType="clickEffect">
                                  <p:stCondLst>
                                    <p:cond delay="0"/>
                                  </p:stCondLst>
                                  <p:childTnLst>
                                    <p:animEffect transition="out" filter="fade">
                                      <p:cBhvr>
                                        <p:cTn id="22" dur="500"/>
                                        <p:tgtEl>
                                          <p:spTgt spid="5"/>
                                        </p:tgtEl>
                                      </p:cBhvr>
                                    </p:animEffect>
                                    <p:set>
                                      <p:cBhvr>
                                        <p:cTn id="23" dur="1" fill="hold">
                                          <p:stCondLst>
                                            <p:cond delay="499"/>
                                          </p:stCondLst>
                                        </p:cTn>
                                        <p:tgtEl>
                                          <p:spTgt spid="5"/>
                                        </p:tgtEl>
                                        <p:attrNameLst>
                                          <p:attrName>style.visibility</p:attrName>
                                        </p:attrNameLst>
                                      </p:cBhvr>
                                      <p:to>
                                        <p:strVal val="hidden"/>
                                      </p:to>
                                    </p:set>
                                  </p:childTnLst>
                                </p:cTn>
                              </p:par>
                            </p:childTnLst>
                          </p:cTn>
                        </p:par>
                        <p:par>
                          <p:cTn id="24" fill="hold">
                            <p:stCondLst>
                              <p:cond delay="500"/>
                            </p:stCondLst>
                            <p:childTnLst>
                              <p:par>
                                <p:cTn id="25" presetID="10" presetClass="entr" presetSubtype="0"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16" grpId="0"/>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1.17 Composition and calculation: 100 </a:t>
            </a:r>
            <a:r>
              <a:rPr lang="en-US" dirty="0"/>
              <a:t>– step 3:12</a:t>
            </a:r>
          </a:p>
        </p:txBody>
      </p:sp>
      <p:sp>
        <p:nvSpPr>
          <p:cNvPr id="3" name="TextBox 2">
            <a:extLst>
              <a:ext uri="{FF2B5EF4-FFF2-40B4-BE49-F238E27FC236}">
                <a16:creationId xmlns:a16="http://schemas.microsoft.com/office/drawing/2014/main" id="{F0DFC541-F310-442B-A6EA-4ABAE2A43EA4}"/>
              </a:ext>
            </a:extLst>
          </p:cNvPr>
          <p:cNvSpPr txBox="1"/>
          <p:nvPr/>
        </p:nvSpPr>
        <p:spPr bwMode="auto">
          <a:xfrm>
            <a:off x="4613542" y="1332755"/>
            <a:ext cx="185178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120    </a:t>
            </a:r>
            <a:r>
              <a:rPr lang="en-GB" sz="2400" dirty="0">
                <a:latin typeface="Myriad Pro Semibold" charset="0"/>
                <a:ea typeface="Myriad Pro Semibold" charset="0"/>
                <a:cs typeface="Myriad Pro Semibold" charset="0"/>
              </a:rPr>
              <a:t>–</a:t>
            </a:r>
            <a:r>
              <a:rPr lang="en-GB" sz="2400" dirty="0">
                <a:latin typeface="Myriad Pro" panose="020B0503030403020204" pitchFamily="34" charset="0"/>
                <a:ea typeface="Myriad Pro Semibold" charset="0"/>
                <a:cs typeface="Myriad Pro Semibold" charset="0"/>
              </a:rPr>
              <a:t>    30</a:t>
            </a:r>
          </a:p>
        </p:txBody>
      </p:sp>
      <p:sp>
        <p:nvSpPr>
          <p:cNvPr id="4" name="TextBox 3">
            <a:extLst>
              <a:ext uri="{FF2B5EF4-FFF2-40B4-BE49-F238E27FC236}">
                <a16:creationId xmlns:a16="http://schemas.microsoft.com/office/drawing/2014/main" id="{F1DA6F0F-60B0-4B7D-B1E1-611F6E58C372}"/>
              </a:ext>
            </a:extLst>
          </p:cNvPr>
          <p:cNvSpPr txBox="1"/>
          <p:nvPr/>
        </p:nvSpPr>
        <p:spPr bwMode="auto">
          <a:xfrm>
            <a:off x="5647993" y="2050171"/>
            <a:ext cx="5180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20</a:t>
            </a:r>
          </a:p>
        </p:txBody>
      </p:sp>
      <p:sp>
        <p:nvSpPr>
          <p:cNvPr id="5" name="TextBox 4">
            <a:extLst>
              <a:ext uri="{FF2B5EF4-FFF2-40B4-BE49-F238E27FC236}">
                <a16:creationId xmlns:a16="http://schemas.microsoft.com/office/drawing/2014/main" id="{F4CA0321-E7EE-4DEB-A3F4-83A82E57D7E8}"/>
              </a:ext>
            </a:extLst>
          </p:cNvPr>
          <p:cNvSpPr txBox="1"/>
          <p:nvPr/>
        </p:nvSpPr>
        <p:spPr bwMode="auto">
          <a:xfrm>
            <a:off x="6082197" y="2050171"/>
            <a:ext cx="5180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10</a:t>
            </a:r>
          </a:p>
        </p:txBody>
      </p:sp>
      <p:sp>
        <p:nvSpPr>
          <p:cNvPr id="6" name="TextBox 5">
            <a:extLst>
              <a:ext uri="{FF2B5EF4-FFF2-40B4-BE49-F238E27FC236}">
                <a16:creationId xmlns:a16="http://schemas.microsoft.com/office/drawing/2014/main" id="{B97C41BF-3D47-49FB-85F6-A7C9E74D8519}"/>
              </a:ext>
            </a:extLst>
          </p:cNvPr>
          <p:cNvSpPr txBox="1"/>
          <p:nvPr/>
        </p:nvSpPr>
        <p:spPr bwMode="auto">
          <a:xfrm>
            <a:off x="4700103" y="2042621"/>
            <a:ext cx="68480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E72420"/>
                </a:solidFill>
                <a:latin typeface="Myriad Pro" panose="020B0503030403020204" pitchFamily="34" charset="0"/>
                <a:ea typeface="Myriad Pro Semibold" charset="0"/>
                <a:cs typeface="Myriad Pro Semibold" charset="0"/>
              </a:rPr>
              <a:t>100</a:t>
            </a:r>
          </a:p>
        </p:txBody>
      </p:sp>
      <p:cxnSp>
        <p:nvCxnSpPr>
          <p:cNvPr id="7" name="Straight Arrow Connector 6">
            <a:extLst>
              <a:ext uri="{FF2B5EF4-FFF2-40B4-BE49-F238E27FC236}">
                <a16:creationId xmlns:a16="http://schemas.microsoft.com/office/drawing/2014/main" id="{65EC6EBE-D35E-4E39-9A09-ED83D66695D8}"/>
              </a:ext>
            </a:extLst>
          </p:cNvPr>
          <p:cNvCxnSpPr>
            <a:cxnSpLocks/>
          </p:cNvCxnSpPr>
          <p:nvPr/>
        </p:nvCxnSpPr>
        <p:spPr bwMode="auto">
          <a:xfrm flipH="1">
            <a:off x="5909260" y="1767333"/>
            <a:ext cx="124304" cy="274109"/>
          </a:xfrm>
          <a:prstGeom prst="straightConnector1">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 name="Straight Arrow Connector 7">
            <a:extLst>
              <a:ext uri="{FF2B5EF4-FFF2-40B4-BE49-F238E27FC236}">
                <a16:creationId xmlns:a16="http://schemas.microsoft.com/office/drawing/2014/main" id="{82786FF9-40D8-4830-A363-1EBA1AD7EF73}"/>
              </a:ext>
            </a:extLst>
          </p:cNvPr>
          <p:cNvCxnSpPr>
            <a:cxnSpLocks/>
          </p:cNvCxnSpPr>
          <p:nvPr/>
        </p:nvCxnSpPr>
        <p:spPr bwMode="auto">
          <a:xfrm>
            <a:off x="6223899" y="1767333"/>
            <a:ext cx="124304" cy="274109"/>
          </a:xfrm>
          <a:prstGeom prst="straightConnector1">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 name="Rectangle: Rounded Corners 8">
            <a:extLst>
              <a:ext uri="{FF2B5EF4-FFF2-40B4-BE49-F238E27FC236}">
                <a16:creationId xmlns:a16="http://schemas.microsoft.com/office/drawing/2014/main" id="{7515DCB4-409D-4984-BD5F-E210B70425BF}"/>
              </a:ext>
            </a:extLst>
          </p:cNvPr>
          <p:cNvSpPr/>
          <p:nvPr/>
        </p:nvSpPr>
        <p:spPr bwMode="auto">
          <a:xfrm rot="2321891" flipH="1">
            <a:off x="4479271" y="1594979"/>
            <a:ext cx="1750089" cy="615268"/>
          </a:xfrm>
          <a:prstGeom prst="roundRect">
            <a:avLst>
              <a:gd name="adj" fmla="val 50000"/>
            </a:avLst>
          </a:prstGeom>
          <a:noFill/>
          <a:ln w="19050" cap="flat" cmpd="sng" algn="ctr">
            <a:solidFill>
              <a:srgbClr val="E72420"/>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0" name="TextBox 9">
            <a:extLst>
              <a:ext uri="{FF2B5EF4-FFF2-40B4-BE49-F238E27FC236}">
                <a16:creationId xmlns:a16="http://schemas.microsoft.com/office/drawing/2014/main" id="{A201BDD1-1901-46B0-902A-9EE910FE248D}"/>
              </a:ext>
            </a:extLst>
          </p:cNvPr>
          <p:cNvSpPr txBox="1"/>
          <p:nvPr/>
        </p:nvSpPr>
        <p:spPr bwMode="auto">
          <a:xfrm>
            <a:off x="6354513" y="1332755"/>
            <a:ext cx="106792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    90</a:t>
            </a:r>
          </a:p>
        </p:txBody>
      </p:sp>
      <p:pic>
        <p:nvPicPr>
          <p:cNvPr id="12" name="Picture 11">
            <a:extLst>
              <a:ext uri="{FF2B5EF4-FFF2-40B4-BE49-F238E27FC236}">
                <a16:creationId xmlns:a16="http://schemas.microsoft.com/office/drawing/2014/main" id="{9F4F3F8A-DF25-4886-B64A-419AB12BA25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7673974" y="3881070"/>
            <a:ext cx="938446" cy="508763"/>
          </a:xfrm>
          <a:prstGeom prst="rect">
            <a:avLst/>
          </a:prstGeom>
        </p:spPr>
      </p:pic>
      <p:sp>
        <p:nvSpPr>
          <p:cNvPr id="14" name="TextBox 13">
            <a:extLst>
              <a:ext uri="{FF2B5EF4-FFF2-40B4-BE49-F238E27FC236}">
                <a16:creationId xmlns:a16="http://schemas.microsoft.com/office/drawing/2014/main" id="{1FD9F2ED-B4F5-4F0B-A1EE-0E159B2ACB98}"/>
              </a:ext>
            </a:extLst>
          </p:cNvPr>
          <p:cNvSpPr txBox="1"/>
          <p:nvPr/>
        </p:nvSpPr>
        <p:spPr bwMode="auto">
          <a:xfrm>
            <a:off x="6938359" y="3478990"/>
            <a:ext cx="79220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00628C"/>
                </a:solidFill>
                <a:latin typeface="Arial" panose="020B0604020202020204" pitchFamily="34" charset="0"/>
                <a:ea typeface="Myriad Pro Semibold" charset="0"/>
                <a:cs typeface="Arial" panose="020B0604020202020204" pitchFamily="34" charset="0"/>
              </a:rPr>
              <a:t>−</a:t>
            </a:r>
            <a:r>
              <a:rPr lang="en-GB" sz="2400" dirty="0">
                <a:solidFill>
                  <a:srgbClr val="00628C"/>
                </a:solidFill>
                <a:latin typeface="Myriad Pro Semibold"/>
                <a:ea typeface="Myriad Pro Semibold" charset="0"/>
                <a:cs typeface="Myriad Pro Semibold" charset="0"/>
              </a:rPr>
              <a:t> 10</a:t>
            </a:r>
          </a:p>
        </p:txBody>
      </p:sp>
      <p:sp>
        <p:nvSpPr>
          <p:cNvPr id="15" name="TextBox 14">
            <a:extLst>
              <a:ext uri="{FF2B5EF4-FFF2-40B4-BE49-F238E27FC236}">
                <a16:creationId xmlns:a16="http://schemas.microsoft.com/office/drawing/2014/main" id="{63A5A720-EF1B-4F41-B76A-47595A412AF0}"/>
              </a:ext>
            </a:extLst>
          </p:cNvPr>
          <p:cNvSpPr txBox="1"/>
          <p:nvPr/>
        </p:nvSpPr>
        <p:spPr bwMode="auto">
          <a:xfrm>
            <a:off x="7785613" y="3478990"/>
            <a:ext cx="78258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00628C"/>
                </a:solidFill>
                <a:latin typeface="Arial" panose="020B0604020202020204" pitchFamily="34" charset="0"/>
                <a:ea typeface="Myriad Pro Semibold" charset="0"/>
                <a:cs typeface="Arial" panose="020B0604020202020204" pitchFamily="34" charset="0"/>
              </a:rPr>
              <a:t>−</a:t>
            </a:r>
            <a:r>
              <a:rPr lang="en-GB" sz="2400" dirty="0">
                <a:solidFill>
                  <a:srgbClr val="00628C"/>
                </a:solidFill>
                <a:latin typeface="Myriad Pro Semibold"/>
                <a:ea typeface="Myriad Pro Semibold" charset="0"/>
                <a:cs typeface="Myriad Pro Semibold" charset="0"/>
              </a:rPr>
              <a:t> 20</a:t>
            </a:r>
          </a:p>
        </p:txBody>
      </p:sp>
      <p:sp>
        <p:nvSpPr>
          <p:cNvPr id="16" name="TextBox 15">
            <a:extLst>
              <a:ext uri="{FF2B5EF4-FFF2-40B4-BE49-F238E27FC236}">
                <a16:creationId xmlns:a16="http://schemas.microsoft.com/office/drawing/2014/main" id="{E7F85261-9197-4323-A897-65C3A17E6A3B}"/>
              </a:ext>
            </a:extLst>
          </p:cNvPr>
          <p:cNvSpPr txBox="1"/>
          <p:nvPr/>
        </p:nvSpPr>
        <p:spPr bwMode="auto">
          <a:xfrm>
            <a:off x="7515995" y="5467233"/>
            <a:ext cx="8130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00628C"/>
                </a:solidFill>
                <a:latin typeface="Arial" panose="020B0604020202020204" pitchFamily="34" charset="0"/>
                <a:ea typeface="Myriad Pro Semibold" charset="0"/>
                <a:cs typeface="Arial" panose="020B0604020202020204" pitchFamily="34" charset="0"/>
              </a:rPr>
              <a:t>−</a:t>
            </a:r>
            <a:r>
              <a:rPr lang="en-GB" sz="2400" dirty="0">
                <a:solidFill>
                  <a:srgbClr val="00628C"/>
                </a:solidFill>
                <a:latin typeface="Myriad Pro Semibold"/>
                <a:ea typeface="Myriad Pro Semibold" charset="0"/>
                <a:cs typeface="Myriad Pro Semibold" charset="0"/>
              </a:rPr>
              <a:t> 30</a:t>
            </a:r>
          </a:p>
        </p:txBody>
      </p:sp>
      <p:pic>
        <p:nvPicPr>
          <p:cNvPr id="17" name="Picture 16">
            <a:extLst>
              <a:ext uri="{FF2B5EF4-FFF2-40B4-BE49-F238E27FC236}">
                <a16:creationId xmlns:a16="http://schemas.microsoft.com/office/drawing/2014/main" id="{33931164-DD85-4B8F-B0BC-8E75BD9F85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24715" y="4429084"/>
            <a:ext cx="6142570" cy="179564"/>
          </a:xfrm>
          <a:prstGeom prst="rect">
            <a:avLst/>
          </a:prstGeom>
        </p:spPr>
      </p:pic>
      <p:sp>
        <p:nvSpPr>
          <p:cNvPr id="18" name="TextBox 17">
            <a:extLst>
              <a:ext uri="{FF2B5EF4-FFF2-40B4-BE49-F238E27FC236}">
                <a16:creationId xmlns:a16="http://schemas.microsoft.com/office/drawing/2014/main" id="{3EAA1256-3BDD-4A69-909B-50B271CC1CB6}"/>
              </a:ext>
            </a:extLst>
          </p:cNvPr>
          <p:cNvSpPr txBox="1"/>
          <p:nvPr/>
        </p:nvSpPr>
        <p:spPr bwMode="auto">
          <a:xfrm>
            <a:off x="6962668" y="4561080"/>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90</a:t>
            </a:r>
          </a:p>
        </p:txBody>
      </p:sp>
      <p:sp>
        <p:nvSpPr>
          <p:cNvPr id="19" name="TextBox 18">
            <a:extLst>
              <a:ext uri="{FF2B5EF4-FFF2-40B4-BE49-F238E27FC236}">
                <a16:creationId xmlns:a16="http://schemas.microsoft.com/office/drawing/2014/main" id="{74A40B92-6DA9-4E2A-834D-E635F3DFEB61}"/>
              </a:ext>
            </a:extLst>
          </p:cNvPr>
          <p:cNvSpPr txBox="1"/>
          <p:nvPr/>
        </p:nvSpPr>
        <p:spPr bwMode="auto">
          <a:xfrm>
            <a:off x="7350140" y="4561080"/>
            <a:ext cx="6848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100</a:t>
            </a:r>
          </a:p>
        </p:txBody>
      </p:sp>
      <p:sp>
        <p:nvSpPr>
          <p:cNvPr id="20" name="TextBox 19">
            <a:extLst>
              <a:ext uri="{FF2B5EF4-FFF2-40B4-BE49-F238E27FC236}">
                <a16:creationId xmlns:a16="http://schemas.microsoft.com/office/drawing/2014/main" id="{BB9546FE-DF9D-4257-AAA3-00AD15C20721}"/>
              </a:ext>
            </a:extLst>
          </p:cNvPr>
          <p:cNvSpPr txBox="1"/>
          <p:nvPr/>
        </p:nvSpPr>
        <p:spPr bwMode="auto">
          <a:xfrm>
            <a:off x="8286016" y="4561080"/>
            <a:ext cx="6848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120</a:t>
            </a:r>
          </a:p>
        </p:txBody>
      </p:sp>
      <p:pic>
        <p:nvPicPr>
          <p:cNvPr id="25" name="Picture 24">
            <a:extLst>
              <a:ext uri="{FF2B5EF4-FFF2-40B4-BE49-F238E27FC236}">
                <a16:creationId xmlns:a16="http://schemas.microsoft.com/office/drawing/2014/main" id="{816A583A-AC63-443B-AF03-58EE3D342D9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flipV="1">
            <a:off x="7208004" y="4958469"/>
            <a:ext cx="1429027" cy="508763"/>
          </a:xfrm>
          <a:prstGeom prst="rect">
            <a:avLst/>
          </a:prstGeom>
        </p:spPr>
      </p:pic>
      <p:pic>
        <p:nvPicPr>
          <p:cNvPr id="28" name="Picture 27">
            <a:extLst>
              <a:ext uri="{FF2B5EF4-FFF2-40B4-BE49-F238E27FC236}">
                <a16:creationId xmlns:a16="http://schemas.microsoft.com/office/drawing/2014/main" id="{B20A6104-C6EE-4ABB-BCB1-420C95FC9BC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69125" y="3881070"/>
            <a:ext cx="508763" cy="508763"/>
          </a:xfrm>
          <a:prstGeom prst="rect">
            <a:avLst/>
          </a:prstGeom>
        </p:spPr>
      </p:pic>
    </p:spTree>
    <p:extLst>
      <p:ext uri="{BB962C8B-B14F-4D97-AF65-F5344CB8AC3E}">
        <p14:creationId xmlns:p14="http://schemas.microsoft.com/office/powerpoint/2010/main" val="21765978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par>
                                <p:cTn id="8" presetID="22" presetClass="entr" presetSubtype="1"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up)">
                                      <p:cBhvr>
                                        <p:cTn id="10" dur="500"/>
                                        <p:tgtEl>
                                          <p:spTgt spid="8"/>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right)">
                                      <p:cBhvr>
                                        <p:cTn id="27" dur="500"/>
                                        <p:tgtEl>
                                          <p:spTgt spid="12"/>
                                        </p:tgtEl>
                                      </p:cBhvr>
                                    </p:animEffect>
                                  </p:childTnLst>
                                </p:cTn>
                              </p:par>
                              <p:par>
                                <p:cTn id="28" presetID="10" presetClass="entr" presetSubtype="0" fill="hold" grpId="0" nodeType="withEffect">
                                  <p:stCondLst>
                                    <p:cond delay="25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500"/>
                                        <p:tgtEl>
                                          <p:spTgt spid="15"/>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500"/>
                                        <p:tgtEl>
                                          <p:spTgt spid="6"/>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500"/>
                                        <p:tgtEl>
                                          <p:spTgt spid="19"/>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2" fill="hold" nodeType="click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wipe(right)">
                                      <p:cBhvr>
                                        <p:cTn id="43" dur="500"/>
                                        <p:tgtEl>
                                          <p:spTgt spid="28"/>
                                        </p:tgtEl>
                                      </p:cBhvr>
                                    </p:animEffect>
                                  </p:childTnLst>
                                </p:cTn>
                              </p:par>
                              <p:par>
                                <p:cTn id="44" presetID="10" presetClass="entr" presetSubtype="0" fill="hold" grpId="0" nodeType="withEffect">
                                  <p:stCondLst>
                                    <p:cond delay="250"/>
                                  </p:stCondLst>
                                  <p:childTnLst>
                                    <p:set>
                                      <p:cBhvr>
                                        <p:cTn id="45" dur="1" fill="hold">
                                          <p:stCondLst>
                                            <p:cond delay="0"/>
                                          </p:stCondLst>
                                        </p:cTn>
                                        <p:tgtEl>
                                          <p:spTgt spid="14"/>
                                        </p:tgtEl>
                                        <p:attrNameLst>
                                          <p:attrName>style.visibility</p:attrName>
                                        </p:attrNameLst>
                                      </p:cBhvr>
                                      <p:to>
                                        <p:strVal val="visible"/>
                                      </p:to>
                                    </p:set>
                                    <p:animEffect transition="in" filter="fade">
                                      <p:cBhvr>
                                        <p:cTn id="46" dur="500"/>
                                        <p:tgtEl>
                                          <p:spTgt spid="14"/>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2" fill="hold" nodeType="click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wipe(right)">
                                      <p:cBhvr>
                                        <p:cTn id="51" dur="500"/>
                                        <p:tgtEl>
                                          <p:spTgt spid="25"/>
                                        </p:tgtEl>
                                      </p:cBhvr>
                                    </p:animEffect>
                                  </p:childTnLst>
                                </p:cTn>
                              </p:par>
                              <p:par>
                                <p:cTn id="52" presetID="10" presetClass="entr" presetSubtype="0" fill="hold" grpId="0" nodeType="withEffect">
                                  <p:stCondLst>
                                    <p:cond delay="250"/>
                                  </p:stCondLst>
                                  <p:childTnLst>
                                    <p:set>
                                      <p:cBhvr>
                                        <p:cTn id="53" dur="1" fill="hold">
                                          <p:stCondLst>
                                            <p:cond delay="0"/>
                                          </p:stCondLst>
                                        </p:cTn>
                                        <p:tgtEl>
                                          <p:spTgt spid="16"/>
                                        </p:tgtEl>
                                        <p:attrNameLst>
                                          <p:attrName>style.visibility</p:attrName>
                                        </p:attrNameLst>
                                      </p:cBhvr>
                                      <p:to>
                                        <p:strVal val="visible"/>
                                      </p:to>
                                    </p:set>
                                    <p:animEffect transition="in" filter="fade">
                                      <p:cBhvr>
                                        <p:cTn id="54" dur="500"/>
                                        <p:tgtEl>
                                          <p:spTgt spid="16"/>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fade">
                                      <p:cBhvr>
                                        <p:cTn id="59" dur="500"/>
                                        <p:tgtEl>
                                          <p:spTgt spid="10"/>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fade">
                                      <p:cBhvr>
                                        <p:cTn id="6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9" grpId="0" animBg="1"/>
      <p:bldP spid="10" grpId="0"/>
      <p:bldP spid="14" grpId="0"/>
      <p:bldP spid="15" grpId="0"/>
      <p:bldP spid="16" grpId="0"/>
      <p:bldP spid="18" grpId="0"/>
      <p:bldP spid="19" grpId="0"/>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1BBCBC-FE93-413E-A817-DBF64E71CD6E}"/>
              </a:ext>
            </a:extLst>
          </p:cNvPr>
          <p:cNvSpPr>
            <a:spLocks noGrp="1"/>
          </p:cNvSpPr>
          <p:nvPr>
            <p:ph type="title"/>
          </p:nvPr>
        </p:nvSpPr>
        <p:spPr/>
        <p:txBody>
          <a:bodyPr/>
          <a:lstStyle/>
          <a:p>
            <a:r>
              <a:rPr lang="en-GB" dirty="0"/>
              <a:t>3NF-3 Scaling number facts by 10</a:t>
            </a:r>
          </a:p>
        </p:txBody>
      </p:sp>
      <p:grpSp>
        <p:nvGrpSpPr>
          <p:cNvPr id="6" name="Group 5">
            <a:extLst>
              <a:ext uri="{FF2B5EF4-FFF2-40B4-BE49-F238E27FC236}">
                <a16:creationId xmlns:a16="http://schemas.microsoft.com/office/drawing/2014/main" id="{A2C0F8F5-CE20-4A67-8983-C2B031DBCE72}"/>
              </a:ext>
            </a:extLst>
          </p:cNvPr>
          <p:cNvGrpSpPr/>
          <p:nvPr/>
        </p:nvGrpSpPr>
        <p:grpSpPr>
          <a:xfrm>
            <a:off x="1817865" y="1549989"/>
            <a:ext cx="2995728" cy="3150001"/>
            <a:chOff x="2771799" y="1484313"/>
            <a:chExt cx="2995728" cy="3150001"/>
          </a:xfrm>
        </p:grpSpPr>
        <p:pic>
          <p:nvPicPr>
            <p:cNvPr id="4" name="Picture 3" descr="A picture containing sitting, indoor, window, looking&#10;&#10;Description automatically generated">
              <a:extLst>
                <a:ext uri="{FF2B5EF4-FFF2-40B4-BE49-F238E27FC236}">
                  <a16:creationId xmlns:a16="http://schemas.microsoft.com/office/drawing/2014/main" id="{4498BE7B-7E1E-4065-A235-DB4C7544437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1830282" y="2425830"/>
              <a:ext cx="3150000" cy="1266965"/>
            </a:xfrm>
            <a:prstGeom prst="rect">
              <a:avLst/>
            </a:prstGeom>
          </p:spPr>
        </p:pic>
        <p:pic>
          <p:nvPicPr>
            <p:cNvPr id="5" name="Picture 4" descr="A picture containing sitting, indoor, window, looking&#10;&#10;Description automatically generated">
              <a:extLst>
                <a:ext uri="{FF2B5EF4-FFF2-40B4-BE49-F238E27FC236}">
                  <a16:creationId xmlns:a16="http://schemas.microsoft.com/office/drawing/2014/main" id="{103FEE74-0152-4073-8926-3318DA2126F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3559045" y="2425831"/>
              <a:ext cx="3150000" cy="1266965"/>
            </a:xfrm>
            <a:prstGeom prst="rect">
              <a:avLst/>
            </a:prstGeom>
          </p:spPr>
        </p:pic>
      </p:grpSp>
      <p:pic>
        <p:nvPicPr>
          <p:cNvPr id="10" name="Picture 9">
            <a:extLst>
              <a:ext uri="{FF2B5EF4-FFF2-40B4-BE49-F238E27FC236}">
                <a16:creationId xmlns:a16="http://schemas.microsoft.com/office/drawing/2014/main" id="{C4F50D99-A4DE-4F20-B0BD-B87450CFDADB}"/>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1858876" y="1595675"/>
            <a:ext cx="550800" cy="550800"/>
          </a:xfrm>
          <a:prstGeom prst="rect">
            <a:avLst/>
          </a:prstGeom>
        </p:spPr>
      </p:pic>
      <p:pic>
        <p:nvPicPr>
          <p:cNvPr id="15" name="Picture 14">
            <a:extLst>
              <a:ext uri="{FF2B5EF4-FFF2-40B4-BE49-F238E27FC236}">
                <a16:creationId xmlns:a16="http://schemas.microsoft.com/office/drawing/2014/main" id="{D6D4A821-3DEE-4A23-8164-1ABC3EA35EE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2489530" y="1595675"/>
            <a:ext cx="550800" cy="550800"/>
          </a:xfrm>
          <a:prstGeom prst="rect">
            <a:avLst/>
          </a:prstGeom>
        </p:spPr>
      </p:pic>
      <p:pic>
        <p:nvPicPr>
          <p:cNvPr id="16" name="Picture 15">
            <a:extLst>
              <a:ext uri="{FF2B5EF4-FFF2-40B4-BE49-F238E27FC236}">
                <a16:creationId xmlns:a16="http://schemas.microsoft.com/office/drawing/2014/main" id="{03C758AE-98C2-483C-BAD8-9CF09ADCFECC}"/>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1858876" y="2225675"/>
            <a:ext cx="550800" cy="550800"/>
          </a:xfrm>
          <a:prstGeom prst="rect">
            <a:avLst/>
          </a:prstGeom>
        </p:spPr>
      </p:pic>
      <p:pic>
        <p:nvPicPr>
          <p:cNvPr id="17" name="Picture 16">
            <a:extLst>
              <a:ext uri="{FF2B5EF4-FFF2-40B4-BE49-F238E27FC236}">
                <a16:creationId xmlns:a16="http://schemas.microsoft.com/office/drawing/2014/main" id="{3D30915A-139B-46DD-BDF2-53A6635811B4}"/>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2489530" y="2225675"/>
            <a:ext cx="550800" cy="550800"/>
          </a:xfrm>
          <a:prstGeom prst="rect">
            <a:avLst/>
          </a:prstGeom>
        </p:spPr>
      </p:pic>
      <p:pic>
        <p:nvPicPr>
          <p:cNvPr id="18" name="Picture 17">
            <a:extLst>
              <a:ext uri="{FF2B5EF4-FFF2-40B4-BE49-F238E27FC236}">
                <a16:creationId xmlns:a16="http://schemas.microsoft.com/office/drawing/2014/main" id="{06B87810-1D41-41C0-9AED-22E6CD1D8DE4}"/>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1858876" y="2855675"/>
            <a:ext cx="550800" cy="550800"/>
          </a:xfrm>
          <a:prstGeom prst="rect">
            <a:avLst/>
          </a:prstGeom>
        </p:spPr>
      </p:pic>
      <p:pic>
        <p:nvPicPr>
          <p:cNvPr id="19" name="Picture 18">
            <a:extLst>
              <a:ext uri="{FF2B5EF4-FFF2-40B4-BE49-F238E27FC236}">
                <a16:creationId xmlns:a16="http://schemas.microsoft.com/office/drawing/2014/main" id="{983168D8-FA14-439A-9F42-54E2558C88F7}"/>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2489530" y="2855675"/>
            <a:ext cx="550800" cy="550800"/>
          </a:xfrm>
          <a:prstGeom prst="rect">
            <a:avLst/>
          </a:prstGeom>
        </p:spPr>
      </p:pic>
      <p:pic>
        <p:nvPicPr>
          <p:cNvPr id="20" name="Picture 19">
            <a:extLst>
              <a:ext uri="{FF2B5EF4-FFF2-40B4-BE49-F238E27FC236}">
                <a16:creationId xmlns:a16="http://schemas.microsoft.com/office/drawing/2014/main" id="{01C412BB-1EDA-4CCC-8785-A3C384E3FA32}"/>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1874536" y="3463429"/>
            <a:ext cx="550800" cy="550800"/>
          </a:xfrm>
          <a:prstGeom prst="rect">
            <a:avLst/>
          </a:prstGeom>
        </p:spPr>
      </p:pic>
      <p:pic>
        <p:nvPicPr>
          <p:cNvPr id="22" name="Picture 21">
            <a:extLst>
              <a:ext uri="{FF2B5EF4-FFF2-40B4-BE49-F238E27FC236}">
                <a16:creationId xmlns:a16="http://schemas.microsoft.com/office/drawing/2014/main" id="{71750A0A-298E-4823-B2C5-773F1964341B}"/>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1858876" y="4097331"/>
            <a:ext cx="550800" cy="550800"/>
          </a:xfrm>
          <a:prstGeom prst="rect">
            <a:avLst/>
          </a:prstGeom>
        </p:spPr>
      </p:pic>
      <p:pic>
        <p:nvPicPr>
          <p:cNvPr id="24" name="Picture 23">
            <a:extLst>
              <a:ext uri="{FF2B5EF4-FFF2-40B4-BE49-F238E27FC236}">
                <a16:creationId xmlns:a16="http://schemas.microsoft.com/office/drawing/2014/main" id="{299C4956-0C71-4D42-88F9-4CBBAB8C65AB}"/>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3596529" y="1596818"/>
            <a:ext cx="550800" cy="548514"/>
          </a:xfrm>
          <a:prstGeom prst="rect">
            <a:avLst/>
          </a:prstGeom>
        </p:spPr>
      </p:pic>
      <p:pic>
        <p:nvPicPr>
          <p:cNvPr id="25" name="Picture 24">
            <a:extLst>
              <a:ext uri="{FF2B5EF4-FFF2-40B4-BE49-F238E27FC236}">
                <a16:creationId xmlns:a16="http://schemas.microsoft.com/office/drawing/2014/main" id="{AC47D067-D0F1-4E6C-8A4D-0AFA645E2A41}"/>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3596529" y="2226818"/>
            <a:ext cx="550800" cy="548514"/>
          </a:xfrm>
          <a:prstGeom prst="rect">
            <a:avLst/>
          </a:prstGeom>
        </p:spPr>
      </p:pic>
      <p:pic>
        <p:nvPicPr>
          <p:cNvPr id="26" name="Picture 25">
            <a:extLst>
              <a:ext uri="{FF2B5EF4-FFF2-40B4-BE49-F238E27FC236}">
                <a16:creationId xmlns:a16="http://schemas.microsoft.com/office/drawing/2014/main" id="{6A511C3F-D5D5-4121-A731-01F25967CD5C}"/>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3596529" y="2856818"/>
            <a:ext cx="550800" cy="548514"/>
          </a:xfrm>
          <a:prstGeom prst="rect">
            <a:avLst/>
          </a:prstGeom>
        </p:spPr>
      </p:pic>
      <p:pic>
        <p:nvPicPr>
          <p:cNvPr id="27" name="Picture 26">
            <a:extLst>
              <a:ext uri="{FF2B5EF4-FFF2-40B4-BE49-F238E27FC236}">
                <a16:creationId xmlns:a16="http://schemas.microsoft.com/office/drawing/2014/main" id="{5F14E789-5A3C-4A88-AF90-0A31DC2B094F}"/>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3596529" y="3464572"/>
            <a:ext cx="550800" cy="548514"/>
          </a:xfrm>
          <a:prstGeom prst="rect">
            <a:avLst/>
          </a:prstGeom>
        </p:spPr>
      </p:pic>
      <p:pic>
        <p:nvPicPr>
          <p:cNvPr id="28" name="Picture 27">
            <a:extLst>
              <a:ext uri="{FF2B5EF4-FFF2-40B4-BE49-F238E27FC236}">
                <a16:creationId xmlns:a16="http://schemas.microsoft.com/office/drawing/2014/main" id="{ED4B6B7D-F5BD-4265-9E37-BA39C683A22C}"/>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3596529" y="4098474"/>
            <a:ext cx="550800" cy="548514"/>
          </a:xfrm>
          <a:prstGeom prst="rect">
            <a:avLst/>
          </a:prstGeom>
        </p:spPr>
      </p:pic>
      <p:pic>
        <p:nvPicPr>
          <p:cNvPr id="29" name="Picture 28">
            <a:extLst>
              <a:ext uri="{FF2B5EF4-FFF2-40B4-BE49-F238E27FC236}">
                <a16:creationId xmlns:a16="http://schemas.microsoft.com/office/drawing/2014/main" id="{75DAED85-9F3F-4121-8D68-51FADF35114D}"/>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4215729" y="1596818"/>
            <a:ext cx="550800" cy="548514"/>
          </a:xfrm>
          <a:prstGeom prst="rect">
            <a:avLst/>
          </a:prstGeom>
        </p:spPr>
      </p:pic>
      <p:sp>
        <p:nvSpPr>
          <p:cNvPr id="30" name="Rectangle 29">
            <a:extLst>
              <a:ext uri="{FF2B5EF4-FFF2-40B4-BE49-F238E27FC236}">
                <a16:creationId xmlns:a16="http://schemas.microsoft.com/office/drawing/2014/main" id="{2CC2BC58-4E49-4A75-8E95-7EBBD7E0F243}"/>
              </a:ext>
            </a:extLst>
          </p:cNvPr>
          <p:cNvSpPr/>
          <p:nvPr/>
        </p:nvSpPr>
        <p:spPr>
          <a:xfrm>
            <a:off x="3180807" y="4795411"/>
            <a:ext cx="1335622" cy="400110"/>
          </a:xfrm>
          <a:prstGeom prst="rect">
            <a:avLst/>
          </a:prstGeom>
        </p:spPr>
        <p:txBody>
          <a:bodyPr wrap="none">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8 + 6 = 14</a:t>
            </a:r>
          </a:p>
        </p:txBody>
      </p:sp>
      <p:sp>
        <p:nvSpPr>
          <p:cNvPr id="31" name="Rectangle 30">
            <a:extLst>
              <a:ext uri="{FF2B5EF4-FFF2-40B4-BE49-F238E27FC236}">
                <a16:creationId xmlns:a16="http://schemas.microsoft.com/office/drawing/2014/main" id="{36529D23-165F-4205-9CCE-EC20A2A8714D}"/>
              </a:ext>
            </a:extLst>
          </p:cNvPr>
          <p:cNvSpPr/>
          <p:nvPr/>
        </p:nvSpPr>
        <p:spPr>
          <a:xfrm>
            <a:off x="3885528" y="4795411"/>
            <a:ext cx="708660" cy="4001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49" name="Rectangle 48">
            <a:extLst>
              <a:ext uri="{FF2B5EF4-FFF2-40B4-BE49-F238E27FC236}">
                <a16:creationId xmlns:a16="http://schemas.microsoft.com/office/drawing/2014/main" id="{F6A525C1-83B3-4D51-9AD0-6CAFC6A3F44D}"/>
              </a:ext>
            </a:extLst>
          </p:cNvPr>
          <p:cNvSpPr/>
          <p:nvPr/>
        </p:nvSpPr>
        <p:spPr>
          <a:xfrm>
            <a:off x="1479309" y="1343184"/>
            <a:ext cx="3657600" cy="35214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grpSp>
        <p:nvGrpSpPr>
          <p:cNvPr id="32" name="Group 31">
            <a:extLst>
              <a:ext uri="{FF2B5EF4-FFF2-40B4-BE49-F238E27FC236}">
                <a16:creationId xmlns:a16="http://schemas.microsoft.com/office/drawing/2014/main" id="{F7731926-D47E-4113-A19B-EE049EDED6C5}"/>
              </a:ext>
            </a:extLst>
          </p:cNvPr>
          <p:cNvGrpSpPr/>
          <p:nvPr/>
        </p:nvGrpSpPr>
        <p:grpSpPr>
          <a:xfrm>
            <a:off x="1817865" y="1549989"/>
            <a:ext cx="2995728" cy="3150001"/>
            <a:chOff x="2771799" y="1484313"/>
            <a:chExt cx="2995728" cy="3150001"/>
          </a:xfrm>
        </p:grpSpPr>
        <p:pic>
          <p:nvPicPr>
            <p:cNvPr id="33" name="Picture 32" descr="A picture containing sitting, indoor, window, looking&#10;&#10;Description automatically generated">
              <a:extLst>
                <a:ext uri="{FF2B5EF4-FFF2-40B4-BE49-F238E27FC236}">
                  <a16:creationId xmlns:a16="http://schemas.microsoft.com/office/drawing/2014/main" id="{A1602D2A-7996-4C78-B4D1-E30D2B4E7A7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1830282" y="2425830"/>
              <a:ext cx="3150000" cy="1266965"/>
            </a:xfrm>
            <a:prstGeom prst="rect">
              <a:avLst/>
            </a:prstGeom>
          </p:spPr>
        </p:pic>
        <p:pic>
          <p:nvPicPr>
            <p:cNvPr id="34" name="Picture 33" descr="A picture containing sitting, indoor, window, looking&#10;&#10;Description automatically generated">
              <a:extLst>
                <a:ext uri="{FF2B5EF4-FFF2-40B4-BE49-F238E27FC236}">
                  <a16:creationId xmlns:a16="http://schemas.microsoft.com/office/drawing/2014/main" id="{2D9F06E5-257C-4D01-997C-1923CD3D9FB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3559045" y="2425831"/>
              <a:ext cx="3150000" cy="1266965"/>
            </a:xfrm>
            <a:prstGeom prst="rect">
              <a:avLst/>
            </a:prstGeom>
          </p:spPr>
        </p:pic>
      </p:grpSp>
      <p:sp>
        <p:nvSpPr>
          <p:cNvPr id="50" name="Rectangle 49">
            <a:extLst>
              <a:ext uri="{FF2B5EF4-FFF2-40B4-BE49-F238E27FC236}">
                <a16:creationId xmlns:a16="http://schemas.microsoft.com/office/drawing/2014/main" id="{D3BC439A-E026-4A6F-8EAA-AE493B1924C1}"/>
              </a:ext>
            </a:extLst>
          </p:cNvPr>
          <p:cNvSpPr/>
          <p:nvPr/>
        </p:nvSpPr>
        <p:spPr>
          <a:xfrm>
            <a:off x="1981936" y="5166669"/>
            <a:ext cx="3129383" cy="400110"/>
          </a:xfrm>
          <a:prstGeom prst="rect">
            <a:avLst/>
          </a:prstGeom>
        </p:spPr>
        <p:txBody>
          <a:bodyPr wrap="none">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8 tens + 6 tens =</a:t>
            </a: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r>
              <a:rPr kumimoji="0" lang="en-GB" sz="2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14 tens</a:t>
            </a:r>
          </a:p>
        </p:txBody>
      </p:sp>
      <p:sp>
        <p:nvSpPr>
          <p:cNvPr id="51" name="Rectangle 50">
            <a:extLst>
              <a:ext uri="{FF2B5EF4-FFF2-40B4-BE49-F238E27FC236}">
                <a16:creationId xmlns:a16="http://schemas.microsoft.com/office/drawing/2014/main" id="{E657E6E5-F090-480F-AB2E-F71C46668CCE}"/>
              </a:ext>
            </a:extLst>
          </p:cNvPr>
          <p:cNvSpPr/>
          <p:nvPr/>
        </p:nvSpPr>
        <p:spPr>
          <a:xfrm>
            <a:off x="3903492" y="5155011"/>
            <a:ext cx="1801177" cy="30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52" name="Rectangle 51">
            <a:extLst>
              <a:ext uri="{FF2B5EF4-FFF2-40B4-BE49-F238E27FC236}">
                <a16:creationId xmlns:a16="http://schemas.microsoft.com/office/drawing/2014/main" id="{FB657E29-4D74-4176-A9B3-B195A9339651}"/>
              </a:ext>
            </a:extLst>
          </p:cNvPr>
          <p:cNvSpPr/>
          <p:nvPr/>
        </p:nvSpPr>
        <p:spPr>
          <a:xfrm>
            <a:off x="2906226" y="5542368"/>
            <a:ext cx="1763624" cy="400110"/>
          </a:xfrm>
          <a:prstGeom prst="rect">
            <a:avLst/>
          </a:prstGeom>
        </p:spPr>
        <p:txBody>
          <a:bodyPr wrap="none">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80 + 60 = 140</a:t>
            </a:r>
          </a:p>
        </p:txBody>
      </p:sp>
      <p:sp>
        <p:nvSpPr>
          <p:cNvPr id="53" name="Rectangle 52">
            <a:extLst>
              <a:ext uri="{FF2B5EF4-FFF2-40B4-BE49-F238E27FC236}">
                <a16:creationId xmlns:a16="http://schemas.microsoft.com/office/drawing/2014/main" id="{898A44FA-D0CD-4C3C-95FE-B12E84466A4F}"/>
              </a:ext>
            </a:extLst>
          </p:cNvPr>
          <p:cNvSpPr/>
          <p:nvPr/>
        </p:nvSpPr>
        <p:spPr>
          <a:xfrm>
            <a:off x="3847977" y="5545407"/>
            <a:ext cx="1801177" cy="4001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grpSp>
        <p:nvGrpSpPr>
          <p:cNvPr id="55" name="Group 54">
            <a:extLst>
              <a:ext uri="{FF2B5EF4-FFF2-40B4-BE49-F238E27FC236}">
                <a16:creationId xmlns:a16="http://schemas.microsoft.com/office/drawing/2014/main" id="{46418B49-CA42-4474-BF19-15DCAE7E8A14}"/>
              </a:ext>
            </a:extLst>
          </p:cNvPr>
          <p:cNvGrpSpPr/>
          <p:nvPr/>
        </p:nvGrpSpPr>
        <p:grpSpPr>
          <a:xfrm>
            <a:off x="1865621" y="1600452"/>
            <a:ext cx="543263" cy="543263"/>
            <a:chOff x="961427" y="2384629"/>
            <a:chExt cx="543263" cy="543263"/>
          </a:xfrm>
        </p:grpSpPr>
        <p:sp>
          <p:nvSpPr>
            <p:cNvPr id="56" name="Oval 55">
              <a:extLst>
                <a:ext uri="{FF2B5EF4-FFF2-40B4-BE49-F238E27FC236}">
                  <a16:creationId xmlns:a16="http://schemas.microsoft.com/office/drawing/2014/main" id="{D292EE10-65D7-4855-AFDF-8F2EE8A1CB90}"/>
                </a:ext>
              </a:extLst>
            </p:cNvPr>
            <p:cNvSpPr/>
            <p:nvPr/>
          </p:nvSpPr>
          <p:spPr bwMode="auto">
            <a:xfrm>
              <a:off x="961427" y="2384629"/>
              <a:ext cx="543263" cy="543263"/>
            </a:xfrm>
            <a:prstGeom prst="ellipse">
              <a:avLst/>
            </a:prstGeom>
            <a:solidFill>
              <a:srgbClr val="99CCFF"/>
            </a:solidFill>
            <a:ln w="12700">
              <a:solidFill>
                <a:schemeClr val="tx1"/>
              </a:solidFill>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sp>
          <p:nvSpPr>
            <p:cNvPr id="57" name="Rectangle 56">
              <a:extLst>
                <a:ext uri="{FF2B5EF4-FFF2-40B4-BE49-F238E27FC236}">
                  <a16:creationId xmlns:a16="http://schemas.microsoft.com/office/drawing/2014/main" id="{81158993-5050-4069-8BB0-75C6D0C78D4B}"/>
                </a:ext>
              </a:extLst>
            </p:cNvPr>
            <p:cNvSpPr/>
            <p:nvPr/>
          </p:nvSpPr>
          <p:spPr>
            <a:xfrm>
              <a:off x="998058" y="2456205"/>
              <a:ext cx="470000" cy="400110"/>
            </a:xfrm>
            <a:prstGeom prst="rect">
              <a:avLst/>
            </a:prstGeom>
          </p:spPr>
          <p:txBody>
            <a:bodyPr wrap="none">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grpSp>
      <p:grpSp>
        <p:nvGrpSpPr>
          <p:cNvPr id="58" name="Group 57">
            <a:extLst>
              <a:ext uri="{FF2B5EF4-FFF2-40B4-BE49-F238E27FC236}">
                <a16:creationId xmlns:a16="http://schemas.microsoft.com/office/drawing/2014/main" id="{2367765D-4606-472A-AAB6-949D5CAD0871}"/>
              </a:ext>
            </a:extLst>
          </p:cNvPr>
          <p:cNvGrpSpPr/>
          <p:nvPr/>
        </p:nvGrpSpPr>
        <p:grpSpPr>
          <a:xfrm>
            <a:off x="1865621" y="2222831"/>
            <a:ext cx="543263" cy="543263"/>
            <a:chOff x="961427" y="2384629"/>
            <a:chExt cx="543263" cy="543263"/>
          </a:xfrm>
        </p:grpSpPr>
        <p:sp>
          <p:nvSpPr>
            <p:cNvPr id="59" name="Oval 58">
              <a:extLst>
                <a:ext uri="{FF2B5EF4-FFF2-40B4-BE49-F238E27FC236}">
                  <a16:creationId xmlns:a16="http://schemas.microsoft.com/office/drawing/2014/main" id="{5902A7A5-7550-4177-8737-8C5EDFCBF91B}"/>
                </a:ext>
              </a:extLst>
            </p:cNvPr>
            <p:cNvSpPr/>
            <p:nvPr/>
          </p:nvSpPr>
          <p:spPr bwMode="auto">
            <a:xfrm>
              <a:off x="961427" y="2384629"/>
              <a:ext cx="543263" cy="543263"/>
            </a:xfrm>
            <a:prstGeom prst="ellipse">
              <a:avLst/>
            </a:prstGeom>
            <a:solidFill>
              <a:srgbClr val="99CCFF"/>
            </a:solidFill>
            <a:ln w="12700">
              <a:solidFill>
                <a:schemeClr val="tx1"/>
              </a:solidFill>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sp>
          <p:nvSpPr>
            <p:cNvPr id="60" name="Rectangle 59">
              <a:extLst>
                <a:ext uri="{FF2B5EF4-FFF2-40B4-BE49-F238E27FC236}">
                  <a16:creationId xmlns:a16="http://schemas.microsoft.com/office/drawing/2014/main" id="{A184FA27-D1B3-4708-AA76-A75087BE2C06}"/>
                </a:ext>
              </a:extLst>
            </p:cNvPr>
            <p:cNvSpPr/>
            <p:nvPr/>
          </p:nvSpPr>
          <p:spPr>
            <a:xfrm>
              <a:off x="998058" y="2456205"/>
              <a:ext cx="470000" cy="400110"/>
            </a:xfrm>
            <a:prstGeom prst="rect">
              <a:avLst/>
            </a:prstGeom>
          </p:spPr>
          <p:txBody>
            <a:bodyPr wrap="none">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grpSp>
      <p:grpSp>
        <p:nvGrpSpPr>
          <p:cNvPr id="61" name="Group 60">
            <a:extLst>
              <a:ext uri="{FF2B5EF4-FFF2-40B4-BE49-F238E27FC236}">
                <a16:creationId xmlns:a16="http://schemas.microsoft.com/office/drawing/2014/main" id="{8F803450-50C3-4749-B599-A4B8D5C74F40}"/>
              </a:ext>
            </a:extLst>
          </p:cNvPr>
          <p:cNvGrpSpPr/>
          <p:nvPr/>
        </p:nvGrpSpPr>
        <p:grpSpPr>
          <a:xfrm>
            <a:off x="1865621" y="2851593"/>
            <a:ext cx="543263" cy="543263"/>
            <a:chOff x="961427" y="2384629"/>
            <a:chExt cx="543263" cy="543263"/>
          </a:xfrm>
        </p:grpSpPr>
        <p:sp>
          <p:nvSpPr>
            <p:cNvPr id="62" name="Oval 61">
              <a:extLst>
                <a:ext uri="{FF2B5EF4-FFF2-40B4-BE49-F238E27FC236}">
                  <a16:creationId xmlns:a16="http://schemas.microsoft.com/office/drawing/2014/main" id="{FC12ED42-3A79-4E4E-8106-EC21F25EC3E3}"/>
                </a:ext>
              </a:extLst>
            </p:cNvPr>
            <p:cNvSpPr/>
            <p:nvPr/>
          </p:nvSpPr>
          <p:spPr bwMode="auto">
            <a:xfrm>
              <a:off x="961427" y="2384629"/>
              <a:ext cx="543263" cy="543263"/>
            </a:xfrm>
            <a:prstGeom prst="ellipse">
              <a:avLst/>
            </a:prstGeom>
            <a:solidFill>
              <a:srgbClr val="99CCFF"/>
            </a:solidFill>
            <a:ln w="12700">
              <a:solidFill>
                <a:schemeClr val="tx1"/>
              </a:solidFill>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sp>
          <p:nvSpPr>
            <p:cNvPr id="63" name="Rectangle 62">
              <a:extLst>
                <a:ext uri="{FF2B5EF4-FFF2-40B4-BE49-F238E27FC236}">
                  <a16:creationId xmlns:a16="http://schemas.microsoft.com/office/drawing/2014/main" id="{965A3B45-6D39-415B-8C3B-1DFE65989405}"/>
                </a:ext>
              </a:extLst>
            </p:cNvPr>
            <p:cNvSpPr/>
            <p:nvPr/>
          </p:nvSpPr>
          <p:spPr>
            <a:xfrm>
              <a:off x="998058" y="2456205"/>
              <a:ext cx="470000" cy="400110"/>
            </a:xfrm>
            <a:prstGeom prst="rect">
              <a:avLst/>
            </a:prstGeom>
          </p:spPr>
          <p:txBody>
            <a:bodyPr wrap="none">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grpSp>
      <p:grpSp>
        <p:nvGrpSpPr>
          <p:cNvPr id="64" name="Group 63">
            <a:extLst>
              <a:ext uri="{FF2B5EF4-FFF2-40B4-BE49-F238E27FC236}">
                <a16:creationId xmlns:a16="http://schemas.microsoft.com/office/drawing/2014/main" id="{8F3C9FDB-172E-4FCB-BD00-830A97D902B3}"/>
              </a:ext>
            </a:extLst>
          </p:cNvPr>
          <p:cNvGrpSpPr/>
          <p:nvPr/>
        </p:nvGrpSpPr>
        <p:grpSpPr>
          <a:xfrm>
            <a:off x="1865621" y="3473972"/>
            <a:ext cx="543263" cy="543263"/>
            <a:chOff x="961427" y="2384629"/>
            <a:chExt cx="543263" cy="543263"/>
          </a:xfrm>
        </p:grpSpPr>
        <p:sp>
          <p:nvSpPr>
            <p:cNvPr id="65" name="Oval 64">
              <a:extLst>
                <a:ext uri="{FF2B5EF4-FFF2-40B4-BE49-F238E27FC236}">
                  <a16:creationId xmlns:a16="http://schemas.microsoft.com/office/drawing/2014/main" id="{9C182C07-AFBF-49C5-A761-291C0334B6E3}"/>
                </a:ext>
              </a:extLst>
            </p:cNvPr>
            <p:cNvSpPr/>
            <p:nvPr/>
          </p:nvSpPr>
          <p:spPr bwMode="auto">
            <a:xfrm>
              <a:off x="961427" y="2384629"/>
              <a:ext cx="543263" cy="543263"/>
            </a:xfrm>
            <a:prstGeom prst="ellipse">
              <a:avLst/>
            </a:prstGeom>
            <a:solidFill>
              <a:srgbClr val="99CCFF"/>
            </a:solidFill>
            <a:ln w="12700">
              <a:solidFill>
                <a:schemeClr val="tx1"/>
              </a:solidFill>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sp>
          <p:nvSpPr>
            <p:cNvPr id="66" name="Rectangle 65">
              <a:extLst>
                <a:ext uri="{FF2B5EF4-FFF2-40B4-BE49-F238E27FC236}">
                  <a16:creationId xmlns:a16="http://schemas.microsoft.com/office/drawing/2014/main" id="{E2555A7F-C1FC-4F76-99FA-DECCB374EED6}"/>
                </a:ext>
              </a:extLst>
            </p:cNvPr>
            <p:cNvSpPr/>
            <p:nvPr/>
          </p:nvSpPr>
          <p:spPr>
            <a:xfrm>
              <a:off x="998058" y="2456205"/>
              <a:ext cx="470000" cy="400110"/>
            </a:xfrm>
            <a:prstGeom prst="rect">
              <a:avLst/>
            </a:prstGeom>
          </p:spPr>
          <p:txBody>
            <a:bodyPr wrap="none">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grpSp>
      <p:grpSp>
        <p:nvGrpSpPr>
          <p:cNvPr id="70" name="Group 69">
            <a:extLst>
              <a:ext uri="{FF2B5EF4-FFF2-40B4-BE49-F238E27FC236}">
                <a16:creationId xmlns:a16="http://schemas.microsoft.com/office/drawing/2014/main" id="{28A086E7-BCFB-4116-B378-F686A56B0352}"/>
              </a:ext>
            </a:extLst>
          </p:cNvPr>
          <p:cNvGrpSpPr/>
          <p:nvPr/>
        </p:nvGrpSpPr>
        <p:grpSpPr>
          <a:xfrm>
            <a:off x="1865621" y="4100646"/>
            <a:ext cx="543263" cy="543263"/>
            <a:chOff x="961427" y="2384629"/>
            <a:chExt cx="543263" cy="543263"/>
          </a:xfrm>
        </p:grpSpPr>
        <p:sp>
          <p:nvSpPr>
            <p:cNvPr id="71" name="Oval 70">
              <a:extLst>
                <a:ext uri="{FF2B5EF4-FFF2-40B4-BE49-F238E27FC236}">
                  <a16:creationId xmlns:a16="http://schemas.microsoft.com/office/drawing/2014/main" id="{9EBDB59F-3F06-44EB-8FD2-867493F93E3E}"/>
                </a:ext>
              </a:extLst>
            </p:cNvPr>
            <p:cNvSpPr/>
            <p:nvPr/>
          </p:nvSpPr>
          <p:spPr bwMode="auto">
            <a:xfrm>
              <a:off x="961427" y="2384629"/>
              <a:ext cx="543263" cy="543263"/>
            </a:xfrm>
            <a:prstGeom prst="ellipse">
              <a:avLst/>
            </a:prstGeom>
            <a:solidFill>
              <a:srgbClr val="99CCFF"/>
            </a:solidFill>
            <a:ln w="12700">
              <a:solidFill>
                <a:schemeClr val="tx1"/>
              </a:solidFill>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sp>
          <p:nvSpPr>
            <p:cNvPr id="72" name="Rectangle 71">
              <a:extLst>
                <a:ext uri="{FF2B5EF4-FFF2-40B4-BE49-F238E27FC236}">
                  <a16:creationId xmlns:a16="http://schemas.microsoft.com/office/drawing/2014/main" id="{19077F66-3BDA-42DB-AA30-B79E1BA91ED5}"/>
                </a:ext>
              </a:extLst>
            </p:cNvPr>
            <p:cNvSpPr/>
            <p:nvPr/>
          </p:nvSpPr>
          <p:spPr>
            <a:xfrm>
              <a:off x="998058" y="2456205"/>
              <a:ext cx="470000" cy="400110"/>
            </a:xfrm>
            <a:prstGeom prst="rect">
              <a:avLst/>
            </a:prstGeom>
          </p:spPr>
          <p:txBody>
            <a:bodyPr wrap="none">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grpSp>
      <p:grpSp>
        <p:nvGrpSpPr>
          <p:cNvPr id="73" name="Group 72">
            <a:extLst>
              <a:ext uri="{FF2B5EF4-FFF2-40B4-BE49-F238E27FC236}">
                <a16:creationId xmlns:a16="http://schemas.microsoft.com/office/drawing/2014/main" id="{9C998353-C646-4EA6-810D-E8FEDD0BEB26}"/>
              </a:ext>
            </a:extLst>
          </p:cNvPr>
          <p:cNvGrpSpPr/>
          <p:nvPr/>
        </p:nvGrpSpPr>
        <p:grpSpPr>
          <a:xfrm>
            <a:off x="2488387" y="1600452"/>
            <a:ext cx="543263" cy="543263"/>
            <a:chOff x="961427" y="2384629"/>
            <a:chExt cx="543263" cy="543263"/>
          </a:xfrm>
        </p:grpSpPr>
        <p:sp>
          <p:nvSpPr>
            <p:cNvPr id="74" name="Oval 73">
              <a:extLst>
                <a:ext uri="{FF2B5EF4-FFF2-40B4-BE49-F238E27FC236}">
                  <a16:creationId xmlns:a16="http://schemas.microsoft.com/office/drawing/2014/main" id="{46CF140C-DDE6-4202-A5DA-CB800E3953F6}"/>
                </a:ext>
              </a:extLst>
            </p:cNvPr>
            <p:cNvSpPr/>
            <p:nvPr/>
          </p:nvSpPr>
          <p:spPr bwMode="auto">
            <a:xfrm>
              <a:off x="961427" y="2384629"/>
              <a:ext cx="543263" cy="543263"/>
            </a:xfrm>
            <a:prstGeom prst="ellipse">
              <a:avLst/>
            </a:prstGeom>
            <a:solidFill>
              <a:srgbClr val="99CCFF"/>
            </a:solidFill>
            <a:ln w="12700">
              <a:solidFill>
                <a:schemeClr val="tx1"/>
              </a:solidFill>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sp>
          <p:nvSpPr>
            <p:cNvPr id="75" name="Rectangle 74">
              <a:extLst>
                <a:ext uri="{FF2B5EF4-FFF2-40B4-BE49-F238E27FC236}">
                  <a16:creationId xmlns:a16="http://schemas.microsoft.com/office/drawing/2014/main" id="{89D7DAEC-3878-425F-A005-2F7B29D2D30E}"/>
                </a:ext>
              </a:extLst>
            </p:cNvPr>
            <p:cNvSpPr/>
            <p:nvPr/>
          </p:nvSpPr>
          <p:spPr>
            <a:xfrm>
              <a:off x="998058" y="2456205"/>
              <a:ext cx="470000" cy="400110"/>
            </a:xfrm>
            <a:prstGeom prst="rect">
              <a:avLst/>
            </a:prstGeom>
          </p:spPr>
          <p:txBody>
            <a:bodyPr wrap="none">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grpSp>
      <p:grpSp>
        <p:nvGrpSpPr>
          <p:cNvPr id="76" name="Group 75">
            <a:extLst>
              <a:ext uri="{FF2B5EF4-FFF2-40B4-BE49-F238E27FC236}">
                <a16:creationId xmlns:a16="http://schemas.microsoft.com/office/drawing/2014/main" id="{EA1FC3C1-895C-41DF-9191-349E3E6895C8}"/>
              </a:ext>
            </a:extLst>
          </p:cNvPr>
          <p:cNvGrpSpPr/>
          <p:nvPr/>
        </p:nvGrpSpPr>
        <p:grpSpPr>
          <a:xfrm>
            <a:off x="2488387" y="2222831"/>
            <a:ext cx="543263" cy="543263"/>
            <a:chOff x="961427" y="2384629"/>
            <a:chExt cx="543263" cy="543263"/>
          </a:xfrm>
        </p:grpSpPr>
        <p:sp>
          <p:nvSpPr>
            <p:cNvPr id="77" name="Oval 76">
              <a:extLst>
                <a:ext uri="{FF2B5EF4-FFF2-40B4-BE49-F238E27FC236}">
                  <a16:creationId xmlns:a16="http://schemas.microsoft.com/office/drawing/2014/main" id="{8A12672F-4A7A-4967-96A8-E2A489A8C74B}"/>
                </a:ext>
              </a:extLst>
            </p:cNvPr>
            <p:cNvSpPr/>
            <p:nvPr/>
          </p:nvSpPr>
          <p:spPr bwMode="auto">
            <a:xfrm>
              <a:off x="961427" y="2384629"/>
              <a:ext cx="543263" cy="543263"/>
            </a:xfrm>
            <a:prstGeom prst="ellipse">
              <a:avLst/>
            </a:prstGeom>
            <a:solidFill>
              <a:srgbClr val="99CCFF"/>
            </a:solidFill>
            <a:ln w="12700">
              <a:solidFill>
                <a:schemeClr val="tx1"/>
              </a:solidFill>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sp>
          <p:nvSpPr>
            <p:cNvPr id="78" name="Rectangle 77">
              <a:extLst>
                <a:ext uri="{FF2B5EF4-FFF2-40B4-BE49-F238E27FC236}">
                  <a16:creationId xmlns:a16="http://schemas.microsoft.com/office/drawing/2014/main" id="{57BFEBA9-2E94-4D21-A3CF-DA506B53DD03}"/>
                </a:ext>
              </a:extLst>
            </p:cNvPr>
            <p:cNvSpPr/>
            <p:nvPr/>
          </p:nvSpPr>
          <p:spPr>
            <a:xfrm>
              <a:off x="998058" y="2456205"/>
              <a:ext cx="470000" cy="400110"/>
            </a:xfrm>
            <a:prstGeom prst="rect">
              <a:avLst/>
            </a:prstGeom>
          </p:spPr>
          <p:txBody>
            <a:bodyPr wrap="none">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grpSp>
      <p:grpSp>
        <p:nvGrpSpPr>
          <p:cNvPr id="79" name="Group 78">
            <a:extLst>
              <a:ext uri="{FF2B5EF4-FFF2-40B4-BE49-F238E27FC236}">
                <a16:creationId xmlns:a16="http://schemas.microsoft.com/office/drawing/2014/main" id="{9F11F81C-E819-498E-B392-65FD7510BFA1}"/>
              </a:ext>
            </a:extLst>
          </p:cNvPr>
          <p:cNvGrpSpPr/>
          <p:nvPr/>
        </p:nvGrpSpPr>
        <p:grpSpPr>
          <a:xfrm>
            <a:off x="2488387" y="2851593"/>
            <a:ext cx="543263" cy="543263"/>
            <a:chOff x="961427" y="2384629"/>
            <a:chExt cx="543263" cy="543263"/>
          </a:xfrm>
        </p:grpSpPr>
        <p:sp>
          <p:nvSpPr>
            <p:cNvPr id="80" name="Oval 79">
              <a:extLst>
                <a:ext uri="{FF2B5EF4-FFF2-40B4-BE49-F238E27FC236}">
                  <a16:creationId xmlns:a16="http://schemas.microsoft.com/office/drawing/2014/main" id="{3E3A23AE-42B6-4D10-92E8-9ED0F7126134}"/>
                </a:ext>
              </a:extLst>
            </p:cNvPr>
            <p:cNvSpPr/>
            <p:nvPr/>
          </p:nvSpPr>
          <p:spPr bwMode="auto">
            <a:xfrm>
              <a:off x="961427" y="2384629"/>
              <a:ext cx="543263" cy="543263"/>
            </a:xfrm>
            <a:prstGeom prst="ellipse">
              <a:avLst/>
            </a:prstGeom>
            <a:solidFill>
              <a:srgbClr val="99CCFF"/>
            </a:solidFill>
            <a:ln w="12700">
              <a:solidFill>
                <a:schemeClr val="tx1"/>
              </a:solidFill>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sp>
          <p:nvSpPr>
            <p:cNvPr id="81" name="Rectangle 80">
              <a:extLst>
                <a:ext uri="{FF2B5EF4-FFF2-40B4-BE49-F238E27FC236}">
                  <a16:creationId xmlns:a16="http://schemas.microsoft.com/office/drawing/2014/main" id="{DF9E7219-843D-442E-B856-C30A66B2384B}"/>
                </a:ext>
              </a:extLst>
            </p:cNvPr>
            <p:cNvSpPr/>
            <p:nvPr/>
          </p:nvSpPr>
          <p:spPr>
            <a:xfrm>
              <a:off x="998058" y="2456205"/>
              <a:ext cx="470000" cy="400110"/>
            </a:xfrm>
            <a:prstGeom prst="rect">
              <a:avLst/>
            </a:prstGeom>
          </p:spPr>
          <p:txBody>
            <a:bodyPr wrap="none">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grpSp>
      <p:grpSp>
        <p:nvGrpSpPr>
          <p:cNvPr id="82" name="Group 81">
            <a:extLst>
              <a:ext uri="{FF2B5EF4-FFF2-40B4-BE49-F238E27FC236}">
                <a16:creationId xmlns:a16="http://schemas.microsoft.com/office/drawing/2014/main" id="{8CF209B1-4F95-408F-B8BA-C5C880BF0BAC}"/>
              </a:ext>
            </a:extLst>
          </p:cNvPr>
          <p:cNvGrpSpPr/>
          <p:nvPr/>
        </p:nvGrpSpPr>
        <p:grpSpPr>
          <a:xfrm>
            <a:off x="3596529" y="1600967"/>
            <a:ext cx="543263" cy="543263"/>
            <a:chOff x="961427" y="1671562"/>
            <a:chExt cx="543263" cy="543263"/>
          </a:xfrm>
        </p:grpSpPr>
        <p:sp>
          <p:nvSpPr>
            <p:cNvPr id="83" name="Oval 82">
              <a:extLst>
                <a:ext uri="{FF2B5EF4-FFF2-40B4-BE49-F238E27FC236}">
                  <a16:creationId xmlns:a16="http://schemas.microsoft.com/office/drawing/2014/main" id="{155BD974-3E60-4ABA-831A-7C14B6458D34}"/>
                </a:ext>
              </a:extLst>
            </p:cNvPr>
            <p:cNvSpPr/>
            <p:nvPr/>
          </p:nvSpPr>
          <p:spPr bwMode="auto">
            <a:xfrm>
              <a:off x="961427" y="1671562"/>
              <a:ext cx="543263" cy="543263"/>
            </a:xfrm>
            <a:prstGeom prst="ellipse">
              <a:avLst/>
            </a:prstGeom>
            <a:solidFill>
              <a:srgbClr val="FF7C80"/>
            </a:solidFill>
            <a:ln w="12700">
              <a:solidFill>
                <a:schemeClr val="tx1"/>
              </a:solidFill>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i="0" u="none" strike="noStrike" cap="none" normalizeH="0" baseline="0">
                <a:ln>
                  <a:noFill/>
                </a:ln>
                <a:solidFill>
                  <a:schemeClr val="tx1"/>
                </a:solidFill>
                <a:effectLst/>
                <a:latin typeface="Arial" charset="0"/>
              </a:endParaRPr>
            </a:p>
          </p:txBody>
        </p:sp>
        <p:sp>
          <p:nvSpPr>
            <p:cNvPr id="84" name="Rectangle 83">
              <a:extLst>
                <a:ext uri="{FF2B5EF4-FFF2-40B4-BE49-F238E27FC236}">
                  <a16:creationId xmlns:a16="http://schemas.microsoft.com/office/drawing/2014/main" id="{B85AC4A0-4865-47A5-8ED4-41437862BB01}"/>
                </a:ext>
              </a:extLst>
            </p:cNvPr>
            <p:cNvSpPr/>
            <p:nvPr/>
          </p:nvSpPr>
          <p:spPr>
            <a:xfrm>
              <a:off x="998058" y="1741140"/>
              <a:ext cx="470000" cy="400110"/>
            </a:xfrm>
            <a:prstGeom prst="rect">
              <a:avLst/>
            </a:prstGeom>
          </p:spPr>
          <p:txBody>
            <a:bodyPr wrap="none">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grpSp>
      <p:grpSp>
        <p:nvGrpSpPr>
          <p:cNvPr id="85" name="Group 84">
            <a:extLst>
              <a:ext uri="{FF2B5EF4-FFF2-40B4-BE49-F238E27FC236}">
                <a16:creationId xmlns:a16="http://schemas.microsoft.com/office/drawing/2014/main" id="{3E0FBD31-DBC3-4579-B9D5-8127D243F2A6}"/>
              </a:ext>
            </a:extLst>
          </p:cNvPr>
          <p:cNvGrpSpPr/>
          <p:nvPr/>
        </p:nvGrpSpPr>
        <p:grpSpPr>
          <a:xfrm>
            <a:off x="4215729" y="1600967"/>
            <a:ext cx="543263" cy="543263"/>
            <a:chOff x="961427" y="1671562"/>
            <a:chExt cx="543263" cy="543263"/>
          </a:xfrm>
        </p:grpSpPr>
        <p:sp>
          <p:nvSpPr>
            <p:cNvPr id="86" name="Oval 85">
              <a:extLst>
                <a:ext uri="{FF2B5EF4-FFF2-40B4-BE49-F238E27FC236}">
                  <a16:creationId xmlns:a16="http://schemas.microsoft.com/office/drawing/2014/main" id="{5C935C29-9741-42E3-946F-46AF3497099C}"/>
                </a:ext>
              </a:extLst>
            </p:cNvPr>
            <p:cNvSpPr/>
            <p:nvPr/>
          </p:nvSpPr>
          <p:spPr bwMode="auto">
            <a:xfrm>
              <a:off x="961427" y="1671562"/>
              <a:ext cx="543263" cy="543263"/>
            </a:xfrm>
            <a:prstGeom prst="ellipse">
              <a:avLst/>
            </a:prstGeom>
            <a:solidFill>
              <a:srgbClr val="FF7C80"/>
            </a:solidFill>
            <a:ln w="12700">
              <a:solidFill>
                <a:schemeClr val="tx1"/>
              </a:solidFill>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i="0" u="none" strike="noStrike" cap="none" normalizeH="0" baseline="0">
                <a:ln>
                  <a:noFill/>
                </a:ln>
                <a:solidFill>
                  <a:schemeClr val="tx1"/>
                </a:solidFill>
                <a:effectLst/>
                <a:latin typeface="Arial" charset="0"/>
              </a:endParaRPr>
            </a:p>
          </p:txBody>
        </p:sp>
        <p:sp>
          <p:nvSpPr>
            <p:cNvPr id="87" name="Rectangle 86">
              <a:extLst>
                <a:ext uri="{FF2B5EF4-FFF2-40B4-BE49-F238E27FC236}">
                  <a16:creationId xmlns:a16="http://schemas.microsoft.com/office/drawing/2014/main" id="{368BABBB-81F9-4B51-A388-9255AA6DE4DC}"/>
                </a:ext>
              </a:extLst>
            </p:cNvPr>
            <p:cNvSpPr/>
            <p:nvPr/>
          </p:nvSpPr>
          <p:spPr>
            <a:xfrm>
              <a:off x="998058" y="1741140"/>
              <a:ext cx="470000" cy="400110"/>
            </a:xfrm>
            <a:prstGeom prst="rect">
              <a:avLst/>
            </a:prstGeom>
          </p:spPr>
          <p:txBody>
            <a:bodyPr wrap="none">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grpSp>
      <p:grpSp>
        <p:nvGrpSpPr>
          <p:cNvPr id="94" name="Group 93">
            <a:extLst>
              <a:ext uri="{FF2B5EF4-FFF2-40B4-BE49-F238E27FC236}">
                <a16:creationId xmlns:a16="http://schemas.microsoft.com/office/drawing/2014/main" id="{8396AEF9-5FFB-4575-8428-56C120CC58D8}"/>
              </a:ext>
            </a:extLst>
          </p:cNvPr>
          <p:cNvGrpSpPr/>
          <p:nvPr/>
        </p:nvGrpSpPr>
        <p:grpSpPr>
          <a:xfrm>
            <a:off x="3596529" y="2220606"/>
            <a:ext cx="543263" cy="543263"/>
            <a:chOff x="961427" y="1671562"/>
            <a:chExt cx="543263" cy="543263"/>
          </a:xfrm>
        </p:grpSpPr>
        <p:sp>
          <p:nvSpPr>
            <p:cNvPr id="95" name="Oval 94">
              <a:extLst>
                <a:ext uri="{FF2B5EF4-FFF2-40B4-BE49-F238E27FC236}">
                  <a16:creationId xmlns:a16="http://schemas.microsoft.com/office/drawing/2014/main" id="{561D1246-8450-43CA-A30F-82A7519215C6}"/>
                </a:ext>
              </a:extLst>
            </p:cNvPr>
            <p:cNvSpPr/>
            <p:nvPr/>
          </p:nvSpPr>
          <p:spPr bwMode="auto">
            <a:xfrm>
              <a:off x="961427" y="1671562"/>
              <a:ext cx="543263" cy="543263"/>
            </a:xfrm>
            <a:prstGeom prst="ellipse">
              <a:avLst/>
            </a:prstGeom>
            <a:solidFill>
              <a:srgbClr val="FF7C80"/>
            </a:solidFill>
            <a:ln w="12700">
              <a:solidFill>
                <a:schemeClr val="tx1"/>
              </a:solidFill>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i="0" u="none" strike="noStrike" cap="none" normalizeH="0" baseline="0">
                <a:ln>
                  <a:noFill/>
                </a:ln>
                <a:solidFill>
                  <a:schemeClr val="tx1"/>
                </a:solidFill>
                <a:effectLst/>
                <a:latin typeface="Arial" charset="0"/>
              </a:endParaRPr>
            </a:p>
          </p:txBody>
        </p:sp>
        <p:sp>
          <p:nvSpPr>
            <p:cNvPr id="96" name="Rectangle 95">
              <a:extLst>
                <a:ext uri="{FF2B5EF4-FFF2-40B4-BE49-F238E27FC236}">
                  <a16:creationId xmlns:a16="http://schemas.microsoft.com/office/drawing/2014/main" id="{343E1CFC-935A-42C7-9AFC-B78975A67522}"/>
                </a:ext>
              </a:extLst>
            </p:cNvPr>
            <p:cNvSpPr/>
            <p:nvPr/>
          </p:nvSpPr>
          <p:spPr>
            <a:xfrm>
              <a:off x="998058" y="1741140"/>
              <a:ext cx="470000" cy="400110"/>
            </a:xfrm>
            <a:prstGeom prst="rect">
              <a:avLst/>
            </a:prstGeom>
          </p:spPr>
          <p:txBody>
            <a:bodyPr wrap="none">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grpSp>
      <p:grpSp>
        <p:nvGrpSpPr>
          <p:cNvPr id="97" name="Group 96">
            <a:extLst>
              <a:ext uri="{FF2B5EF4-FFF2-40B4-BE49-F238E27FC236}">
                <a16:creationId xmlns:a16="http://schemas.microsoft.com/office/drawing/2014/main" id="{414A41DB-EC3B-4B58-96AE-C1F541CDEFDC}"/>
              </a:ext>
            </a:extLst>
          </p:cNvPr>
          <p:cNvGrpSpPr/>
          <p:nvPr/>
        </p:nvGrpSpPr>
        <p:grpSpPr>
          <a:xfrm>
            <a:off x="3596529" y="2853905"/>
            <a:ext cx="543263" cy="543263"/>
            <a:chOff x="961427" y="1671562"/>
            <a:chExt cx="543263" cy="543263"/>
          </a:xfrm>
        </p:grpSpPr>
        <p:sp>
          <p:nvSpPr>
            <p:cNvPr id="98" name="Oval 97">
              <a:extLst>
                <a:ext uri="{FF2B5EF4-FFF2-40B4-BE49-F238E27FC236}">
                  <a16:creationId xmlns:a16="http://schemas.microsoft.com/office/drawing/2014/main" id="{A00E3FEC-0A44-4DF8-A21C-FEB984EC50E3}"/>
                </a:ext>
              </a:extLst>
            </p:cNvPr>
            <p:cNvSpPr/>
            <p:nvPr/>
          </p:nvSpPr>
          <p:spPr bwMode="auto">
            <a:xfrm>
              <a:off x="961427" y="1671562"/>
              <a:ext cx="543263" cy="543263"/>
            </a:xfrm>
            <a:prstGeom prst="ellipse">
              <a:avLst/>
            </a:prstGeom>
            <a:solidFill>
              <a:srgbClr val="FF7C80"/>
            </a:solidFill>
            <a:ln w="12700">
              <a:solidFill>
                <a:schemeClr val="tx1"/>
              </a:solidFill>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i="0" u="none" strike="noStrike" cap="none" normalizeH="0" baseline="0">
                <a:ln>
                  <a:noFill/>
                </a:ln>
                <a:solidFill>
                  <a:schemeClr val="tx1"/>
                </a:solidFill>
                <a:effectLst/>
                <a:latin typeface="Arial" charset="0"/>
              </a:endParaRPr>
            </a:p>
          </p:txBody>
        </p:sp>
        <p:sp>
          <p:nvSpPr>
            <p:cNvPr id="99" name="Rectangle 98">
              <a:extLst>
                <a:ext uri="{FF2B5EF4-FFF2-40B4-BE49-F238E27FC236}">
                  <a16:creationId xmlns:a16="http://schemas.microsoft.com/office/drawing/2014/main" id="{BD6265EC-6788-4A40-B1E0-6F270641968B}"/>
                </a:ext>
              </a:extLst>
            </p:cNvPr>
            <p:cNvSpPr/>
            <p:nvPr/>
          </p:nvSpPr>
          <p:spPr>
            <a:xfrm>
              <a:off x="998058" y="1741140"/>
              <a:ext cx="470000" cy="400110"/>
            </a:xfrm>
            <a:prstGeom prst="rect">
              <a:avLst/>
            </a:prstGeom>
          </p:spPr>
          <p:txBody>
            <a:bodyPr wrap="none">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grpSp>
      <p:grpSp>
        <p:nvGrpSpPr>
          <p:cNvPr id="100" name="Group 99">
            <a:extLst>
              <a:ext uri="{FF2B5EF4-FFF2-40B4-BE49-F238E27FC236}">
                <a16:creationId xmlns:a16="http://schemas.microsoft.com/office/drawing/2014/main" id="{6E1B0801-DB85-4697-AB0B-D481F949CBDF}"/>
              </a:ext>
            </a:extLst>
          </p:cNvPr>
          <p:cNvGrpSpPr/>
          <p:nvPr/>
        </p:nvGrpSpPr>
        <p:grpSpPr>
          <a:xfrm>
            <a:off x="3596529" y="3477626"/>
            <a:ext cx="543263" cy="543263"/>
            <a:chOff x="961427" y="1671562"/>
            <a:chExt cx="543263" cy="543263"/>
          </a:xfrm>
        </p:grpSpPr>
        <p:sp>
          <p:nvSpPr>
            <p:cNvPr id="101" name="Oval 100">
              <a:extLst>
                <a:ext uri="{FF2B5EF4-FFF2-40B4-BE49-F238E27FC236}">
                  <a16:creationId xmlns:a16="http://schemas.microsoft.com/office/drawing/2014/main" id="{B45089F8-197A-4A9F-9596-35A8D952DFB7}"/>
                </a:ext>
              </a:extLst>
            </p:cNvPr>
            <p:cNvSpPr/>
            <p:nvPr/>
          </p:nvSpPr>
          <p:spPr bwMode="auto">
            <a:xfrm>
              <a:off x="961427" y="1671562"/>
              <a:ext cx="543263" cy="543263"/>
            </a:xfrm>
            <a:prstGeom prst="ellipse">
              <a:avLst/>
            </a:prstGeom>
            <a:solidFill>
              <a:srgbClr val="FF7C80"/>
            </a:solidFill>
            <a:ln w="12700">
              <a:solidFill>
                <a:schemeClr val="tx1"/>
              </a:solidFill>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i="0" u="none" strike="noStrike" cap="none" normalizeH="0" baseline="0">
                <a:ln>
                  <a:noFill/>
                </a:ln>
                <a:solidFill>
                  <a:schemeClr val="tx1"/>
                </a:solidFill>
                <a:effectLst/>
                <a:latin typeface="Arial" charset="0"/>
              </a:endParaRPr>
            </a:p>
          </p:txBody>
        </p:sp>
        <p:sp>
          <p:nvSpPr>
            <p:cNvPr id="102" name="Rectangle 101">
              <a:extLst>
                <a:ext uri="{FF2B5EF4-FFF2-40B4-BE49-F238E27FC236}">
                  <a16:creationId xmlns:a16="http://schemas.microsoft.com/office/drawing/2014/main" id="{62761C31-0A1B-48DD-860A-5EB206CACDD2}"/>
                </a:ext>
              </a:extLst>
            </p:cNvPr>
            <p:cNvSpPr/>
            <p:nvPr/>
          </p:nvSpPr>
          <p:spPr>
            <a:xfrm>
              <a:off x="998058" y="1741140"/>
              <a:ext cx="470000" cy="400110"/>
            </a:xfrm>
            <a:prstGeom prst="rect">
              <a:avLst/>
            </a:prstGeom>
          </p:spPr>
          <p:txBody>
            <a:bodyPr wrap="none">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grpSp>
      <p:grpSp>
        <p:nvGrpSpPr>
          <p:cNvPr id="103" name="Group 102">
            <a:extLst>
              <a:ext uri="{FF2B5EF4-FFF2-40B4-BE49-F238E27FC236}">
                <a16:creationId xmlns:a16="http://schemas.microsoft.com/office/drawing/2014/main" id="{E81BC27A-E970-4516-849B-47367CBEA6C3}"/>
              </a:ext>
            </a:extLst>
          </p:cNvPr>
          <p:cNvGrpSpPr/>
          <p:nvPr/>
        </p:nvGrpSpPr>
        <p:grpSpPr>
          <a:xfrm>
            <a:off x="3596529" y="4101505"/>
            <a:ext cx="543263" cy="543263"/>
            <a:chOff x="961427" y="1671562"/>
            <a:chExt cx="543263" cy="543263"/>
          </a:xfrm>
        </p:grpSpPr>
        <p:sp>
          <p:nvSpPr>
            <p:cNvPr id="104" name="Oval 103">
              <a:extLst>
                <a:ext uri="{FF2B5EF4-FFF2-40B4-BE49-F238E27FC236}">
                  <a16:creationId xmlns:a16="http://schemas.microsoft.com/office/drawing/2014/main" id="{6696741F-B247-4F08-874C-47FEC035498C}"/>
                </a:ext>
              </a:extLst>
            </p:cNvPr>
            <p:cNvSpPr/>
            <p:nvPr/>
          </p:nvSpPr>
          <p:spPr bwMode="auto">
            <a:xfrm>
              <a:off x="961427" y="1671562"/>
              <a:ext cx="543263" cy="543263"/>
            </a:xfrm>
            <a:prstGeom prst="ellipse">
              <a:avLst/>
            </a:prstGeom>
            <a:solidFill>
              <a:srgbClr val="FF7C80"/>
            </a:solidFill>
            <a:ln w="12700">
              <a:solidFill>
                <a:schemeClr val="tx1"/>
              </a:solidFill>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i="0" u="none" strike="noStrike" cap="none" normalizeH="0" baseline="0">
                <a:ln>
                  <a:noFill/>
                </a:ln>
                <a:solidFill>
                  <a:schemeClr val="tx1"/>
                </a:solidFill>
                <a:effectLst/>
                <a:latin typeface="Arial" charset="0"/>
              </a:endParaRPr>
            </a:p>
          </p:txBody>
        </p:sp>
        <p:sp>
          <p:nvSpPr>
            <p:cNvPr id="105" name="Rectangle 104">
              <a:extLst>
                <a:ext uri="{FF2B5EF4-FFF2-40B4-BE49-F238E27FC236}">
                  <a16:creationId xmlns:a16="http://schemas.microsoft.com/office/drawing/2014/main" id="{D11B6C71-2D58-4CB1-BE9E-EFBFEC05989A}"/>
                </a:ext>
              </a:extLst>
            </p:cNvPr>
            <p:cNvSpPr/>
            <p:nvPr/>
          </p:nvSpPr>
          <p:spPr>
            <a:xfrm>
              <a:off x="998058" y="1741140"/>
              <a:ext cx="470000" cy="400110"/>
            </a:xfrm>
            <a:prstGeom prst="rect">
              <a:avLst/>
            </a:prstGeom>
          </p:spPr>
          <p:txBody>
            <a:bodyPr wrap="none">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grpSp>
      <p:sp>
        <p:nvSpPr>
          <p:cNvPr id="8" name="Content Placeholder 2">
            <a:extLst>
              <a:ext uri="{FF2B5EF4-FFF2-40B4-BE49-F238E27FC236}">
                <a16:creationId xmlns:a16="http://schemas.microsoft.com/office/drawing/2014/main" id="{28841FBE-0B45-44BB-B1D2-F9C3AC522291}"/>
              </a:ext>
            </a:extLst>
          </p:cNvPr>
          <p:cNvSpPr txBox="1">
            <a:spLocks/>
          </p:cNvSpPr>
          <p:nvPr/>
        </p:nvSpPr>
        <p:spPr>
          <a:xfrm>
            <a:off x="6137227" y="1342109"/>
            <a:ext cx="5390389" cy="3301800"/>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Show the pupils the animated slide and record the calculations on a flipchart.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do you notice? What is the same about the two calculations? What is different?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can we use 8 + 6 to help us to find        80 + 60? How else can we say 14 tens?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Repeat using other number pairs.</a:t>
            </a:r>
          </a:p>
          <a:p>
            <a:pPr>
              <a:lnSpc>
                <a:spcPct val="120000"/>
              </a:lnSpc>
              <a:spcBef>
                <a:spcPts val="600"/>
              </a:spcBef>
              <a:spcAft>
                <a:spcPts val="600"/>
              </a:spcAft>
              <a:buClr>
                <a:srgbClr val="585858"/>
              </a:buClr>
              <a:buFont typeface="Arial" panose="020B0604020202020204" pitchFamily="34" charset="0"/>
              <a:buChar char="•"/>
            </a:pPr>
            <a:endParaRPr lang="en-GB" sz="2000" dirty="0"/>
          </a:p>
          <a:p>
            <a:pPr>
              <a:lnSpc>
                <a:spcPct val="120000"/>
              </a:lnSpc>
              <a:spcBef>
                <a:spcPts val="600"/>
              </a:spcBef>
              <a:spcAft>
                <a:spcPts val="600"/>
              </a:spcAft>
              <a:buFont typeface="Arial" panose="020B0604020202020204" pitchFamily="34" charset="0"/>
              <a:buChar char="•"/>
            </a:pPr>
            <a:endParaRPr lang="en-GB" sz="2000" dirty="0"/>
          </a:p>
          <a:p>
            <a:pPr marL="0" indent="0">
              <a:lnSpc>
                <a:spcPct val="120000"/>
              </a:lnSpc>
              <a:spcBef>
                <a:spcPts val="600"/>
              </a:spcBef>
              <a:spcAft>
                <a:spcPts val="600"/>
              </a:spcAft>
              <a:buNone/>
            </a:pPr>
            <a:endParaRPr lang="en-GB" sz="2000" kern="0" dirty="0">
              <a:solidFill>
                <a:schemeClr val="tx1"/>
              </a:solidFill>
            </a:endParaRPr>
          </a:p>
          <a:p>
            <a:pPr>
              <a:lnSpc>
                <a:spcPct val="120000"/>
              </a:lnSpc>
              <a:spcBef>
                <a:spcPts val="600"/>
              </a:spcBef>
              <a:spcAft>
                <a:spcPts val="600"/>
              </a:spcAft>
              <a:buFont typeface="Arial" panose="020B0604020202020204" pitchFamily="34" charset="0"/>
              <a:buChar char="•"/>
            </a:pPr>
            <a:endParaRPr lang="en-GB" sz="2000" kern="0" dirty="0">
              <a:solidFill>
                <a:schemeClr val="tx1"/>
              </a:solidFill>
            </a:endParaRPr>
          </a:p>
          <a:p>
            <a:pPr>
              <a:lnSpc>
                <a:spcPct val="120000"/>
              </a:lnSpc>
              <a:spcBef>
                <a:spcPts val="600"/>
              </a:spcBef>
              <a:spcAft>
                <a:spcPts val="600"/>
              </a:spcAft>
              <a:buFont typeface="Arial" panose="020B0604020202020204" pitchFamily="34" charset="0"/>
              <a:buChar char="•"/>
            </a:pPr>
            <a:endParaRPr lang="en-GB" sz="2000" kern="0" dirty="0">
              <a:solidFill>
                <a:schemeClr val="tx1"/>
              </a:solidFill>
            </a:endParaRPr>
          </a:p>
        </p:txBody>
      </p:sp>
      <p:sp>
        <p:nvSpPr>
          <p:cNvPr id="3" name="TextBox 19">
            <a:extLst>
              <a:ext uri="{FF2B5EF4-FFF2-40B4-BE49-F238E27FC236}">
                <a16:creationId xmlns:a16="http://schemas.microsoft.com/office/drawing/2014/main" id="{D51DAF0B-499C-4C39-9D67-274198948E8A}"/>
              </a:ext>
            </a:extLst>
          </p:cNvPr>
          <p:cNvSpPr txBox="1"/>
          <p:nvPr/>
        </p:nvSpPr>
        <p:spPr>
          <a:xfrm>
            <a:off x="6088940" y="4995466"/>
            <a:ext cx="5486401" cy="769441"/>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algn="ctr">
              <a:buNone/>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8 + 6 = 14 </a:t>
            </a:r>
          </a:p>
          <a:p>
            <a:pPr algn="ctr">
              <a:buNone/>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8 tens + 6 tens = 14 tens</a:t>
            </a:r>
          </a:p>
        </p:txBody>
      </p:sp>
    </p:spTree>
    <p:custDataLst>
      <p:tags r:id="rId1"/>
    </p:custDataLst>
    <p:extLst>
      <p:ext uri="{BB962C8B-B14F-4D97-AF65-F5344CB8AC3E}">
        <p14:creationId xmlns:p14="http://schemas.microsoft.com/office/powerpoint/2010/main" val="88673903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6.25E-7 4.81481E-6 L -0.14206 0.2743 " pathEditMode="relative" rAng="0" ptsTypes="AA">
                                      <p:cBhvr>
                                        <p:cTn id="6" dur="2000" fill="hold"/>
                                        <p:tgtEl>
                                          <p:spTgt spid="29"/>
                                        </p:tgtEl>
                                        <p:attrNameLst>
                                          <p:attrName>ppt_x</p:attrName>
                                          <p:attrName>ppt_y</p:attrName>
                                        </p:attrNameLst>
                                      </p:cBhvr>
                                      <p:rCtr x="-7109" y="13704"/>
                                    </p:animMotion>
                                  </p:childTnLst>
                                </p:cTn>
                              </p:par>
                              <p:par>
                                <p:cTn id="7" presetID="42" presetClass="path" presetSubtype="0" accel="50000" decel="50000" fill="hold" nodeType="withEffect">
                                  <p:stCondLst>
                                    <p:cond delay="0"/>
                                  </p:stCondLst>
                                  <p:childTnLst>
                                    <p:animMotion origin="layout" path="M 1.875E-6 0 L -0.09076 0 " pathEditMode="relative" rAng="0" ptsTypes="AA">
                                      <p:cBhvr>
                                        <p:cTn id="8" dur="2000" fill="hold"/>
                                        <p:tgtEl>
                                          <p:spTgt spid="28"/>
                                        </p:tgtEl>
                                        <p:attrNameLst>
                                          <p:attrName>ppt_x</p:attrName>
                                          <p:attrName>ppt_y</p:attrName>
                                        </p:attrNameLst>
                                      </p:cBhvr>
                                      <p:rCtr x="-4544" y="0"/>
                                    </p:animMotion>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grpId="0" nodeType="clickEffect">
                                  <p:stCondLst>
                                    <p:cond delay="0"/>
                                  </p:stCondLst>
                                  <p:childTnLst>
                                    <p:set>
                                      <p:cBhvr>
                                        <p:cTn id="12" dur="1" fill="hold">
                                          <p:stCondLst>
                                            <p:cond delay="0"/>
                                          </p:stCondLst>
                                        </p:cTn>
                                        <p:tgtEl>
                                          <p:spTgt spid="3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5"/>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7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61"/>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79"/>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64"/>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70"/>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82"/>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94"/>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97"/>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00"/>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03"/>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85"/>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50"/>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49"/>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32"/>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42" presetClass="path" presetSubtype="0" accel="50000" decel="50000" fill="hold" nodeType="clickEffect">
                                  <p:stCondLst>
                                    <p:cond delay="0"/>
                                  </p:stCondLst>
                                  <p:childTnLst>
                                    <p:animMotion origin="layout" path="M 1.04167E-6 3.33333E-6 L -0.14141 0.27407 " pathEditMode="relative" rAng="0" ptsTypes="AA">
                                      <p:cBhvr>
                                        <p:cTn id="52" dur="2000" fill="hold"/>
                                        <p:tgtEl>
                                          <p:spTgt spid="85"/>
                                        </p:tgtEl>
                                        <p:attrNameLst>
                                          <p:attrName>ppt_x</p:attrName>
                                          <p:attrName>ppt_y</p:attrName>
                                        </p:attrNameLst>
                                      </p:cBhvr>
                                      <p:rCtr x="-7070" y="13704"/>
                                    </p:animMotion>
                                  </p:childTnLst>
                                </p:cTn>
                              </p:par>
                              <p:par>
                                <p:cTn id="53" presetID="42" presetClass="path" presetSubtype="0" accel="50000" decel="50000" fill="hold" nodeType="withEffect">
                                  <p:stCondLst>
                                    <p:cond delay="0"/>
                                  </p:stCondLst>
                                  <p:childTnLst>
                                    <p:animMotion origin="layout" path="M 2.29167E-6 -1.48148E-6 L -0.09063 0.00232 " pathEditMode="relative" rAng="0" ptsTypes="AA">
                                      <p:cBhvr>
                                        <p:cTn id="54" dur="2000" fill="hold"/>
                                        <p:tgtEl>
                                          <p:spTgt spid="103"/>
                                        </p:tgtEl>
                                        <p:attrNameLst>
                                          <p:attrName>ppt_x</p:attrName>
                                          <p:attrName>ppt_y</p:attrName>
                                        </p:attrNameLst>
                                      </p:cBhvr>
                                      <p:rCtr x="-4531" y="116"/>
                                    </p:animMotion>
                                  </p:childTnLst>
                                </p:cTn>
                              </p:par>
                            </p:childTnLst>
                          </p:cTn>
                        </p:par>
                      </p:childTnLst>
                    </p:cTn>
                  </p:par>
                  <p:par>
                    <p:cTn id="55" fill="hold">
                      <p:stCondLst>
                        <p:cond delay="indefinite"/>
                      </p:stCondLst>
                      <p:childTnLst>
                        <p:par>
                          <p:cTn id="56" fill="hold">
                            <p:stCondLst>
                              <p:cond delay="0"/>
                            </p:stCondLst>
                            <p:childTnLst>
                              <p:par>
                                <p:cTn id="57" presetID="1" presetClass="exit" presetSubtype="0" fill="hold" grpId="0" nodeType="clickEffect">
                                  <p:stCondLst>
                                    <p:cond delay="0"/>
                                  </p:stCondLst>
                                  <p:childTnLst>
                                    <p:set>
                                      <p:cBhvr>
                                        <p:cTn id="58" dur="1" fill="hold">
                                          <p:stCondLst>
                                            <p:cond delay="0"/>
                                          </p:stCondLst>
                                        </p:cTn>
                                        <p:tgtEl>
                                          <p:spTgt spid="51"/>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52"/>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xit" presetSubtype="0" fill="hold" grpId="0" nodeType="clickEffect">
                                  <p:stCondLst>
                                    <p:cond delay="0"/>
                                  </p:stCondLst>
                                  <p:childTnLst>
                                    <p:set>
                                      <p:cBhvr>
                                        <p:cTn id="66" dur="1" fill="hold">
                                          <p:stCondLst>
                                            <p:cond delay="0"/>
                                          </p:stCondLst>
                                        </p:cTn>
                                        <p:tgtEl>
                                          <p:spTgt spid="5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49" grpId="0" animBg="1"/>
      <p:bldP spid="50" grpId="0"/>
      <p:bldP spid="51" grpId="0" animBg="1"/>
      <p:bldP spid="52" grpId="0"/>
      <p:bldP spid="53" grpId="0" animBg="1"/>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a:extLst>
              <a:ext uri="{FF2B5EF4-FFF2-40B4-BE49-F238E27FC236}">
                <a16:creationId xmlns:a16="http://schemas.microsoft.com/office/drawing/2014/main" id="{34CE4C9B-5617-44EE-819A-738F57F7BEFD}"/>
              </a:ext>
            </a:extLst>
          </p:cNvPr>
          <p:cNvSpPr txBox="1">
            <a:spLocks/>
          </p:cNvSpPr>
          <p:nvPr/>
        </p:nvSpPr>
        <p:spPr>
          <a:xfrm>
            <a:off x="7320246" y="1507010"/>
            <a:ext cx="4277746"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chemeClr val="tx1">
                  <a:lumMod val="50000"/>
                  <a:lumOff val="50000"/>
                </a:schemeClr>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is the same about these part-part-whole models? What is different?</a:t>
            </a:r>
          </a:p>
          <a:p>
            <a:pPr marL="257168" marR="0" lvl="0" indent="-257168" algn="l" defTabSz="914400" rtl="0" eaLnBrk="0" fontAlgn="base" latinLnBrk="0" hangingPunct="0">
              <a:lnSpc>
                <a:spcPct val="120000"/>
              </a:lnSpc>
              <a:spcBef>
                <a:spcPts val="600"/>
              </a:spcBef>
              <a:spcAft>
                <a:spcPts val="600"/>
              </a:spcAft>
              <a:buClr>
                <a:schemeClr val="tx1">
                  <a:lumMod val="50000"/>
                  <a:lumOff val="50000"/>
                </a:schemeClr>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Repeat using similar numbers bridging 10. Ask pupils to draw the corresponding part-part-whole models to bridge 100 by adding multiples of 10.</a:t>
            </a:r>
          </a:p>
          <a:p>
            <a:pPr marL="257168" marR="0" lvl="0" indent="-257168" algn="l" defTabSz="914400" rtl="0" eaLnBrk="0" fontAlgn="base" latinLnBrk="0" hangingPunct="0">
              <a:lnSpc>
                <a:spcPct val="120000"/>
              </a:lnSpc>
              <a:spcBef>
                <a:spcPts val="600"/>
              </a:spcBef>
              <a:spcAft>
                <a:spcPts val="600"/>
              </a:spcAft>
              <a:buClr>
                <a:schemeClr val="tx1">
                  <a:lumMod val="50000"/>
                  <a:lumOff val="50000"/>
                </a:schemeClr>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do you notice?</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3" name="Title 2">
            <a:extLst>
              <a:ext uri="{FF2B5EF4-FFF2-40B4-BE49-F238E27FC236}">
                <a16:creationId xmlns:a16="http://schemas.microsoft.com/office/drawing/2014/main" id="{A168EBFC-5BED-4921-BCA4-4CE3519479AC}"/>
              </a:ext>
            </a:extLst>
          </p:cNvPr>
          <p:cNvSpPr>
            <a:spLocks noGrp="1"/>
          </p:cNvSpPr>
          <p:nvPr>
            <p:ph type="title"/>
          </p:nvPr>
        </p:nvSpPr>
        <p:spPr/>
        <p:txBody>
          <a:bodyPr/>
          <a:lstStyle/>
          <a:p>
            <a:r>
              <a:rPr lang="en-GB" dirty="0"/>
              <a:t>3NF-3 Scaling number facts by 10</a:t>
            </a:r>
          </a:p>
        </p:txBody>
      </p:sp>
      <p:pic>
        <p:nvPicPr>
          <p:cNvPr id="4" name="Picture 3">
            <a:extLst>
              <a:ext uri="{FF2B5EF4-FFF2-40B4-BE49-F238E27FC236}">
                <a16:creationId xmlns:a16="http://schemas.microsoft.com/office/drawing/2014/main" id="{4F40AC31-2174-4FCF-82B4-E62FCA408CE8}"/>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594008" y="2305207"/>
            <a:ext cx="1845280" cy="1816188"/>
          </a:xfrm>
          <a:prstGeom prst="rect">
            <a:avLst/>
          </a:prstGeom>
        </p:spPr>
      </p:pic>
      <p:sp>
        <p:nvSpPr>
          <p:cNvPr id="5" name="Rectangle 4">
            <a:extLst>
              <a:ext uri="{FF2B5EF4-FFF2-40B4-BE49-F238E27FC236}">
                <a16:creationId xmlns:a16="http://schemas.microsoft.com/office/drawing/2014/main" id="{57EA2197-16BC-42F8-8CB0-EEF0CB26759B}"/>
              </a:ext>
            </a:extLst>
          </p:cNvPr>
          <p:cNvSpPr/>
          <p:nvPr/>
        </p:nvSpPr>
        <p:spPr bwMode="auto">
          <a:xfrm>
            <a:off x="1347893" y="3942080"/>
            <a:ext cx="277707" cy="28448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6" name="TextBox 19">
            <a:extLst>
              <a:ext uri="{FF2B5EF4-FFF2-40B4-BE49-F238E27FC236}">
                <a16:creationId xmlns:a16="http://schemas.microsoft.com/office/drawing/2014/main" id="{8E7CA3B5-8474-43E8-A369-CAB22BE80F28}"/>
              </a:ext>
            </a:extLst>
          </p:cNvPr>
          <p:cNvSpPr txBox="1"/>
          <p:nvPr/>
        </p:nvSpPr>
        <p:spPr>
          <a:xfrm>
            <a:off x="771463" y="4825951"/>
            <a:ext cx="5485219" cy="1138773"/>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We know there are ten tens in one hundred. </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5 tens plus 6 tens is equal to 11 tens.</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lang="en-GB" sz="2000" i="1" dirty="0">
                <a:solidFill>
                  <a:srgbClr val="585858"/>
                </a:solidFill>
              </a:rPr>
              <a:t>11 tens</a:t>
            </a: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 is equal to 1 hundred and 1 ten.</a:t>
            </a:r>
          </a:p>
        </p:txBody>
      </p:sp>
      <p:grpSp>
        <p:nvGrpSpPr>
          <p:cNvPr id="9" name="Group 8">
            <a:extLst>
              <a:ext uri="{FF2B5EF4-FFF2-40B4-BE49-F238E27FC236}">
                <a16:creationId xmlns:a16="http://schemas.microsoft.com/office/drawing/2014/main" id="{31D9A472-554A-4443-B151-28816B130944}"/>
              </a:ext>
            </a:extLst>
          </p:cNvPr>
          <p:cNvGrpSpPr/>
          <p:nvPr/>
        </p:nvGrpSpPr>
        <p:grpSpPr>
          <a:xfrm>
            <a:off x="2892259" y="2305207"/>
            <a:ext cx="1845280" cy="2404484"/>
            <a:chOff x="2892259" y="2305207"/>
            <a:chExt cx="1845280" cy="2404484"/>
          </a:xfrm>
        </p:grpSpPr>
        <p:pic>
          <p:nvPicPr>
            <p:cNvPr id="13" name="Picture 12">
              <a:extLst>
                <a:ext uri="{FF2B5EF4-FFF2-40B4-BE49-F238E27FC236}">
                  <a16:creationId xmlns:a16="http://schemas.microsoft.com/office/drawing/2014/main" id="{B656826E-B27F-4DED-8D6B-81A0243B324F}"/>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2892259" y="2305207"/>
              <a:ext cx="1845280" cy="1816188"/>
            </a:xfrm>
            <a:prstGeom prst="rect">
              <a:avLst/>
            </a:prstGeom>
          </p:spPr>
        </p:pic>
        <p:sp>
          <p:nvSpPr>
            <p:cNvPr id="8" name="Rectangle 7">
              <a:extLst>
                <a:ext uri="{FF2B5EF4-FFF2-40B4-BE49-F238E27FC236}">
                  <a16:creationId xmlns:a16="http://schemas.microsoft.com/office/drawing/2014/main" id="{872EE1B3-798D-495C-9118-3BDF3CD33626}"/>
                </a:ext>
              </a:extLst>
            </p:cNvPr>
            <p:cNvSpPr/>
            <p:nvPr/>
          </p:nvSpPr>
          <p:spPr bwMode="auto">
            <a:xfrm>
              <a:off x="2892259" y="4338712"/>
              <a:ext cx="154379" cy="370979"/>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0" name="Rectangle 9">
              <a:extLst>
                <a:ext uri="{FF2B5EF4-FFF2-40B4-BE49-F238E27FC236}">
                  <a16:creationId xmlns:a16="http://schemas.microsoft.com/office/drawing/2014/main" id="{621617E4-31AC-4C35-8A2E-93CD06F0EC99}"/>
                </a:ext>
              </a:extLst>
            </p:cNvPr>
            <p:cNvSpPr/>
            <p:nvPr/>
          </p:nvSpPr>
          <p:spPr bwMode="auto">
            <a:xfrm>
              <a:off x="3755333" y="3942080"/>
              <a:ext cx="277707" cy="28448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 name="TextBox 1">
              <a:extLst>
                <a:ext uri="{FF2B5EF4-FFF2-40B4-BE49-F238E27FC236}">
                  <a16:creationId xmlns:a16="http://schemas.microsoft.com/office/drawing/2014/main" id="{362A40F4-BE99-42AB-BED3-E2C7DE3B3B5E}"/>
                </a:ext>
              </a:extLst>
            </p:cNvPr>
            <p:cNvSpPr txBox="1"/>
            <p:nvPr/>
          </p:nvSpPr>
          <p:spPr bwMode="auto">
            <a:xfrm>
              <a:off x="2960117" y="3729537"/>
              <a:ext cx="553956" cy="169277"/>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36000" tIns="0" rIns="36000" bIns="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10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tens</a:t>
              </a:r>
            </a:p>
          </p:txBody>
        </p:sp>
        <p:sp>
          <p:nvSpPr>
            <p:cNvPr id="19" name="TextBox 18">
              <a:extLst>
                <a:ext uri="{FF2B5EF4-FFF2-40B4-BE49-F238E27FC236}">
                  <a16:creationId xmlns:a16="http://schemas.microsoft.com/office/drawing/2014/main" id="{9AF9E2FD-42DB-40F8-BA96-62A4F3AB1B67}"/>
                </a:ext>
              </a:extLst>
            </p:cNvPr>
            <p:cNvSpPr txBox="1"/>
            <p:nvPr/>
          </p:nvSpPr>
          <p:spPr bwMode="auto">
            <a:xfrm>
              <a:off x="3537921" y="2625791"/>
              <a:ext cx="553956" cy="169277"/>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36000" tIns="0" rIns="36000" bIns="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10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tens</a:t>
              </a:r>
            </a:p>
          </p:txBody>
        </p:sp>
        <p:sp>
          <p:nvSpPr>
            <p:cNvPr id="20" name="TextBox 19">
              <a:extLst>
                <a:ext uri="{FF2B5EF4-FFF2-40B4-BE49-F238E27FC236}">
                  <a16:creationId xmlns:a16="http://schemas.microsoft.com/office/drawing/2014/main" id="{98FD84F5-0B4B-441C-936A-60FF8AF86E63}"/>
                </a:ext>
              </a:extLst>
            </p:cNvPr>
            <p:cNvSpPr txBox="1"/>
            <p:nvPr/>
          </p:nvSpPr>
          <p:spPr bwMode="auto">
            <a:xfrm>
              <a:off x="4113080" y="3735494"/>
              <a:ext cx="553956" cy="169277"/>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36000" tIns="0" rIns="36000" bIns="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10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tens</a:t>
              </a:r>
            </a:p>
          </p:txBody>
        </p:sp>
      </p:grpSp>
      <p:grpSp>
        <p:nvGrpSpPr>
          <p:cNvPr id="12" name="Group 11">
            <a:extLst>
              <a:ext uri="{FF2B5EF4-FFF2-40B4-BE49-F238E27FC236}">
                <a16:creationId xmlns:a16="http://schemas.microsoft.com/office/drawing/2014/main" id="{F029A360-9AFB-4CE7-966B-F82355A5B649}"/>
              </a:ext>
            </a:extLst>
          </p:cNvPr>
          <p:cNvGrpSpPr/>
          <p:nvPr/>
        </p:nvGrpSpPr>
        <p:grpSpPr>
          <a:xfrm>
            <a:off x="5090811" y="2301643"/>
            <a:ext cx="1845280" cy="2476771"/>
            <a:chOff x="5090811" y="2301643"/>
            <a:chExt cx="1845280" cy="2476771"/>
          </a:xfrm>
        </p:grpSpPr>
        <p:pic>
          <p:nvPicPr>
            <p:cNvPr id="15" name="Picture 14">
              <a:extLst>
                <a:ext uri="{FF2B5EF4-FFF2-40B4-BE49-F238E27FC236}">
                  <a16:creationId xmlns:a16="http://schemas.microsoft.com/office/drawing/2014/main" id="{BB62AA88-DDE8-4BE6-BD15-42BDE84F638D}"/>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5090811" y="2301643"/>
              <a:ext cx="1845280" cy="1819752"/>
            </a:xfrm>
            <a:prstGeom prst="rect">
              <a:avLst/>
            </a:prstGeom>
          </p:spPr>
        </p:pic>
        <p:sp>
          <p:nvSpPr>
            <p:cNvPr id="18" name="Rectangle 17">
              <a:extLst>
                <a:ext uri="{FF2B5EF4-FFF2-40B4-BE49-F238E27FC236}">
                  <a16:creationId xmlns:a16="http://schemas.microsoft.com/office/drawing/2014/main" id="{F9AC5B43-B819-48D3-8A75-498C0661989B}"/>
                </a:ext>
              </a:extLst>
            </p:cNvPr>
            <p:cNvSpPr/>
            <p:nvPr/>
          </p:nvSpPr>
          <p:spPr bwMode="auto">
            <a:xfrm>
              <a:off x="6013451" y="4407435"/>
              <a:ext cx="154379" cy="370979"/>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1" name="Rectangle 10">
              <a:extLst>
                <a:ext uri="{FF2B5EF4-FFF2-40B4-BE49-F238E27FC236}">
                  <a16:creationId xmlns:a16="http://schemas.microsoft.com/office/drawing/2014/main" id="{93EEF3C8-F121-45BA-B25D-DBCC6FE80AF4}"/>
                </a:ext>
              </a:extLst>
            </p:cNvPr>
            <p:cNvSpPr/>
            <p:nvPr/>
          </p:nvSpPr>
          <p:spPr bwMode="auto">
            <a:xfrm>
              <a:off x="5874597" y="3942080"/>
              <a:ext cx="277707" cy="28448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1" name="TextBox 20">
              <a:extLst>
                <a:ext uri="{FF2B5EF4-FFF2-40B4-BE49-F238E27FC236}">
                  <a16:creationId xmlns:a16="http://schemas.microsoft.com/office/drawing/2014/main" id="{FCF29937-A987-4B5A-AD06-A0CA216DE65D}"/>
                </a:ext>
              </a:extLst>
            </p:cNvPr>
            <p:cNvSpPr txBox="1"/>
            <p:nvPr/>
          </p:nvSpPr>
          <p:spPr bwMode="auto">
            <a:xfrm>
              <a:off x="5731854" y="2557858"/>
              <a:ext cx="553956" cy="215444"/>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36000" tIns="0" rIns="36000" bIns="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40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110</a:t>
              </a:r>
            </a:p>
          </p:txBody>
        </p:sp>
        <p:sp>
          <p:nvSpPr>
            <p:cNvPr id="24" name="TextBox 23">
              <a:extLst>
                <a:ext uri="{FF2B5EF4-FFF2-40B4-BE49-F238E27FC236}">
                  <a16:creationId xmlns:a16="http://schemas.microsoft.com/office/drawing/2014/main" id="{36BE6BE6-B15E-4502-865F-CEB9E03DE24C}"/>
                </a:ext>
              </a:extLst>
            </p:cNvPr>
            <p:cNvSpPr txBox="1"/>
            <p:nvPr/>
          </p:nvSpPr>
          <p:spPr bwMode="auto">
            <a:xfrm>
              <a:off x="5147596" y="3675473"/>
              <a:ext cx="553956" cy="215444"/>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36000" tIns="0" rIns="36000" bIns="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40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60</a:t>
              </a:r>
            </a:p>
          </p:txBody>
        </p:sp>
        <p:sp>
          <p:nvSpPr>
            <p:cNvPr id="25" name="TextBox 24">
              <a:extLst>
                <a:ext uri="{FF2B5EF4-FFF2-40B4-BE49-F238E27FC236}">
                  <a16:creationId xmlns:a16="http://schemas.microsoft.com/office/drawing/2014/main" id="{C58A2C6D-4D08-4BCA-AD64-E651BA798D69}"/>
                </a:ext>
              </a:extLst>
            </p:cNvPr>
            <p:cNvSpPr txBox="1"/>
            <p:nvPr/>
          </p:nvSpPr>
          <p:spPr bwMode="auto">
            <a:xfrm>
              <a:off x="6317573" y="3675473"/>
              <a:ext cx="553956" cy="215444"/>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36000" tIns="0" rIns="36000" bIns="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lang="en-GB" sz="1400" dirty="0">
                  <a:solidFill>
                    <a:srgbClr val="000000"/>
                  </a:solidFill>
                  <a:latin typeface="Myriad Pro" panose="020B0503030403020204" pitchFamily="34" charset="0"/>
                  <a:ea typeface="Myriad Pro Semibold" charset="0"/>
                  <a:cs typeface="Myriad Pro Semibold" charset="0"/>
                </a:rPr>
                <a:t>5</a:t>
              </a:r>
              <a:r>
                <a:rPr kumimoji="0" lang="en-GB" sz="140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0</a:t>
              </a:r>
            </a:p>
          </p:txBody>
        </p:sp>
      </p:grpSp>
    </p:spTree>
    <p:extLst>
      <p:ext uri="{BB962C8B-B14F-4D97-AF65-F5344CB8AC3E}">
        <p14:creationId xmlns:p14="http://schemas.microsoft.com/office/powerpoint/2010/main" val="12887046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225A693-5A09-454D-8D4C-4E1326E4BD9B}"/>
              </a:ext>
            </a:extLst>
          </p:cNvPr>
          <p:cNvGrpSpPr/>
          <p:nvPr/>
        </p:nvGrpSpPr>
        <p:grpSpPr>
          <a:xfrm>
            <a:off x="1768870" y="2304748"/>
            <a:ext cx="3955159" cy="1963190"/>
            <a:chOff x="1768870" y="2304748"/>
            <a:chExt cx="3955159" cy="1963190"/>
          </a:xfrm>
        </p:grpSpPr>
        <p:grpSp>
          <p:nvGrpSpPr>
            <p:cNvPr id="10" name="Group 9">
              <a:extLst>
                <a:ext uri="{FF2B5EF4-FFF2-40B4-BE49-F238E27FC236}">
                  <a16:creationId xmlns:a16="http://schemas.microsoft.com/office/drawing/2014/main" id="{3827F0A8-7CBD-4832-9296-8031FB4BD89A}"/>
                </a:ext>
              </a:extLst>
            </p:cNvPr>
            <p:cNvGrpSpPr/>
            <p:nvPr/>
          </p:nvGrpSpPr>
          <p:grpSpPr>
            <a:xfrm>
              <a:off x="1768870" y="2304748"/>
              <a:ext cx="3955159" cy="1809866"/>
              <a:chOff x="1768870" y="2304748"/>
              <a:chExt cx="3955159" cy="1809866"/>
            </a:xfrm>
          </p:grpSpPr>
          <p:pic>
            <p:nvPicPr>
              <p:cNvPr id="20" name="Picture 19">
                <a:extLst>
                  <a:ext uri="{FF2B5EF4-FFF2-40B4-BE49-F238E27FC236}">
                    <a16:creationId xmlns:a16="http://schemas.microsoft.com/office/drawing/2014/main" id="{7F916FA9-5863-422C-93D3-EFA93F59BE75}"/>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768870" y="2304748"/>
                <a:ext cx="3955159" cy="1809866"/>
              </a:xfrm>
              <a:prstGeom prst="rect">
                <a:avLst/>
              </a:prstGeom>
            </p:spPr>
          </p:pic>
          <p:sp>
            <p:nvSpPr>
              <p:cNvPr id="2" name="TextBox 1">
                <a:extLst>
                  <a:ext uri="{FF2B5EF4-FFF2-40B4-BE49-F238E27FC236}">
                    <a16:creationId xmlns:a16="http://schemas.microsoft.com/office/drawing/2014/main" id="{A041F05E-9E3D-4FB0-821C-5154438ED33E}"/>
                  </a:ext>
                </a:extLst>
              </p:cNvPr>
              <p:cNvSpPr txBox="1"/>
              <p:nvPr/>
            </p:nvSpPr>
            <p:spPr bwMode="auto">
              <a:xfrm>
                <a:off x="2901956" y="3721615"/>
                <a:ext cx="553956" cy="169277"/>
              </a:xfrm>
              <a:prstGeom prst="rect">
                <a:avLst/>
              </a:prstGeom>
              <a:solidFill>
                <a:schemeClr val="bg1"/>
              </a:solidFill>
              <a:ln>
                <a:noFill/>
              </a:ln>
              <a:extLst>
                <a:ext uri="{FAA26D3D-D897-4be2-8F04-BA451C77F1D7}">
                  <ma14:placeholderFlag xmlns:ma14="http://schemas.microsoft.com/office/mac/drawingml/2011/main" xmlns="" val="1"/>
                </a:ext>
              </a:extLst>
            </p:spPr>
            <p:txBody>
              <a:bodyPr vert="horz" wrap="square" lIns="36000" tIns="0" rIns="36000" bIns="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10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tens</a:t>
                </a:r>
              </a:p>
            </p:txBody>
          </p:sp>
        </p:grpSp>
        <p:sp>
          <p:nvSpPr>
            <p:cNvPr id="28" name="Rectangle 27">
              <a:extLst>
                <a:ext uri="{FF2B5EF4-FFF2-40B4-BE49-F238E27FC236}">
                  <a16:creationId xmlns:a16="http://schemas.microsoft.com/office/drawing/2014/main" id="{36E00531-0951-4A82-ABC7-ED6E3DCB12B8}"/>
                </a:ext>
              </a:extLst>
            </p:cNvPr>
            <p:cNvSpPr/>
            <p:nvPr/>
          </p:nvSpPr>
          <p:spPr bwMode="auto">
            <a:xfrm>
              <a:off x="3627725" y="3955083"/>
              <a:ext cx="193477" cy="312855"/>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grpSp>
      <p:pic>
        <p:nvPicPr>
          <p:cNvPr id="21" name="Picture 20">
            <a:extLst>
              <a:ext uri="{FF2B5EF4-FFF2-40B4-BE49-F238E27FC236}">
                <a16:creationId xmlns:a16="http://schemas.microsoft.com/office/drawing/2014/main" id="{A24E28BA-5AF6-42B2-ACAE-26CD87BD34C4}"/>
              </a:ext>
            </a:extLst>
          </p:cNvPr>
          <p:cNvPicPr>
            <a:picLocks noChangeAspect="1"/>
          </p:cNvPicPr>
          <p:nvPr/>
        </p:nvPicPr>
        <p:blipFill rotWithShape="1">
          <a:blip r:embed="rId4">
            <a:extLst>
              <a:ext uri="{28A0092B-C50C-407E-A947-70E740481C1C}">
                <a14:useLocalDpi xmlns:a14="http://schemas.microsoft.com/office/drawing/2010/main" val="0"/>
              </a:ext>
            </a:extLst>
          </a:blip>
          <a:srcRect b="-278"/>
          <a:stretch/>
        </p:blipFill>
        <p:spPr>
          <a:xfrm>
            <a:off x="4100047" y="2313979"/>
            <a:ext cx="3004739" cy="1809866"/>
          </a:xfrm>
          <a:prstGeom prst="rect">
            <a:avLst/>
          </a:prstGeom>
        </p:spPr>
      </p:pic>
      <p:sp>
        <p:nvSpPr>
          <p:cNvPr id="3" name="Title 2">
            <a:extLst>
              <a:ext uri="{FF2B5EF4-FFF2-40B4-BE49-F238E27FC236}">
                <a16:creationId xmlns:a16="http://schemas.microsoft.com/office/drawing/2014/main" id="{1B5A8B90-0209-46AE-A8F1-D3D424C11A81}"/>
              </a:ext>
            </a:extLst>
          </p:cNvPr>
          <p:cNvSpPr>
            <a:spLocks noGrp="1"/>
          </p:cNvSpPr>
          <p:nvPr>
            <p:ph type="title"/>
          </p:nvPr>
        </p:nvSpPr>
        <p:spPr/>
        <p:txBody>
          <a:bodyPr/>
          <a:lstStyle/>
          <a:p>
            <a:pPr lvl="0">
              <a:defRPr/>
            </a:pPr>
            <a:r>
              <a:rPr lang="en-GB" kern="1200" dirty="0">
                <a:solidFill>
                  <a:srgbClr val="FFFFFF"/>
                </a:solidFill>
              </a:rPr>
              <a:t>3NF-3 Scaling number facts by 10</a:t>
            </a:r>
            <a:endParaRPr lang="en-GB" dirty="0">
              <a:solidFill>
                <a:srgbClr val="FFFFFF"/>
              </a:solidFill>
            </a:endParaRPr>
          </a:p>
        </p:txBody>
      </p:sp>
      <p:pic>
        <p:nvPicPr>
          <p:cNvPr id="22" name="Picture 21">
            <a:extLst>
              <a:ext uri="{FF2B5EF4-FFF2-40B4-BE49-F238E27FC236}">
                <a16:creationId xmlns:a16="http://schemas.microsoft.com/office/drawing/2014/main" id="{020B6F6E-DB18-4C1C-97DD-F7B804AF48C6}"/>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507910" y="2301643"/>
            <a:ext cx="2986104" cy="1809868"/>
          </a:xfrm>
          <a:prstGeom prst="rect">
            <a:avLst/>
          </a:prstGeom>
        </p:spPr>
      </p:pic>
      <p:pic>
        <p:nvPicPr>
          <p:cNvPr id="23" name="Picture 22" descr="A close up of a logo&#10;&#10;Description generated with very high confidence">
            <a:extLst>
              <a:ext uri="{FF2B5EF4-FFF2-40B4-BE49-F238E27FC236}">
                <a16:creationId xmlns:a16="http://schemas.microsoft.com/office/drawing/2014/main" id="{C83B6A23-B687-4E32-9659-A8357A0F0A3F}"/>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1944743" y="3584929"/>
            <a:ext cx="331220" cy="340961"/>
          </a:xfrm>
          <a:prstGeom prst="rect">
            <a:avLst/>
          </a:prstGeom>
        </p:spPr>
      </p:pic>
      <p:sp>
        <p:nvSpPr>
          <p:cNvPr id="24" name="Rectangle 23">
            <a:extLst>
              <a:ext uri="{FF2B5EF4-FFF2-40B4-BE49-F238E27FC236}">
                <a16:creationId xmlns:a16="http://schemas.microsoft.com/office/drawing/2014/main" id="{ED09EA89-9A6B-47E8-AEAC-8A67952A0948}"/>
              </a:ext>
            </a:extLst>
          </p:cNvPr>
          <p:cNvSpPr/>
          <p:nvPr/>
        </p:nvSpPr>
        <p:spPr bwMode="auto">
          <a:xfrm>
            <a:off x="3692447" y="3771580"/>
            <a:ext cx="135167" cy="194835"/>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7" name="Rectangle 26">
            <a:extLst>
              <a:ext uri="{FF2B5EF4-FFF2-40B4-BE49-F238E27FC236}">
                <a16:creationId xmlns:a16="http://schemas.microsoft.com/office/drawing/2014/main" id="{76B12BD8-910C-4DAD-B2B0-DE880D4A3DE6}"/>
              </a:ext>
            </a:extLst>
          </p:cNvPr>
          <p:cNvSpPr/>
          <p:nvPr/>
        </p:nvSpPr>
        <p:spPr bwMode="auto">
          <a:xfrm>
            <a:off x="1457472" y="3966416"/>
            <a:ext cx="193477" cy="312855"/>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7" name="TextBox 16">
            <a:extLst>
              <a:ext uri="{FF2B5EF4-FFF2-40B4-BE49-F238E27FC236}">
                <a16:creationId xmlns:a16="http://schemas.microsoft.com/office/drawing/2014/main" id="{E740F5FA-D4F4-428A-8941-8DC812A94B75}"/>
              </a:ext>
            </a:extLst>
          </p:cNvPr>
          <p:cNvSpPr txBox="1"/>
          <p:nvPr/>
        </p:nvSpPr>
        <p:spPr bwMode="auto">
          <a:xfrm>
            <a:off x="3466862" y="2618301"/>
            <a:ext cx="553956" cy="169277"/>
          </a:xfrm>
          <a:prstGeom prst="rect">
            <a:avLst/>
          </a:prstGeom>
          <a:solidFill>
            <a:schemeClr val="bg1"/>
          </a:solidFill>
          <a:ln>
            <a:noFill/>
          </a:ln>
          <a:extLst>
            <a:ext uri="{FAA26D3D-D897-4be2-8F04-BA451C77F1D7}">
              <ma14:placeholderFlag xmlns:ma14="http://schemas.microsoft.com/office/mac/drawingml/2011/main" xmlns="" val="1"/>
            </a:ext>
          </a:extLst>
        </p:spPr>
        <p:txBody>
          <a:bodyPr vert="horz" wrap="square" lIns="36000" tIns="0" rIns="36000" bIns="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10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tens</a:t>
            </a:r>
          </a:p>
        </p:txBody>
      </p:sp>
      <p:grpSp>
        <p:nvGrpSpPr>
          <p:cNvPr id="4" name="Group 3">
            <a:extLst>
              <a:ext uri="{FF2B5EF4-FFF2-40B4-BE49-F238E27FC236}">
                <a16:creationId xmlns:a16="http://schemas.microsoft.com/office/drawing/2014/main" id="{0FEDE8EF-BD32-46A0-89DA-0E1DBDB58EF7}"/>
              </a:ext>
            </a:extLst>
          </p:cNvPr>
          <p:cNvGrpSpPr/>
          <p:nvPr/>
        </p:nvGrpSpPr>
        <p:grpSpPr>
          <a:xfrm>
            <a:off x="4051883" y="3569077"/>
            <a:ext cx="553956" cy="336605"/>
            <a:chOff x="2710315" y="4857867"/>
            <a:chExt cx="553956" cy="336605"/>
          </a:xfrm>
        </p:grpSpPr>
        <p:sp>
          <p:nvSpPr>
            <p:cNvPr id="19" name="TextBox 18">
              <a:extLst>
                <a:ext uri="{FF2B5EF4-FFF2-40B4-BE49-F238E27FC236}">
                  <a16:creationId xmlns:a16="http://schemas.microsoft.com/office/drawing/2014/main" id="{4B096B91-8D76-4B53-B6CE-2AD7BE4470E6}"/>
                </a:ext>
              </a:extLst>
            </p:cNvPr>
            <p:cNvSpPr txBox="1"/>
            <p:nvPr/>
          </p:nvSpPr>
          <p:spPr bwMode="auto">
            <a:xfrm>
              <a:off x="2792445" y="4857867"/>
              <a:ext cx="405216" cy="241980"/>
            </a:xfrm>
            <a:prstGeom prst="rect">
              <a:avLst/>
            </a:prstGeom>
            <a:solidFill>
              <a:schemeClr val="bg1"/>
            </a:solidFill>
            <a:ln>
              <a:noFill/>
            </a:ln>
            <a:extLst>
              <a:ext uri="{FAA26D3D-D897-4be2-8F04-BA451C77F1D7}">
                <ma14:placeholderFlag xmlns:ma14="http://schemas.microsoft.com/office/mac/drawingml/2011/main" xmlns="" val="1"/>
              </a:ext>
            </a:extLst>
          </p:spPr>
          <p:txBody>
            <a:bodyPr vert="horz" wrap="square" lIns="36000" tIns="0" rIns="36000" bIns="7200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10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9</a:t>
              </a:r>
            </a:p>
          </p:txBody>
        </p:sp>
        <p:sp>
          <p:nvSpPr>
            <p:cNvPr id="18" name="TextBox 17">
              <a:extLst>
                <a:ext uri="{FF2B5EF4-FFF2-40B4-BE49-F238E27FC236}">
                  <a16:creationId xmlns:a16="http://schemas.microsoft.com/office/drawing/2014/main" id="{2EE0F906-F4D5-41A4-B260-907CB175921A}"/>
                </a:ext>
              </a:extLst>
            </p:cNvPr>
            <p:cNvSpPr txBox="1"/>
            <p:nvPr/>
          </p:nvSpPr>
          <p:spPr bwMode="auto">
            <a:xfrm>
              <a:off x="2710315" y="5025195"/>
              <a:ext cx="553956" cy="169277"/>
            </a:xfrm>
            <a:prstGeom prst="rect">
              <a:avLst/>
            </a:prstGeom>
            <a:solidFill>
              <a:schemeClr val="bg1"/>
            </a:solidFill>
            <a:ln>
              <a:noFill/>
            </a:ln>
            <a:extLst>
              <a:ext uri="{FAA26D3D-D897-4be2-8F04-BA451C77F1D7}">
                <ma14:placeholderFlag xmlns:ma14="http://schemas.microsoft.com/office/mac/drawingml/2011/main" xmlns="" val="1"/>
              </a:ext>
            </a:extLst>
          </p:spPr>
          <p:txBody>
            <a:bodyPr vert="horz" wrap="square" lIns="36000" tIns="0" rIns="36000" bIns="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10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tens</a:t>
              </a:r>
            </a:p>
          </p:txBody>
        </p:sp>
      </p:grpSp>
      <p:sp>
        <p:nvSpPr>
          <p:cNvPr id="5" name="TextBox 4">
            <a:extLst>
              <a:ext uri="{FF2B5EF4-FFF2-40B4-BE49-F238E27FC236}">
                <a16:creationId xmlns:a16="http://schemas.microsoft.com/office/drawing/2014/main" id="{BEDC7BDF-8D08-4FAD-8891-75AC33F9BA4C}"/>
              </a:ext>
            </a:extLst>
          </p:cNvPr>
          <p:cNvSpPr txBox="1"/>
          <p:nvPr/>
        </p:nvSpPr>
        <p:spPr bwMode="auto">
          <a:xfrm>
            <a:off x="5799663" y="2561892"/>
            <a:ext cx="553956" cy="215444"/>
          </a:xfrm>
          <a:prstGeom prst="rect">
            <a:avLst/>
          </a:prstGeom>
          <a:solidFill>
            <a:schemeClr val="bg1"/>
          </a:solidFill>
          <a:ln>
            <a:noFill/>
          </a:ln>
          <a:extLst>
            <a:ext uri="{FAA26D3D-D897-4be2-8F04-BA451C77F1D7}">
              <ma14:placeholderFlag xmlns:ma14="http://schemas.microsoft.com/office/mac/drawingml/2011/main" xmlns="" val="1"/>
            </a:ext>
          </a:extLst>
        </p:spPr>
        <p:txBody>
          <a:bodyPr vert="horz" wrap="square" lIns="36000" tIns="0" rIns="36000" bIns="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40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150</a:t>
            </a:r>
          </a:p>
        </p:txBody>
      </p:sp>
      <p:sp>
        <p:nvSpPr>
          <p:cNvPr id="8" name="TextBox 7">
            <a:extLst>
              <a:ext uri="{FF2B5EF4-FFF2-40B4-BE49-F238E27FC236}">
                <a16:creationId xmlns:a16="http://schemas.microsoft.com/office/drawing/2014/main" id="{014D9D21-A577-4A45-9747-F8B7157BDB8C}"/>
              </a:ext>
            </a:extLst>
          </p:cNvPr>
          <p:cNvSpPr txBox="1"/>
          <p:nvPr/>
        </p:nvSpPr>
        <p:spPr bwMode="auto">
          <a:xfrm>
            <a:off x="5215405" y="3679507"/>
            <a:ext cx="553956" cy="215444"/>
          </a:xfrm>
          <a:prstGeom prst="rect">
            <a:avLst/>
          </a:prstGeom>
          <a:solidFill>
            <a:schemeClr val="bg1"/>
          </a:solidFill>
          <a:ln>
            <a:noFill/>
          </a:ln>
          <a:extLst>
            <a:ext uri="{FAA26D3D-D897-4be2-8F04-BA451C77F1D7}">
              <ma14:placeholderFlag xmlns:ma14="http://schemas.microsoft.com/office/mac/drawingml/2011/main" xmlns="" val="1"/>
            </a:ext>
          </a:extLst>
        </p:spPr>
        <p:txBody>
          <a:bodyPr vert="horz" wrap="square" lIns="36000" tIns="0" rIns="36000" bIns="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40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60</a:t>
            </a:r>
          </a:p>
        </p:txBody>
      </p:sp>
      <p:sp>
        <p:nvSpPr>
          <p:cNvPr id="9" name="TextBox 8">
            <a:extLst>
              <a:ext uri="{FF2B5EF4-FFF2-40B4-BE49-F238E27FC236}">
                <a16:creationId xmlns:a16="http://schemas.microsoft.com/office/drawing/2014/main" id="{8094A929-DA96-4D5F-A663-FD5BC468CE49}"/>
              </a:ext>
            </a:extLst>
          </p:cNvPr>
          <p:cNvSpPr txBox="1"/>
          <p:nvPr/>
        </p:nvSpPr>
        <p:spPr bwMode="auto">
          <a:xfrm>
            <a:off x="6375394" y="3663858"/>
            <a:ext cx="553956" cy="215444"/>
          </a:xfrm>
          <a:prstGeom prst="rect">
            <a:avLst/>
          </a:prstGeom>
          <a:solidFill>
            <a:schemeClr val="bg1"/>
          </a:solidFill>
          <a:ln>
            <a:noFill/>
          </a:ln>
          <a:extLst>
            <a:ext uri="{FAA26D3D-D897-4be2-8F04-BA451C77F1D7}">
              <ma14:placeholderFlag xmlns:ma14="http://schemas.microsoft.com/office/mac/drawingml/2011/main" xmlns="" val="1"/>
            </a:ext>
          </a:extLst>
        </p:spPr>
        <p:txBody>
          <a:bodyPr vert="horz" wrap="square" lIns="36000" tIns="0" rIns="36000" bIns="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40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90</a:t>
            </a:r>
          </a:p>
        </p:txBody>
      </p:sp>
      <p:sp>
        <p:nvSpPr>
          <p:cNvPr id="16" name="Content Placeholder 2">
            <a:extLst>
              <a:ext uri="{FF2B5EF4-FFF2-40B4-BE49-F238E27FC236}">
                <a16:creationId xmlns:a16="http://schemas.microsoft.com/office/drawing/2014/main" id="{C1AE2D63-B1B3-4F76-B325-59CD324EA176}"/>
              </a:ext>
            </a:extLst>
          </p:cNvPr>
          <p:cNvSpPr txBox="1">
            <a:spLocks/>
          </p:cNvSpPr>
          <p:nvPr/>
        </p:nvSpPr>
        <p:spPr>
          <a:xfrm>
            <a:off x="7424967" y="1378019"/>
            <a:ext cx="4322770"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is the same about these part-part-whole models? What is different?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a:t>
            </a:r>
            <a:r>
              <a:rPr lang="en-GB" sz="2000" dirty="0">
                <a:latin typeface="Arial"/>
              </a:rPr>
              <a:t>can we use the answer to the first missing part to help us work out the other missing parts?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else can we say 15 tens?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write any related facts using these representations and knowledge of place value?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Repeat</a:t>
            </a:r>
            <a:endParaRPr lang="en-GB" sz="2000" dirty="0"/>
          </a:p>
          <a:p>
            <a:pPr>
              <a:lnSpc>
                <a:spcPct val="120000"/>
              </a:lnSpc>
              <a:spcBef>
                <a:spcPts val="600"/>
              </a:spcBef>
              <a:spcAft>
                <a:spcPts val="600"/>
              </a:spcAft>
              <a:buFont typeface="Arial" panose="020B0604020202020204" pitchFamily="34" charset="0"/>
              <a:buChar char="•"/>
            </a:pPr>
            <a:endParaRPr lang="en-GB" sz="2000" dirty="0"/>
          </a:p>
          <a:p>
            <a:pPr marL="0" indent="0">
              <a:lnSpc>
                <a:spcPct val="120000"/>
              </a:lnSpc>
              <a:spcBef>
                <a:spcPts val="600"/>
              </a:spcBef>
              <a:spcAft>
                <a:spcPts val="600"/>
              </a:spcAft>
              <a:buNone/>
            </a:pPr>
            <a:endParaRPr lang="en-GB" sz="2000" kern="0" dirty="0">
              <a:solidFill>
                <a:schemeClr val="tx1"/>
              </a:solidFill>
            </a:endParaRPr>
          </a:p>
          <a:p>
            <a:pPr>
              <a:lnSpc>
                <a:spcPct val="120000"/>
              </a:lnSpc>
              <a:spcBef>
                <a:spcPts val="600"/>
              </a:spcBef>
              <a:spcAft>
                <a:spcPts val="600"/>
              </a:spcAft>
              <a:buFont typeface="Arial" panose="020B0604020202020204" pitchFamily="34" charset="0"/>
              <a:buChar char="•"/>
            </a:pPr>
            <a:endParaRPr lang="en-GB" sz="2000" kern="0" dirty="0">
              <a:solidFill>
                <a:schemeClr val="tx1"/>
              </a:solidFill>
            </a:endParaRPr>
          </a:p>
          <a:p>
            <a:pPr>
              <a:lnSpc>
                <a:spcPct val="120000"/>
              </a:lnSpc>
              <a:spcBef>
                <a:spcPts val="600"/>
              </a:spcBef>
              <a:spcAft>
                <a:spcPts val="600"/>
              </a:spcAft>
              <a:buFont typeface="Arial" panose="020B0604020202020204" pitchFamily="34" charset="0"/>
              <a:buChar char="•"/>
            </a:pPr>
            <a:endParaRPr lang="en-GB" sz="2000" kern="0" dirty="0">
              <a:solidFill>
                <a:schemeClr val="tx1"/>
              </a:solidFill>
            </a:endParaRPr>
          </a:p>
        </p:txBody>
      </p:sp>
    </p:spTree>
    <p:extLst>
      <p:ext uri="{BB962C8B-B14F-4D97-AF65-F5344CB8AC3E}">
        <p14:creationId xmlns:p14="http://schemas.microsoft.com/office/powerpoint/2010/main" val="282105437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7DFF3EA1-15EE-4673-822B-EE51D593D4A7}"/>
              </a:ext>
            </a:extLst>
          </p:cNvPr>
          <p:cNvGrpSpPr/>
          <p:nvPr/>
        </p:nvGrpSpPr>
        <p:grpSpPr>
          <a:xfrm>
            <a:off x="2142277" y="2265542"/>
            <a:ext cx="7907446" cy="1743198"/>
            <a:chOff x="2142277" y="2265542"/>
            <a:chExt cx="7907446" cy="1743198"/>
          </a:xfrm>
        </p:grpSpPr>
        <p:pic>
          <p:nvPicPr>
            <p:cNvPr id="5" name="Picture 4" descr="A picture containing object, indoor, sky&#10;&#10;Description generated with high confidence">
              <a:extLst>
                <a:ext uri="{FF2B5EF4-FFF2-40B4-BE49-F238E27FC236}">
                  <a16:creationId xmlns:a16="http://schemas.microsoft.com/office/drawing/2014/main" id="{ABBC29F0-3F4C-4C00-8A97-EF1055F3226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2277" y="2388677"/>
              <a:ext cx="7907446" cy="1620063"/>
            </a:xfrm>
            <a:prstGeom prst="rect">
              <a:avLst/>
            </a:prstGeom>
          </p:spPr>
        </p:pic>
        <p:sp>
          <p:nvSpPr>
            <p:cNvPr id="23" name="TextBox 22">
              <a:extLst>
                <a:ext uri="{FF2B5EF4-FFF2-40B4-BE49-F238E27FC236}">
                  <a16:creationId xmlns:a16="http://schemas.microsoft.com/office/drawing/2014/main" id="{AE0C8854-1C53-41A6-A841-245F80414724}"/>
                </a:ext>
              </a:extLst>
            </p:cNvPr>
            <p:cNvSpPr txBox="1"/>
            <p:nvPr/>
          </p:nvSpPr>
          <p:spPr bwMode="auto">
            <a:xfrm>
              <a:off x="4796518" y="2265542"/>
              <a:ext cx="1045482" cy="461665"/>
            </a:xfrm>
            <a:prstGeom prst="rect">
              <a:avLst/>
            </a:prstGeom>
            <a:solidFill>
              <a:schemeClr val="bg1"/>
            </a:solidFill>
            <a:ln>
              <a:noFill/>
            </a:ln>
            <a:extLs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lang="en-GB" sz="2400" dirty="0">
                  <a:solidFill>
                    <a:schemeClr val="tx2"/>
                  </a:solidFill>
                  <a:latin typeface="Myriad Pro" panose="020B0503030403020204" pitchFamily="34" charset="0"/>
                  <a:ea typeface="Myriad Pro Semibold" charset="0"/>
                  <a:cs typeface="Myriad Pro Semibold" charset="0"/>
                </a:rPr>
                <a:t>+ 40</a:t>
              </a:r>
              <a:endParaRPr kumimoji="0" lang="en-GB" sz="2400" b="0" i="0" u="none" strike="noStrike" kern="1200" cap="none" spc="0" normalizeH="0" baseline="0" noProof="0" dirty="0">
                <a:ln>
                  <a:noFill/>
                </a:ln>
                <a:solidFill>
                  <a:schemeClr val="tx2"/>
                </a:solidFill>
                <a:effectLst/>
                <a:uLnTx/>
                <a:uFillTx/>
                <a:latin typeface="Myriad Pro" panose="020B0503030403020204" pitchFamily="34" charset="0"/>
                <a:ea typeface="Myriad Pro Semibold" charset="0"/>
                <a:cs typeface="Myriad Pro Semibold" charset="0"/>
              </a:endParaRPr>
            </a:p>
          </p:txBody>
        </p:sp>
        <p:sp>
          <p:nvSpPr>
            <p:cNvPr id="25" name="TextBox 24">
              <a:extLst>
                <a:ext uri="{FF2B5EF4-FFF2-40B4-BE49-F238E27FC236}">
                  <a16:creationId xmlns:a16="http://schemas.microsoft.com/office/drawing/2014/main" id="{1FB2BD24-7063-4F76-A802-645EC291DC6E}"/>
                </a:ext>
              </a:extLst>
            </p:cNvPr>
            <p:cNvSpPr txBox="1"/>
            <p:nvPr/>
          </p:nvSpPr>
          <p:spPr bwMode="auto">
            <a:xfrm>
              <a:off x="8383814" y="2265542"/>
              <a:ext cx="1045482" cy="461665"/>
            </a:xfrm>
            <a:prstGeom prst="rect">
              <a:avLst/>
            </a:prstGeom>
            <a:solidFill>
              <a:schemeClr val="bg1"/>
            </a:solidFill>
            <a:ln>
              <a:noFill/>
            </a:ln>
            <a:extLs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lang="en-GB" sz="2400" dirty="0">
                  <a:solidFill>
                    <a:schemeClr val="tx2"/>
                  </a:solidFill>
                  <a:latin typeface="Myriad Pro" panose="020B0503030403020204" pitchFamily="34" charset="0"/>
                  <a:ea typeface="Myriad Pro Semibold" charset="0"/>
                  <a:cs typeface="Myriad Pro Semibold" charset="0"/>
                </a:rPr>
                <a:t>+ 10</a:t>
              </a:r>
              <a:endParaRPr kumimoji="0" lang="en-GB" sz="2400" b="0" i="0" u="none" strike="noStrike" kern="1200" cap="none" spc="0" normalizeH="0" baseline="0" noProof="0" dirty="0">
                <a:ln>
                  <a:noFill/>
                </a:ln>
                <a:solidFill>
                  <a:schemeClr val="tx2"/>
                </a:solidFill>
                <a:effectLst/>
                <a:uLnTx/>
                <a:uFillTx/>
                <a:latin typeface="Myriad Pro" panose="020B0503030403020204" pitchFamily="34" charset="0"/>
                <a:ea typeface="Myriad Pro Semibold" charset="0"/>
                <a:cs typeface="Myriad Pro Semibold" charset="0"/>
              </a:endParaRPr>
            </a:p>
          </p:txBody>
        </p:sp>
      </p:grpSp>
      <p:sp>
        <p:nvSpPr>
          <p:cNvPr id="19" name="Rectangle 18">
            <a:extLst>
              <a:ext uri="{FF2B5EF4-FFF2-40B4-BE49-F238E27FC236}">
                <a16:creationId xmlns:a16="http://schemas.microsoft.com/office/drawing/2014/main" id="{8B2FA1FC-6013-43EA-9EB3-BA38CD64E687}"/>
              </a:ext>
            </a:extLst>
          </p:cNvPr>
          <p:cNvSpPr/>
          <p:nvPr/>
        </p:nvSpPr>
        <p:spPr>
          <a:xfrm>
            <a:off x="7868179" y="3653080"/>
            <a:ext cx="753323" cy="400110"/>
          </a:xfrm>
          <a:prstGeom prst="rect">
            <a:avLst/>
          </a:prstGeom>
          <a:solidFill>
            <a:schemeClr val="bg1"/>
          </a:solidFill>
        </p:spPr>
        <p:txBody>
          <a:bodyPr wrap="square">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100</a:t>
            </a:r>
          </a:p>
        </p:txBody>
      </p:sp>
      <p:sp>
        <p:nvSpPr>
          <p:cNvPr id="20" name="Rectangle 19">
            <a:extLst>
              <a:ext uri="{FF2B5EF4-FFF2-40B4-BE49-F238E27FC236}">
                <a16:creationId xmlns:a16="http://schemas.microsoft.com/office/drawing/2014/main" id="{D326FBE7-3464-4372-AE21-D71B88940779}"/>
              </a:ext>
            </a:extLst>
          </p:cNvPr>
          <p:cNvSpPr/>
          <p:nvPr/>
        </p:nvSpPr>
        <p:spPr>
          <a:xfrm>
            <a:off x="9232901" y="3653079"/>
            <a:ext cx="978448" cy="400110"/>
          </a:xfrm>
          <a:prstGeom prst="rect">
            <a:avLst/>
          </a:prstGeom>
          <a:solidFill>
            <a:schemeClr val="bg1"/>
          </a:solidFill>
        </p:spPr>
        <p:txBody>
          <a:bodyPr wrap="square">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110</a:t>
            </a:r>
          </a:p>
        </p:txBody>
      </p:sp>
      <p:sp>
        <p:nvSpPr>
          <p:cNvPr id="3" name="Title 2">
            <a:extLst>
              <a:ext uri="{FF2B5EF4-FFF2-40B4-BE49-F238E27FC236}">
                <a16:creationId xmlns:a16="http://schemas.microsoft.com/office/drawing/2014/main" id="{F2D5EE58-ECD5-4DEF-A266-F0C6C5E18350}"/>
              </a:ext>
            </a:extLst>
          </p:cNvPr>
          <p:cNvSpPr>
            <a:spLocks noGrp="1"/>
          </p:cNvSpPr>
          <p:nvPr>
            <p:ph type="title"/>
          </p:nvPr>
        </p:nvSpPr>
        <p:spPr/>
        <p:txBody>
          <a:bodyPr/>
          <a:lstStyle/>
          <a:p>
            <a:pPr lvl="0">
              <a:defRPr/>
            </a:pPr>
            <a:r>
              <a:rPr lang="en-GB" kern="1200" dirty="0">
                <a:solidFill>
                  <a:srgbClr val="FFFFFF"/>
                </a:solidFill>
              </a:rPr>
              <a:t>3NF-3 Scaling number facts by 10</a:t>
            </a:r>
            <a:endParaRPr lang="en-GB" dirty="0">
              <a:solidFill>
                <a:srgbClr val="FFFFFF"/>
              </a:solidFill>
            </a:endParaRPr>
          </a:p>
        </p:txBody>
      </p:sp>
      <p:sp>
        <p:nvSpPr>
          <p:cNvPr id="12" name="TextBox 11">
            <a:extLst>
              <a:ext uri="{FF2B5EF4-FFF2-40B4-BE49-F238E27FC236}">
                <a16:creationId xmlns:a16="http://schemas.microsoft.com/office/drawing/2014/main" id="{B88D50A1-CBFE-424A-8856-FC350DC93B08}"/>
              </a:ext>
            </a:extLst>
          </p:cNvPr>
          <p:cNvSpPr txBox="1"/>
          <p:nvPr/>
        </p:nvSpPr>
        <p:spPr bwMode="auto">
          <a:xfrm>
            <a:off x="5360135" y="1448443"/>
            <a:ext cx="104547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lang="en-GB" sz="2000" dirty="0">
                <a:solidFill>
                  <a:srgbClr val="585858"/>
                </a:solidFill>
                <a:latin typeface="Arial"/>
              </a:rPr>
              <a:t>60 + 50</a:t>
            </a:r>
          </a:p>
        </p:txBody>
      </p:sp>
      <p:sp>
        <p:nvSpPr>
          <p:cNvPr id="6" name="Rectangle 5">
            <a:extLst>
              <a:ext uri="{FF2B5EF4-FFF2-40B4-BE49-F238E27FC236}">
                <a16:creationId xmlns:a16="http://schemas.microsoft.com/office/drawing/2014/main" id="{3757F6D1-0306-4C1A-99D5-04A24695953A}"/>
              </a:ext>
            </a:extLst>
          </p:cNvPr>
          <p:cNvSpPr/>
          <p:nvPr/>
        </p:nvSpPr>
        <p:spPr bwMode="auto">
          <a:xfrm>
            <a:off x="2142278" y="2667524"/>
            <a:ext cx="6102563" cy="737985"/>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4" name="Rectangle 13">
            <a:extLst>
              <a:ext uri="{FF2B5EF4-FFF2-40B4-BE49-F238E27FC236}">
                <a16:creationId xmlns:a16="http://schemas.microsoft.com/office/drawing/2014/main" id="{3E6A99B3-404F-448F-8935-BCCD9DC55957}"/>
              </a:ext>
            </a:extLst>
          </p:cNvPr>
          <p:cNvSpPr/>
          <p:nvPr/>
        </p:nvSpPr>
        <p:spPr bwMode="auto">
          <a:xfrm>
            <a:off x="2142278" y="1987725"/>
            <a:ext cx="6102563" cy="737985"/>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6" name="Rectangle 15">
            <a:extLst>
              <a:ext uri="{FF2B5EF4-FFF2-40B4-BE49-F238E27FC236}">
                <a16:creationId xmlns:a16="http://schemas.microsoft.com/office/drawing/2014/main" id="{E4F2E321-2F96-4529-A9EC-D220FB6500C3}"/>
              </a:ext>
            </a:extLst>
          </p:cNvPr>
          <p:cNvSpPr/>
          <p:nvPr/>
        </p:nvSpPr>
        <p:spPr bwMode="auto">
          <a:xfrm>
            <a:off x="8244841" y="2677967"/>
            <a:ext cx="1804882" cy="737985"/>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7" name="Rectangle 16">
            <a:extLst>
              <a:ext uri="{FF2B5EF4-FFF2-40B4-BE49-F238E27FC236}">
                <a16:creationId xmlns:a16="http://schemas.microsoft.com/office/drawing/2014/main" id="{5EFE6429-5575-4A72-AB9D-03FD1A8443DB}"/>
              </a:ext>
            </a:extLst>
          </p:cNvPr>
          <p:cNvSpPr/>
          <p:nvPr/>
        </p:nvSpPr>
        <p:spPr bwMode="auto">
          <a:xfrm>
            <a:off x="8153722" y="1958117"/>
            <a:ext cx="1804882" cy="737985"/>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1" name="Rectangle 20">
            <a:extLst>
              <a:ext uri="{FF2B5EF4-FFF2-40B4-BE49-F238E27FC236}">
                <a16:creationId xmlns:a16="http://schemas.microsoft.com/office/drawing/2014/main" id="{F23825C4-095C-4174-9DAF-FD005B0B86D9}"/>
              </a:ext>
            </a:extLst>
          </p:cNvPr>
          <p:cNvSpPr/>
          <p:nvPr/>
        </p:nvSpPr>
        <p:spPr bwMode="auto">
          <a:xfrm>
            <a:off x="7688202" y="3482854"/>
            <a:ext cx="1117330" cy="843424"/>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4" name="TextBox 23">
            <a:extLst>
              <a:ext uri="{FF2B5EF4-FFF2-40B4-BE49-F238E27FC236}">
                <a16:creationId xmlns:a16="http://schemas.microsoft.com/office/drawing/2014/main" id="{66E1DD7D-9601-4226-A0D4-9C029E44ED8A}"/>
              </a:ext>
            </a:extLst>
          </p:cNvPr>
          <p:cNvSpPr txBox="1"/>
          <p:nvPr/>
        </p:nvSpPr>
        <p:spPr bwMode="auto">
          <a:xfrm>
            <a:off x="6426645" y="1448443"/>
            <a:ext cx="81323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defRPr/>
            </a:pPr>
            <a:r>
              <a:rPr lang="en-GB" sz="2000" dirty="0">
                <a:solidFill>
                  <a:srgbClr val="585858"/>
                </a:solidFill>
                <a:latin typeface="Arial"/>
              </a:rPr>
              <a:t>= 110</a:t>
            </a:r>
          </a:p>
        </p:txBody>
      </p:sp>
      <p:sp>
        <p:nvSpPr>
          <p:cNvPr id="15" name="Rectangle 14">
            <a:extLst>
              <a:ext uri="{FF2B5EF4-FFF2-40B4-BE49-F238E27FC236}">
                <a16:creationId xmlns:a16="http://schemas.microsoft.com/office/drawing/2014/main" id="{0E39FE4E-0039-4413-8497-B3028E8D6087}"/>
              </a:ext>
            </a:extLst>
          </p:cNvPr>
          <p:cNvSpPr/>
          <p:nvPr/>
        </p:nvSpPr>
        <p:spPr>
          <a:xfrm>
            <a:off x="1947755" y="3653080"/>
            <a:ext cx="753323" cy="400110"/>
          </a:xfrm>
          <a:prstGeom prst="rect">
            <a:avLst/>
          </a:prstGeom>
          <a:solidFill>
            <a:schemeClr val="bg1"/>
          </a:solidFill>
        </p:spPr>
        <p:txBody>
          <a:bodyPr wrap="square">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lang="en-GB" sz="2000" dirty="0">
                <a:solidFill>
                  <a:srgbClr val="585858"/>
                </a:solidFill>
                <a:latin typeface="Arial"/>
              </a:rPr>
              <a:t>60</a:t>
            </a:r>
          </a:p>
        </p:txBody>
      </p:sp>
      <p:sp>
        <p:nvSpPr>
          <p:cNvPr id="22" name="Rectangle 21">
            <a:extLst>
              <a:ext uri="{FF2B5EF4-FFF2-40B4-BE49-F238E27FC236}">
                <a16:creationId xmlns:a16="http://schemas.microsoft.com/office/drawing/2014/main" id="{A33EEE0F-120C-4F17-89D0-E1F10D6856C1}"/>
              </a:ext>
            </a:extLst>
          </p:cNvPr>
          <p:cNvSpPr/>
          <p:nvPr/>
        </p:nvSpPr>
        <p:spPr bwMode="auto">
          <a:xfrm>
            <a:off x="9059254" y="3490690"/>
            <a:ext cx="1117330" cy="52803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8" name="Content Placeholder 2">
            <a:extLst>
              <a:ext uri="{FF2B5EF4-FFF2-40B4-BE49-F238E27FC236}">
                <a16:creationId xmlns:a16="http://schemas.microsoft.com/office/drawing/2014/main" id="{BCF5AB0F-A686-42CA-AD90-DD4BB327B25B}"/>
              </a:ext>
            </a:extLst>
          </p:cNvPr>
          <p:cNvSpPr txBox="1">
            <a:spLocks/>
          </p:cNvSpPr>
          <p:nvPr/>
        </p:nvSpPr>
        <p:spPr>
          <a:xfrm>
            <a:off x="623889" y="3975448"/>
            <a:ext cx="9160192" cy="1669708"/>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Let’s jump on 50 from 60 using the number line. Think about where might be useful to jump first. Think about your place value knowledge.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If we jump to 100, how much have we jumped? How much more do we need to jump now? What parts did you partition 50 into?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Repeat for other multiples of 10 bridging 100, then bridging a multiple of 100.</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52191994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8" fill="hold" grpId="0" nodeType="clickEffect">
                                  <p:stCondLst>
                                    <p:cond delay="0"/>
                                  </p:stCondLst>
                                  <p:childTnLst>
                                    <p:animEffect transition="out" filter="wipe(left)">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par>
                          <p:cTn id="8" fill="hold">
                            <p:stCondLst>
                              <p:cond delay="500"/>
                            </p:stCondLst>
                            <p:childTnLst>
                              <p:par>
                                <p:cTn id="9" presetID="10" presetClass="exit" presetSubtype="0" fill="hold" grpId="0" nodeType="afterEffect">
                                  <p:stCondLst>
                                    <p:cond delay="0"/>
                                  </p:stCondLst>
                                  <p:childTnLst>
                                    <p:animEffect transition="out" filter="fade">
                                      <p:cBhvr>
                                        <p:cTn id="10" dur="500"/>
                                        <p:tgtEl>
                                          <p:spTgt spid="14"/>
                                        </p:tgtEl>
                                      </p:cBhvr>
                                    </p:animEffect>
                                    <p:set>
                                      <p:cBhvr>
                                        <p:cTn id="11" dur="1" fill="hold">
                                          <p:stCondLst>
                                            <p:cond delay="499"/>
                                          </p:stCondLst>
                                        </p:cTn>
                                        <p:tgtEl>
                                          <p:spTgt spid="14"/>
                                        </p:tgtEl>
                                        <p:attrNameLst>
                                          <p:attrName>style.visibility</p:attrName>
                                        </p:attrNameLst>
                                      </p:cBhvr>
                                      <p:to>
                                        <p:strVal val="hidden"/>
                                      </p:to>
                                    </p:set>
                                  </p:childTnLst>
                                </p:cTn>
                              </p:par>
                            </p:childTnLst>
                          </p:cTn>
                        </p:par>
                        <p:par>
                          <p:cTn id="12" fill="hold">
                            <p:stCondLst>
                              <p:cond delay="1000"/>
                            </p:stCondLst>
                            <p:childTnLst>
                              <p:par>
                                <p:cTn id="13" presetID="10" presetClass="exit" presetSubtype="0" fill="hold" grpId="0" nodeType="afterEffect">
                                  <p:stCondLst>
                                    <p:cond delay="0"/>
                                  </p:stCondLst>
                                  <p:childTnLst>
                                    <p:animEffect transition="out" filter="fade">
                                      <p:cBhvr>
                                        <p:cTn id="14" dur="500"/>
                                        <p:tgtEl>
                                          <p:spTgt spid="21"/>
                                        </p:tgtEl>
                                      </p:cBhvr>
                                    </p:animEffect>
                                    <p:set>
                                      <p:cBhvr>
                                        <p:cTn id="15" dur="1" fill="hold">
                                          <p:stCondLst>
                                            <p:cond delay="499"/>
                                          </p:stCondLst>
                                        </p:cTn>
                                        <p:tgtEl>
                                          <p:spTgt spid="21"/>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8" fill="hold" grpId="0" nodeType="clickEffect">
                                  <p:stCondLst>
                                    <p:cond delay="0"/>
                                  </p:stCondLst>
                                  <p:childTnLst>
                                    <p:animEffect transition="out" filter="wipe(left)">
                                      <p:cBhvr>
                                        <p:cTn id="19" dur="500"/>
                                        <p:tgtEl>
                                          <p:spTgt spid="16"/>
                                        </p:tgtEl>
                                      </p:cBhvr>
                                    </p:animEffect>
                                    <p:set>
                                      <p:cBhvr>
                                        <p:cTn id="20" dur="1" fill="hold">
                                          <p:stCondLst>
                                            <p:cond delay="499"/>
                                          </p:stCondLst>
                                        </p:cTn>
                                        <p:tgtEl>
                                          <p:spTgt spid="16"/>
                                        </p:tgtEl>
                                        <p:attrNameLst>
                                          <p:attrName>style.visibility</p:attrName>
                                        </p:attrNameLst>
                                      </p:cBhvr>
                                      <p:to>
                                        <p:strVal val="hidden"/>
                                      </p:to>
                                    </p:set>
                                  </p:childTnLst>
                                </p:cTn>
                              </p:par>
                            </p:childTnLst>
                          </p:cTn>
                        </p:par>
                        <p:par>
                          <p:cTn id="21" fill="hold">
                            <p:stCondLst>
                              <p:cond delay="500"/>
                            </p:stCondLst>
                            <p:childTnLst>
                              <p:par>
                                <p:cTn id="22" presetID="10" presetClass="exit" presetSubtype="0" fill="hold" grpId="0" nodeType="afterEffect">
                                  <p:stCondLst>
                                    <p:cond delay="0"/>
                                  </p:stCondLst>
                                  <p:childTnLst>
                                    <p:animEffect transition="out" filter="fade">
                                      <p:cBhvr>
                                        <p:cTn id="23" dur="500"/>
                                        <p:tgtEl>
                                          <p:spTgt spid="17"/>
                                        </p:tgtEl>
                                      </p:cBhvr>
                                    </p:animEffect>
                                    <p:set>
                                      <p:cBhvr>
                                        <p:cTn id="24" dur="1" fill="hold">
                                          <p:stCondLst>
                                            <p:cond delay="499"/>
                                          </p:stCondLst>
                                        </p:cTn>
                                        <p:tgtEl>
                                          <p:spTgt spid="17"/>
                                        </p:tgtEl>
                                        <p:attrNameLst>
                                          <p:attrName>style.visibility</p:attrName>
                                        </p:attrNameLst>
                                      </p:cBhvr>
                                      <p:to>
                                        <p:strVal val="hidden"/>
                                      </p:to>
                                    </p:set>
                                  </p:childTnLst>
                                </p:cTn>
                              </p:par>
                            </p:childTnLst>
                          </p:cTn>
                        </p:par>
                        <p:par>
                          <p:cTn id="25" fill="hold">
                            <p:stCondLst>
                              <p:cond delay="1000"/>
                            </p:stCondLst>
                            <p:childTnLst>
                              <p:par>
                                <p:cTn id="26" presetID="10" presetClass="exit" presetSubtype="0" fill="hold" grpId="0" nodeType="afterEffect">
                                  <p:stCondLst>
                                    <p:cond delay="0"/>
                                  </p:stCondLst>
                                  <p:childTnLst>
                                    <p:animEffect transition="out" filter="fade">
                                      <p:cBhvr>
                                        <p:cTn id="27" dur="500"/>
                                        <p:tgtEl>
                                          <p:spTgt spid="22"/>
                                        </p:tgtEl>
                                      </p:cBhvr>
                                    </p:animEffect>
                                    <p:set>
                                      <p:cBhvr>
                                        <p:cTn id="28" dur="1" fill="hold">
                                          <p:stCondLst>
                                            <p:cond delay="499"/>
                                          </p:stCondLst>
                                        </p:cTn>
                                        <p:tgtEl>
                                          <p:spTgt spid="22"/>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fade">
                                      <p:cBhvr>
                                        <p:cTn id="3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4" grpId="0" animBg="1"/>
      <p:bldP spid="16" grpId="0" animBg="1"/>
      <p:bldP spid="17" grpId="0" animBg="1"/>
      <p:bldP spid="21" grpId="0" animBg="1"/>
      <p:bldP spid="24" grpId="0"/>
      <p:bldP spid="22" grpId="0" animBg="1"/>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1BBCBC-FE93-413E-A817-DBF64E71CD6E}"/>
              </a:ext>
            </a:extLst>
          </p:cNvPr>
          <p:cNvSpPr>
            <a:spLocks noGrp="1"/>
          </p:cNvSpPr>
          <p:nvPr>
            <p:ph type="title"/>
          </p:nvPr>
        </p:nvSpPr>
        <p:spPr/>
        <p:txBody>
          <a:bodyPr/>
          <a:lstStyle/>
          <a:p>
            <a:pPr lvl="0">
              <a:defRPr/>
            </a:pPr>
            <a:r>
              <a:rPr lang="en-GB" kern="1200" dirty="0">
                <a:solidFill>
                  <a:srgbClr val="FFFFFF"/>
                </a:solidFill>
              </a:rPr>
              <a:t>3NF-3 Scaling number facts by 10</a:t>
            </a:r>
            <a:endParaRPr lang="en-GB" dirty="0">
              <a:solidFill>
                <a:srgbClr val="FFFFFF"/>
              </a:solidFill>
            </a:endParaRPr>
          </a:p>
        </p:txBody>
      </p:sp>
      <p:grpSp>
        <p:nvGrpSpPr>
          <p:cNvPr id="6" name="Group 5">
            <a:extLst>
              <a:ext uri="{FF2B5EF4-FFF2-40B4-BE49-F238E27FC236}">
                <a16:creationId xmlns:a16="http://schemas.microsoft.com/office/drawing/2014/main" id="{A2C0F8F5-CE20-4A67-8983-C2B031DBCE72}"/>
              </a:ext>
            </a:extLst>
          </p:cNvPr>
          <p:cNvGrpSpPr/>
          <p:nvPr/>
        </p:nvGrpSpPr>
        <p:grpSpPr>
          <a:xfrm>
            <a:off x="1817865" y="1549989"/>
            <a:ext cx="2995728" cy="3150001"/>
            <a:chOff x="2771799" y="1484313"/>
            <a:chExt cx="2995728" cy="3150001"/>
          </a:xfrm>
        </p:grpSpPr>
        <p:pic>
          <p:nvPicPr>
            <p:cNvPr id="4" name="Picture 3" descr="A picture containing sitting, indoor, window, looking&#10;&#10;Description automatically generated">
              <a:extLst>
                <a:ext uri="{FF2B5EF4-FFF2-40B4-BE49-F238E27FC236}">
                  <a16:creationId xmlns:a16="http://schemas.microsoft.com/office/drawing/2014/main" id="{4498BE7B-7E1E-4065-A235-DB4C7544437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1830282" y="2425830"/>
              <a:ext cx="3150000" cy="1266965"/>
            </a:xfrm>
            <a:prstGeom prst="rect">
              <a:avLst/>
            </a:prstGeom>
          </p:spPr>
        </p:pic>
        <p:pic>
          <p:nvPicPr>
            <p:cNvPr id="5" name="Picture 4" descr="A picture containing sitting, indoor, window, looking&#10;&#10;Description automatically generated">
              <a:extLst>
                <a:ext uri="{FF2B5EF4-FFF2-40B4-BE49-F238E27FC236}">
                  <a16:creationId xmlns:a16="http://schemas.microsoft.com/office/drawing/2014/main" id="{103FEE74-0152-4073-8926-3318DA2126F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3559045" y="2425831"/>
              <a:ext cx="3150000" cy="1266965"/>
            </a:xfrm>
            <a:prstGeom prst="rect">
              <a:avLst/>
            </a:prstGeom>
          </p:spPr>
        </p:pic>
      </p:grpSp>
      <p:pic>
        <p:nvPicPr>
          <p:cNvPr id="10" name="Picture 9">
            <a:extLst>
              <a:ext uri="{FF2B5EF4-FFF2-40B4-BE49-F238E27FC236}">
                <a16:creationId xmlns:a16="http://schemas.microsoft.com/office/drawing/2014/main" id="{C4F50D99-A4DE-4F20-B0BD-B87450CFDADB}"/>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1858876" y="1595675"/>
            <a:ext cx="550800" cy="550800"/>
          </a:xfrm>
          <a:prstGeom prst="rect">
            <a:avLst/>
          </a:prstGeom>
        </p:spPr>
      </p:pic>
      <p:pic>
        <p:nvPicPr>
          <p:cNvPr id="15" name="Picture 14">
            <a:extLst>
              <a:ext uri="{FF2B5EF4-FFF2-40B4-BE49-F238E27FC236}">
                <a16:creationId xmlns:a16="http://schemas.microsoft.com/office/drawing/2014/main" id="{D6D4A821-3DEE-4A23-8164-1ABC3EA35EE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2489530" y="1595675"/>
            <a:ext cx="550800" cy="550800"/>
          </a:xfrm>
          <a:prstGeom prst="rect">
            <a:avLst/>
          </a:prstGeom>
        </p:spPr>
      </p:pic>
      <p:pic>
        <p:nvPicPr>
          <p:cNvPr id="16" name="Picture 15">
            <a:extLst>
              <a:ext uri="{FF2B5EF4-FFF2-40B4-BE49-F238E27FC236}">
                <a16:creationId xmlns:a16="http://schemas.microsoft.com/office/drawing/2014/main" id="{03C758AE-98C2-483C-BAD8-9CF09ADCFECC}"/>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1858876" y="2225675"/>
            <a:ext cx="550800" cy="550800"/>
          </a:xfrm>
          <a:prstGeom prst="rect">
            <a:avLst/>
          </a:prstGeom>
        </p:spPr>
      </p:pic>
      <p:pic>
        <p:nvPicPr>
          <p:cNvPr id="17" name="Picture 16">
            <a:extLst>
              <a:ext uri="{FF2B5EF4-FFF2-40B4-BE49-F238E27FC236}">
                <a16:creationId xmlns:a16="http://schemas.microsoft.com/office/drawing/2014/main" id="{3D30915A-139B-46DD-BDF2-53A6635811B4}"/>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2489530" y="2225675"/>
            <a:ext cx="550800" cy="550800"/>
          </a:xfrm>
          <a:prstGeom prst="rect">
            <a:avLst/>
          </a:prstGeom>
        </p:spPr>
      </p:pic>
      <p:pic>
        <p:nvPicPr>
          <p:cNvPr id="18" name="Picture 17">
            <a:extLst>
              <a:ext uri="{FF2B5EF4-FFF2-40B4-BE49-F238E27FC236}">
                <a16:creationId xmlns:a16="http://schemas.microsoft.com/office/drawing/2014/main" id="{06B87810-1D41-41C0-9AED-22E6CD1D8DE4}"/>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1865574" y="2849434"/>
            <a:ext cx="550800" cy="550800"/>
          </a:xfrm>
          <a:prstGeom prst="rect">
            <a:avLst/>
          </a:prstGeom>
        </p:spPr>
      </p:pic>
      <p:pic>
        <p:nvPicPr>
          <p:cNvPr id="20" name="Picture 19">
            <a:extLst>
              <a:ext uri="{FF2B5EF4-FFF2-40B4-BE49-F238E27FC236}">
                <a16:creationId xmlns:a16="http://schemas.microsoft.com/office/drawing/2014/main" id="{01C412BB-1EDA-4CCC-8785-A3C384E3FA32}"/>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1874536" y="3473933"/>
            <a:ext cx="550800" cy="550800"/>
          </a:xfrm>
          <a:prstGeom prst="rect">
            <a:avLst/>
          </a:prstGeom>
        </p:spPr>
      </p:pic>
      <p:pic>
        <p:nvPicPr>
          <p:cNvPr id="22" name="Picture 21">
            <a:extLst>
              <a:ext uri="{FF2B5EF4-FFF2-40B4-BE49-F238E27FC236}">
                <a16:creationId xmlns:a16="http://schemas.microsoft.com/office/drawing/2014/main" id="{71750A0A-298E-4823-B2C5-773F1964341B}"/>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1858876" y="4097331"/>
            <a:ext cx="550800" cy="550800"/>
          </a:xfrm>
          <a:prstGeom prst="rect">
            <a:avLst/>
          </a:prstGeom>
        </p:spPr>
      </p:pic>
      <p:pic>
        <p:nvPicPr>
          <p:cNvPr id="24" name="Picture 23">
            <a:extLst>
              <a:ext uri="{FF2B5EF4-FFF2-40B4-BE49-F238E27FC236}">
                <a16:creationId xmlns:a16="http://schemas.microsoft.com/office/drawing/2014/main" id="{299C4956-0C71-4D42-88F9-4CBBAB8C65AB}"/>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3596529" y="1596818"/>
            <a:ext cx="550800" cy="548514"/>
          </a:xfrm>
          <a:prstGeom prst="rect">
            <a:avLst/>
          </a:prstGeom>
        </p:spPr>
      </p:pic>
      <p:pic>
        <p:nvPicPr>
          <p:cNvPr id="25" name="Picture 24">
            <a:extLst>
              <a:ext uri="{FF2B5EF4-FFF2-40B4-BE49-F238E27FC236}">
                <a16:creationId xmlns:a16="http://schemas.microsoft.com/office/drawing/2014/main" id="{AC47D067-D0F1-4E6C-8A4D-0AFA645E2A41}"/>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3596529" y="2226818"/>
            <a:ext cx="550800" cy="548514"/>
          </a:xfrm>
          <a:prstGeom prst="rect">
            <a:avLst/>
          </a:prstGeom>
        </p:spPr>
      </p:pic>
      <p:sp>
        <p:nvSpPr>
          <p:cNvPr id="30" name="Rectangle 29">
            <a:extLst>
              <a:ext uri="{FF2B5EF4-FFF2-40B4-BE49-F238E27FC236}">
                <a16:creationId xmlns:a16="http://schemas.microsoft.com/office/drawing/2014/main" id="{2CC2BC58-4E49-4A75-8E95-7EBBD7E0F243}"/>
              </a:ext>
            </a:extLst>
          </p:cNvPr>
          <p:cNvSpPr/>
          <p:nvPr/>
        </p:nvSpPr>
        <p:spPr>
          <a:xfrm>
            <a:off x="2302097" y="4780173"/>
            <a:ext cx="1329211" cy="400110"/>
          </a:xfrm>
          <a:prstGeom prst="rect">
            <a:avLst/>
          </a:prstGeom>
        </p:spPr>
        <p:txBody>
          <a:bodyPr wrap="none">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12 – 5 = 7</a:t>
            </a:r>
          </a:p>
        </p:txBody>
      </p:sp>
      <p:sp>
        <p:nvSpPr>
          <p:cNvPr id="31" name="Rectangle 30">
            <a:extLst>
              <a:ext uri="{FF2B5EF4-FFF2-40B4-BE49-F238E27FC236}">
                <a16:creationId xmlns:a16="http://schemas.microsoft.com/office/drawing/2014/main" id="{36529D23-165F-4205-9CCE-EC20A2A8714D}"/>
              </a:ext>
            </a:extLst>
          </p:cNvPr>
          <p:cNvSpPr/>
          <p:nvPr/>
        </p:nvSpPr>
        <p:spPr>
          <a:xfrm>
            <a:off x="4104644" y="4795411"/>
            <a:ext cx="708660" cy="4001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50" name="Rectangle 49">
            <a:extLst>
              <a:ext uri="{FF2B5EF4-FFF2-40B4-BE49-F238E27FC236}">
                <a16:creationId xmlns:a16="http://schemas.microsoft.com/office/drawing/2014/main" id="{D3BC439A-E026-4A6F-8EAA-AE493B1924C1}"/>
              </a:ext>
            </a:extLst>
          </p:cNvPr>
          <p:cNvSpPr/>
          <p:nvPr/>
        </p:nvSpPr>
        <p:spPr>
          <a:xfrm>
            <a:off x="1142268" y="5166669"/>
            <a:ext cx="3122971" cy="400110"/>
          </a:xfrm>
          <a:prstGeom prst="rect">
            <a:avLst/>
          </a:prstGeom>
        </p:spPr>
        <p:txBody>
          <a:bodyPr wrap="none">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12 tens – 5 tens = 7 tens</a:t>
            </a:r>
          </a:p>
        </p:txBody>
      </p:sp>
      <p:sp>
        <p:nvSpPr>
          <p:cNvPr id="52" name="Rectangle 51">
            <a:extLst>
              <a:ext uri="{FF2B5EF4-FFF2-40B4-BE49-F238E27FC236}">
                <a16:creationId xmlns:a16="http://schemas.microsoft.com/office/drawing/2014/main" id="{FB657E29-4D74-4176-A9B3-B195A9339651}"/>
              </a:ext>
            </a:extLst>
          </p:cNvPr>
          <p:cNvSpPr/>
          <p:nvPr/>
        </p:nvSpPr>
        <p:spPr>
          <a:xfrm>
            <a:off x="2088051" y="5543454"/>
            <a:ext cx="1757212" cy="400110"/>
          </a:xfrm>
          <a:prstGeom prst="rect">
            <a:avLst/>
          </a:prstGeom>
        </p:spPr>
        <p:txBody>
          <a:bodyPr wrap="none">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120 – 50 = 70</a:t>
            </a:r>
          </a:p>
        </p:txBody>
      </p:sp>
      <p:sp>
        <p:nvSpPr>
          <p:cNvPr id="53" name="Rectangle 52">
            <a:extLst>
              <a:ext uri="{FF2B5EF4-FFF2-40B4-BE49-F238E27FC236}">
                <a16:creationId xmlns:a16="http://schemas.microsoft.com/office/drawing/2014/main" id="{898A44FA-D0CD-4C3C-95FE-B12E84466A4F}"/>
              </a:ext>
            </a:extLst>
          </p:cNvPr>
          <p:cNvSpPr/>
          <p:nvPr/>
        </p:nvSpPr>
        <p:spPr>
          <a:xfrm>
            <a:off x="4294823" y="5545407"/>
            <a:ext cx="1801177" cy="4001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pic>
        <p:nvPicPr>
          <p:cNvPr id="62" name="Picture 61">
            <a:extLst>
              <a:ext uri="{FF2B5EF4-FFF2-40B4-BE49-F238E27FC236}">
                <a16:creationId xmlns:a16="http://schemas.microsoft.com/office/drawing/2014/main" id="{17D2F6BD-A8D0-4F95-8187-14F5616440CB}"/>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2505190" y="2843933"/>
            <a:ext cx="550800" cy="548514"/>
          </a:xfrm>
          <a:prstGeom prst="rect">
            <a:avLst/>
          </a:prstGeom>
        </p:spPr>
      </p:pic>
      <p:pic>
        <p:nvPicPr>
          <p:cNvPr id="63" name="Picture 62">
            <a:extLst>
              <a:ext uri="{FF2B5EF4-FFF2-40B4-BE49-F238E27FC236}">
                <a16:creationId xmlns:a16="http://schemas.microsoft.com/office/drawing/2014/main" id="{9A03CC4F-DFDC-400B-BA6D-5285BF961266}"/>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2505190" y="3473933"/>
            <a:ext cx="550800" cy="548514"/>
          </a:xfrm>
          <a:prstGeom prst="rect">
            <a:avLst/>
          </a:prstGeom>
        </p:spPr>
      </p:pic>
      <p:pic>
        <p:nvPicPr>
          <p:cNvPr id="64" name="Picture 63">
            <a:extLst>
              <a:ext uri="{FF2B5EF4-FFF2-40B4-BE49-F238E27FC236}">
                <a16:creationId xmlns:a16="http://schemas.microsoft.com/office/drawing/2014/main" id="{3AC122D6-12E0-497A-939E-7C86B8BE0D8A}"/>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2505190" y="4095096"/>
            <a:ext cx="550800" cy="548514"/>
          </a:xfrm>
          <a:prstGeom prst="rect">
            <a:avLst/>
          </a:prstGeom>
        </p:spPr>
      </p:pic>
      <p:pic>
        <p:nvPicPr>
          <p:cNvPr id="65" name="Picture 64">
            <a:extLst>
              <a:ext uri="{FF2B5EF4-FFF2-40B4-BE49-F238E27FC236}">
                <a16:creationId xmlns:a16="http://schemas.microsoft.com/office/drawing/2014/main" id="{7EC3270E-A7A3-41DB-85BC-8176FE4A6C56}"/>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2505083" y="2842736"/>
            <a:ext cx="550800" cy="550800"/>
          </a:xfrm>
          <a:prstGeom prst="rect">
            <a:avLst/>
          </a:prstGeom>
        </p:spPr>
      </p:pic>
      <p:pic>
        <p:nvPicPr>
          <p:cNvPr id="66" name="Picture 65">
            <a:extLst>
              <a:ext uri="{FF2B5EF4-FFF2-40B4-BE49-F238E27FC236}">
                <a16:creationId xmlns:a16="http://schemas.microsoft.com/office/drawing/2014/main" id="{D6AA00EA-0F44-4069-AA01-E99CED124113}"/>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2503998" y="3473933"/>
            <a:ext cx="550800" cy="550800"/>
          </a:xfrm>
          <a:prstGeom prst="rect">
            <a:avLst/>
          </a:prstGeom>
        </p:spPr>
      </p:pic>
      <p:pic>
        <p:nvPicPr>
          <p:cNvPr id="67" name="Picture 66">
            <a:extLst>
              <a:ext uri="{FF2B5EF4-FFF2-40B4-BE49-F238E27FC236}">
                <a16:creationId xmlns:a16="http://schemas.microsoft.com/office/drawing/2014/main" id="{35C33082-99E1-4C23-A4F4-66947F31003D}"/>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2505083" y="4097331"/>
            <a:ext cx="550800" cy="550800"/>
          </a:xfrm>
          <a:prstGeom prst="rect">
            <a:avLst/>
          </a:prstGeom>
        </p:spPr>
      </p:pic>
      <p:pic>
        <p:nvPicPr>
          <p:cNvPr id="68" name="Picture 67">
            <a:extLst>
              <a:ext uri="{FF2B5EF4-FFF2-40B4-BE49-F238E27FC236}">
                <a16:creationId xmlns:a16="http://schemas.microsoft.com/office/drawing/2014/main" id="{1FD6CFC2-5534-42EE-9F44-54509A9320F9}"/>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3596529" y="1595675"/>
            <a:ext cx="550800" cy="550800"/>
          </a:xfrm>
          <a:prstGeom prst="rect">
            <a:avLst/>
          </a:prstGeom>
        </p:spPr>
      </p:pic>
      <p:pic>
        <p:nvPicPr>
          <p:cNvPr id="69" name="Picture 68">
            <a:extLst>
              <a:ext uri="{FF2B5EF4-FFF2-40B4-BE49-F238E27FC236}">
                <a16:creationId xmlns:a16="http://schemas.microsoft.com/office/drawing/2014/main" id="{D6975802-5786-4A18-831C-996F0A978182}"/>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3596529" y="2225675"/>
            <a:ext cx="550800" cy="550800"/>
          </a:xfrm>
          <a:prstGeom prst="rect">
            <a:avLst/>
          </a:prstGeom>
        </p:spPr>
      </p:pic>
      <p:sp>
        <p:nvSpPr>
          <p:cNvPr id="49" name="Rectangle 48">
            <a:extLst>
              <a:ext uri="{FF2B5EF4-FFF2-40B4-BE49-F238E27FC236}">
                <a16:creationId xmlns:a16="http://schemas.microsoft.com/office/drawing/2014/main" id="{F6A525C1-83B3-4D51-9AD0-6CAFC6A3F44D}"/>
              </a:ext>
            </a:extLst>
          </p:cNvPr>
          <p:cNvSpPr/>
          <p:nvPr/>
        </p:nvSpPr>
        <p:spPr>
          <a:xfrm>
            <a:off x="1705737" y="1288583"/>
            <a:ext cx="3657600" cy="35214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grpSp>
        <p:nvGrpSpPr>
          <p:cNvPr id="32" name="Group 31">
            <a:extLst>
              <a:ext uri="{FF2B5EF4-FFF2-40B4-BE49-F238E27FC236}">
                <a16:creationId xmlns:a16="http://schemas.microsoft.com/office/drawing/2014/main" id="{F7731926-D47E-4113-A19B-EE049EDED6C5}"/>
              </a:ext>
            </a:extLst>
          </p:cNvPr>
          <p:cNvGrpSpPr/>
          <p:nvPr/>
        </p:nvGrpSpPr>
        <p:grpSpPr>
          <a:xfrm>
            <a:off x="1817576" y="1547410"/>
            <a:ext cx="2995727" cy="3152463"/>
            <a:chOff x="2771799" y="1481850"/>
            <a:chExt cx="2995727" cy="3152463"/>
          </a:xfrm>
        </p:grpSpPr>
        <p:pic>
          <p:nvPicPr>
            <p:cNvPr id="33" name="Picture 32" descr="A picture containing sitting, indoor, window, looking&#10;&#10;Description automatically generated">
              <a:extLst>
                <a:ext uri="{FF2B5EF4-FFF2-40B4-BE49-F238E27FC236}">
                  <a16:creationId xmlns:a16="http://schemas.microsoft.com/office/drawing/2014/main" id="{A1602D2A-7996-4C78-B4D1-E30D2B4E7A7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1830282" y="2425830"/>
              <a:ext cx="3150000" cy="1266965"/>
            </a:xfrm>
            <a:prstGeom prst="rect">
              <a:avLst/>
            </a:prstGeom>
          </p:spPr>
        </p:pic>
        <p:pic>
          <p:nvPicPr>
            <p:cNvPr id="34" name="Picture 33" descr="A picture containing sitting, indoor, window, looking&#10;&#10;Description automatically generated">
              <a:extLst>
                <a:ext uri="{FF2B5EF4-FFF2-40B4-BE49-F238E27FC236}">
                  <a16:creationId xmlns:a16="http://schemas.microsoft.com/office/drawing/2014/main" id="{2D9F06E5-257C-4D01-997C-1923CD3D9FB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3559044" y="2423367"/>
              <a:ext cx="3150000" cy="1266965"/>
            </a:xfrm>
            <a:prstGeom prst="rect">
              <a:avLst/>
            </a:prstGeom>
          </p:spPr>
        </p:pic>
      </p:grpSp>
      <p:grpSp>
        <p:nvGrpSpPr>
          <p:cNvPr id="12" name="Group 11">
            <a:extLst>
              <a:ext uri="{FF2B5EF4-FFF2-40B4-BE49-F238E27FC236}">
                <a16:creationId xmlns:a16="http://schemas.microsoft.com/office/drawing/2014/main" id="{C78D6B5C-C87C-4D8E-BAAC-467EC61BBBBE}"/>
              </a:ext>
            </a:extLst>
          </p:cNvPr>
          <p:cNvGrpSpPr/>
          <p:nvPr/>
        </p:nvGrpSpPr>
        <p:grpSpPr>
          <a:xfrm>
            <a:off x="1871322" y="1603711"/>
            <a:ext cx="1167512" cy="3039254"/>
            <a:chOff x="1869267" y="1603711"/>
            <a:chExt cx="1167512" cy="3039254"/>
          </a:xfrm>
        </p:grpSpPr>
        <p:grpSp>
          <p:nvGrpSpPr>
            <p:cNvPr id="116" name="Group 115">
              <a:extLst>
                <a:ext uri="{FF2B5EF4-FFF2-40B4-BE49-F238E27FC236}">
                  <a16:creationId xmlns:a16="http://schemas.microsoft.com/office/drawing/2014/main" id="{3A1C277B-054A-4BC5-B9DF-F1E06E53D830}"/>
                </a:ext>
              </a:extLst>
            </p:cNvPr>
            <p:cNvGrpSpPr/>
            <p:nvPr/>
          </p:nvGrpSpPr>
          <p:grpSpPr>
            <a:xfrm>
              <a:off x="2493516" y="1603711"/>
              <a:ext cx="543263" cy="1168439"/>
              <a:chOff x="3589362" y="1603711"/>
              <a:chExt cx="543263" cy="1168439"/>
            </a:xfrm>
          </p:grpSpPr>
          <p:grpSp>
            <p:nvGrpSpPr>
              <p:cNvPr id="117" name="Group 116">
                <a:extLst>
                  <a:ext uri="{FF2B5EF4-FFF2-40B4-BE49-F238E27FC236}">
                    <a16:creationId xmlns:a16="http://schemas.microsoft.com/office/drawing/2014/main" id="{E4B4E503-0091-4E3A-A78A-06ADF74CA99E}"/>
                  </a:ext>
                </a:extLst>
              </p:cNvPr>
              <p:cNvGrpSpPr/>
              <p:nvPr/>
            </p:nvGrpSpPr>
            <p:grpSpPr>
              <a:xfrm>
                <a:off x="3589362" y="1603711"/>
                <a:ext cx="543263" cy="543263"/>
                <a:chOff x="961427" y="2384629"/>
                <a:chExt cx="543263" cy="543263"/>
              </a:xfrm>
            </p:grpSpPr>
            <p:sp>
              <p:nvSpPr>
                <p:cNvPr id="121" name="Oval 120">
                  <a:extLst>
                    <a:ext uri="{FF2B5EF4-FFF2-40B4-BE49-F238E27FC236}">
                      <a16:creationId xmlns:a16="http://schemas.microsoft.com/office/drawing/2014/main" id="{8DB27662-20D8-43DB-83F4-6A7198D0A2A6}"/>
                    </a:ext>
                  </a:extLst>
                </p:cNvPr>
                <p:cNvSpPr/>
                <p:nvPr/>
              </p:nvSpPr>
              <p:spPr bwMode="auto">
                <a:xfrm>
                  <a:off x="961427" y="2384629"/>
                  <a:ext cx="543263" cy="543263"/>
                </a:xfrm>
                <a:prstGeom prst="ellipse">
                  <a:avLst/>
                </a:prstGeom>
                <a:solidFill>
                  <a:srgbClr val="99CCFF"/>
                </a:solidFill>
                <a:ln w="12700">
                  <a:solidFill>
                    <a:schemeClr val="tx1"/>
                  </a:solidFill>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sp>
              <p:nvSpPr>
                <p:cNvPr id="122" name="Rectangle 121">
                  <a:extLst>
                    <a:ext uri="{FF2B5EF4-FFF2-40B4-BE49-F238E27FC236}">
                      <a16:creationId xmlns:a16="http://schemas.microsoft.com/office/drawing/2014/main" id="{BB81E76C-F7CA-4F04-BCBD-F0C02F262D96}"/>
                    </a:ext>
                  </a:extLst>
                </p:cNvPr>
                <p:cNvSpPr/>
                <p:nvPr/>
              </p:nvSpPr>
              <p:spPr>
                <a:xfrm>
                  <a:off x="998058" y="2456205"/>
                  <a:ext cx="470000" cy="400110"/>
                </a:xfrm>
                <a:prstGeom prst="rect">
                  <a:avLst/>
                </a:prstGeom>
              </p:spPr>
              <p:txBody>
                <a:bodyPr wrap="none">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grpSp>
          <p:grpSp>
            <p:nvGrpSpPr>
              <p:cNvPr id="118" name="Group 117">
                <a:extLst>
                  <a:ext uri="{FF2B5EF4-FFF2-40B4-BE49-F238E27FC236}">
                    <a16:creationId xmlns:a16="http://schemas.microsoft.com/office/drawing/2014/main" id="{7A399513-83C1-40EA-B0E1-E008BC077CDC}"/>
                  </a:ext>
                </a:extLst>
              </p:cNvPr>
              <p:cNvGrpSpPr/>
              <p:nvPr/>
            </p:nvGrpSpPr>
            <p:grpSpPr>
              <a:xfrm>
                <a:off x="3589362" y="2228887"/>
                <a:ext cx="543263" cy="543263"/>
                <a:chOff x="961427" y="2384629"/>
                <a:chExt cx="543263" cy="543263"/>
              </a:xfrm>
            </p:grpSpPr>
            <p:sp>
              <p:nvSpPr>
                <p:cNvPr id="119" name="Oval 118">
                  <a:extLst>
                    <a:ext uri="{FF2B5EF4-FFF2-40B4-BE49-F238E27FC236}">
                      <a16:creationId xmlns:a16="http://schemas.microsoft.com/office/drawing/2014/main" id="{72CBC45D-E622-4901-83B9-745FF183E690}"/>
                    </a:ext>
                  </a:extLst>
                </p:cNvPr>
                <p:cNvSpPr/>
                <p:nvPr/>
              </p:nvSpPr>
              <p:spPr bwMode="auto">
                <a:xfrm>
                  <a:off x="961427" y="2384629"/>
                  <a:ext cx="543263" cy="543263"/>
                </a:xfrm>
                <a:prstGeom prst="ellipse">
                  <a:avLst/>
                </a:prstGeom>
                <a:solidFill>
                  <a:srgbClr val="99CCFF"/>
                </a:solidFill>
                <a:ln w="12700">
                  <a:solidFill>
                    <a:schemeClr val="tx1"/>
                  </a:solidFill>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sp>
              <p:nvSpPr>
                <p:cNvPr id="120" name="Rectangle 119">
                  <a:extLst>
                    <a:ext uri="{FF2B5EF4-FFF2-40B4-BE49-F238E27FC236}">
                      <a16:creationId xmlns:a16="http://schemas.microsoft.com/office/drawing/2014/main" id="{B5915616-5100-470A-B186-95B3F16D15BB}"/>
                    </a:ext>
                  </a:extLst>
                </p:cNvPr>
                <p:cNvSpPr/>
                <p:nvPr/>
              </p:nvSpPr>
              <p:spPr>
                <a:xfrm>
                  <a:off x="998058" y="2456205"/>
                  <a:ext cx="470000" cy="400110"/>
                </a:xfrm>
                <a:prstGeom prst="rect">
                  <a:avLst/>
                </a:prstGeom>
              </p:spPr>
              <p:txBody>
                <a:bodyPr wrap="none">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grpSp>
        </p:grpSp>
        <p:grpSp>
          <p:nvGrpSpPr>
            <p:cNvPr id="123" name="Group 122">
              <a:extLst>
                <a:ext uri="{FF2B5EF4-FFF2-40B4-BE49-F238E27FC236}">
                  <a16:creationId xmlns:a16="http://schemas.microsoft.com/office/drawing/2014/main" id="{D33D3B13-AE92-4477-8890-5B6DAA307898}"/>
                </a:ext>
              </a:extLst>
            </p:cNvPr>
            <p:cNvGrpSpPr/>
            <p:nvPr/>
          </p:nvGrpSpPr>
          <p:grpSpPr>
            <a:xfrm>
              <a:off x="1871795" y="2862022"/>
              <a:ext cx="543263" cy="1780943"/>
              <a:chOff x="2487584" y="2862022"/>
              <a:chExt cx="543263" cy="1780943"/>
            </a:xfrm>
          </p:grpSpPr>
          <p:grpSp>
            <p:nvGrpSpPr>
              <p:cNvPr id="124" name="Group 123">
                <a:extLst>
                  <a:ext uri="{FF2B5EF4-FFF2-40B4-BE49-F238E27FC236}">
                    <a16:creationId xmlns:a16="http://schemas.microsoft.com/office/drawing/2014/main" id="{69E00647-68DF-48A2-AB4B-CCC80F9FBC60}"/>
                  </a:ext>
                </a:extLst>
              </p:cNvPr>
              <p:cNvGrpSpPr/>
              <p:nvPr/>
            </p:nvGrpSpPr>
            <p:grpSpPr>
              <a:xfrm>
                <a:off x="2487584" y="2862022"/>
                <a:ext cx="543263" cy="543263"/>
                <a:chOff x="961427" y="2384629"/>
                <a:chExt cx="543263" cy="543263"/>
              </a:xfrm>
            </p:grpSpPr>
            <p:sp>
              <p:nvSpPr>
                <p:cNvPr id="131" name="Oval 130">
                  <a:extLst>
                    <a:ext uri="{FF2B5EF4-FFF2-40B4-BE49-F238E27FC236}">
                      <a16:creationId xmlns:a16="http://schemas.microsoft.com/office/drawing/2014/main" id="{FF716E89-AC45-4EE4-BBD7-37FFAA5A5AE1}"/>
                    </a:ext>
                  </a:extLst>
                </p:cNvPr>
                <p:cNvSpPr/>
                <p:nvPr/>
              </p:nvSpPr>
              <p:spPr bwMode="auto">
                <a:xfrm>
                  <a:off x="961427" y="2384629"/>
                  <a:ext cx="543263" cy="543263"/>
                </a:xfrm>
                <a:prstGeom prst="ellipse">
                  <a:avLst/>
                </a:prstGeom>
                <a:solidFill>
                  <a:srgbClr val="99CCFF"/>
                </a:solidFill>
                <a:ln w="12700">
                  <a:solidFill>
                    <a:schemeClr val="tx1"/>
                  </a:solidFill>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sp>
              <p:nvSpPr>
                <p:cNvPr id="132" name="Rectangle 131">
                  <a:extLst>
                    <a:ext uri="{FF2B5EF4-FFF2-40B4-BE49-F238E27FC236}">
                      <a16:creationId xmlns:a16="http://schemas.microsoft.com/office/drawing/2014/main" id="{5E311433-112C-488D-BBA1-700992E47ADF}"/>
                    </a:ext>
                  </a:extLst>
                </p:cNvPr>
                <p:cNvSpPr/>
                <p:nvPr/>
              </p:nvSpPr>
              <p:spPr>
                <a:xfrm>
                  <a:off x="998058" y="2456205"/>
                  <a:ext cx="470000" cy="400110"/>
                </a:xfrm>
                <a:prstGeom prst="rect">
                  <a:avLst/>
                </a:prstGeom>
              </p:spPr>
              <p:txBody>
                <a:bodyPr wrap="none">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grpSp>
          <p:grpSp>
            <p:nvGrpSpPr>
              <p:cNvPr id="125" name="Group 124">
                <a:extLst>
                  <a:ext uri="{FF2B5EF4-FFF2-40B4-BE49-F238E27FC236}">
                    <a16:creationId xmlns:a16="http://schemas.microsoft.com/office/drawing/2014/main" id="{5D513B4D-9AFC-4773-BF0E-2386F0F6114E}"/>
                  </a:ext>
                </a:extLst>
              </p:cNvPr>
              <p:cNvGrpSpPr/>
              <p:nvPr/>
            </p:nvGrpSpPr>
            <p:grpSpPr>
              <a:xfrm>
                <a:off x="2487584" y="3476286"/>
                <a:ext cx="543263" cy="543263"/>
                <a:chOff x="961427" y="2384629"/>
                <a:chExt cx="543263" cy="543263"/>
              </a:xfrm>
            </p:grpSpPr>
            <p:sp>
              <p:nvSpPr>
                <p:cNvPr id="129" name="Oval 128">
                  <a:extLst>
                    <a:ext uri="{FF2B5EF4-FFF2-40B4-BE49-F238E27FC236}">
                      <a16:creationId xmlns:a16="http://schemas.microsoft.com/office/drawing/2014/main" id="{D8446F45-B80F-4F7F-982E-10E3F23F0C8C}"/>
                    </a:ext>
                  </a:extLst>
                </p:cNvPr>
                <p:cNvSpPr/>
                <p:nvPr/>
              </p:nvSpPr>
              <p:spPr bwMode="auto">
                <a:xfrm>
                  <a:off x="961427" y="2384629"/>
                  <a:ext cx="543263" cy="543263"/>
                </a:xfrm>
                <a:prstGeom prst="ellipse">
                  <a:avLst/>
                </a:prstGeom>
                <a:solidFill>
                  <a:srgbClr val="99CCFF"/>
                </a:solidFill>
                <a:ln w="12700">
                  <a:solidFill>
                    <a:schemeClr val="tx1"/>
                  </a:solidFill>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sp>
              <p:nvSpPr>
                <p:cNvPr id="130" name="Rectangle 129">
                  <a:extLst>
                    <a:ext uri="{FF2B5EF4-FFF2-40B4-BE49-F238E27FC236}">
                      <a16:creationId xmlns:a16="http://schemas.microsoft.com/office/drawing/2014/main" id="{340195F6-4251-47F1-B674-F78DE0C91A1A}"/>
                    </a:ext>
                  </a:extLst>
                </p:cNvPr>
                <p:cNvSpPr/>
                <p:nvPr/>
              </p:nvSpPr>
              <p:spPr>
                <a:xfrm>
                  <a:off x="998058" y="2456205"/>
                  <a:ext cx="470000" cy="400110"/>
                </a:xfrm>
                <a:prstGeom prst="rect">
                  <a:avLst/>
                </a:prstGeom>
              </p:spPr>
              <p:txBody>
                <a:bodyPr wrap="none">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grpSp>
          <p:grpSp>
            <p:nvGrpSpPr>
              <p:cNvPr id="126" name="Group 125">
                <a:extLst>
                  <a:ext uri="{FF2B5EF4-FFF2-40B4-BE49-F238E27FC236}">
                    <a16:creationId xmlns:a16="http://schemas.microsoft.com/office/drawing/2014/main" id="{F86B762B-9335-4E4A-B485-4935F3A11BE6}"/>
                  </a:ext>
                </a:extLst>
              </p:cNvPr>
              <p:cNvGrpSpPr/>
              <p:nvPr/>
            </p:nvGrpSpPr>
            <p:grpSpPr>
              <a:xfrm>
                <a:off x="2487584" y="4099702"/>
                <a:ext cx="543263" cy="543263"/>
                <a:chOff x="961427" y="2384629"/>
                <a:chExt cx="543263" cy="543263"/>
              </a:xfrm>
            </p:grpSpPr>
            <p:sp>
              <p:nvSpPr>
                <p:cNvPr id="127" name="Oval 126">
                  <a:extLst>
                    <a:ext uri="{FF2B5EF4-FFF2-40B4-BE49-F238E27FC236}">
                      <a16:creationId xmlns:a16="http://schemas.microsoft.com/office/drawing/2014/main" id="{D0C66F29-7316-47C1-9A54-CDEC85196A05}"/>
                    </a:ext>
                  </a:extLst>
                </p:cNvPr>
                <p:cNvSpPr/>
                <p:nvPr/>
              </p:nvSpPr>
              <p:spPr bwMode="auto">
                <a:xfrm>
                  <a:off x="961427" y="2384629"/>
                  <a:ext cx="543263" cy="543263"/>
                </a:xfrm>
                <a:prstGeom prst="ellipse">
                  <a:avLst/>
                </a:prstGeom>
                <a:solidFill>
                  <a:srgbClr val="99CCFF"/>
                </a:solidFill>
                <a:ln w="12700">
                  <a:solidFill>
                    <a:schemeClr val="tx1"/>
                  </a:solidFill>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sp>
              <p:nvSpPr>
                <p:cNvPr id="128" name="Rectangle 127">
                  <a:extLst>
                    <a:ext uri="{FF2B5EF4-FFF2-40B4-BE49-F238E27FC236}">
                      <a16:creationId xmlns:a16="http://schemas.microsoft.com/office/drawing/2014/main" id="{D31799C9-4EAA-4F57-8CA2-61DFA446470B}"/>
                    </a:ext>
                  </a:extLst>
                </p:cNvPr>
                <p:cNvSpPr/>
                <p:nvPr/>
              </p:nvSpPr>
              <p:spPr>
                <a:xfrm>
                  <a:off x="998058" y="2456205"/>
                  <a:ext cx="470000" cy="400110"/>
                </a:xfrm>
                <a:prstGeom prst="rect">
                  <a:avLst/>
                </a:prstGeom>
              </p:spPr>
              <p:txBody>
                <a:bodyPr wrap="none">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grpSp>
        </p:grpSp>
        <p:grpSp>
          <p:nvGrpSpPr>
            <p:cNvPr id="133" name="Group 132">
              <a:extLst>
                <a:ext uri="{FF2B5EF4-FFF2-40B4-BE49-F238E27FC236}">
                  <a16:creationId xmlns:a16="http://schemas.microsoft.com/office/drawing/2014/main" id="{52F6D7DA-25AF-4F41-950C-02C8B6E68551}"/>
                </a:ext>
              </a:extLst>
            </p:cNvPr>
            <p:cNvGrpSpPr/>
            <p:nvPr/>
          </p:nvGrpSpPr>
          <p:grpSpPr>
            <a:xfrm>
              <a:off x="1869267" y="1603711"/>
              <a:ext cx="543263" cy="1168439"/>
              <a:chOff x="3589362" y="1603711"/>
              <a:chExt cx="543263" cy="1168439"/>
            </a:xfrm>
          </p:grpSpPr>
          <p:grpSp>
            <p:nvGrpSpPr>
              <p:cNvPr id="134" name="Group 133">
                <a:extLst>
                  <a:ext uri="{FF2B5EF4-FFF2-40B4-BE49-F238E27FC236}">
                    <a16:creationId xmlns:a16="http://schemas.microsoft.com/office/drawing/2014/main" id="{77478A68-4D1D-4361-ACE7-92613B5D9E39}"/>
                  </a:ext>
                </a:extLst>
              </p:cNvPr>
              <p:cNvGrpSpPr/>
              <p:nvPr/>
            </p:nvGrpSpPr>
            <p:grpSpPr>
              <a:xfrm>
                <a:off x="3589362" y="1603711"/>
                <a:ext cx="543263" cy="543263"/>
                <a:chOff x="961427" y="2384629"/>
                <a:chExt cx="543263" cy="543263"/>
              </a:xfrm>
            </p:grpSpPr>
            <p:sp>
              <p:nvSpPr>
                <p:cNvPr id="138" name="Oval 137">
                  <a:extLst>
                    <a:ext uri="{FF2B5EF4-FFF2-40B4-BE49-F238E27FC236}">
                      <a16:creationId xmlns:a16="http://schemas.microsoft.com/office/drawing/2014/main" id="{D7330680-7834-4FEF-A10E-39B1D9374EC5}"/>
                    </a:ext>
                  </a:extLst>
                </p:cNvPr>
                <p:cNvSpPr/>
                <p:nvPr/>
              </p:nvSpPr>
              <p:spPr bwMode="auto">
                <a:xfrm>
                  <a:off x="961427" y="2384629"/>
                  <a:ext cx="543263" cy="543263"/>
                </a:xfrm>
                <a:prstGeom prst="ellipse">
                  <a:avLst/>
                </a:prstGeom>
                <a:solidFill>
                  <a:srgbClr val="99CCFF"/>
                </a:solidFill>
                <a:ln w="12700">
                  <a:solidFill>
                    <a:schemeClr val="tx1"/>
                  </a:solidFill>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sp>
              <p:nvSpPr>
                <p:cNvPr id="139" name="Rectangle 138">
                  <a:extLst>
                    <a:ext uri="{FF2B5EF4-FFF2-40B4-BE49-F238E27FC236}">
                      <a16:creationId xmlns:a16="http://schemas.microsoft.com/office/drawing/2014/main" id="{30262856-69DF-4F82-A318-BBC741B5C187}"/>
                    </a:ext>
                  </a:extLst>
                </p:cNvPr>
                <p:cNvSpPr/>
                <p:nvPr/>
              </p:nvSpPr>
              <p:spPr>
                <a:xfrm>
                  <a:off x="998058" y="2456205"/>
                  <a:ext cx="470000" cy="400110"/>
                </a:xfrm>
                <a:prstGeom prst="rect">
                  <a:avLst/>
                </a:prstGeom>
              </p:spPr>
              <p:txBody>
                <a:bodyPr wrap="none">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grpSp>
          <p:grpSp>
            <p:nvGrpSpPr>
              <p:cNvPr id="135" name="Group 134">
                <a:extLst>
                  <a:ext uri="{FF2B5EF4-FFF2-40B4-BE49-F238E27FC236}">
                    <a16:creationId xmlns:a16="http://schemas.microsoft.com/office/drawing/2014/main" id="{5B65C145-694B-48E1-B080-015E0A6D5D65}"/>
                  </a:ext>
                </a:extLst>
              </p:cNvPr>
              <p:cNvGrpSpPr/>
              <p:nvPr/>
            </p:nvGrpSpPr>
            <p:grpSpPr>
              <a:xfrm>
                <a:off x="3589362" y="2228887"/>
                <a:ext cx="543263" cy="543263"/>
                <a:chOff x="961427" y="2384629"/>
                <a:chExt cx="543263" cy="543263"/>
              </a:xfrm>
            </p:grpSpPr>
            <p:sp>
              <p:nvSpPr>
                <p:cNvPr id="136" name="Oval 135">
                  <a:extLst>
                    <a:ext uri="{FF2B5EF4-FFF2-40B4-BE49-F238E27FC236}">
                      <a16:creationId xmlns:a16="http://schemas.microsoft.com/office/drawing/2014/main" id="{A200A43D-32E5-46F2-9F82-4A8BB6CCF463}"/>
                    </a:ext>
                  </a:extLst>
                </p:cNvPr>
                <p:cNvSpPr/>
                <p:nvPr/>
              </p:nvSpPr>
              <p:spPr bwMode="auto">
                <a:xfrm>
                  <a:off x="961427" y="2384629"/>
                  <a:ext cx="543263" cy="543263"/>
                </a:xfrm>
                <a:prstGeom prst="ellipse">
                  <a:avLst/>
                </a:prstGeom>
                <a:solidFill>
                  <a:srgbClr val="99CCFF"/>
                </a:solidFill>
                <a:ln w="12700">
                  <a:solidFill>
                    <a:schemeClr val="tx1"/>
                  </a:solidFill>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sp>
              <p:nvSpPr>
                <p:cNvPr id="137" name="Rectangle 136">
                  <a:extLst>
                    <a:ext uri="{FF2B5EF4-FFF2-40B4-BE49-F238E27FC236}">
                      <a16:creationId xmlns:a16="http://schemas.microsoft.com/office/drawing/2014/main" id="{2B9F7C0A-46C6-4DE1-8C21-D024113995C6}"/>
                    </a:ext>
                  </a:extLst>
                </p:cNvPr>
                <p:cNvSpPr/>
                <p:nvPr/>
              </p:nvSpPr>
              <p:spPr>
                <a:xfrm>
                  <a:off x="998058" y="2456205"/>
                  <a:ext cx="470000" cy="400110"/>
                </a:xfrm>
                <a:prstGeom prst="rect">
                  <a:avLst/>
                </a:prstGeom>
              </p:spPr>
              <p:txBody>
                <a:bodyPr wrap="none">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grpSp>
        </p:grpSp>
      </p:grpSp>
      <p:grpSp>
        <p:nvGrpSpPr>
          <p:cNvPr id="13" name="Group 12">
            <a:extLst>
              <a:ext uri="{FF2B5EF4-FFF2-40B4-BE49-F238E27FC236}">
                <a16:creationId xmlns:a16="http://schemas.microsoft.com/office/drawing/2014/main" id="{5ED4D1BD-4400-4C3B-8582-341FE578CFA2}"/>
              </a:ext>
            </a:extLst>
          </p:cNvPr>
          <p:cNvGrpSpPr/>
          <p:nvPr/>
        </p:nvGrpSpPr>
        <p:grpSpPr>
          <a:xfrm>
            <a:off x="2496077" y="1601180"/>
            <a:ext cx="1648741" cy="3042104"/>
            <a:chOff x="2482795" y="1605798"/>
            <a:chExt cx="1648741" cy="3042104"/>
          </a:xfrm>
        </p:grpSpPr>
        <p:grpSp>
          <p:nvGrpSpPr>
            <p:cNvPr id="140" name="Group 139">
              <a:extLst>
                <a:ext uri="{FF2B5EF4-FFF2-40B4-BE49-F238E27FC236}">
                  <a16:creationId xmlns:a16="http://schemas.microsoft.com/office/drawing/2014/main" id="{A493E3A3-8ABD-462E-A5FD-B500086835C0}"/>
                </a:ext>
              </a:extLst>
            </p:cNvPr>
            <p:cNvGrpSpPr/>
            <p:nvPr/>
          </p:nvGrpSpPr>
          <p:grpSpPr>
            <a:xfrm>
              <a:off x="2482795" y="2866582"/>
              <a:ext cx="543263" cy="543263"/>
              <a:chOff x="966045" y="1671562"/>
              <a:chExt cx="543263" cy="543263"/>
            </a:xfrm>
          </p:grpSpPr>
          <p:sp>
            <p:nvSpPr>
              <p:cNvPr id="141" name="Oval 140">
                <a:extLst>
                  <a:ext uri="{FF2B5EF4-FFF2-40B4-BE49-F238E27FC236}">
                    <a16:creationId xmlns:a16="http://schemas.microsoft.com/office/drawing/2014/main" id="{50A01305-9CD6-4148-9975-27C1E72D18BE}"/>
                  </a:ext>
                </a:extLst>
              </p:cNvPr>
              <p:cNvSpPr/>
              <p:nvPr/>
            </p:nvSpPr>
            <p:spPr bwMode="auto">
              <a:xfrm>
                <a:off x="966045" y="1671562"/>
                <a:ext cx="543263" cy="543263"/>
              </a:xfrm>
              <a:prstGeom prst="ellipse">
                <a:avLst/>
              </a:prstGeom>
              <a:solidFill>
                <a:srgbClr val="FF7C80"/>
              </a:solidFill>
              <a:ln w="12700">
                <a:solidFill>
                  <a:schemeClr val="tx1"/>
                </a:solidFill>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i="0" u="none" strike="noStrike" cap="none" normalizeH="0" baseline="0">
                  <a:ln>
                    <a:noFill/>
                  </a:ln>
                  <a:solidFill>
                    <a:schemeClr val="tx1"/>
                  </a:solidFill>
                  <a:effectLst/>
                  <a:latin typeface="Arial" charset="0"/>
                </a:endParaRPr>
              </a:p>
            </p:txBody>
          </p:sp>
          <p:sp>
            <p:nvSpPr>
              <p:cNvPr id="142" name="Rectangle 141">
                <a:extLst>
                  <a:ext uri="{FF2B5EF4-FFF2-40B4-BE49-F238E27FC236}">
                    <a16:creationId xmlns:a16="http://schemas.microsoft.com/office/drawing/2014/main" id="{FC2DAB8D-90BF-413B-B718-87E1FEF1C743}"/>
                  </a:ext>
                </a:extLst>
              </p:cNvPr>
              <p:cNvSpPr/>
              <p:nvPr/>
            </p:nvSpPr>
            <p:spPr>
              <a:xfrm>
                <a:off x="998058" y="1741140"/>
                <a:ext cx="470000" cy="400110"/>
              </a:xfrm>
              <a:prstGeom prst="rect">
                <a:avLst/>
              </a:prstGeom>
            </p:spPr>
            <p:txBody>
              <a:bodyPr wrap="none">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grpSp>
        <p:grpSp>
          <p:nvGrpSpPr>
            <p:cNvPr id="149" name="Group 148">
              <a:extLst>
                <a:ext uri="{FF2B5EF4-FFF2-40B4-BE49-F238E27FC236}">
                  <a16:creationId xmlns:a16="http://schemas.microsoft.com/office/drawing/2014/main" id="{7A87170B-5937-4FFA-9F34-F42E2D47534C}"/>
                </a:ext>
              </a:extLst>
            </p:cNvPr>
            <p:cNvGrpSpPr/>
            <p:nvPr/>
          </p:nvGrpSpPr>
          <p:grpSpPr>
            <a:xfrm>
              <a:off x="2482795" y="3480710"/>
              <a:ext cx="543263" cy="543263"/>
              <a:chOff x="966045" y="1671562"/>
              <a:chExt cx="543263" cy="543263"/>
            </a:xfrm>
          </p:grpSpPr>
          <p:sp>
            <p:nvSpPr>
              <p:cNvPr id="150" name="Oval 149">
                <a:extLst>
                  <a:ext uri="{FF2B5EF4-FFF2-40B4-BE49-F238E27FC236}">
                    <a16:creationId xmlns:a16="http://schemas.microsoft.com/office/drawing/2014/main" id="{41F74466-6364-4E18-99B8-2909B6094EC3}"/>
                  </a:ext>
                </a:extLst>
              </p:cNvPr>
              <p:cNvSpPr/>
              <p:nvPr/>
            </p:nvSpPr>
            <p:spPr bwMode="auto">
              <a:xfrm>
                <a:off x="966045" y="1671562"/>
                <a:ext cx="543263" cy="543263"/>
              </a:xfrm>
              <a:prstGeom prst="ellipse">
                <a:avLst/>
              </a:prstGeom>
              <a:solidFill>
                <a:srgbClr val="FF7C80"/>
              </a:solidFill>
              <a:ln w="12700">
                <a:solidFill>
                  <a:schemeClr val="tx1"/>
                </a:solidFill>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i="0" u="none" strike="noStrike" cap="none" normalizeH="0" baseline="0">
                  <a:ln>
                    <a:noFill/>
                  </a:ln>
                  <a:solidFill>
                    <a:schemeClr val="tx1"/>
                  </a:solidFill>
                  <a:effectLst/>
                  <a:latin typeface="Arial" charset="0"/>
                </a:endParaRPr>
              </a:p>
            </p:txBody>
          </p:sp>
          <p:sp>
            <p:nvSpPr>
              <p:cNvPr id="151" name="Rectangle 150">
                <a:extLst>
                  <a:ext uri="{FF2B5EF4-FFF2-40B4-BE49-F238E27FC236}">
                    <a16:creationId xmlns:a16="http://schemas.microsoft.com/office/drawing/2014/main" id="{3491CCC0-9713-4F30-9FD5-B1C03AE07521}"/>
                  </a:ext>
                </a:extLst>
              </p:cNvPr>
              <p:cNvSpPr/>
              <p:nvPr/>
            </p:nvSpPr>
            <p:spPr>
              <a:xfrm>
                <a:off x="998058" y="1741140"/>
                <a:ext cx="470000" cy="400110"/>
              </a:xfrm>
              <a:prstGeom prst="rect">
                <a:avLst/>
              </a:prstGeom>
            </p:spPr>
            <p:txBody>
              <a:bodyPr wrap="none">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grpSp>
        <p:grpSp>
          <p:nvGrpSpPr>
            <p:cNvPr id="152" name="Group 151">
              <a:extLst>
                <a:ext uri="{FF2B5EF4-FFF2-40B4-BE49-F238E27FC236}">
                  <a16:creationId xmlns:a16="http://schemas.microsoft.com/office/drawing/2014/main" id="{B85CEE06-B776-486B-AE49-979F5B9B47EB}"/>
                </a:ext>
              </a:extLst>
            </p:cNvPr>
            <p:cNvGrpSpPr/>
            <p:nvPr/>
          </p:nvGrpSpPr>
          <p:grpSpPr>
            <a:xfrm>
              <a:off x="2482795" y="4104639"/>
              <a:ext cx="543263" cy="543263"/>
              <a:chOff x="966045" y="1671562"/>
              <a:chExt cx="543263" cy="543263"/>
            </a:xfrm>
          </p:grpSpPr>
          <p:sp>
            <p:nvSpPr>
              <p:cNvPr id="153" name="Oval 152">
                <a:extLst>
                  <a:ext uri="{FF2B5EF4-FFF2-40B4-BE49-F238E27FC236}">
                    <a16:creationId xmlns:a16="http://schemas.microsoft.com/office/drawing/2014/main" id="{970865B3-383C-4066-B5E3-BC18EBF63FE3}"/>
                  </a:ext>
                </a:extLst>
              </p:cNvPr>
              <p:cNvSpPr/>
              <p:nvPr/>
            </p:nvSpPr>
            <p:spPr bwMode="auto">
              <a:xfrm>
                <a:off x="966045" y="1671562"/>
                <a:ext cx="543263" cy="543263"/>
              </a:xfrm>
              <a:prstGeom prst="ellipse">
                <a:avLst/>
              </a:prstGeom>
              <a:solidFill>
                <a:srgbClr val="FF7C80"/>
              </a:solidFill>
              <a:ln w="12700">
                <a:solidFill>
                  <a:schemeClr val="tx1"/>
                </a:solidFill>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i="0" u="none" strike="noStrike" cap="none" normalizeH="0" baseline="0">
                  <a:ln>
                    <a:noFill/>
                  </a:ln>
                  <a:solidFill>
                    <a:schemeClr val="tx1"/>
                  </a:solidFill>
                  <a:effectLst/>
                  <a:latin typeface="Arial" charset="0"/>
                </a:endParaRPr>
              </a:p>
            </p:txBody>
          </p:sp>
          <p:sp>
            <p:nvSpPr>
              <p:cNvPr id="154" name="Rectangle 153">
                <a:extLst>
                  <a:ext uri="{FF2B5EF4-FFF2-40B4-BE49-F238E27FC236}">
                    <a16:creationId xmlns:a16="http://schemas.microsoft.com/office/drawing/2014/main" id="{DFF3091A-626B-4CDE-9ECB-7F2969031E43}"/>
                  </a:ext>
                </a:extLst>
              </p:cNvPr>
              <p:cNvSpPr/>
              <p:nvPr/>
            </p:nvSpPr>
            <p:spPr>
              <a:xfrm>
                <a:off x="998058" y="1741140"/>
                <a:ext cx="470000" cy="400110"/>
              </a:xfrm>
              <a:prstGeom prst="rect">
                <a:avLst/>
              </a:prstGeom>
            </p:spPr>
            <p:txBody>
              <a:bodyPr wrap="none">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grpSp>
        <p:grpSp>
          <p:nvGrpSpPr>
            <p:cNvPr id="155" name="Group 154">
              <a:extLst>
                <a:ext uri="{FF2B5EF4-FFF2-40B4-BE49-F238E27FC236}">
                  <a16:creationId xmlns:a16="http://schemas.microsoft.com/office/drawing/2014/main" id="{A781B909-FE1E-4E35-930A-8B7E3A834CF3}"/>
                </a:ext>
              </a:extLst>
            </p:cNvPr>
            <p:cNvGrpSpPr/>
            <p:nvPr/>
          </p:nvGrpSpPr>
          <p:grpSpPr>
            <a:xfrm>
              <a:off x="3588273" y="1605798"/>
              <a:ext cx="543263" cy="543263"/>
              <a:chOff x="966045" y="1671562"/>
              <a:chExt cx="543263" cy="543263"/>
            </a:xfrm>
          </p:grpSpPr>
          <p:sp>
            <p:nvSpPr>
              <p:cNvPr id="156" name="Oval 155">
                <a:extLst>
                  <a:ext uri="{FF2B5EF4-FFF2-40B4-BE49-F238E27FC236}">
                    <a16:creationId xmlns:a16="http://schemas.microsoft.com/office/drawing/2014/main" id="{8A3C9756-BA5E-4C31-B227-3BED0A33530B}"/>
                  </a:ext>
                </a:extLst>
              </p:cNvPr>
              <p:cNvSpPr/>
              <p:nvPr/>
            </p:nvSpPr>
            <p:spPr bwMode="auto">
              <a:xfrm>
                <a:off x="966045" y="1671562"/>
                <a:ext cx="543263" cy="543263"/>
              </a:xfrm>
              <a:prstGeom prst="ellipse">
                <a:avLst/>
              </a:prstGeom>
              <a:solidFill>
                <a:srgbClr val="FF7C80"/>
              </a:solidFill>
              <a:ln w="12700">
                <a:solidFill>
                  <a:schemeClr val="tx1"/>
                </a:solidFill>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i="0" u="none" strike="noStrike" cap="none" normalizeH="0" baseline="0">
                  <a:ln>
                    <a:noFill/>
                  </a:ln>
                  <a:solidFill>
                    <a:schemeClr val="tx1"/>
                  </a:solidFill>
                  <a:effectLst/>
                  <a:latin typeface="Arial" charset="0"/>
                </a:endParaRPr>
              </a:p>
            </p:txBody>
          </p:sp>
          <p:sp>
            <p:nvSpPr>
              <p:cNvPr id="157" name="Rectangle 156">
                <a:extLst>
                  <a:ext uri="{FF2B5EF4-FFF2-40B4-BE49-F238E27FC236}">
                    <a16:creationId xmlns:a16="http://schemas.microsoft.com/office/drawing/2014/main" id="{639BCA66-E19C-490E-99EB-5891CB39F1FC}"/>
                  </a:ext>
                </a:extLst>
              </p:cNvPr>
              <p:cNvSpPr/>
              <p:nvPr/>
            </p:nvSpPr>
            <p:spPr>
              <a:xfrm>
                <a:off x="998058" y="1741140"/>
                <a:ext cx="470000" cy="400110"/>
              </a:xfrm>
              <a:prstGeom prst="rect">
                <a:avLst/>
              </a:prstGeom>
            </p:spPr>
            <p:txBody>
              <a:bodyPr wrap="none">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grpSp>
        <p:grpSp>
          <p:nvGrpSpPr>
            <p:cNvPr id="158" name="Group 157">
              <a:extLst>
                <a:ext uri="{FF2B5EF4-FFF2-40B4-BE49-F238E27FC236}">
                  <a16:creationId xmlns:a16="http://schemas.microsoft.com/office/drawing/2014/main" id="{23EFC906-6FA8-48B2-9527-61F09151B344}"/>
                </a:ext>
              </a:extLst>
            </p:cNvPr>
            <p:cNvGrpSpPr/>
            <p:nvPr/>
          </p:nvGrpSpPr>
          <p:grpSpPr>
            <a:xfrm>
              <a:off x="3588273" y="2229727"/>
              <a:ext cx="543263" cy="543263"/>
              <a:chOff x="966045" y="1671562"/>
              <a:chExt cx="543263" cy="543263"/>
            </a:xfrm>
          </p:grpSpPr>
          <p:sp>
            <p:nvSpPr>
              <p:cNvPr id="159" name="Oval 158">
                <a:extLst>
                  <a:ext uri="{FF2B5EF4-FFF2-40B4-BE49-F238E27FC236}">
                    <a16:creationId xmlns:a16="http://schemas.microsoft.com/office/drawing/2014/main" id="{6D109106-D81F-4DB2-AAE8-ABBA647AFE11}"/>
                  </a:ext>
                </a:extLst>
              </p:cNvPr>
              <p:cNvSpPr/>
              <p:nvPr/>
            </p:nvSpPr>
            <p:spPr bwMode="auto">
              <a:xfrm>
                <a:off x="966045" y="1671562"/>
                <a:ext cx="543263" cy="543263"/>
              </a:xfrm>
              <a:prstGeom prst="ellipse">
                <a:avLst/>
              </a:prstGeom>
              <a:solidFill>
                <a:srgbClr val="FF7C80"/>
              </a:solidFill>
              <a:ln w="12700">
                <a:solidFill>
                  <a:schemeClr val="tx1"/>
                </a:solidFill>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i="0" u="none" strike="noStrike" cap="none" normalizeH="0" baseline="0">
                  <a:ln>
                    <a:noFill/>
                  </a:ln>
                  <a:solidFill>
                    <a:schemeClr val="tx1"/>
                  </a:solidFill>
                  <a:effectLst/>
                  <a:latin typeface="Arial" charset="0"/>
                </a:endParaRPr>
              </a:p>
            </p:txBody>
          </p:sp>
          <p:sp>
            <p:nvSpPr>
              <p:cNvPr id="160" name="Rectangle 159">
                <a:extLst>
                  <a:ext uri="{FF2B5EF4-FFF2-40B4-BE49-F238E27FC236}">
                    <a16:creationId xmlns:a16="http://schemas.microsoft.com/office/drawing/2014/main" id="{69DF1F87-5E21-47B8-B60E-ED30B3F607FE}"/>
                  </a:ext>
                </a:extLst>
              </p:cNvPr>
              <p:cNvSpPr/>
              <p:nvPr/>
            </p:nvSpPr>
            <p:spPr>
              <a:xfrm>
                <a:off x="998058" y="1741140"/>
                <a:ext cx="470000" cy="400110"/>
              </a:xfrm>
              <a:prstGeom prst="rect">
                <a:avLst/>
              </a:prstGeom>
            </p:spPr>
            <p:txBody>
              <a:bodyPr wrap="none">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grpSp>
      </p:grpSp>
      <p:grpSp>
        <p:nvGrpSpPr>
          <p:cNvPr id="8" name="Group 7">
            <a:extLst>
              <a:ext uri="{FF2B5EF4-FFF2-40B4-BE49-F238E27FC236}">
                <a16:creationId xmlns:a16="http://schemas.microsoft.com/office/drawing/2014/main" id="{95DFA29F-D087-4747-888E-5156E736020A}"/>
              </a:ext>
            </a:extLst>
          </p:cNvPr>
          <p:cNvGrpSpPr/>
          <p:nvPr/>
        </p:nvGrpSpPr>
        <p:grpSpPr>
          <a:xfrm>
            <a:off x="3597349" y="1603711"/>
            <a:ext cx="543263" cy="1168439"/>
            <a:chOff x="3589362" y="1603711"/>
            <a:chExt cx="543263" cy="1168439"/>
          </a:xfrm>
        </p:grpSpPr>
        <p:grpSp>
          <p:nvGrpSpPr>
            <p:cNvPr id="77" name="Group 76">
              <a:extLst>
                <a:ext uri="{FF2B5EF4-FFF2-40B4-BE49-F238E27FC236}">
                  <a16:creationId xmlns:a16="http://schemas.microsoft.com/office/drawing/2014/main" id="{E10AE0F4-03C0-451A-A77D-D7739B024AFA}"/>
                </a:ext>
              </a:extLst>
            </p:cNvPr>
            <p:cNvGrpSpPr/>
            <p:nvPr/>
          </p:nvGrpSpPr>
          <p:grpSpPr>
            <a:xfrm>
              <a:off x="3589362" y="1603711"/>
              <a:ext cx="543263" cy="543263"/>
              <a:chOff x="961427" y="2384629"/>
              <a:chExt cx="543263" cy="543263"/>
            </a:xfrm>
          </p:grpSpPr>
          <p:sp>
            <p:nvSpPr>
              <p:cNvPr id="78" name="Oval 77">
                <a:extLst>
                  <a:ext uri="{FF2B5EF4-FFF2-40B4-BE49-F238E27FC236}">
                    <a16:creationId xmlns:a16="http://schemas.microsoft.com/office/drawing/2014/main" id="{34D9F2E5-D15F-4EF0-A3C5-154C2E10F567}"/>
                  </a:ext>
                </a:extLst>
              </p:cNvPr>
              <p:cNvSpPr/>
              <p:nvPr/>
            </p:nvSpPr>
            <p:spPr bwMode="auto">
              <a:xfrm>
                <a:off x="961427" y="2384629"/>
                <a:ext cx="543263" cy="543263"/>
              </a:xfrm>
              <a:prstGeom prst="ellipse">
                <a:avLst/>
              </a:prstGeom>
              <a:solidFill>
                <a:srgbClr val="99CCFF"/>
              </a:solidFill>
              <a:ln w="12700">
                <a:solidFill>
                  <a:schemeClr val="tx1"/>
                </a:solidFill>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sp>
            <p:nvSpPr>
              <p:cNvPr id="79" name="Rectangle 78">
                <a:extLst>
                  <a:ext uri="{FF2B5EF4-FFF2-40B4-BE49-F238E27FC236}">
                    <a16:creationId xmlns:a16="http://schemas.microsoft.com/office/drawing/2014/main" id="{FA1C6067-466D-4DA3-9EFA-9986848BF8B6}"/>
                  </a:ext>
                </a:extLst>
              </p:cNvPr>
              <p:cNvSpPr/>
              <p:nvPr/>
            </p:nvSpPr>
            <p:spPr>
              <a:xfrm>
                <a:off x="998058" y="2456205"/>
                <a:ext cx="470000" cy="400110"/>
              </a:xfrm>
              <a:prstGeom prst="rect">
                <a:avLst/>
              </a:prstGeom>
            </p:spPr>
            <p:txBody>
              <a:bodyPr wrap="none">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grpSp>
        <p:grpSp>
          <p:nvGrpSpPr>
            <p:cNvPr id="104" name="Group 103">
              <a:extLst>
                <a:ext uri="{FF2B5EF4-FFF2-40B4-BE49-F238E27FC236}">
                  <a16:creationId xmlns:a16="http://schemas.microsoft.com/office/drawing/2014/main" id="{166472CD-AEBD-4243-8D6E-CF0372FA7695}"/>
                </a:ext>
              </a:extLst>
            </p:cNvPr>
            <p:cNvGrpSpPr/>
            <p:nvPr/>
          </p:nvGrpSpPr>
          <p:grpSpPr>
            <a:xfrm>
              <a:off x="3589362" y="2228887"/>
              <a:ext cx="543263" cy="543263"/>
              <a:chOff x="961427" y="2384629"/>
              <a:chExt cx="543263" cy="543263"/>
            </a:xfrm>
          </p:grpSpPr>
          <p:sp>
            <p:nvSpPr>
              <p:cNvPr id="105" name="Oval 104">
                <a:extLst>
                  <a:ext uri="{FF2B5EF4-FFF2-40B4-BE49-F238E27FC236}">
                    <a16:creationId xmlns:a16="http://schemas.microsoft.com/office/drawing/2014/main" id="{5DA3CA53-F4D0-4576-9BC8-DE01058F2132}"/>
                  </a:ext>
                </a:extLst>
              </p:cNvPr>
              <p:cNvSpPr/>
              <p:nvPr/>
            </p:nvSpPr>
            <p:spPr bwMode="auto">
              <a:xfrm>
                <a:off x="961427" y="2384629"/>
                <a:ext cx="543263" cy="543263"/>
              </a:xfrm>
              <a:prstGeom prst="ellipse">
                <a:avLst/>
              </a:prstGeom>
              <a:solidFill>
                <a:srgbClr val="99CCFF"/>
              </a:solidFill>
              <a:ln w="12700">
                <a:solidFill>
                  <a:schemeClr val="tx1"/>
                </a:solidFill>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sp>
            <p:nvSpPr>
              <p:cNvPr id="106" name="Rectangle 105">
                <a:extLst>
                  <a:ext uri="{FF2B5EF4-FFF2-40B4-BE49-F238E27FC236}">
                    <a16:creationId xmlns:a16="http://schemas.microsoft.com/office/drawing/2014/main" id="{F4A63436-D2F8-4FE9-A7A5-C664C6C4321C}"/>
                  </a:ext>
                </a:extLst>
              </p:cNvPr>
              <p:cNvSpPr/>
              <p:nvPr/>
            </p:nvSpPr>
            <p:spPr>
              <a:xfrm>
                <a:off x="998058" y="2456205"/>
                <a:ext cx="470000" cy="400110"/>
              </a:xfrm>
              <a:prstGeom prst="rect">
                <a:avLst/>
              </a:prstGeom>
            </p:spPr>
            <p:txBody>
              <a:bodyPr wrap="none">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grpSp>
      </p:grpSp>
      <p:grpSp>
        <p:nvGrpSpPr>
          <p:cNvPr id="11" name="Group 10">
            <a:extLst>
              <a:ext uri="{FF2B5EF4-FFF2-40B4-BE49-F238E27FC236}">
                <a16:creationId xmlns:a16="http://schemas.microsoft.com/office/drawing/2014/main" id="{A553D37E-67B6-4B4F-8746-49AC46DCA3BE}"/>
              </a:ext>
            </a:extLst>
          </p:cNvPr>
          <p:cNvGrpSpPr/>
          <p:nvPr/>
        </p:nvGrpSpPr>
        <p:grpSpPr>
          <a:xfrm>
            <a:off x="2495571" y="2862022"/>
            <a:ext cx="543263" cy="1780943"/>
            <a:chOff x="2487584" y="2862022"/>
            <a:chExt cx="543263" cy="1780943"/>
          </a:xfrm>
        </p:grpSpPr>
        <p:grpSp>
          <p:nvGrpSpPr>
            <p:cNvPr id="107" name="Group 106">
              <a:extLst>
                <a:ext uri="{FF2B5EF4-FFF2-40B4-BE49-F238E27FC236}">
                  <a16:creationId xmlns:a16="http://schemas.microsoft.com/office/drawing/2014/main" id="{3DE2BEE0-9B04-47A9-AEE8-F545D5CA2637}"/>
                </a:ext>
              </a:extLst>
            </p:cNvPr>
            <p:cNvGrpSpPr/>
            <p:nvPr/>
          </p:nvGrpSpPr>
          <p:grpSpPr>
            <a:xfrm>
              <a:off x="2487584" y="2862022"/>
              <a:ext cx="543263" cy="543263"/>
              <a:chOff x="961427" y="2384629"/>
              <a:chExt cx="543263" cy="543263"/>
            </a:xfrm>
          </p:grpSpPr>
          <p:sp>
            <p:nvSpPr>
              <p:cNvPr id="108" name="Oval 107">
                <a:extLst>
                  <a:ext uri="{FF2B5EF4-FFF2-40B4-BE49-F238E27FC236}">
                    <a16:creationId xmlns:a16="http://schemas.microsoft.com/office/drawing/2014/main" id="{3ED74BFA-E7D8-4ECE-9A6F-FD2B1985B5A3}"/>
                  </a:ext>
                </a:extLst>
              </p:cNvPr>
              <p:cNvSpPr/>
              <p:nvPr/>
            </p:nvSpPr>
            <p:spPr bwMode="auto">
              <a:xfrm>
                <a:off x="961427" y="2384629"/>
                <a:ext cx="543263" cy="543263"/>
              </a:xfrm>
              <a:prstGeom prst="ellipse">
                <a:avLst/>
              </a:prstGeom>
              <a:solidFill>
                <a:srgbClr val="99CCFF"/>
              </a:solidFill>
              <a:ln w="12700">
                <a:solidFill>
                  <a:schemeClr val="tx1"/>
                </a:solidFill>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sp>
            <p:nvSpPr>
              <p:cNvPr id="109" name="Rectangle 108">
                <a:extLst>
                  <a:ext uri="{FF2B5EF4-FFF2-40B4-BE49-F238E27FC236}">
                    <a16:creationId xmlns:a16="http://schemas.microsoft.com/office/drawing/2014/main" id="{2DD4DB1C-A17A-4FBB-8B8A-7AB1EC21D8A4}"/>
                  </a:ext>
                </a:extLst>
              </p:cNvPr>
              <p:cNvSpPr/>
              <p:nvPr/>
            </p:nvSpPr>
            <p:spPr>
              <a:xfrm>
                <a:off x="998058" y="2456205"/>
                <a:ext cx="470000" cy="400110"/>
              </a:xfrm>
              <a:prstGeom prst="rect">
                <a:avLst/>
              </a:prstGeom>
            </p:spPr>
            <p:txBody>
              <a:bodyPr wrap="none">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grpSp>
        <p:grpSp>
          <p:nvGrpSpPr>
            <p:cNvPr id="110" name="Group 109">
              <a:extLst>
                <a:ext uri="{FF2B5EF4-FFF2-40B4-BE49-F238E27FC236}">
                  <a16:creationId xmlns:a16="http://schemas.microsoft.com/office/drawing/2014/main" id="{A5B61DEE-6BAA-46FF-A554-043600A996E8}"/>
                </a:ext>
              </a:extLst>
            </p:cNvPr>
            <p:cNvGrpSpPr/>
            <p:nvPr/>
          </p:nvGrpSpPr>
          <p:grpSpPr>
            <a:xfrm>
              <a:off x="2487584" y="3476286"/>
              <a:ext cx="543263" cy="543263"/>
              <a:chOff x="961427" y="2384629"/>
              <a:chExt cx="543263" cy="543263"/>
            </a:xfrm>
          </p:grpSpPr>
          <p:sp>
            <p:nvSpPr>
              <p:cNvPr id="111" name="Oval 110">
                <a:extLst>
                  <a:ext uri="{FF2B5EF4-FFF2-40B4-BE49-F238E27FC236}">
                    <a16:creationId xmlns:a16="http://schemas.microsoft.com/office/drawing/2014/main" id="{7D2BCB25-26D1-4E3C-A2B3-20425A98B104}"/>
                  </a:ext>
                </a:extLst>
              </p:cNvPr>
              <p:cNvSpPr/>
              <p:nvPr/>
            </p:nvSpPr>
            <p:spPr bwMode="auto">
              <a:xfrm>
                <a:off x="961427" y="2384629"/>
                <a:ext cx="543263" cy="543263"/>
              </a:xfrm>
              <a:prstGeom prst="ellipse">
                <a:avLst/>
              </a:prstGeom>
              <a:solidFill>
                <a:srgbClr val="99CCFF"/>
              </a:solidFill>
              <a:ln w="12700">
                <a:solidFill>
                  <a:schemeClr val="tx1"/>
                </a:solidFill>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sp>
            <p:nvSpPr>
              <p:cNvPr id="112" name="Rectangle 111">
                <a:extLst>
                  <a:ext uri="{FF2B5EF4-FFF2-40B4-BE49-F238E27FC236}">
                    <a16:creationId xmlns:a16="http://schemas.microsoft.com/office/drawing/2014/main" id="{1B116B7F-3B22-4543-BCEE-43577A0750CB}"/>
                  </a:ext>
                </a:extLst>
              </p:cNvPr>
              <p:cNvSpPr/>
              <p:nvPr/>
            </p:nvSpPr>
            <p:spPr>
              <a:xfrm>
                <a:off x="998058" y="2456205"/>
                <a:ext cx="470000" cy="400110"/>
              </a:xfrm>
              <a:prstGeom prst="rect">
                <a:avLst/>
              </a:prstGeom>
            </p:spPr>
            <p:txBody>
              <a:bodyPr wrap="none">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grpSp>
        <p:grpSp>
          <p:nvGrpSpPr>
            <p:cNvPr id="113" name="Group 112">
              <a:extLst>
                <a:ext uri="{FF2B5EF4-FFF2-40B4-BE49-F238E27FC236}">
                  <a16:creationId xmlns:a16="http://schemas.microsoft.com/office/drawing/2014/main" id="{76BFB7A6-66FE-47EC-AA34-B61F73469737}"/>
                </a:ext>
              </a:extLst>
            </p:cNvPr>
            <p:cNvGrpSpPr/>
            <p:nvPr/>
          </p:nvGrpSpPr>
          <p:grpSpPr>
            <a:xfrm>
              <a:off x="2487584" y="4099702"/>
              <a:ext cx="543263" cy="543263"/>
              <a:chOff x="961427" y="2384629"/>
              <a:chExt cx="543263" cy="543263"/>
            </a:xfrm>
          </p:grpSpPr>
          <p:sp>
            <p:nvSpPr>
              <p:cNvPr id="114" name="Oval 113">
                <a:extLst>
                  <a:ext uri="{FF2B5EF4-FFF2-40B4-BE49-F238E27FC236}">
                    <a16:creationId xmlns:a16="http://schemas.microsoft.com/office/drawing/2014/main" id="{E08C9B75-EE28-4CE1-938C-7EF12C5C66D3}"/>
                  </a:ext>
                </a:extLst>
              </p:cNvPr>
              <p:cNvSpPr/>
              <p:nvPr/>
            </p:nvSpPr>
            <p:spPr bwMode="auto">
              <a:xfrm>
                <a:off x="961427" y="2384629"/>
                <a:ext cx="543263" cy="543263"/>
              </a:xfrm>
              <a:prstGeom prst="ellipse">
                <a:avLst/>
              </a:prstGeom>
              <a:solidFill>
                <a:srgbClr val="99CCFF"/>
              </a:solidFill>
              <a:ln w="12700">
                <a:solidFill>
                  <a:schemeClr val="tx1"/>
                </a:solidFill>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sp>
            <p:nvSpPr>
              <p:cNvPr id="115" name="Rectangle 114">
                <a:extLst>
                  <a:ext uri="{FF2B5EF4-FFF2-40B4-BE49-F238E27FC236}">
                    <a16:creationId xmlns:a16="http://schemas.microsoft.com/office/drawing/2014/main" id="{9FE897CF-02CA-4C41-B459-B08CBA425755}"/>
                  </a:ext>
                </a:extLst>
              </p:cNvPr>
              <p:cNvSpPr/>
              <p:nvPr/>
            </p:nvSpPr>
            <p:spPr>
              <a:xfrm>
                <a:off x="998058" y="2456205"/>
                <a:ext cx="470000" cy="400110"/>
              </a:xfrm>
              <a:prstGeom prst="rect">
                <a:avLst/>
              </a:prstGeom>
            </p:spPr>
            <p:txBody>
              <a:bodyPr wrap="none">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grpSp>
      </p:grpSp>
      <p:sp>
        <p:nvSpPr>
          <p:cNvPr id="7" name="Content Placeholder 2">
            <a:extLst>
              <a:ext uri="{FF2B5EF4-FFF2-40B4-BE49-F238E27FC236}">
                <a16:creationId xmlns:a16="http://schemas.microsoft.com/office/drawing/2014/main" id="{65B25479-85A7-4DD9-96D6-6962620B93C9}"/>
              </a:ext>
            </a:extLst>
          </p:cNvPr>
          <p:cNvSpPr txBox="1">
            <a:spLocks/>
          </p:cNvSpPr>
          <p:nvPr/>
        </p:nvSpPr>
        <p:spPr>
          <a:xfrm>
            <a:off x="6221337" y="1378019"/>
            <a:ext cx="5390389"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Click to start the animation. Show me this representation using your tens frames and counters. How will you subtract 5? How many will you subtract first? If you subtract 2 first what are you left with? How many more do you need to subtract now?</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Lets try 12 tens </a:t>
            </a:r>
            <a:r>
              <a:rPr lang="en-GB" sz="2000" dirty="0">
                <a:latin typeface="Arial"/>
              </a:rPr>
              <a:t>subtract</a:t>
            </a:r>
            <a:r>
              <a:rPr kumimoji="0" lang="en-GB" sz="2000" b="0" i="0" u="none" strike="noStrike" kern="1200" cap="none" spc="0" normalizeH="0" baseline="0" noProof="0" dirty="0">
                <a:ln>
                  <a:noFill/>
                </a:ln>
                <a:solidFill>
                  <a:srgbClr val="585858"/>
                </a:solidFill>
                <a:effectLst/>
                <a:uLnTx/>
                <a:uFillTx/>
                <a:latin typeface="Arial"/>
                <a:ea typeface="+mn-ea"/>
                <a:cs typeface="+mn-cs"/>
              </a:rPr>
              <a:t> 5 tens now. What do you notice?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explain how you can use your knowledge of place value to solve this?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Repeat for other similar number pairs bridging the ten each time.</a:t>
            </a:r>
            <a:endParaRPr lang="en-GB" sz="2000" dirty="0"/>
          </a:p>
          <a:p>
            <a:pPr marL="0" indent="0">
              <a:lnSpc>
                <a:spcPct val="120000"/>
              </a:lnSpc>
              <a:spcBef>
                <a:spcPts val="600"/>
              </a:spcBef>
              <a:spcAft>
                <a:spcPts val="600"/>
              </a:spcAft>
              <a:buNone/>
            </a:pPr>
            <a:endParaRPr lang="en-GB" sz="2000" kern="0" dirty="0">
              <a:solidFill>
                <a:schemeClr val="tx1"/>
              </a:solidFill>
            </a:endParaRPr>
          </a:p>
          <a:p>
            <a:pPr>
              <a:lnSpc>
                <a:spcPct val="120000"/>
              </a:lnSpc>
              <a:spcBef>
                <a:spcPts val="600"/>
              </a:spcBef>
              <a:spcAft>
                <a:spcPts val="600"/>
              </a:spcAft>
              <a:buFont typeface="Arial" panose="020B0604020202020204" pitchFamily="34" charset="0"/>
              <a:buChar char="•"/>
            </a:pPr>
            <a:endParaRPr lang="en-GB" sz="2000" kern="0" dirty="0">
              <a:solidFill>
                <a:schemeClr val="tx1"/>
              </a:solidFill>
            </a:endParaRPr>
          </a:p>
          <a:p>
            <a:pPr>
              <a:lnSpc>
                <a:spcPct val="120000"/>
              </a:lnSpc>
              <a:spcBef>
                <a:spcPts val="600"/>
              </a:spcBef>
              <a:spcAft>
                <a:spcPts val="600"/>
              </a:spcAft>
              <a:buFont typeface="Arial" panose="020B0604020202020204" pitchFamily="34" charset="0"/>
              <a:buChar char="•"/>
            </a:pPr>
            <a:endParaRPr lang="en-GB" sz="2000" kern="0" dirty="0">
              <a:solidFill>
                <a:schemeClr val="tx1"/>
              </a:solidFill>
            </a:endParaRPr>
          </a:p>
        </p:txBody>
      </p:sp>
      <p:sp>
        <p:nvSpPr>
          <p:cNvPr id="93" name="Rectangle 92">
            <a:extLst>
              <a:ext uri="{FF2B5EF4-FFF2-40B4-BE49-F238E27FC236}">
                <a16:creationId xmlns:a16="http://schemas.microsoft.com/office/drawing/2014/main" id="{747FE1D8-126A-4B9C-A67C-40D3C19BABC7}"/>
              </a:ext>
            </a:extLst>
          </p:cNvPr>
          <p:cNvSpPr/>
          <p:nvPr/>
        </p:nvSpPr>
        <p:spPr>
          <a:xfrm>
            <a:off x="3395702" y="5182713"/>
            <a:ext cx="2049691" cy="4413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Tree>
    <p:custDataLst>
      <p:tags r:id="rId1"/>
    </p:custDataLst>
    <p:extLst>
      <p:ext uri="{BB962C8B-B14F-4D97-AF65-F5344CB8AC3E}">
        <p14:creationId xmlns:p14="http://schemas.microsoft.com/office/powerpoint/2010/main" val="49720366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69"/>
                                        </p:tgtEl>
                                      </p:cBhvr>
                                    </p:animEffect>
                                    <p:set>
                                      <p:cBhvr>
                                        <p:cTn id="7" dur="1" fill="hold">
                                          <p:stCondLst>
                                            <p:cond delay="499"/>
                                          </p:stCondLst>
                                        </p:cTn>
                                        <p:tgtEl>
                                          <p:spTgt spid="69"/>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500"/>
                                        <p:tgtEl>
                                          <p:spTgt spid="68"/>
                                        </p:tgtEl>
                                      </p:cBhvr>
                                    </p:animEffect>
                                    <p:set>
                                      <p:cBhvr>
                                        <p:cTn id="10" dur="1" fill="hold">
                                          <p:stCondLst>
                                            <p:cond delay="499"/>
                                          </p:stCondLst>
                                        </p:cTn>
                                        <p:tgtEl>
                                          <p:spTgt spid="68"/>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nodeType="clickEffect">
                                  <p:stCondLst>
                                    <p:cond delay="0"/>
                                  </p:stCondLst>
                                  <p:childTnLst>
                                    <p:animEffect transition="out" filter="fade">
                                      <p:cBhvr>
                                        <p:cTn id="14" dur="500"/>
                                        <p:tgtEl>
                                          <p:spTgt spid="67"/>
                                        </p:tgtEl>
                                      </p:cBhvr>
                                    </p:animEffect>
                                    <p:set>
                                      <p:cBhvr>
                                        <p:cTn id="15" dur="1" fill="hold">
                                          <p:stCondLst>
                                            <p:cond delay="499"/>
                                          </p:stCondLst>
                                        </p:cTn>
                                        <p:tgtEl>
                                          <p:spTgt spid="67"/>
                                        </p:tgtEl>
                                        <p:attrNameLst>
                                          <p:attrName>style.visibility</p:attrName>
                                        </p:attrNameLst>
                                      </p:cBhvr>
                                      <p:to>
                                        <p:strVal val="hidden"/>
                                      </p:to>
                                    </p:set>
                                  </p:childTnLst>
                                </p:cTn>
                              </p:par>
                              <p:par>
                                <p:cTn id="16" presetID="10" presetClass="exit" presetSubtype="0" fill="hold" nodeType="withEffect">
                                  <p:stCondLst>
                                    <p:cond delay="0"/>
                                  </p:stCondLst>
                                  <p:childTnLst>
                                    <p:animEffect transition="out" filter="fade">
                                      <p:cBhvr>
                                        <p:cTn id="17" dur="500"/>
                                        <p:tgtEl>
                                          <p:spTgt spid="66"/>
                                        </p:tgtEl>
                                      </p:cBhvr>
                                    </p:animEffect>
                                    <p:set>
                                      <p:cBhvr>
                                        <p:cTn id="18" dur="1" fill="hold">
                                          <p:stCondLst>
                                            <p:cond delay="499"/>
                                          </p:stCondLst>
                                        </p:cTn>
                                        <p:tgtEl>
                                          <p:spTgt spid="66"/>
                                        </p:tgtEl>
                                        <p:attrNameLst>
                                          <p:attrName>style.visibility</p:attrName>
                                        </p:attrNameLst>
                                      </p:cBhvr>
                                      <p:to>
                                        <p:strVal val="hidden"/>
                                      </p:to>
                                    </p:set>
                                  </p:childTnLst>
                                </p:cTn>
                              </p:par>
                              <p:par>
                                <p:cTn id="19" presetID="10" presetClass="exit" presetSubtype="0" fill="hold" nodeType="withEffect">
                                  <p:stCondLst>
                                    <p:cond delay="0"/>
                                  </p:stCondLst>
                                  <p:childTnLst>
                                    <p:animEffect transition="out" filter="fade">
                                      <p:cBhvr>
                                        <p:cTn id="20" dur="500"/>
                                        <p:tgtEl>
                                          <p:spTgt spid="65"/>
                                        </p:tgtEl>
                                      </p:cBhvr>
                                    </p:animEffect>
                                    <p:set>
                                      <p:cBhvr>
                                        <p:cTn id="21" dur="1" fill="hold">
                                          <p:stCondLst>
                                            <p:cond delay="499"/>
                                          </p:stCondLst>
                                        </p:cTn>
                                        <p:tgtEl>
                                          <p:spTgt spid="65"/>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1" presetClass="exit" presetSubtype="0" fill="hold" grpId="0" nodeType="clickEffect">
                                  <p:stCondLst>
                                    <p:cond delay="0"/>
                                  </p:stCondLst>
                                  <p:childTnLst>
                                    <p:set>
                                      <p:cBhvr>
                                        <p:cTn id="25" dur="1" fill="hold">
                                          <p:stCondLst>
                                            <p:cond delay="0"/>
                                          </p:stCondLst>
                                        </p:cTn>
                                        <p:tgtEl>
                                          <p:spTgt spid="31"/>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50"/>
                                        </p:tgtEl>
                                        <p:attrNameLst>
                                          <p:attrName>style.visibility</p:attrName>
                                        </p:attrNameLst>
                                      </p:cBhvr>
                                      <p:to>
                                        <p:strVal val="visible"/>
                                      </p:to>
                                    </p:set>
                                  </p:childTnLst>
                                </p:cTn>
                              </p:par>
                              <p:par>
                                <p:cTn id="30" presetID="1" presetClass="entr" presetSubtype="0" fill="hold" grpId="0" nodeType="withEffect">
                                  <p:stCondLst>
                                    <p:cond delay="0"/>
                                  </p:stCondLst>
                                  <p:childTnLst>
                                    <p:set>
                                      <p:cBhvr>
                                        <p:cTn id="31" dur="1" fill="hold">
                                          <p:stCondLst>
                                            <p:cond delay="0"/>
                                          </p:stCondLst>
                                        </p:cTn>
                                        <p:tgtEl>
                                          <p:spTgt spid="49"/>
                                        </p:tgtEl>
                                        <p:attrNameLst>
                                          <p:attrName>style.visibility</p:attrName>
                                        </p:attrNameLst>
                                      </p:cBhvr>
                                      <p:to>
                                        <p:strVal val="visible"/>
                                      </p:to>
                                    </p:set>
                                  </p:childTnLst>
                                </p:cTn>
                              </p:par>
                              <p:par>
                                <p:cTn id="32" presetID="1" presetClass="entr" presetSubtype="0" fill="hold" nodeType="withEffect">
                                  <p:stCondLst>
                                    <p:cond delay="0"/>
                                  </p:stCondLst>
                                  <p:childTnLst>
                                    <p:set>
                                      <p:cBhvr>
                                        <p:cTn id="33" dur="1" fill="hold">
                                          <p:stCondLst>
                                            <p:cond delay="0"/>
                                          </p:stCondLst>
                                        </p:cTn>
                                        <p:tgtEl>
                                          <p:spTgt spid="32"/>
                                        </p:tgtEl>
                                        <p:attrNameLst>
                                          <p:attrName>style.visibility</p:attrName>
                                        </p:attrNameLst>
                                      </p:cBhvr>
                                      <p:to>
                                        <p:strVal val="visible"/>
                                      </p:to>
                                    </p:set>
                                  </p:childTnLst>
                                </p:cTn>
                              </p:par>
                              <p:par>
                                <p:cTn id="34" presetID="1" presetClass="entr" presetSubtype="0" fill="hold" nodeType="withEffect">
                                  <p:stCondLst>
                                    <p:cond delay="0"/>
                                  </p:stCondLst>
                                  <p:childTnLst>
                                    <p:set>
                                      <p:cBhvr>
                                        <p:cTn id="35" dur="1" fill="hold">
                                          <p:stCondLst>
                                            <p:cond delay="0"/>
                                          </p:stCondLst>
                                        </p:cTn>
                                        <p:tgtEl>
                                          <p:spTgt spid="13"/>
                                        </p:tgtEl>
                                        <p:attrNameLst>
                                          <p:attrName>style.visibility</p:attrName>
                                        </p:attrNameLst>
                                      </p:cBhvr>
                                      <p:to>
                                        <p:strVal val="visible"/>
                                      </p:to>
                                    </p:set>
                                  </p:childTnLst>
                                </p:cTn>
                              </p:par>
                              <p:par>
                                <p:cTn id="36" presetID="1" presetClass="entr" presetSubtype="0" fill="hold" nodeType="withEffect">
                                  <p:stCondLst>
                                    <p:cond delay="0"/>
                                  </p:stCondLst>
                                  <p:childTnLst>
                                    <p:set>
                                      <p:cBhvr>
                                        <p:cTn id="37" dur="1" fill="hold">
                                          <p:stCondLst>
                                            <p:cond delay="0"/>
                                          </p:stCondLst>
                                        </p:cTn>
                                        <p:tgtEl>
                                          <p:spTgt spid="8"/>
                                        </p:tgtEl>
                                        <p:attrNameLst>
                                          <p:attrName>style.visibility</p:attrName>
                                        </p:attrNameLst>
                                      </p:cBhvr>
                                      <p:to>
                                        <p:strVal val="visible"/>
                                      </p:to>
                                    </p:set>
                                  </p:childTnLst>
                                </p:cTn>
                              </p:par>
                              <p:par>
                                <p:cTn id="38" presetID="1" presetClass="entr" presetSubtype="0" fill="hold" nodeType="withEffect">
                                  <p:stCondLst>
                                    <p:cond delay="0"/>
                                  </p:stCondLst>
                                  <p:childTnLst>
                                    <p:set>
                                      <p:cBhvr>
                                        <p:cTn id="39" dur="1" fill="hold">
                                          <p:stCondLst>
                                            <p:cond delay="0"/>
                                          </p:stCondLst>
                                        </p:cTn>
                                        <p:tgtEl>
                                          <p:spTgt spid="11"/>
                                        </p:tgtEl>
                                        <p:attrNameLst>
                                          <p:attrName>style.visibility</p:attrName>
                                        </p:attrNameLst>
                                      </p:cBhvr>
                                      <p:to>
                                        <p:strVal val="visible"/>
                                      </p:to>
                                    </p:set>
                                  </p:childTnLst>
                                </p:cTn>
                              </p:par>
                              <p:par>
                                <p:cTn id="40" presetID="1" presetClass="entr" presetSubtype="0" fill="hold" nodeType="withEffect">
                                  <p:stCondLst>
                                    <p:cond delay="0"/>
                                  </p:stCondLst>
                                  <p:childTnLst>
                                    <p:set>
                                      <p:cBhvr>
                                        <p:cTn id="41" dur="1" fill="hold">
                                          <p:stCondLst>
                                            <p:cond delay="0"/>
                                          </p:stCondLst>
                                        </p:cTn>
                                        <p:tgtEl>
                                          <p:spTgt spid="12"/>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10" presetClass="exit" presetSubtype="0" fill="hold" nodeType="clickEffect">
                                  <p:stCondLst>
                                    <p:cond delay="0"/>
                                  </p:stCondLst>
                                  <p:childTnLst>
                                    <p:animEffect transition="out" filter="fade">
                                      <p:cBhvr>
                                        <p:cTn id="45" dur="1000"/>
                                        <p:tgtEl>
                                          <p:spTgt spid="8"/>
                                        </p:tgtEl>
                                      </p:cBhvr>
                                    </p:animEffect>
                                    <p:set>
                                      <p:cBhvr>
                                        <p:cTn id="46" dur="1" fill="hold">
                                          <p:stCondLst>
                                            <p:cond delay="999"/>
                                          </p:stCondLst>
                                        </p:cTn>
                                        <p:tgtEl>
                                          <p:spTgt spid="8"/>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10" presetClass="exit" presetSubtype="0" fill="hold" nodeType="clickEffect">
                                  <p:stCondLst>
                                    <p:cond delay="0"/>
                                  </p:stCondLst>
                                  <p:childTnLst>
                                    <p:animEffect transition="out" filter="fade">
                                      <p:cBhvr>
                                        <p:cTn id="50" dur="1000"/>
                                        <p:tgtEl>
                                          <p:spTgt spid="11"/>
                                        </p:tgtEl>
                                      </p:cBhvr>
                                    </p:animEffect>
                                    <p:set>
                                      <p:cBhvr>
                                        <p:cTn id="51" dur="1" fill="hold">
                                          <p:stCondLst>
                                            <p:cond delay="999"/>
                                          </p:stCondLst>
                                        </p:cTn>
                                        <p:tgtEl>
                                          <p:spTgt spid="11"/>
                                        </p:tgtEl>
                                        <p:attrNameLst>
                                          <p:attrName>style.visibility</p:attrName>
                                        </p:attrNameLst>
                                      </p:cBhvr>
                                      <p:to>
                                        <p:strVal val="hidden"/>
                                      </p:to>
                                    </p:set>
                                  </p:childTnLst>
                                </p:cTn>
                              </p:par>
                            </p:childTnLst>
                          </p:cTn>
                        </p:par>
                      </p:childTnLst>
                    </p:cTn>
                  </p:par>
                  <p:par>
                    <p:cTn id="52" fill="hold">
                      <p:stCondLst>
                        <p:cond delay="indefinite"/>
                      </p:stCondLst>
                      <p:childTnLst>
                        <p:par>
                          <p:cTn id="53" fill="hold">
                            <p:stCondLst>
                              <p:cond delay="0"/>
                            </p:stCondLst>
                            <p:childTnLst>
                              <p:par>
                                <p:cTn id="54" presetID="1" presetClass="exit" presetSubtype="0" fill="hold" grpId="0" nodeType="clickEffect">
                                  <p:stCondLst>
                                    <p:cond delay="0"/>
                                  </p:stCondLst>
                                  <p:childTnLst>
                                    <p:set>
                                      <p:cBhvr>
                                        <p:cTn id="55" dur="1" fill="hold">
                                          <p:stCondLst>
                                            <p:cond delay="0"/>
                                          </p:stCondLst>
                                        </p:cTn>
                                        <p:tgtEl>
                                          <p:spTgt spid="93"/>
                                        </p:tgtEl>
                                        <p:attrNameLst>
                                          <p:attrName>style.visibility</p:attrName>
                                        </p:attrNameLst>
                                      </p:cBhvr>
                                      <p:to>
                                        <p:strVal val="hidden"/>
                                      </p:to>
                                    </p:set>
                                  </p:childTnLst>
                                </p:cTn>
                              </p:par>
                            </p:childTnLst>
                          </p:cTn>
                        </p:par>
                      </p:childTnLst>
                    </p:cTn>
                  </p:par>
                  <p:par>
                    <p:cTn id="56" fill="hold">
                      <p:stCondLst>
                        <p:cond delay="indefinite"/>
                      </p:stCondLst>
                      <p:childTnLst>
                        <p:par>
                          <p:cTn id="57" fill="hold">
                            <p:stCondLst>
                              <p:cond delay="0"/>
                            </p:stCondLst>
                            <p:childTnLst>
                              <p:par>
                                <p:cTn id="58" presetID="1" presetClass="entr" presetSubtype="0" fill="hold" grpId="0" nodeType="clickEffect">
                                  <p:stCondLst>
                                    <p:cond delay="0"/>
                                  </p:stCondLst>
                                  <p:childTnLst>
                                    <p:set>
                                      <p:cBhvr>
                                        <p:cTn id="59" dur="1" fill="hold">
                                          <p:stCondLst>
                                            <p:cond delay="0"/>
                                          </p:stCondLst>
                                        </p:cTn>
                                        <p:tgtEl>
                                          <p:spTgt spid="52"/>
                                        </p:tgtEl>
                                        <p:attrNameLst>
                                          <p:attrName>style.visibility</p:attrName>
                                        </p:attrNameLst>
                                      </p:cBhvr>
                                      <p:to>
                                        <p:strVal val="visible"/>
                                      </p:to>
                                    </p:set>
                                  </p:childTnLst>
                                </p:cTn>
                              </p:par>
                            </p:childTnLst>
                          </p:cTn>
                        </p:par>
                      </p:childTnLst>
                    </p:cTn>
                  </p:par>
                  <p:par>
                    <p:cTn id="60" fill="hold">
                      <p:stCondLst>
                        <p:cond delay="indefinite"/>
                      </p:stCondLst>
                      <p:childTnLst>
                        <p:par>
                          <p:cTn id="61" fill="hold">
                            <p:stCondLst>
                              <p:cond delay="0"/>
                            </p:stCondLst>
                            <p:childTnLst>
                              <p:par>
                                <p:cTn id="62" presetID="1" presetClass="exit" presetSubtype="0" fill="hold" grpId="0" nodeType="clickEffect">
                                  <p:stCondLst>
                                    <p:cond delay="0"/>
                                  </p:stCondLst>
                                  <p:childTnLst>
                                    <p:set>
                                      <p:cBhvr>
                                        <p:cTn id="63" dur="1" fill="hold">
                                          <p:stCondLst>
                                            <p:cond delay="0"/>
                                          </p:stCondLst>
                                        </p:cTn>
                                        <p:tgtEl>
                                          <p:spTgt spid="5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50" grpId="0"/>
      <p:bldP spid="52" grpId="0"/>
      <p:bldP spid="53" grpId="0" animBg="1"/>
      <p:bldP spid="49" grpId="0" animBg="1"/>
      <p:bldP spid="93" grpId="0" animBg="1"/>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8446F71-7F48-4ECB-B3E4-0E2F980B2CDA}"/>
              </a:ext>
            </a:extLst>
          </p:cNvPr>
          <p:cNvSpPr>
            <a:spLocks noGrp="1"/>
          </p:cNvSpPr>
          <p:nvPr>
            <p:ph type="title"/>
          </p:nvPr>
        </p:nvSpPr>
        <p:spPr/>
        <p:txBody>
          <a:bodyPr/>
          <a:lstStyle/>
          <a:p>
            <a:r>
              <a:rPr lang="en-GB" dirty="0"/>
              <a:t>3NF-3 Scaling number facts by 10</a:t>
            </a:r>
          </a:p>
        </p:txBody>
      </p:sp>
      <p:sp>
        <p:nvSpPr>
          <p:cNvPr id="11" name="TextBox 10">
            <a:extLst>
              <a:ext uri="{FF2B5EF4-FFF2-40B4-BE49-F238E27FC236}">
                <a16:creationId xmlns:a16="http://schemas.microsoft.com/office/drawing/2014/main" id="{73A1B563-EA80-452C-A763-E02664536C42}"/>
              </a:ext>
            </a:extLst>
          </p:cNvPr>
          <p:cNvSpPr txBox="1"/>
          <p:nvPr/>
        </p:nvSpPr>
        <p:spPr bwMode="auto">
          <a:xfrm>
            <a:off x="5297441" y="1440301"/>
            <a:ext cx="12843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120 </a:t>
            </a: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rPr>
              <a:t>−</a:t>
            </a: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 50</a:t>
            </a:r>
          </a:p>
        </p:txBody>
      </p:sp>
      <p:pic>
        <p:nvPicPr>
          <p:cNvPr id="4" name="Picture 3" descr="A picture containing indoor, object&#10;&#10;Description generated with high confidence">
            <a:extLst>
              <a:ext uri="{FF2B5EF4-FFF2-40B4-BE49-F238E27FC236}">
                <a16:creationId xmlns:a16="http://schemas.microsoft.com/office/drawing/2014/main" id="{40E69C21-0F63-40F2-9933-F51828292E08}"/>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142277" y="3395841"/>
            <a:ext cx="7907446" cy="53472"/>
          </a:xfrm>
          <a:prstGeom prst="rect">
            <a:avLst/>
          </a:prstGeom>
        </p:spPr>
      </p:pic>
      <p:pic>
        <p:nvPicPr>
          <p:cNvPr id="27" name="Picture 26" descr="A picture containing indoor, object&#10;&#10;Description generated with high confidence">
            <a:extLst>
              <a:ext uri="{FF2B5EF4-FFF2-40B4-BE49-F238E27FC236}">
                <a16:creationId xmlns:a16="http://schemas.microsoft.com/office/drawing/2014/main" id="{70BE032B-FB88-4615-87E6-674DAC21A4A3}"/>
              </a:ext>
            </a:extLst>
          </p:cNvPr>
          <p:cNvPicPr>
            <a:picLocks noChangeAspect="1"/>
          </p:cNvPicPr>
          <p:nvPr/>
        </p:nvPicPr>
        <p:blipFill rotWithShape="1">
          <a:blip r:embed="rId4">
            <a:extLst>
              <a:ext uri="{28A0092B-C50C-407E-A947-70E740481C1C}">
                <a14:useLocalDpi xmlns:a14="http://schemas.microsoft.com/office/drawing/2010/main" val="0"/>
              </a:ext>
            </a:extLst>
          </a:blip>
          <a:srcRect b="-524"/>
          <a:stretch/>
        </p:blipFill>
        <p:spPr>
          <a:xfrm>
            <a:off x="9398000" y="3444101"/>
            <a:ext cx="651723" cy="524713"/>
          </a:xfrm>
          <a:prstGeom prst="rect">
            <a:avLst/>
          </a:prstGeom>
        </p:spPr>
      </p:pic>
      <p:pic>
        <p:nvPicPr>
          <p:cNvPr id="28" name="Picture 27" descr="A picture containing indoor, object&#10;&#10;Description generated with high confidence">
            <a:extLst>
              <a:ext uri="{FF2B5EF4-FFF2-40B4-BE49-F238E27FC236}">
                <a16:creationId xmlns:a16="http://schemas.microsoft.com/office/drawing/2014/main" id="{14965431-18CE-40E2-A120-8B84DFF34A95}"/>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6752168" y="2649169"/>
            <a:ext cx="3297555" cy="746672"/>
          </a:xfrm>
          <a:prstGeom prst="rect">
            <a:avLst/>
          </a:prstGeom>
        </p:spPr>
      </p:pic>
      <p:sp>
        <p:nvSpPr>
          <p:cNvPr id="29" name="Freeform: Shape 28">
            <a:extLst>
              <a:ext uri="{FF2B5EF4-FFF2-40B4-BE49-F238E27FC236}">
                <a16:creationId xmlns:a16="http://schemas.microsoft.com/office/drawing/2014/main" id="{642A8125-D418-4262-B7E5-C2D6CA541D96}"/>
              </a:ext>
            </a:extLst>
          </p:cNvPr>
          <p:cNvSpPr/>
          <p:nvPr/>
        </p:nvSpPr>
        <p:spPr bwMode="auto">
          <a:xfrm>
            <a:off x="6666635" y="3273075"/>
            <a:ext cx="119399" cy="121097"/>
          </a:xfrm>
          <a:custGeom>
            <a:avLst/>
            <a:gdLst>
              <a:gd name="connsiteX0" fmla="*/ 22033 w 119399"/>
              <a:gd name="connsiteY0" fmla="*/ 29633 h 121097"/>
              <a:gd name="connsiteX1" fmla="*/ 43199 w 119399"/>
              <a:gd name="connsiteY1" fmla="*/ 21167 h 121097"/>
              <a:gd name="connsiteX2" fmla="*/ 55899 w 119399"/>
              <a:gd name="connsiteY2" fmla="*/ 16933 h 121097"/>
              <a:gd name="connsiteX3" fmla="*/ 89766 w 119399"/>
              <a:gd name="connsiteY3" fmla="*/ 0 h 121097"/>
              <a:gd name="connsiteX4" fmla="*/ 106699 w 119399"/>
              <a:gd name="connsiteY4" fmla="*/ 42333 h 121097"/>
              <a:gd name="connsiteX5" fmla="*/ 115166 w 119399"/>
              <a:gd name="connsiteY5" fmla="*/ 67733 h 121097"/>
              <a:gd name="connsiteX6" fmla="*/ 119399 w 119399"/>
              <a:gd name="connsiteY6" fmla="*/ 80433 h 121097"/>
              <a:gd name="connsiteX7" fmla="*/ 115166 w 119399"/>
              <a:gd name="connsiteY7" fmla="*/ 105833 h 121097"/>
              <a:gd name="connsiteX8" fmla="*/ 102466 w 119399"/>
              <a:gd name="connsiteY8" fmla="*/ 110067 h 121097"/>
              <a:gd name="connsiteX9" fmla="*/ 89766 w 119399"/>
              <a:gd name="connsiteY9" fmla="*/ 118533 h 121097"/>
              <a:gd name="connsiteX10" fmla="*/ 13566 w 119399"/>
              <a:gd name="connsiteY10" fmla="*/ 101600 h 121097"/>
              <a:gd name="connsiteX11" fmla="*/ 866 w 119399"/>
              <a:gd name="connsiteY11" fmla="*/ 84667 h 121097"/>
              <a:gd name="connsiteX12" fmla="*/ 22033 w 119399"/>
              <a:gd name="connsiteY12" fmla="*/ 29633 h 121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9399" h="121097">
                <a:moveTo>
                  <a:pt x="22033" y="29633"/>
                </a:moveTo>
                <a:cubicBezTo>
                  <a:pt x="29088" y="19050"/>
                  <a:pt x="36084" y="23835"/>
                  <a:pt x="43199" y="21167"/>
                </a:cubicBezTo>
                <a:cubicBezTo>
                  <a:pt x="47377" y="19600"/>
                  <a:pt x="52025" y="19147"/>
                  <a:pt x="55899" y="16933"/>
                </a:cubicBezTo>
                <a:cubicBezTo>
                  <a:pt x="89478" y="-2255"/>
                  <a:pt x="56101" y="8416"/>
                  <a:pt x="89766" y="0"/>
                </a:cubicBezTo>
                <a:cubicBezTo>
                  <a:pt x="113745" y="15987"/>
                  <a:pt x="97781" y="716"/>
                  <a:pt x="106699" y="42333"/>
                </a:cubicBezTo>
                <a:cubicBezTo>
                  <a:pt x="108569" y="51060"/>
                  <a:pt x="112344" y="59266"/>
                  <a:pt x="115166" y="67733"/>
                </a:cubicBezTo>
                <a:lnTo>
                  <a:pt x="119399" y="80433"/>
                </a:lnTo>
                <a:cubicBezTo>
                  <a:pt x="117988" y="88900"/>
                  <a:pt x="119424" y="98380"/>
                  <a:pt x="115166" y="105833"/>
                </a:cubicBezTo>
                <a:cubicBezTo>
                  <a:pt x="112952" y="109707"/>
                  <a:pt x="106457" y="108071"/>
                  <a:pt x="102466" y="110067"/>
                </a:cubicBezTo>
                <a:cubicBezTo>
                  <a:pt x="97915" y="112342"/>
                  <a:pt x="93999" y="115711"/>
                  <a:pt x="89766" y="118533"/>
                </a:cubicBezTo>
                <a:cubicBezTo>
                  <a:pt x="-33758" y="111268"/>
                  <a:pt x="34144" y="137612"/>
                  <a:pt x="13566" y="101600"/>
                </a:cubicBezTo>
                <a:cubicBezTo>
                  <a:pt x="10066" y="95474"/>
                  <a:pt x="5099" y="90311"/>
                  <a:pt x="866" y="84667"/>
                </a:cubicBezTo>
                <a:cubicBezTo>
                  <a:pt x="-4295" y="53699"/>
                  <a:pt x="14978" y="40216"/>
                  <a:pt x="22033" y="29633"/>
                </a:cubicBezTo>
                <a:close/>
              </a:path>
            </a:pathLst>
          </a:cu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pic>
        <p:nvPicPr>
          <p:cNvPr id="32" name="Picture 31" descr="A picture containing indoor, object&#10;&#10;Description generated with high confidence">
            <a:extLst>
              <a:ext uri="{FF2B5EF4-FFF2-40B4-BE49-F238E27FC236}">
                <a16:creationId xmlns:a16="http://schemas.microsoft.com/office/drawing/2014/main" id="{0F53EF5E-EB42-41D0-9CA9-A525FF007C0E}"/>
              </a:ext>
            </a:extLst>
          </p:cNvPr>
          <p:cNvPicPr>
            <a:picLocks noChangeAspect="1"/>
          </p:cNvPicPr>
          <p:nvPr/>
        </p:nvPicPr>
        <p:blipFill rotWithShape="1">
          <a:blip r:embed="rId6">
            <a:extLst>
              <a:ext uri="{28A0092B-C50C-407E-A947-70E740481C1C}">
                <a14:useLocalDpi xmlns:a14="http://schemas.microsoft.com/office/drawing/2010/main" val="0"/>
              </a:ext>
            </a:extLst>
          </a:blip>
          <a:srcRect l="-1008"/>
          <a:stretch/>
        </p:blipFill>
        <p:spPr>
          <a:xfrm>
            <a:off x="2101851" y="2652088"/>
            <a:ext cx="4690533" cy="746672"/>
          </a:xfrm>
          <a:prstGeom prst="rect">
            <a:avLst/>
          </a:prstGeom>
        </p:spPr>
      </p:pic>
      <p:sp>
        <p:nvSpPr>
          <p:cNvPr id="35" name="TextBox 34">
            <a:extLst>
              <a:ext uri="{FF2B5EF4-FFF2-40B4-BE49-F238E27FC236}">
                <a16:creationId xmlns:a16="http://schemas.microsoft.com/office/drawing/2014/main" id="{3AAEF5F2-CD3F-422E-B8B0-59ED9B06D10D}"/>
              </a:ext>
            </a:extLst>
          </p:cNvPr>
          <p:cNvSpPr txBox="1"/>
          <p:nvPr/>
        </p:nvSpPr>
        <p:spPr bwMode="auto">
          <a:xfrm>
            <a:off x="6409661" y="1440301"/>
            <a:ext cx="8980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 = 70</a:t>
            </a:r>
          </a:p>
        </p:txBody>
      </p:sp>
      <p:sp>
        <p:nvSpPr>
          <p:cNvPr id="2" name="TextBox 1">
            <a:extLst>
              <a:ext uri="{FF2B5EF4-FFF2-40B4-BE49-F238E27FC236}">
                <a16:creationId xmlns:a16="http://schemas.microsoft.com/office/drawing/2014/main" id="{B4A2454A-B44D-4151-8969-BDFCE1B7B1CD}"/>
              </a:ext>
            </a:extLst>
          </p:cNvPr>
          <p:cNvSpPr txBox="1"/>
          <p:nvPr/>
        </p:nvSpPr>
        <p:spPr bwMode="auto">
          <a:xfrm>
            <a:off x="4034518" y="2246965"/>
            <a:ext cx="1045482"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lang="en-GB" sz="2400" dirty="0">
                <a:solidFill>
                  <a:schemeClr val="tx2"/>
                </a:solidFill>
                <a:latin typeface="Myriad Pro" panose="020B0503030403020204" pitchFamily="34" charset="0"/>
                <a:ea typeface="Myriad Pro Semibold" charset="0"/>
                <a:cs typeface="Myriad Pro Semibold" charset="0"/>
              </a:rPr>
              <a:t>- 30</a:t>
            </a:r>
            <a:endParaRPr kumimoji="0" lang="en-GB" sz="2400" b="0" i="0" u="none" strike="noStrike" kern="1200" cap="none" spc="0" normalizeH="0" baseline="0" noProof="0" dirty="0">
              <a:ln>
                <a:noFill/>
              </a:ln>
              <a:solidFill>
                <a:schemeClr val="tx2"/>
              </a:solidFill>
              <a:effectLst/>
              <a:uLnTx/>
              <a:uFillTx/>
              <a:latin typeface="Myriad Pro" panose="020B0503030403020204" pitchFamily="34" charset="0"/>
              <a:ea typeface="Myriad Pro Semibold" charset="0"/>
              <a:cs typeface="Myriad Pro Semibold" charset="0"/>
            </a:endParaRPr>
          </a:p>
        </p:txBody>
      </p:sp>
      <p:sp>
        <p:nvSpPr>
          <p:cNvPr id="5" name="TextBox 4">
            <a:extLst>
              <a:ext uri="{FF2B5EF4-FFF2-40B4-BE49-F238E27FC236}">
                <a16:creationId xmlns:a16="http://schemas.microsoft.com/office/drawing/2014/main" id="{1DCE4AA1-2629-4BBE-AA80-2BFB7F365116}"/>
              </a:ext>
            </a:extLst>
          </p:cNvPr>
          <p:cNvSpPr txBox="1"/>
          <p:nvPr/>
        </p:nvSpPr>
        <p:spPr bwMode="auto">
          <a:xfrm>
            <a:off x="7621814" y="2246965"/>
            <a:ext cx="1045482"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lang="en-GB" sz="2400" dirty="0">
                <a:solidFill>
                  <a:schemeClr val="tx2"/>
                </a:solidFill>
                <a:latin typeface="Myriad Pro" panose="020B0503030403020204" pitchFamily="34" charset="0"/>
                <a:ea typeface="Myriad Pro Semibold" charset="0"/>
                <a:cs typeface="Myriad Pro Semibold" charset="0"/>
              </a:rPr>
              <a:t>-­ 20</a:t>
            </a:r>
            <a:endParaRPr kumimoji="0" lang="en-GB" sz="2400" b="0" i="0" u="none" strike="noStrike" kern="1200" cap="none" spc="0" normalizeH="0" baseline="0" noProof="0" dirty="0">
              <a:ln>
                <a:noFill/>
              </a:ln>
              <a:solidFill>
                <a:schemeClr val="tx2"/>
              </a:solidFill>
              <a:effectLst/>
              <a:uLnTx/>
              <a:uFillTx/>
              <a:latin typeface="Myriad Pro" panose="020B0503030403020204" pitchFamily="34" charset="0"/>
              <a:ea typeface="Myriad Pro Semibold" charset="0"/>
              <a:cs typeface="Myriad Pro Semibold" charset="0"/>
            </a:endParaRPr>
          </a:p>
        </p:txBody>
      </p:sp>
      <p:sp>
        <p:nvSpPr>
          <p:cNvPr id="7" name="Rectangle 6">
            <a:extLst>
              <a:ext uri="{FF2B5EF4-FFF2-40B4-BE49-F238E27FC236}">
                <a16:creationId xmlns:a16="http://schemas.microsoft.com/office/drawing/2014/main" id="{BCC39F32-A85F-4DCF-A824-411D2BE8AE77}"/>
              </a:ext>
            </a:extLst>
          </p:cNvPr>
          <p:cNvSpPr/>
          <p:nvPr/>
        </p:nvSpPr>
        <p:spPr>
          <a:xfrm>
            <a:off x="6375506" y="3641730"/>
            <a:ext cx="753323" cy="400110"/>
          </a:xfrm>
          <a:prstGeom prst="rect">
            <a:avLst/>
          </a:prstGeom>
          <a:solidFill>
            <a:schemeClr val="bg1"/>
          </a:solidFill>
        </p:spPr>
        <p:txBody>
          <a:bodyPr wrap="square">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100</a:t>
            </a:r>
          </a:p>
        </p:txBody>
      </p:sp>
      <p:sp>
        <p:nvSpPr>
          <p:cNvPr id="8" name="Rectangle 7">
            <a:extLst>
              <a:ext uri="{FF2B5EF4-FFF2-40B4-BE49-F238E27FC236}">
                <a16:creationId xmlns:a16="http://schemas.microsoft.com/office/drawing/2014/main" id="{B4259D08-29CE-495D-974B-33B4B90FEB23}"/>
              </a:ext>
            </a:extLst>
          </p:cNvPr>
          <p:cNvSpPr/>
          <p:nvPr/>
        </p:nvSpPr>
        <p:spPr>
          <a:xfrm>
            <a:off x="9198663" y="3611964"/>
            <a:ext cx="978448" cy="400110"/>
          </a:xfrm>
          <a:prstGeom prst="rect">
            <a:avLst/>
          </a:prstGeom>
          <a:solidFill>
            <a:schemeClr val="bg1"/>
          </a:solidFill>
        </p:spPr>
        <p:txBody>
          <a:bodyPr wrap="square">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120</a:t>
            </a:r>
          </a:p>
        </p:txBody>
      </p:sp>
      <p:sp>
        <p:nvSpPr>
          <p:cNvPr id="9" name="Rectangle 8">
            <a:extLst>
              <a:ext uri="{FF2B5EF4-FFF2-40B4-BE49-F238E27FC236}">
                <a16:creationId xmlns:a16="http://schemas.microsoft.com/office/drawing/2014/main" id="{70DD8DEB-7134-4A8E-BC20-1475B4BC87DC}"/>
              </a:ext>
            </a:extLst>
          </p:cNvPr>
          <p:cNvSpPr/>
          <p:nvPr/>
        </p:nvSpPr>
        <p:spPr>
          <a:xfrm>
            <a:off x="2014889" y="3641730"/>
            <a:ext cx="753323" cy="400110"/>
          </a:xfrm>
          <a:prstGeom prst="rect">
            <a:avLst/>
          </a:prstGeom>
          <a:solidFill>
            <a:schemeClr val="bg1"/>
          </a:solidFill>
        </p:spPr>
        <p:txBody>
          <a:bodyPr wrap="square">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70</a:t>
            </a:r>
          </a:p>
        </p:txBody>
      </p:sp>
      <p:cxnSp>
        <p:nvCxnSpPr>
          <p:cNvPr id="14" name="Straight Connector 13">
            <a:extLst>
              <a:ext uri="{FF2B5EF4-FFF2-40B4-BE49-F238E27FC236}">
                <a16:creationId xmlns:a16="http://schemas.microsoft.com/office/drawing/2014/main" id="{0A5238F8-4E77-4B22-BCDF-F8EADB4C8906}"/>
              </a:ext>
            </a:extLst>
          </p:cNvPr>
          <p:cNvCxnSpPr/>
          <p:nvPr/>
        </p:nvCxnSpPr>
        <p:spPr bwMode="auto">
          <a:xfrm>
            <a:off x="2362014" y="3444101"/>
            <a:ext cx="0" cy="186856"/>
          </a:xfrm>
          <a:prstGeom prst="line">
            <a:avLst/>
          </a:prstGeom>
          <a:ln w="19050"/>
        </p:spPr>
        <p:style>
          <a:lnRef idx="1">
            <a:schemeClr val="dk1"/>
          </a:lnRef>
          <a:fillRef idx="0">
            <a:schemeClr val="dk1"/>
          </a:fillRef>
          <a:effectRef idx="0">
            <a:schemeClr val="dk1"/>
          </a:effectRef>
          <a:fontRef idx="minor">
            <a:schemeClr val="tx1"/>
          </a:fontRef>
        </p:style>
      </p:cxnSp>
      <p:cxnSp>
        <p:nvCxnSpPr>
          <p:cNvPr id="39" name="Straight Connector 38">
            <a:extLst>
              <a:ext uri="{FF2B5EF4-FFF2-40B4-BE49-F238E27FC236}">
                <a16:creationId xmlns:a16="http://schemas.microsoft.com/office/drawing/2014/main" id="{C9DAE096-C846-4A71-BE31-1446C2D852CE}"/>
              </a:ext>
            </a:extLst>
          </p:cNvPr>
          <p:cNvCxnSpPr/>
          <p:nvPr/>
        </p:nvCxnSpPr>
        <p:spPr bwMode="auto">
          <a:xfrm>
            <a:off x="6776958" y="3444101"/>
            <a:ext cx="0" cy="186856"/>
          </a:xfrm>
          <a:prstGeom prst="line">
            <a:avLst/>
          </a:prstGeom>
          <a:ln w="19050"/>
        </p:spPr>
        <p:style>
          <a:lnRef idx="1">
            <a:schemeClr val="dk1"/>
          </a:lnRef>
          <a:fillRef idx="0">
            <a:schemeClr val="dk1"/>
          </a:fillRef>
          <a:effectRef idx="0">
            <a:schemeClr val="dk1"/>
          </a:effectRef>
          <a:fontRef idx="minor">
            <a:schemeClr val="tx1"/>
          </a:fontRef>
        </p:style>
      </p:cxnSp>
      <p:sp>
        <p:nvSpPr>
          <p:cNvPr id="22" name="Content Placeholder 2">
            <a:extLst>
              <a:ext uri="{FF2B5EF4-FFF2-40B4-BE49-F238E27FC236}">
                <a16:creationId xmlns:a16="http://schemas.microsoft.com/office/drawing/2014/main" id="{E6374F02-9625-4ED8-B0D2-A32366F8945E}"/>
              </a:ext>
            </a:extLst>
          </p:cNvPr>
          <p:cNvSpPr txBox="1">
            <a:spLocks/>
          </p:cNvSpPr>
          <p:nvPr/>
        </p:nvSpPr>
        <p:spPr>
          <a:xfrm>
            <a:off x="648765" y="4084219"/>
            <a:ext cx="9297352" cy="1669708"/>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Now look at the number line representation for the last calculation we did. What does each step show? Why is it easier to jump back to 100 first?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Repeat for other calculations showing counters and tens frame representation alongside the number line.</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24" name="TextBox 19">
            <a:extLst>
              <a:ext uri="{FF2B5EF4-FFF2-40B4-BE49-F238E27FC236}">
                <a16:creationId xmlns:a16="http://schemas.microsoft.com/office/drawing/2014/main" id="{6F07AE51-DDC0-4AE1-AF09-7CF1346844F2}"/>
              </a:ext>
            </a:extLst>
          </p:cNvPr>
          <p:cNvSpPr txBox="1"/>
          <p:nvPr/>
        </p:nvSpPr>
        <p:spPr>
          <a:xfrm>
            <a:off x="2718775" y="5845718"/>
            <a:ext cx="7313461" cy="400110"/>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Twelve tens minus five tens is equal to seven tens.</a:t>
            </a:r>
          </a:p>
        </p:txBody>
      </p:sp>
    </p:spTree>
    <p:extLst>
      <p:ext uri="{BB962C8B-B14F-4D97-AF65-F5344CB8AC3E}">
        <p14:creationId xmlns:p14="http://schemas.microsoft.com/office/powerpoint/2010/main" val="6207307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right)">
                                      <p:cBhvr>
                                        <p:cTn id="7" dur="500"/>
                                        <p:tgtEl>
                                          <p:spTgt spid="2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2" fill="hold" nodeType="clickEffect">
                                  <p:stCondLst>
                                    <p:cond delay="0"/>
                                  </p:stCondLst>
                                  <p:childTnLst>
                                    <p:set>
                                      <p:cBhvr>
                                        <p:cTn id="15" dur="1" fill="hold">
                                          <p:stCondLst>
                                            <p:cond delay="0"/>
                                          </p:stCondLst>
                                        </p:cTn>
                                        <p:tgtEl>
                                          <p:spTgt spid="32"/>
                                        </p:tgtEl>
                                        <p:attrNameLst>
                                          <p:attrName>style.visibility</p:attrName>
                                        </p:attrNameLst>
                                      </p:cBhvr>
                                      <p:to>
                                        <p:strVal val="visible"/>
                                      </p:to>
                                    </p:set>
                                    <p:animEffect transition="in" filter="wipe(right)">
                                      <p:cBhvr>
                                        <p:cTn id="16" dur="500"/>
                                        <p:tgtEl>
                                          <p:spTgt spid="32"/>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fade">
                                      <p:cBhvr>
                                        <p:cTn id="25"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2" grpId="0" animBg="1"/>
      <p:bldP spid="5" grpId="0" animBg="1"/>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07EEF7A-6B54-4993-B6F6-137E22D53A00}"/>
              </a:ext>
            </a:extLst>
          </p:cNvPr>
          <p:cNvSpPr>
            <a:spLocks noGrp="1"/>
          </p:cNvSpPr>
          <p:nvPr>
            <p:ph type="title"/>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2000" b="0" i="0" u="none" strike="noStrike" kern="1200" cap="none" spc="0" normalizeH="0" baseline="0" noProof="0" dirty="0">
                <a:ln>
                  <a:noFill/>
                </a:ln>
                <a:solidFill>
                  <a:srgbClr val="FFFFFF"/>
                </a:solidFill>
                <a:effectLst/>
                <a:uLnTx/>
                <a:uFillTx/>
                <a:latin typeface="Arial"/>
                <a:ea typeface="+mj-ea"/>
                <a:cs typeface="+mj-cs"/>
              </a:rPr>
              <a:t>3NF-3 Scaling number facts by 10</a:t>
            </a:r>
            <a:endParaRPr kumimoji="0" lang="en-GB" sz="2000" b="0" i="0" u="none" strike="noStrike" kern="0" cap="none" spc="0" normalizeH="0" baseline="0" noProof="0" dirty="0">
              <a:ln>
                <a:noFill/>
              </a:ln>
              <a:solidFill>
                <a:srgbClr val="FFFFFF"/>
              </a:solidFill>
              <a:effectLst/>
              <a:uLnTx/>
              <a:uFillTx/>
              <a:latin typeface="Arial"/>
              <a:ea typeface="+mj-ea"/>
              <a:cs typeface="+mj-cs"/>
            </a:endParaRPr>
          </a:p>
        </p:txBody>
      </p:sp>
      <p:pic>
        <p:nvPicPr>
          <p:cNvPr id="5" name="Picture 4">
            <a:extLst>
              <a:ext uri="{FF2B5EF4-FFF2-40B4-BE49-F238E27FC236}">
                <a16:creationId xmlns:a16="http://schemas.microsoft.com/office/drawing/2014/main" id="{3E4E18DE-7688-4C8F-AD82-1D97721FA114}"/>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730359" y="1201109"/>
            <a:ext cx="2556286" cy="3323174"/>
          </a:xfrm>
          <a:prstGeom prst="rect">
            <a:avLst/>
          </a:prstGeom>
        </p:spPr>
      </p:pic>
      <p:sp>
        <p:nvSpPr>
          <p:cNvPr id="8" name="TextBox 7">
            <a:extLst>
              <a:ext uri="{FF2B5EF4-FFF2-40B4-BE49-F238E27FC236}">
                <a16:creationId xmlns:a16="http://schemas.microsoft.com/office/drawing/2014/main" id="{02D119D8-109F-4EED-9648-52FD510EEF6D}"/>
              </a:ext>
            </a:extLst>
          </p:cNvPr>
          <p:cNvSpPr txBox="1"/>
          <p:nvPr/>
        </p:nvSpPr>
        <p:spPr bwMode="auto">
          <a:xfrm>
            <a:off x="1561905" y="4871800"/>
            <a:ext cx="89319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40 ml</a:t>
            </a:r>
          </a:p>
        </p:txBody>
      </p:sp>
      <p:pic>
        <p:nvPicPr>
          <p:cNvPr id="9" name="Picture 8">
            <a:extLst>
              <a:ext uri="{FF2B5EF4-FFF2-40B4-BE49-F238E27FC236}">
                <a16:creationId xmlns:a16="http://schemas.microsoft.com/office/drawing/2014/main" id="{46CC0253-52E9-4D8F-9C8C-6329E9510222}"/>
              </a:ext>
            </a:extLst>
          </p:cNvPr>
          <p:cNvPicPr>
            <a:picLocks noChangeAspect="1"/>
          </p:cNvPicPr>
          <p:nvPr/>
        </p:nvPicPr>
        <p:blipFill rotWithShape="1">
          <a:blip r:embed="rId4">
            <a:extLst>
              <a:ext uri="{28A0092B-C50C-407E-A947-70E740481C1C}">
                <a14:useLocalDpi xmlns:a14="http://schemas.microsoft.com/office/drawing/2010/main" val="0"/>
              </a:ext>
            </a:extLst>
          </a:blip>
          <a:srcRect r="-9634"/>
          <a:stretch/>
        </p:blipFill>
        <p:spPr>
          <a:xfrm>
            <a:off x="3286644" y="1201109"/>
            <a:ext cx="2802577" cy="3323174"/>
          </a:xfrm>
          <a:prstGeom prst="rect">
            <a:avLst/>
          </a:prstGeom>
        </p:spPr>
      </p:pic>
      <p:sp>
        <p:nvSpPr>
          <p:cNvPr id="10" name="TextBox 9">
            <a:extLst>
              <a:ext uri="{FF2B5EF4-FFF2-40B4-BE49-F238E27FC236}">
                <a16:creationId xmlns:a16="http://schemas.microsoft.com/office/drawing/2014/main" id="{49C539C0-8CAE-446B-BFA1-9ED493D8716F}"/>
              </a:ext>
            </a:extLst>
          </p:cNvPr>
          <p:cNvSpPr txBox="1"/>
          <p:nvPr/>
        </p:nvSpPr>
        <p:spPr bwMode="auto">
          <a:xfrm>
            <a:off x="4241334" y="4871799"/>
            <a:ext cx="89319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90 ml</a:t>
            </a:r>
          </a:p>
        </p:txBody>
      </p:sp>
      <p:sp>
        <p:nvSpPr>
          <p:cNvPr id="11" name="TextBox 10">
            <a:extLst>
              <a:ext uri="{FF2B5EF4-FFF2-40B4-BE49-F238E27FC236}">
                <a16:creationId xmlns:a16="http://schemas.microsoft.com/office/drawing/2014/main" id="{A90ACB70-66E8-4B91-A1BD-8191BD803E5E}"/>
              </a:ext>
            </a:extLst>
          </p:cNvPr>
          <p:cNvSpPr txBox="1"/>
          <p:nvPr/>
        </p:nvSpPr>
        <p:spPr bwMode="auto">
          <a:xfrm>
            <a:off x="3128339" y="5647364"/>
            <a:ext cx="36740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a:t>
            </a:r>
          </a:p>
        </p:txBody>
      </p:sp>
      <p:sp>
        <p:nvSpPr>
          <p:cNvPr id="12" name="TextBox 11">
            <a:extLst>
              <a:ext uri="{FF2B5EF4-FFF2-40B4-BE49-F238E27FC236}">
                <a16:creationId xmlns:a16="http://schemas.microsoft.com/office/drawing/2014/main" id="{DB238DC2-599B-485E-BEA9-5E91E5BE2431}"/>
              </a:ext>
            </a:extLst>
          </p:cNvPr>
          <p:cNvSpPr txBox="1"/>
          <p:nvPr/>
        </p:nvSpPr>
        <p:spPr bwMode="auto">
          <a:xfrm>
            <a:off x="4495754" y="5659703"/>
            <a:ext cx="129875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 130 ml</a:t>
            </a:r>
          </a:p>
        </p:txBody>
      </p:sp>
      <p:sp>
        <p:nvSpPr>
          <p:cNvPr id="14" name="TextBox 13">
            <a:extLst>
              <a:ext uri="{FF2B5EF4-FFF2-40B4-BE49-F238E27FC236}">
                <a16:creationId xmlns:a16="http://schemas.microsoft.com/office/drawing/2014/main" id="{117D1E84-D699-4E6E-BA0E-C40274B3F919}"/>
              </a:ext>
            </a:extLst>
          </p:cNvPr>
          <p:cNvSpPr txBox="1"/>
          <p:nvPr/>
        </p:nvSpPr>
        <p:spPr bwMode="auto">
          <a:xfrm>
            <a:off x="2050519" y="1293702"/>
            <a:ext cx="1050288" cy="461665"/>
          </a:xfrm>
          <a:prstGeom prst="rect">
            <a:avLst/>
          </a:prstGeom>
          <a:solidFill>
            <a:schemeClr val="bg1"/>
          </a:solid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100 ml</a:t>
            </a:r>
          </a:p>
        </p:txBody>
      </p:sp>
      <p:sp>
        <p:nvSpPr>
          <p:cNvPr id="15" name="TextBox 14">
            <a:extLst>
              <a:ext uri="{FF2B5EF4-FFF2-40B4-BE49-F238E27FC236}">
                <a16:creationId xmlns:a16="http://schemas.microsoft.com/office/drawing/2014/main" id="{61306B59-6009-4C27-96D8-9DED7345D6F7}"/>
              </a:ext>
            </a:extLst>
          </p:cNvPr>
          <p:cNvSpPr txBox="1"/>
          <p:nvPr/>
        </p:nvSpPr>
        <p:spPr bwMode="auto">
          <a:xfrm>
            <a:off x="4744219" y="1293702"/>
            <a:ext cx="1050288" cy="461665"/>
          </a:xfrm>
          <a:prstGeom prst="rect">
            <a:avLst/>
          </a:prstGeom>
          <a:solidFill>
            <a:schemeClr val="bg1"/>
          </a:solid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100 ml</a:t>
            </a:r>
          </a:p>
        </p:txBody>
      </p:sp>
      <p:sp>
        <p:nvSpPr>
          <p:cNvPr id="7" name="Content Placeholder 2">
            <a:extLst>
              <a:ext uri="{FF2B5EF4-FFF2-40B4-BE49-F238E27FC236}">
                <a16:creationId xmlns:a16="http://schemas.microsoft.com/office/drawing/2014/main" id="{91F2AE54-A07D-40AB-B641-A8AE9816B801}"/>
              </a:ext>
            </a:extLst>
          </p:cNvPr>
          <p:cNvSpPr txBox="1">
            <a:spLocks/>
          </p:cNvSpPr>
          <p:nvPr/>
        </p:nvSpPr>
        <p:spPr>
          <a:xfrm>
            <a:off x="6177724" y="1065725"/>
            <a:ext cx="5390389"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read the scale to find how much liquid is in the first jug? And the second jug?</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If we add these together, can you write the related fact that will help you solve this calculation?</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Look at the jug with 90ml in. How much liquid from the jug with 40ml could we add to the second jug so that it reached 100ml? How much would now be left in the first jug? How much liquid is there altogether?</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Repeat using other number pairs and other measures contexts including length and mass.</a:t>
            </a:r>
          </a:p>
          <a:p>
            <a:pPr>
              <a:lnSpc>
                <a:spcPct val="120000"/>
              </a:lnSpc>
              <a:spcBef>
                <a:spcPts val="600"/>
              </a:spcBef>
              <a:spcAft>
                <a:spcPts val="600"/>
              </a:spcAft>
              <a:buClr>
                <a:srgbClr val="585858"/>
              </a:buClr>
              <a:buFont typeface="Arial" panose="020B0604020202020204" pitchFamily="34" charset="0"/>
              <a:buChar char="•"/>
            </a:pPr>
            <a:endParaRPr lang="en-GB" sz="2000" dirty="0"/>
          </a:p>
          <a:p>
            <a:pPr>
              <a:lnSpc>
                <a:spcPct val="120000"/>
              </a:lnSpc>
              <a:spcBef>
                <a:spcPts val="600"/>
              </a:spcBef>
              <a:spcAft>
                <a:spcPts val="600"/>
              </a:spcAft>
              <a:buFont typeface="Arial" panose="020B0604020202020204" pitchFamily="34" charset="0"/>
              <a:buChar char="•"/>
            </a:pPr>
            <a:endParaRPr lang="en-GB" sz="2000" dirty="0"/>
          </a:p>
          <a:p>
            <a:pPr marL="0" indent="0">
              <a:lnSpc>
                <a:spcPct val="120000"/>
              </a:lnSpc>
              <a:spcBef>
                <a:spcPts val="600"/>
              </a:spcBef>
              <a:spcAft>
                <a:spcPts val="600"/>
              </a:spcAft>
              <a:buNone/>
            </a:pPr>
            <a:endParaRPr lang="en-GB" sz="2000" kern="0" dirty="0">
              <a:solidFill>
                <a:schemeClr val="tx1"/>
              </a:solidFill>
            </a:endParaRPr>
          </a:p>
          <a:p>
            <a:pPr>
              <a:lnSpc>
                <a:spcPct val="120000"/>
              </a:lnSpc>
              <a:spcBef>
                <a:spcPts val="600"/>
              </a:spcBef>
              <a:spcAft>
                <a:spcPts val="600"/>
              </a:spcAft>
              <a:buFont typeface="Arial" panose="020B0604020202020204" pitchFamily="34" charset="0"/>
              <a:buChar char="•"/>
            </a:pPr>
            <a:endParaRPr lang="en-GB" sz="2000" kern="0" dirty="0">
              <a:solidFill>
                <a:schemeClr val="tx1"/>
              </a:solidFill>
            </a:endParaRPr>
          </a:p>
          <a:p>
            <a:pPr>
              <a:lnSpc>
                <a:spcPct val="120000"/>
              </a:lnSpc>
              <a:spcBef>
                <a:spcPts val="600"/>
              </a:spcBef>
              <a:spcAft>
                <a:spcPts val="600"/>
              </a:spcAft>
              <a:buFont typeface="Arial" panose="020B0604020202020204" pitchFamily="34" charset="0"/>
              <a:buChar char="•"/>
            </a:pPr>
            <a:endParaRPr lang="en-GB" sz="2000" kern="0" dirty="0">
              <a:solidFill>
                <a:schemeClr val="tx1"/>
              </a:solidFill>
            </a:endParaRPr>
          </a:p>
        </p:txBody>
      </p:sp>
    </p:spTree>
    <p:extLst>
      <p:ext uri="{BB962C8B-B14F-4D97-AF65-F5344CB8AC3E}">
        <p14:creationId xmlns:p14="http://schemas.microsoft.com/office/powerpoint/2010/main" val="265842470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par>
                                <p:cTn id="13" presetID="1" presetClass="entr" presetSubtype="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path" presetSubtype="0" accel="50000" decel="50000" fill="hold" grpId="1" nodeType="clickEffect">
                                  <p:stCondLst>
                                    <p:cond delay="0"/>
                                  </p:stCondLst>
                                  <p:childTnLst>
                                    <p:animMotion origin="layout" path="M -3.54167E-6 -1.48148E-6 L 0.05925 0.11458 " pathEditMode="relative" rAng="0" ptsTypes="AA">
                                      <p:cBhvr>
                                        <p:cTn id="23" dur="2000" fill="hold"/>
                                        <p:tgtEl>
                                          <p:spTgt spid="8"/>
                                        </p:tgtEl>
                                        <p:attrNameLst>
                                          <p:attrName>ppt_x</p:attrName>
                                          <p:attrName>ppt_y</p:attrName>
                                        </p:attrNameLst>
                                      </p:cBhvr>
                                      <p:rCtr x="2956" y="5718"/>
                                    </p:animMotion>
                                  </p:childTnLst>
                                </p:cTn>
                              </p:par>
                              <p:par>
                                <p:cTn id="24" presetID="42" presetClass="path" presetSubtype="0" accel="50000" decel="50000" fill="hold" grpId="1" nodeType="withEffect">
                                  <p:stCondLst>
                                    <p:cond delay="0"/>
                                  </p:stCondLst>
                                  <p:childTnLst>
                                    <p:animMotion origin="layout" path="M 4.79167E-6 -1.48148E-6 L -0.05873 0.11528 " pathEditMode="relative" rAng="0" ptsTypes="AA">
                                      <p:cBhvr>
                                        <p:cTn id="25" dur="2000" fill="hold"/>
                                        <p:tgtEl>
                                          <p:spTgt spid="10"/>
                                        </p:tgtEl>
                                        <p:attrNameLst>
                                          <p:attrName>ppt_x</p:attrName>
                                          <p:attrName>ppt_y</p:attrName>
                                        </p:attrNameLst>
                                      </p:cBhvr>
                                      <p:rCtr x="-2943" y="5764"/>
                                    </p:animMotion>
                                  </p:childTnLst>
                                </p:cTn>
                              </p:par>
                            </p:childTnLst>
                          </p:cTn>
                        </p:par>
                        <p:par>
                          <p:cTn id="26" fill="hold">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10" grpId="0"/>
      <p:bldP spid="10" grpId="1"/>
      <p:bldP spid="11" grpId="0"/>
      <p:bldP spid="12" grpId="0"/>
      <p:bldP spid="1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1.17 Composition and calculation: 100 </a:t>
            </a:r>
            <a:r>
              <a:rPr lang="en-US" dirty="0"/>
              <a:t>– step 1:1</a:t>
            </a:r>
          </a:p>
        </p:txBody>
      </p:sp>
      <p:graphicFrame>
        <p:nvGraphicFramePr>
          <p:cNvPr id="3" name="Table 2">
            <a:extLst>
              <a:ext uri="{FF2B5EF4-FFF2-40B4-BE49-F238E27FC236}">
                <a16:creationId xmlns:a16="http://schemas.microsoft.com/office/drawing/2014/main" id="{548968CA-DFE2-4236-9332-FF99DE09CE69}"/>
              </a:ext>
            </a:extLst>
          </p:cNvPr>
          <p:cNvGraphicFramePr>
            <a:graphicFrameLocks noGrp="1"/>
          </p:cNvGraphicFramePr>
          <p:nvPr/>
        </p:nvGraphicFramePr>
        <p:xfrm>
          <a:off x="4756950" y="2998955"/>
          <a:ext cx="2678100" cy="860090"/>
        </p:xfrm>
        <a:graphic>
          <a:graphicData uri="http://schemas.openxmlformats.org/drawingml/2006/table">
            <a:tbl>
              <a:tblPr firstRow="1" bandRow="1">
                <a:tableStyleId>{5C22544A-7EE6-4342-B048-85BDC9FD1C3A}</a:tableStyleId>
              </a:tblPr>
              <a:tblGrid>
                <a:gridCol w="1339050">
                  <a:extLst>
                    <a:ext uri="{9D8B030D-6E8A-4147-A177-3AD203B41FA5}">
                      <a16:colId xmlns:a16="http://schemas.microsoft.com/office/drawing/2014/main" val="1381558999"/>
                    </a:ext>
                  </a:extLst>
                </a:gridCol>
                <a:gridCol w="1339050">
                  <a:extLst>
                    <a:ext uri="{9D8B030D-6E8A-4147-A177-3AD203B41FA5}">
                      <a16:colId xmlns:a16="http://schemas.microsoft.com/office/drawing/2014/main" val="2504133960"/>
                    </a:ext>
                  </a:extLst>
                </a:gridCol>
              </a:tblGrid>
              <a:tr h="380765">
                <a:tc>
                  <a:txBody>
                    <a:bodyPr/>
                    <a:lstStyle/>
                    <a:p>
                      <a:pPr algn="ctr"/>
                      <a:r>
                        <a:rPr lang="en-GB" sz="2400" dirty="0">
                          <a:solidFill>
                            <a:schemeClr val="tx1"/>
                          </a:solidFill>
                          <a:latin typeface="Myriad Pro Semibold"/>
                        </a:rPr>
                        <a:t>10s</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8E2E8"/>
                    </a:solidFill>
                  </a:tcPr>
                </a:tc>
                <a:tc>
                  <a:txBody>
                    <a:bodyPr/>
                    <a:lstStyle/>
                    <a:p>
                      <a:pPr algn="ctr"/>
                      <a:r>
                        <a:rPr lang="en-GB" sz="2400" dirty="0">
                          <a:solidFill>
                            <a:schemeClr val="tx1"/>
                          </a:solidFill>
                          <a:latin typeface="Myriad Pro Semibold"/>
                        </a:rPr>
                        <a:t>1s</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8E2E8"/>
                    </a:solidFill>
                  </a:tcPr>
                </a:tc>
                <a:extLst>
                  <a:ext uri="{0D108BD9-81ED-4DB2-BD59-A6C34878D82A}">
                    <a16:rowId xmlns:a16="http://schemas.microsoft.com/office/drawing/2014/main" val="3809645214"/>
                  </a:ext>
                </a:extLst>
              </a:tr>
              <a:tr h="402890">
                <a:tc>
                  <a:txBody>
                    <a:bodyPr/>
                    <a:lstStyle/>
                    <a:p>
                      <a:pPr algn="ctr"/>
                      <a:r>
                        <a:rPr lang="en-GB" dirty="0">
                          <a:latin typeface="Myriad Pro" panose="020B0503030403020204" pitchFamily="34" charset="0"/>
                        </a:rPr>
                        <a:t>1</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dirty="0">
                          <a:latin typeface="Myriad Pro" panose="020B0503030403020204" pitchFamily="34" charset="0"/>
                        </a:rPr>
                        <a:t>0</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23166"/>
                  </a:ext>
                </a:extLst>
              </a:tr>
            </a:tbl>
          </a:graphicData>
        </a:graphic>
      </p:graphicFrame>
      <p:sp>
        <p:nvSpPr>
          <p:cNvPr id="4" name="TextBox 3">
            <a:extLst>
              <a:ext uri="{FF2B5EF4-FFF2-40B4-BE49-F238E27FC236}">
                <a16:creationId xmlns:a16="http://schemas.microsoft.com/office/drawing/2014/main" id="{FDE71D04-A30D-4D49-985D-DF1EB5810AB9}"/>
              </a:ext>
            </a:extLst>
          </p:cNvPr>
          <p:cNvSpPr txBox="1"/>
          <p:nvPr/>
        </p:nvSpPr>
        <p:spPr bwMode="auto">
          <a:xfrm>
            <a:off x="5771964" y="4005065"/>
            <a:ext cx="6480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10</a:t>
            </a:r>
          </a:p>
        </p:txBody>
      </p:sp>
    </p:spTree>
    <p:extLst>
      <p:ext uri="{BB962C8B-B14F-4D97-AF65-F5344CB8AC3E}">
        <p14:creationId xmlns:p14="http://schemas.microsoft.com/office/powerpoint/2010/main" val="241470110"/>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indent="0">
              <a:lnSpc>
                <a:spcPct val="120000"/>
              </a:lnSpc>
              <a:spcBef>
                <a:spcPts val="450"/>
              </a:spcBef>
              <a:spcAft>
                <a:spcPts val="450"/>
              </a:spcAft>
              <a:buClr>
                <a:srgbClr val="585858"/>
              </a:buClr>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3</a:t>
            </a:r>
            <a:r>
              <a:rPr lang="en-GB" sz="2400" b="1" i="0" u="none" strike="noStrike" dirty="0">
                <a:effectLst/>
              </a:rPr>
              <a:t>, Unit </a:t>
            </a:r>
            <a:r>
              <a:rPr lang="en-GB" sz="2400" b="1" dirty="0"/>
              <a:t>2</a:t>
            </a:r>
            <a:r>
              <a:rPr lang="en-GB" sz="2400" b="1" i="0" u="none" strike="noStrike" dirty="0">
                <a:effectLst/>
              </a:rPr>
              <a:t>, Learning Outcome </a:t>
            </a:r>
            <a:r>
              <a:rPr lang="en-GB" sz="2400" b="1" dirty="0"/>
              <a:t>10</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1201743872"/>
              </p:ext>
            </p:extLst>
          </p:nvPr>
        </p:nvGraphicFramePr>
        <p:xfrm>
          <a:off x="594008" y="1097546"/>
          <a:ext cx="11140162" cy="1968426"/>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394143">
                <a:tc>
                  <a:txBody>
                    <a:bodyPr/>
                    <a:lstStyle/>
                    <a:p>
                      <a:pPr algn="l"/>
                      <a:r>
                        <a:rPr lang="en-GB" sz="2000" dirty="0">
                          <a:latin typeface="Arial" panose="020B0604020202020204" pitchFamily="34" charset="0"/>
                          <a:cs typeface="Arial" panose="020B0604020202020204" pitchFamily="34" charset="0"/>
                        </a:rPr>
                        <a:t>Learning Outcome 10</a:t>
                      </a:r>
                    </a:p>
                  </a:txBody>
                  <a:tcPr anchor="ctr">
                    <a:solidFill>
                      <a:srgbClr val="327473"/>
                    </a:solidFill>
                  </a:tcPr>
                </a:tc>
                <a:extLst>
                  <a:ext uri="{0D108BD9-81ED-4DB2-BD59-A6C34878D82A}">
                    <a16:rowId xmlns:a16="http://schemas.microsoft.com/office/drawing/2014/main" val="2928509842"/>
                  </a:ext>
                </a:extLst>
              </a:tr>
              <a:tr h="1572186">
                <a:tc>
                  <a:txBody>
                    <a:bodyPr/>
                    <a:lstStyle/>
                    <a:p>
                      <a:pPr rtl="0"/>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Pupils use knowledge of addition and subtraction of multiples of ten bridging the hundreds boundary to solve problems</a:t>
                      </a:r>
                    </a:p>
                    <a:p>
                      <a:br>
                        <a:rPr lang="en-GB" sz="2400" dirty="0"/>
                      </a:br>
                      <a:endPar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6126429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3, Unit 2, Learning Outcome 10</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descr="A picture containing graphical user interface&#10;&#10;Description automatically generated">
            <a:extLst>
              <a:ext uri="{FF2B5EF4-FFF2-40B4-BE49-F238E27FC236}">
                <a16:creationId xmlns:a16="http://schemas.microsoft.com/office/drawing/2014/main" id="{17B6E22D-9454-48B2-80A8-0FB3BD4A39CC}"/>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1.17 Composition and Calculation: 100 and bridging 100</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272190051"/>
              </p:ext>
            </p:extLst>
          </p:nvPr>
        </p:nvGraphicFramePr>
        <p:xfrm>
          <a:off x="4514850" y="4258490"/>
          <a:ext cx="6886575" cy="93073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465365">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465365">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3:11 - 3:13</a:t>
                      </a:r>
                    </a:p>
                  </a:txBody>
                  <a:tcPr>
                    <a:solidFill>
                      <a:srgbClr val="E5F3F2"/>
                    </a:solidFill>
                  </a:tcPr>
                </a:tc>
                <a:tc>
                  <a:txBody>
                    <a:bodyPr/>
                    <a:lstStyle/>
                    <a:p>
                      <a:pPr algn="ctr"/>
                      <a:r>
                        <a:rPr lang="en-GB" sz="2000" kern="1200" dirty="0">
                          <a:solidFill>
                            <a:schemeClr val="tx1">
                              <a:lumMod val="65000"/>
                              <a:lumOff val="35000"/>
                            </a:schemeClr>
                          </a:solidFill>
                          <a:latin typeface="Arial" panose="020B0604020202020204" pitchFamily="34" charset="0"/>
                          <a:ea typeface="+mn-ea"/>
                          <a:cs typeface="Arial" panose="020B0604020202020204" pitchFamily="34" charset="0"/>
                        </a:rPr>
                        <a:t>32-34</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2173999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1.17 Composition and calculation: 100 </a:t>
            </a:r>
            <a:r>
              <a:rPr lang="en-US" dirty="0"/>
              <a:t>– step 3:13</a:t>
            </a:r>
          </a:p>
        </p:txBody>
      </p:sp>
      <p:sp>
        <p:nvSpPr>
          <p:cNvPr id="3" name="TextBox 2">
            <a:extLst>
              <a:ext uri="{FF2B5EF4-FFF2-40B4-BE49-F238E27FC236}">
                <a16:creationId xmlns:a16="http://schemas.microsoft.com/office/drawing/2014/main" id="{96475FF9-CC0F-4DAC-8F69-BF466C74457B}"/>
              </a:ext>
            </a:extLst>
          </p:cNvPr>
          <p:cNvSpPr txBox="1"/>
          <p:nvPr/>
        </p:nvSpPr>
        <p:spPr bwMode="auto">
          <a:xfrm>
            <a:off x="5753601" y="2295234"/>
            <a:ext cx="6848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160</a:t>
            </a:r>
          </a:p>
        </p:txBody>
      </p:sp>
      <p:sp>
        <p:nvSpPr>
          <p:cNvPr id="4" name="TextBox 3">
            <a:extLst>
              <a:ext uri="{FF2B5EF4-FFF2-40B4-BE49-F238E27FC236}">
                <a16:creationId xmlns:a16="http://schemas.microsoft.com/office/drawing/2014/main" id="{DD90C784-4A43-423A-97E4-A4793AF34220}"/>
              </a:ext>
            </a:extLst>
          </p:cNvPr>
          <p:cNvSpPr txBox="1"/>
          <p:nvPr/>
        </p:nvSpPr>
        <p:spPr bwMode="auto">
          <a:xfrm>
            <a:off x="7003591" y="4108771"/>
            <a:ext cx="3751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a:t>
            </a:r>
          </a:p>
        </p:txBody>
      </p:sp>
      <p:sp>
        <p:nvSpPr>
          <p:cNvPr id="5" name="TextBox 4">
            <a:extLst>
              <a:ext uri="{FF2B5EF4-FFF2-40B4-BE49-F238E27FC236}">
                <a16:creationId xmlns:a16="http://schemas.microsoft.com/office/drawing/2014/main" id="{9322C743-2766-4C3C-BA11-7554271CC6CE}"/>
              </a:ext>
            </a:extLst>
          </p:cNvPr>
          <p:cNvSpPr txBox="1"/>
          <p:nvPr/>
        </p:nvSpPr>
        <p:spPr bwMode="auto">
          <a:xfrm>
            <a:off x="4768105" y="4099411"/>
            <a:ext cx="5180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70</a:t>
            </a:r>
          </a:p>
        </p:txBody>
      </p:sp>
      <p:grpSp>
        <p:nvGrpSpPr>
          <p:cNvPr id="6" name="Group 5">
            <a:extLst>
              <a:ext uri="{FF2B5EF4-FFF2-40B4-BE49-F238E27FC236}">
                <a16:creationId xmlns:a16="http://schemas.microsoft.com/office/drawing/2014/main" id="{A9532124-8877-4C4A-802A-E5E34CD2A681}"/>
              </a:ext>
            </a:extLst>
          </p:cNvPr>
          <p:cNvGrpSpPr/>
          <p:nvPr/>
        </p:nvGrpSpPr>
        <p:grpSpPr>
          <a:xfrm>
            <a:off x="4396527" y="1890954"/>
            <a:ext cx="3398949" cy="3076092"/>
            <a:chOff x="2872525" y="1421587"/>
            <a:chExt cx="3398949" cy="3076092"/>
          </a:xfrm>
        </p:grpSpPr>
        <p:grpSp>
          <p:nvGrpSpPr>
            <p:cNvPr id="7" name="Group 6">
              <a:extLst>
                <a:ext uri="{FF2B5EF4-FFF2-40B4-BE49-F238E27FC236}">
                  <a16:creationId xmlns:a16="http://schemas.microsoft.com/office/drawing/2014/main" id="{21D471B7-E49B-4FB0-ACD4-494FE8C94849}"/>
                </a:ext>
              </a:extLst>
            </p:cNvPr>
            <p:cNvGrpSpPr>
              <a:grpSpLocks noChangeAspect="1"/>
            </p:cNvGrpSpPr>
            <p:nvPr/>
          </p:nvGrpSpPr>
          <p:grpSpPr>
            <a:xfrm>
              <a:off x="2872525" y="1421587"/>
              <a:ext cx="3398949" cy="3076092"/>
              <a:chOff x="917216" y="1641314"/>
              <a:chExt cx="3654784" cy="3307625"/>
            </a:xfrm>
          </p:grpSpPr>
          <p:sp>
            <p:nvSpPr>
              <p:cNvPr id="9" name="Oval 8">
                <a:extLst>
                  <a:ext uri="{FF2B5EF4-FFF2-40B4-BE49-F238E27FC236}">
                    <a16:creationId xmlns:a16="http://schemas.microsoft.com/office/drawing/2014/main" id="{C3F8479F-E4E7-4931-823A-AC0FA8C07728}"/>
                  </a:ext>
                </a:extLst>
              </p:cNvPr>
              <p:cNvSpPr>
                <a:spLocks noChangeAspect="1"/>
              </p:cNvSpPr>
              <p:nvPr/>
            </p:nvSpPr>
            <p:spPr bwMode="auto">
              <a:xfrm>
                <a:off x="2066519" y="1641314"/>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0" name="Oval 9">
                <a:extLst>
                  <a:ext uri="{FF2B5EF4-FFF2-40B4-BE49-F238E27FC236}">
                    <a16:creationId xmlns:a16="http://schemas.microsoft.com/office/drawing/2014/main" id="{98D8C58C-EF56-4EF3-A95E-32C7892F4363}"/>
                  </a:ext>
                </a:extLst>
              </p:cNvPr>
              <p:cNvSpPr>
                <a:spLocks noChangeAspect="1"/>
              </p:cNvSpPr>
              <p:nvPr/>
            </p:nvSpPr>
            <p:spPr bwMode="auto">
              <a:xfrm>
                <a:off x="917216" y="3587428"/>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1" name="Oval 10">
                <a:extLst>
                  <a:ext uri="{FF2B5EF4-FFF2-40B4-BE49-F238E27FC236}">
                    <a16:creationId xmlns:a16="http://schemas.microsoft.com/office/drawing/2014/main" id="{49FD73DD-91B5-4EF4-8F85-06FAC0CC933D}"/>
                  </a:ext>
                </a:extLst>
              </p:cNvPr>
              <p:cNvSpPr>
                <a:spLocks noChangeAspect="1"/>
              </p:cNvSpPr>
              <p:nvPr/>
            </p:nvSpPr>
            <p:spPr bwMode="auto">
              <a:xfrm>
                <a:off x="3215822" y="3576700"/>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cxnSp>
            <p:nvCxnSpPr>
              <p:cNvPr id="12" name="Straight Connector 11">
                <a:extLst>
                  <a:ext uri="{FF2B5EF4-FFF2-40B4-BE49-F238E27FC236}">
                    <a16:creationId xmlns:a16="http://schemas.microsoft.com/office/drawing/2014/main" id="{0FCE8BD7-B306-4A65-820A-5A9C3B67A50E}"/>
                  </a:ext>
                </a:extLst>
              </p:cNvPr>
              <p:cNvCxnSpPr>
                <a:cxnSpLocks noChangeAspect="1"/>
                <a:stCxn id="9" idx="3"/>
              </p:cNvCxnSpPr>
              <p:nvPr/>
            </p:nvCxnSpPr>
            <p:spPr bwMode="auto">
              <a:xfrm rot="5400000">
                <a:off x="1598369" y="2939248"/>
                <a:ext cx="802569" cy="530947"/>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cxnSp>
          <p:nvCxnSpPr>
            <p:cNvPr id="8" name="Straight Connector 7">
              <a:extLst>
                <a:ext uri="{FF2B5EF4-FFF2-40B4-BE49-F238E27FC236}">
                  <a16:creationId xmlns:a16="http://schemas.microsoft.com/office/drawing/2014/main" id="{D2FEE3DA-BA60-45CE-99CB-F6030C698C53}"/>
                </a:ext>
              </a:extLst>
            </p:cNvPr>
            <p:cNvCxnSpPr>
              <a:cxnSpLocks noChangeAspect="1"/>
            </p:cNvCxnSpPr>
            <p:nvPr/>
          </p:nvCxnSpPr>
          <p:spPr bwMode="auto">
            <a:xfrm rot="16200000" flipH="1">
              <a:off x="4891613" y="2628665"/>
              <a:ext cx="746389" cy="493781"/>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3" name="TextBox 12">
            <a:extLst>
              <a:ext uri="{FF2B5EF4-FFF2-40B4-BE49-F238E27FC236}">
                <a16:creationId xmlns:a16="http://schemas.microsoft.com/office/drawing/2014/main" id="{F30365CF-2984-4461-A23D-6BB59D7012DE}"/>
              </a:ext>
            </a:extLst>
          </p:cNvPr>
          <p:cNvSpPr txBox="1"/>
          <p:nvPr/>
        </p:nvSpPr>
        <p:spPr bwMode="auto">
          <a:xfrm>
            <a:off x="6929632" y="4071256"/>
            <a:ext cx="5230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90</a:t>
            </a:r>
          </a:p>
        </p:txBody>
      </p:sp>
    </p:spTree>
    <p:extLst>
      <p:ext uri="{BB962C8B-B14F-4D97-AF65-F5344CB8AC3E}">
        <p14:creationId xmlns:p14="http://schemas.microsoft.com/office/powerpoint/2010/main" val="28894869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3" grpId="0"/>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1.17 Composition and calculation: 100 </a:t>
            </a:r>
            <a:r>
              <a:rPr lang="en-US" dirty="0"/>
              <a:t>– step 3:13</a:t>
            </a:r>
          </a:p>
        </p:txBody>
      </p:sp>
      <p:sp>
        <p:nvSpPr>
          <p:cNvPr id="3" name="TextBox 2">
            <a:extLst>
              <a:ext uri="{FF2B5EF4-FFF2-40B4-BE49-F238E27FC236}">
                <a16:creationId xmlns:a16="http://schemas.microsoft.com/office/drawing/2014/main" id="{026FB665-C314-4946-8C21-CEA7318C7578}"/>
              </a:ext>
            </a:extLst>
          </p:cNvPr>
          <p:cNvSpPr txBox="1"/>
          <p:nvPr/>
        </p:nvSpPr>
        <p:spPr bwMode="auto">
          <a:xfrm>
            <a:off x="7058919" y="3599409"/>
            <a:ext cx="10443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60</a:t>
            </a:r>
          </a:p>
        </p:txBody>
      </p:sp>
      <p:sp>
        <p:nvSpPr>
          <p:cNvPr id="4" name="Rectangle 3">
            <a:extLst>
              <a:ext uri="{FF2B5EF4-FFF2-40B4-BE49-F238E27FC236}">
                <a16:creationId xmlns:a16="http://schemas.microsoft.com/office/drawing/2014/main" id="{8EE8B6D7-1716-42D4-ACEB-7D2ACAC35705}"/>
              </a:ext>
            </a:extLst>
          </p:cNvPr>
          <p:cNvSpPr/>
          <p:nvPr/>
        </p:nvSpPr>
        <p:spPr bwMode="auto">
          <a:xfrm>
            <a:off x="3261081" y="2626520"/>
            <a:ext cx="5760000"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sp>
        <p:nvSpPr>
          <p:cNvPr id="5" name="TextBox 4">
            <a:extLst>
              <a:ext uri="{FF2B5EF4-FFF2-40B4-BE49-F238E27FC236}">
                <a16:creationId xmlns:a16="http://schemas.microsoft.com/office/drawing/2014/main" id="{5C4698C4-25EC-484F-AE82-949722A5A20A}"/>
              </a:ext>
            </a:extLst>
          </p:cNvPr>
          <p:cNvSpPr txBox="1"/>
          <p:nvPr/>
        </p:nvSpPr>
        <p:spPr bwMode="auto">
          <a:xfrm>
            <a:off x="5747077" y="2796930"/>
            <a:ext cx="78800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140</a:t>
            </a:r>
          </a:p>
        </p:txBody>
      </p:sp>
      <p:sp>
        <p:nvSpPr>
          <p:cNvPr id="6" name="Rectangle 5">
            <a:extLst>
              <a:ext uri="{FF2B5EF4-FFF2-40B4-BE49-F238E27FC236}">
                <a16:creationId xmlns:a16="http://schemas.microsoft.com/office/drawing/2014/main" id="{F8BE11B3-7E52-4E77-9040-E54B57A2B17E}"/>
              </a:ext>
            </a:extLst>
          </p:cNvPr>
          <p:cNvSpPr/>
          <p:nvPr/>
        </p:nvSpPr>
        <p:spPr bwMode="auto">
          <a:xfrm>
            <a:off x="6141081" y="3428999"/>
            <a:ext cx="2880000"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7" name="TextBox 6">
            <a:extLst>
              <a:ext uri="{FF2B5EF4-FFF2-40B4-BE49-F238E27FC236}">
                <a16:creationId xmlns:a16="http://schemas.microsoft.com/office/drawing/2014/main" id="{2CDD6314-F59F-4859-BAF5-03536A5F6B5D}"/>
              </a:ext>
            </a:extLst>
          </p:cNvPr>
          <p:cNvSpPr txBox="1"/>
          <p:nvPr/>
        </p:nvSpPr>
        <p:spPr bwMode="auto">
          <a:xfrm>
            <a:off x="4376810" y="3599407"/>
            <a:ext cx="64854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a:t>
            </a:r>
          </a:p>
        </p:txBody>
      </p:sp>
      <p:sp>
        <p:nvSpPr>
          <p:cNvPr id="8" name="Rectangle 7">
            <a:extLst>
              <a:ext uri="{FF2B5EF4-FFF2-40B4-BE49-F238E27FC236}">
                <a16:creationId xmlns:a16="http://schemas.microsoft.com/office/drawing/2014/main" id="{E26C1B19-1C93-493E-8277-3C1D9A030709}"/>
              </a:ext>
            </a:extLst>
          </p:cNvPr>
          <p:cNvSpPr/>
          <p:nvPr/>
        </p:nvSpPr>
        <p:spPr bwMode="auto">
          <a:xfrm>
            <a:off x="3261081" y="3428999"/>
            <a:ext cx="2880000"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9" name="TextBox 8">
            <a:extLst>
              <a:ext uri="{FF2B5EF4-FFF2-40B4-BE49-F238E27FC236}">
                <a16:creationId xmlns:a16="http://schemas.microsoft.com/office/drawing/2014/main" id="{C466CBA5-D400-409C-9D7D-81149536B636}"/>
              </a:ext>
            </a:extLst>
          </p:cNvPr>
          <p:cNvSpPr txBox="1"/>
          <p:nvPr/>
        </p:nvSpPr>
        <p:spPr bwMode="auto">
          <a:xfrm>
            <a:off x="4376810" y="3599407"/>
            <a:ext cx="64854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80</a:t>
            </a:r>
          </a:p>
        </p:txBody>
      </p:sp>
    </p:spTree>
    <p:extLst>
      <p:ext uri="{BB962C8B-B14F-4D97-AF65-F5344CB8AC3E}">
        <p14:creationId xmlns:p14="http://schemas.microsoft.com/office/powerpoint/2010/main" val="6251668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1.17 Composition and calculation: 100 </a:t>
            </a:r>
            <a:r>
              <a:rPr lang="en-US" dirty="0"/>
              <a:t>– step 3:13</a:t>
            </a:r>
          </a:p>
        </p:txBody>
      </p:sp>
      <p:pic>
        <p:nvPicPr>
          <p:cNvPr id="4" name="Picture 3">
            <a:extLst>
              <a:ext uri="{FF2B5EF4-FFF2-40B4-BE49-F238E27FC236}">
                <a16:creationId xmlns:a16="http://schemas.microsoft.com/office/drawing/2014/main" id="{92FE3450-6DFD-4379-92B3-41E2125AC67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39715" y="999178"/>
            <a:ext cx="5112573" cy="5050147"/>
          </a:xfrm>
          <a:prstGeom prst="rect">
            <a:avLst/>
          </a:prstGeom>
        </p:spPr>
      </p:pic>
    </p:spTree>
    <p:extLst>
      <p:ext uri="{BB962C8B-B14F-4D97-AF65-F5344CB8AC3E}">
        <p14:creationId xmlns:p14="http://schemas.microsoft.com/office/powerpoint/2010/main" val="2128302859"/>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1.17 Composition and calculation: 100 </a:t>
            </a:r>
            <a:r>
              <a:rPr lang="en-US" dirty="0"/>
              <a:t>– step 3:13</a:t>
            </a:r>
          </a:p>
        </p:txBody>
      </p:sp>
      <p:pic>
        <p:nvPicPr>
          <p:cNvPr id="4" name="Picture 3">
            <a:extLst>
              <a:ext uri="{FF2B5EF4-FFF2-40B4-BE49-F238E27FC236}">
                <a16:creationId xmlns:a16="http://schemas.microsoft.com/office/drawing/2014/main" id="{B5812FA3-A615-4DE8-9562-CA88AE29119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28456" y="2456365"/>
            <a:ext cx="6135088" cy="1945273"/>
          </a:xfrm>
          <a:prstGeom prst="rect">
            <a:avLst/>
          </a:prstGeom>
        </p:spPr>
      </p:pic>
      <p:sp>
        <p:nvSpPr>
          <p:cNvPr id="7" name="TextBox 6">
            <a:extLst>
              <a:ext uri="{FF2B5EF4-FFF2-40B4-BE49-F238E27FC236}">
                <a16:creationId xmlns:a16="http://schemas.microsoft.com/office/drawing/2014/main" id="{05841F1B-598E-412E-854E-ECA23BA0CE44}"/>
              </a:ext>
            </a:extLst>
          </p:cNvPr>
          <p:cNvSpPr txBox="1"/>
          <p:nvPr/>
        </p:nvSpPr>
        <p:spPr bwMode="auto">
          <a:xfrm>
            <a:off x="2975488" y="3939384"/>
            <a:ext cx="445955" cy="584775"/>
          </a:xfrm>
          <a:prstGeom prst="rect">
            <a:avLst/>
          </a:prstGeom>
          <a:no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3200" dirty="0">
                <a:solidFill>
                  <a:srgbClr val="FF0000"/>
                </a:solidFill>
                <a:latin typeface="Comic Sans MS" panose="030F0702030302020204" pitchFamily="66" charset="0"/>
                <a:ea typeface="Myriad Pro Semibold" charset="0"/>
                <a:cs typeface="Myriad Pro Semibold" charset="0"/>
                <a:sym typeface="Wingdings" panose="05000000000000000000" pitchFamily="2" charset="2"/>
              </a:rPr>
              <a:t></a:t>
            </a:r>
            <a:endParaRPr lang="en-GB" sz="3200" dirty="0">
              <a:solidFill>
                <a:srgbClr val="FF0000"/>
              </a:solidFill>
              <a:latin typeface="Comic Sans MS" panose="030F0702030302020204" pitchFamily="66" charset="0"/>
              <a:ea typeface="Myriad Pro Semibold" charset="0"/>
              <a:cs typeface="Myriad Pro Semibold" charset="0"/>
            </a:endParaRPr>
          </a:p>
        </p:txBody>
      </p:sp>
      <p:sp>
        <p:nvSpPr>
          <p:cNvPr id="8" name="TextBox 7">
            <a:extLst>
              <a:ext uri="{FF2B5EF4-FFF2-40B4-BE49-F238E27FC236}">
                <a16:creationId xmlns:a16="http://schemas.microsoft.com/office/drawing/2014/main" id="{47C92016-C3E5-4AF1-A718-A53CD7583CAE}"/>
              </a:ext>
            </a:extLst>
          </p:cNvPr>
          <p:cNvSpPr txBox="1"/>
          <p:nvPr/>
        </p:nvSpPr>
        <p:spPr bwMode="auto">
          <a:xfrm>
            <a:off x="2949793" y="2389257"/>
            <a:ext cx="506870" cy="584775"/>
          </a:xfrm>
          <a:prstGeom prst="rect">
            <a:avLst/>
          </a:prstGeom>
          <a:no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3200" dirty="0">
                <a:solidFill>
                  <a:srgbClr val="00B050"/>
                </a:solidFill>
                <a:latin typeface="Comic Sans MS" panose="030F0702030302020204" pitchFamily="66" charset="0"/>
                <a:ea typeface="Myriad Pro Semibold" charset="0"/>
                <a:cs typeface="Myriad Pro Semibold" charset="0"/>
                <a:sym typeface="Wingdings" panose="05000000000000000000" pitchFamily="2" charset="2"/>
              </a:rPr>
              <a:t></a:t>
            </a:r>
            <a:endParaRPr lang="en-GB" sz="3200" dirty="0">
              <a:solidFill>
                <a:srgbClr val="00B050"/>
              </a:solidFill>
              <a:latin typeface="Comic Sans MS" panose="030F0702030302020204" pitchFamily="66" charset="0"/>
              <a:ea typeface="Myriad Pro Semibold" charset="0"/>
              <a:cs typeface="Myriad Pro Semibold" charset="0"/>
            </a:endParaRPr>
          </a:p>
        </p:txBody>
      </p:sp>
      <p:sp>
        <p:nvSpPr>
          <p:cNvPr id="9" name="TextBox 8">
            <a:extLst>
              <a:ext uri="{FF2B5EF4-FFF2-40B4-BE49-F238E27FC236}">
                <a16:creationId xmlns:a16="http://schemas.microsoft.com/office/drawing/2014/main" id="{CF309825-715F-4129-9AF6-2FE7E291FD73}"/>
              </a:ext>
            </a:extLst>
          </p:cNvPr>
          <p:cNvSpPr txBox="1"/>
          <p:nvPr/>
        </p:nvSpPr>
        <p:spPr bwMode="auto">
          <a:xfrm>
            <a:off x="8732480" y="3967960"/>
            <a:ext cx="506870" cy="584775"/>
          </a:xfrm>
          <a:prstGeom prst="rect">
            <a:avLst/>
          </a:prstGeom>
          <a:no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3200" dirty="0">
                <a:solidFill>
                  <a:srgbClr val="00B050"/>
                </a:solidFill>
                <a:latin typeface="Comic Sans MS" panose="030F0702030302020204" pitchFamily="66" charset="0"/>
                <a:ea typeface="Myriad Pro Semibold" charset="0"/>
                <a:cs typeface="Myriad Pro Semibold" charset="0"/>
                <a:sym typeface="Wingdings" panose="05000000000000000000" pitchFamily="2" charset="2"/>
              </a:rPr>
              <a:t></a:t>
            </a:r>
            <a:endParaRPr lang="en-GB" sz="3200" dirty="0">
              <a:solidFill>
                <a:srgbClr val="00B050"/>
              </a:solidFill>
              <a:latin typeface="Comic Sans MS" panose="030F0702030302020204" pitchFamily="66" charset="0"/>
              <a:ea typeface="Myriad Pro Semibold" charset="0"/>
              <a:cs typeface="Myriad Pro Semibold" charset="0"/>
            </a:endParaRPr>
          </a:p>
        </p:txBody>
      </p:sp>
      <p:sp>
        <p:nvSpPr>
          <p:cNvPr id="10" name="TextBox 9">
            <a:extLst>
              <a:ext uri="{FF2B5EF4-FFF2-40B4-BE49-F238E27FC236}">
                <a16:creationId xmlns:a16="http://schemas.microsoft.com/office/drawing/2014/main" id="{9FEBA0E6-FE3B-4920-8D9A-83FF00C9BA3F}"/>
              </a:ext>
            </a:extLst>
          </p:cNvPr>
          <p:cNvSpPr txBox="1"/>
          <p:nvPr/>
        </p:nvSpPr>
        <p:spPr bwMode="auto">
          <a:xfrm>
            <a:off x="8759303" y="2356720"/>
            <a:ext cx="445955" cy="584775"/>
          </a:xfrm>
          <a:prstGeom prst="rect">
            <a:avLst/>
          </a:prstGeom>
          <a:no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3200" dirty="0">
                <a:solidFill>
                  <a:srgbClr val="FF0000"/>
                </a:solidFill>
                <a:latin typeface="Comic Sans MS" panose="030F0702030302020204" pitchFamily="66" charset="0"/>
                <a:ea typeface="Myriad Pro Semibold" charset="0"/>
                <a:cs typeface="Myriad Pro Semibold" charset="0"/>
                <a:sym typeface="Wingdings" panose="05000000000000000000" pitchFamily="2" charset="2"/>
              </a:rPr>
              <a:t></a:t>
            </a:r>
            <a:endParaRPr lang="en-GB" sz="3200" dirty="0">
              <a:solidFill>
                <a:srgbClr val="FF0000"/>
              </a:solidFill>
              <a:latin typeface="Comic Sans MS" panose="030F0702030302020204" pitchFamily="66" charset="0"/>
              <a:ea typeface="Myriad Pro Semibold" charset="0"/>
              <a:cs typeface="Myriad Pro Semibold" charset="0"/>
            </a:endParaRPr>
          </a:p>
        </p:txBody>
      </p:sp>
    </p:spTree>
    <p:extLst>
      <p:ext uri="{BB962C8B-B14F-4D97-AF65-F5344CB8AC3E}">
        <p14:creationId xmlns:p14="http://schemas.microsoft.com/office/powerpoint/2010/main" val="9731808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1.17 Composition and calculation: 100 </a:t>
            </a:r>
            <a:r>
              <a:rPr lang="en-US" dirty="0"/>
              <a:t>– step 3:13</a:t>
            </a:r>
          </a:p>
        </p:txBody>
      </p:sp>
      <p:sp>
        <p:nvSpPr>
          <p:cNvPr id="3" name="TextBox 2">
            <a:extLst>
              <a:ext uri="{FF2B5EF4-FFF2-40B4-BE49-F238E27FC236}">
                <a16:creationId xmlns:a16="http://schemas.microsoft.com/office/drawing/2014/main" id="{98AE5321-403B-4BAF-BDA5-C42856AEB7EF}"/>
              </a:ext>
            </a:extLst>
          </p:cNvPr>
          <p:cNvSpPr txBox="1"/>
          <p:nvPr/>
        </p:nvSpPr>
        <p:spPr bwMode="auto">
          <a:xfrm>
            <a:off x="7058919" y="3599409"/>
            <a:ext cx="10443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a:t>
            </a:r>
          </a:p>
        </p:txBody>
      </p:sp>
      <p:sp>
        <p:nvSpPr>
          <p:cNvPr id="4" name="Rectangle 3">
            <a:extLst>
              <a:ext uri="{FF2B5EF4-FFF2-40B4-BE49-F238E27FC236}">
                <a16:creationId xmlns:a16="http://schemas.microsoft.com/office/drawing/2014/main" id="{34D1F59A-9A6A-4C81-9F67-E78C567B4276}"/>
              </a:ext>
            </a:extLst>
          </p:cNvPr>
          <p:cNvSpPr/>
          <p:nvPr/>
        </p:nvSpPr>
        <p:spPr bwMode="auto">
          <a:xfrm>
            <a:off x="3261081" y="2626520"/>
            <a:ext cx="5760000"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sp>
        <p:nvSpPr>
          <p:cNvPr id="5" name="TextBox 4">
            <a:extLst>
              <a:ext uri="{FF2B5EF4-FFF2-40B4-BE49-F238E27FC236}">
                <a16:creationId xmlns:a16="http://schemas.microsoft.com/office/drawing/2014/main" id="{D7DA1A55-5AE6-4AF6-A037-72179D17FB3A}"/>
              </a:ext>
            </a:extLst>
          </p:cNvPr>
          <p:cNvSpPr txBox="1"/>
          <p:nvPr/>
        </p:nvSpPr>
        <p:spPr bwMode="auto">
          <a:xfrm>
            <a:off x="5747077" y="2796930"/>
            <a:ext cx="78800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120</a:t>
            </a:r>
          </a:p>
        </p:txBody>
      </p:sp>
      <p:sp>
        <p:nvSpPr>
          <p:cNvPr id="6" name="Rectangle 5">
            <a:extLst>
              <a:ext uri="{FF2B5EF4-FFF2-40B4-BE49-F238E27FC236}">
                <a16:creationId xmlns:a16="http://schemas.microsoft.com/office/drawing/2014/main" id="{4546EDB6-6816-4CFF-AD69-A6F119BDD838}"/>
              </a:ext>
            </a:extLst>
          </p:cNvPr>
          <p:cNvSpPr/>
          <p:nvPr/>
        </p:nvSpPr>
        <p:spPr bwMode="auto">
          <a:xfrm>
            <a:off x="6141081" y="3428999"/>
            <a:ext cx="2880000"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7" name="TextBox 6">
            <a:extLst>
              <a:ext uri="{FF2B5EF4-FFF2-40B4-BE49-F238E27FC236}">
                <a16:creationId xmlns:a16="http://schemas.microsoft.com/office/drawing/2014/main" id="{8E627A7A-6A63-4A83-8EED-2D9A6E6F15E6}"/>
              </a:ext>
            </a:extLst>
          </p:cNvPr>
          <p:cNvSpPr txBox="1"/>
          <p:nvPr/>
        </p:nvSpPr>
        <p:spPr bwMode="auto">
          <a:xfrm>
            <a:off x="4376810" y="3599407"/>
            <a:ext cx="64854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a:t>
            </a:r>
          </a:p>
        </p:txBody>
      </p:sp>
      <p:sp>
        <p:nvSpPr>
          <p:cNvPr id="8" name="Rectangle 7">
            <a:extLst>
              <a:ext uri="{FF2B5EF4-FFF2-40B4-BE49-F238E27FC236}">
                <a16:creationId xmlns:a16="http://schemas.microsoft.com/office/drawing/2014/main" id="{312E453C-3CAE-43CC-A463-A79FDCAE6CAD}"/>
              </a:ext>
            </a:extLst>
          </p:cNvPr>
          <p:cNvSpPr/>
          <p:nvPr/>
        </p:nvSpPr>
        <p:spPr bwMode="auto">
          <a:xfrm>
            <a:off x="3261081" y="3428999"/>
            <a:ext cx="2880000"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Tree>
    <p:extLst>
      <p:ext uri="{BB962C8B-B14F-4D97-AF65-F5344CB8AC3E}">
        <p14:creationId xmlns:p14="http://schemas.microsoft.com/office/powerpoint/2010/main" val="2304956946"/>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indent="0">
              <a:lnSpc>
                <a:spcPct val="120000"/>
              </a:lnSpc>
              <a:spcBef>
                <a:spcPts val="450"/>
              </a:spcBef>
              <a:spcAft>
                <a:spcPts val="450"/>
              </a:spcAft>
              <a:buClr>
                <a:srgbClr val="585858"/>
              </a:buClr>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3</a:t>
            </a:r>
            <a:r>
              <a:rPr lang="en-GB" sz="2400" b="1" i="0" u="none" strike="noStrike" dirty="0">
                <a:effectLst/>
              </a:rPr>
              <a:t>, Unit </a:t>
            </a:r>
            <a:r>
              <a:rPr lang="en-GB" sz="2400" b="1" dirty="0"/>
              <a:t>2</a:t>
            </a:r>
            <a:r>
              <a:rPr lang="en-GB" sz="2400" b="1" i="0" u="none" strike="noStrike" dirty="0">
                <a:effectLst/>
              </a:rPr>
              <a:t>, Learning Outcome </a:t>
            </a:r>
            <a:r>
              <a:rPr lang="en-GB" sz="2400" b="1" dirty="0"/>
              <a:t>11</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359206054"/>
              </p:ext>
            </p:extLst>
          </p:nvPr>
        </p:nvGraphicFramePr>
        <p:xfrm>
          <a:off x="594008" y="1097546"/>
          <a:ext cx="11140162" cy="1968426"/>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394143">
                <a:tc>
                  <a:txBody>
                    <a:bodyPr/>
                    <a:lstStyle/>
                    <a:p>
                      <a:pPr algn="l"/>
                      <a:r>
                        <a:rPr lang="en-GB" sz="2000" dirty="0">
                          <a:latin typeface="Arial" panose="020B0604020202020204" pitchFamily="34" charset="0"/>
                          <a:cs typeface="Arial" panose="020B0604020202020204" pitchFamily="34" charset="0"/>
                        </a:rPr>
                        <a:t>Learning Outcome 11</a:t>
                      </a:r>
                    </a:p>
                  </a:txBody>
                  <a:tcPr anchor="ctr">
                    <a:solidFill>
                      <a:srgbClr val="327473"/>
                    </a:solidFill>
                  </a:tcPr>
                </a:tc>
                <a:extLst>
                  <a:ext uri="{0D108BD9-81ED-4DB2-BD59-A6C34878D82A}">
                    <a16:rowId xmlns:a16="http://schemas.microsoft.com/office/drawing/2014/main" val="2928509842"/>
                  </a:ext>
                </a:extLst>
              </a:tr>
              <a:tr h="1572186">
                <a:tc>
                  <a:txBody>
                    <a:bodyPr/>
                    <a:lstStyle/>
                    <a:p>
                      <a:pPr rtl="0"/>
                      <a:endPar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endParaRPr>
                    </a:p>
                    <a:p>
                      <a:pPr rtl="0"/>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Pupils count across and on from 100</a:t>
                      </a:r>
                      <a:br>
                        <a:rPr lang="en-GB" sz="2400" dirty="0"/>
                      </a:br>
                      <a:endPar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9065241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3, Unit 2, Learning Outcome 11</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descr="A picture containing graphical user interface&#10;&#10;Description automatically generated">
            <a:extLst>
              <a:ext uri="{FF2B5EF4-FFF2-40B4-BE49-F238E27FC236}">
                <a16:creationId xmlns:a16="http://schemas.microsoft.com/office/drawing/2014/main" id="{17B6E22D-9454-48B2-80A8-0FB3BD4A39CC}"/>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1.17 Composition and Calculation: 100 and bridging 100</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2280366361"/>
              </p:ext>
            </p:extLst>
          </p:nvPr>
        </p:nvGraphicFramePr>
        <p:xfrm>
          <a:off x="4514850" y="4258490"/>
          <a:ext cx="6886575" cy="93073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465365">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465365">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4:1 - 4:2</a:t>
                      </a:r>
                    </a:p>
                  </a:txBody>
                  <a:tcPr>
                    <a:solidFill>
                      <a:srgbClr val="E5F3F2"/>
                    </a:solidFill>
                  </a:tcPr>
                </a:tc>
                <a:tc>
                  <a:txBody>
                    <a:bodyPr/>
                    <a:lstStyle/>
                    <a:p>
                      <a:pPr algn="ctr"/>
                      <a:r>
                        <a:rPr lang="en-GB" sz="2000" kern="1200" dirty="0">
                          <a:solidFill>
                            <a:schemeClr val="tx1">
                              <a:lumMod val="65000"/>
                              <a:lumOff val="35000"/>
                            </a:schemeClr>
                          </a:solidFill>
                          <a:latin typeface="Arial" panose="020B0604020202020204" pitchFamily="34" charset="0"/>
                          <a:ea typeface="+mn-ea"/>
                          <a:cs typeface="Arial" panose="020B0604020202020204" pitchFamily="34" charset="0"/>
                        </a:rPr>
                        <a:t>35-36</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8825744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1.17 Composition and calculation: 100 </a:t>
            </a:r>
            <a:r>
              <a:rPr lang="en-US" dirty="0"/>
              <a:t>– step 4:1</a:t>
            </a:r>
          </a:p>
        </p:txBody>
      </p:sp>
      <p:pic>
        <p:nvPicPr>
          <p:cNvPr id="4" name="Picture 3">
            <a:extLst>
              <a:ext uri="{FF2B5EF4-FFF2-40B4-BE49-F238E27FC236}">
                <a16:creationId xmlns:a16="http://schemas.microsoft.com/office/drawing/2014/main" id="{E84E6349-0156-4900-9E72-0805C7B935F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90638" y="956403"/>
            <a:ext cx="2610724" cy="5211897"/>
          </a:xfrm>
          <a:prstGeom prst="rect">
            <a:avLst/>
          </a:prstGeom>
        </p:spPr>
      </p:pic>
    </p:spTree>
    <p:extLst>
      <p:ext uri="{BB962C8B-B14F-4D97-AF65-F5344CB8AC3E}">
        <p14:creationId xmlns:p14="http://schemas.microsoft.com/office/powerpoint/2010/main" val="305683564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1.17 Composition and calculation: 100 </a:t>
            </a:r>
            <a:r>
              <a:rPr lang="en-US" dirty="0"/>
              <a:t>– step 1:1</a:t>
            </a:r>
          </a:p>
        </p:txBody>
      </p:sp>
      <p:graphicFrame>
        <p:nvGraphicFramePr>
          <p:cNvPr id="3" name="Table 2">
            <a:extLst>
              <a:ext uri="{FF2B5EF4-FFF2-40B4-BE49-F238E27FC236}">
                <a16:creationId xmlns:a16="http://schemas.microsoft.com/office/drawing/2014/main" id="{F7C58B2A-0ACE-4ADC-BE57-2A6A28593E69}"/>
              </a:ext>
            </a:extLst>
          </p:cNvPr>
          <p:cNvGraphicFramePr>
            <a:graphicFrameLocks noGrp="1"/>
          </p:cNvGraphicFramePr>
          <p:nvPr/>
        </p:nvGraphicFramePr>
        <p:xfrm>
          <a:off x="4087200" y="2998955"/>
          <a:ext cx="4017600" cy="860090"/>
        </p:xfrm>
        <a:graphic>
          <a:graphicData uri="http://schemas.openxmlformats.org/drawingml/2006/table">
            <a:tbl>
              <a:tblPr firstRow="1" bandRow="1">
                <a:tableStyleId>{5C22544A-7EE6-4342-B048-85BDC9FD1C3A}</a:tableStyleId>
              </a:tblPr>
              <a:tblGrid>
                <a:gridCol w="1339200">
                  <a:extLst>
                    <a:ext uri="{9D8B030D-6E8A-4147-A177-3AD203B41FA5}">
                      <a16:colId xmlns:a16="http://schemas.microsoft.com/office/drawing/2014/main" val="202777752"/>
                    </a:ext>
                  </a:extLst>
                </a:gridCol>
                <a:gridCol w="1339200">
                  <a:extLst>
                    <a:ext uri="{9D8B030D-6E8A-4147-A177-3AD203B41FA5}">
                      <a16:colId xmlns:a16="http://schemas.microsoft.com/office/drawing/2014/main" val="1381558999"/>
                    </a:ext>
                  </a:extLst>
                </a:gridCol>
                <a:gridCol w="1339200">
                  <a:extLst>
                    <a:ext uri="{9D8B030D-6E8A-4147-A177-3AD203B41FA5}">
                      <a16:colId xmlns:a16="http://schemas.microsoft.com/office/drawing/2014/main" val="2504133960"/>
                    </a:ext>
                  </a:extLst>
                </a:gridCol>
              </a:tblGrid>
              <a:tr h="380765">
                <a:tc>
                  <a:txBody>
                    <a:bodyPr/>
                    <a:lstStyle/>
                    <a:p>
                      <a:pPr algn="ctr"/>
                      <a:r>
                        <a:rPr lang="en-GB" sz="2400" dirty="0">
                          <a:solidFill>
                            <a:schemeClr val="tx1"/>
                          </a:solidFill>
                          <a:latin typeface="Myriad Pro Semibold"/>
                        </a:rPr>
                        <a:t>100s</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8E2E8"/>
                    </a:solidFill>
                  </a:tcPr>
                </a:tc>
                <a:tc>
                  <a:txBody>
                    <a:bodyPr/>
                    <a:lstStyle/>
                    <a:p>
                      <a:pPr algn="ctr"/>
                      <a:r>
                        <a:rPr lang="en-GB" sz="2400" dirty="0">
                          <a:solidFill>
                            <a:schemeClr val="tx1"/>
                          </a:solidFill>
                          <a:latin typeface="Myriad Pro Semibold"/>
                        </a:rPr>
                        <a:t>10s</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8E2E8"/>
                    </a:solidFill>
                  </a:tcPr>
                </a:tc>
                <a:tc>
                  <a:txBody>
                    <a:bodyPr/>
                    <a:lstStyle/>
                    <a:p>
                      <a:pPr algn="ctr"/>
                      <a:r>
                        <a:rPr lang="en-GB" sz="2400" dirty="0">
                          <a:solidFill>
                            <a:schemeClr val="tx1"/>
                          </a:solidFill>
                          <a:latin typeface="Myriad Pro Semibold"/>
                        </a:rPr>
                        <a:t>1s</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8E2E8"/>
                    </a:solidFill>
                  </a:tcPr>
                </a:tc>
                <a:extLst>
                  <a:ext uri="{0D108BD9-81ED-4DB2-BD59-A6C34878D82A}">
                    <a16:rowId xmlns:a16="http://schemas.microsoft.com/office/drawing/2014/main" val="3809645214"/>
                  </a:ext>
                </a:extLst>
              </a:tr>
              <a:tr h="402890">
                <a:tc>
                  <a:txBody>
                    <a:bodyPr/>
                    <a:lstStyle/>
                    <a:p>
                      <a:pPr algn="ctr"/>
                      <a:r>
                        <a:rPr lang="en-GB" dirty="0">
                          <a:latin typeface="Myriad Pro" panose="020B0503030403020204" pitchFamily="34" charset="0"/>
                        </a:rPr>
                        <a:t>1</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dirty="0">
                          <a:latin typeface="Myriad Pro" panose="020B0503030403020204" pitchFamily="34" charset="0"/>
                        </a:rPr>
                        <a:t>0</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dirty="0">
                          <a:latin typeface="Myriad Pro" panose="020B0503030403020204" pitchFamily="34" charset="0"/>
                        </a:rPr>
                        <a:t>0</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23166"/>
                  </a:ext>
                </a:extLst>
              </a:tr>
            </a:tbl>
          </a:graphicData>
        </a:graphic>
      </p:graphicFrame>
      <p:sp>
        <p:nvSpPr>
          <p:cNvPr id="4" name="TextBox 3">
            <a:extLst>
              <a:ext uri="{FF2B5EF4-FFF2-40B4-BE49-F238E27FC236}">
                <a16:creationId xmlns:a16="http://schemas.microsoft.com/office/drawing/2014/main" id="{D59E5870-670C-417E-9B20-DA5E6CEEE3A5}"/>
              </a:ext>
            </a:extLst>
          </p:cNvPr>
          <p:cNvSpPr txBox="1"/>
          <p:nvPr/>
        </p:nvSpPr>
        <p:spPr bwMode="auto">
          <a:xfrm>
            <a:off x="5681954" y="4005065"/>
            <a:ext cx="82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100</a:t>
            </a:r>
          </a:p>
        </p:txBody>
      </p:sp>
    </p:spTree>
    <p:extLst>
      <p:ext uri="{BB962C8B-B14F-4D97-AF65-F5344CB8AC3E}">
        <p14:creationId xmlns:p14="http://schemas.microsoft.com/office/powerpoint/2010/main" val="1321732402"/>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1.17 Composition and calculation: 100 </a:t>
            </a:r>
            <a:r>
              <a:rPr lang="en-US" dirty="0"/>
              <a:t>– step 4:2</a:t>
            </a:r>
          </a:p>
        </p:txBody>
      </p:sp>
      <p:pic>
        <p:nvPicPr>
          <p:cNvPr id="9" name="Picture 8">
            <a:extLst>
              <a:ext uri="{FF2B5EF4-FFF2-40B4-BE49-F238E27FC236}">
                <a16:creationId xmlns:a16="http://schemas.microsoft.com/office/drawing/2014/main" id="{0DCE9969-D407-4406-B451-E8DFD8CE7FA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28457" y="1832206"/>
            <a:ext cx="2798199" cy="2349290"/>
          </a:xfrm>
          <a:prstGeom prst="rect">
            <a:avLst/>
          </a:prstGeom>
        </p:spPr>
      </p:pic>
      <p:pic>
        <p:nvPicPr>
          <p:cNvPr id="11" name="Picture 10">
            <a:extLst>
              <a:ext uri="{FF2B5EF4-FFF2-40B4-BE49-F238E27FC236}">
                <a16:creationId xmlns:a16="http://schemas.microsoft.com/office/drawing/2014/main" id="{0CCBE5B0-99D7-4079-B0A7-D491FE18641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79837" y="2969441"/>
            <a:ext cx="1294355" cy="1294355"/>
          </a:xfrm>
          <a:prstGeom prst="rect">
            <a:avLst/>
          </a:prstGeom>
        </p:spPr>
      </p:pic>
      <p:pic>
        <p:nvPicPr>
          <p:cNvPr id="13" name="Picture 12">
            <a:extLst>
              <a:ext uri="{FF2B5EF4-FFF2-40B4-BE49-F238E27FC236}">
                <a16:creationId xmlns:a16="http://schemas.microsoft.com/office/drawing/2014/main" id="{9876F266-FEA4-4049-937A-13C04AA181A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69190" y="2165148"/>
            <a:ext cx="1294355" cy="1683409"/>
          </a:xfrm>
          <a:prstGeom prst="rect">
            <a:avLst/>
          </a:prstGeom>
        </p:spPr>
      </p:pic>
      <p:pic>
        <p:nvPicPr>
          <p:cNvPr id="14" name="Picture 13">
            <a:extLst>
              <a:ext uri="{FF2B5EF4-FFF2-40B4-BE49-F238E27FC236}">
                <a16:creationId xmlns:a16="http://schemas.microsoft.com/office/drawing/2014/main" id="{01C7FB4C-E0C8-41B2-AADA-7FF2384F49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79837" y="1832207"/>
            <a:ext cx="1294355" cy="1294355"/>
          </a:xfrm>
          <a:prstGeom prst="rect">
            <a:avLst/>
          </a:prstGeom>
        </p:spPr>
      </p:pic>
      <p:sp>
        <p:nvSpPr>
          <p:cNvPr id="15" name="TextBox 14">
            <a:extLst>
              <a:ext uri="{FF2B5EF4-FFF2-40B4-BE49-F238E27FC236}">
                <a16:creationId xmlns:a16="http://schemas.microsoft.com/office/drawing/2014/main" id="{0E457449-6E83-472B-9D46-D391761612CF}"/>
              </a:ext>
            </a:extLst>
          </p:cNvPr>
          <p:cNvSpPr txBox="1"/>
          <p:nvPr/>
        </p:nvSpPr>
        <p:spPr bwMode="auto">
          <a:xfrm>
            <a:off x="3393032" y="4815347"/>
            <a:ext cx="20690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one hundred</a:t>
            </a:r>
          </a:p>
        </p:txBody>
      </p:sp>
      <p:sp>
        <p:nvSpPr>
          <p:cNvPr id="16" name="TextBox 15">
            <a:extLst>
              <a:ext uri="{FF2B5EF4-FFF2-40B4-BE49-F238E27FC236}">
                <a16:creationId xmlns:a16="http://schemas.microsoft.com/office/drawing/2014/main" id="{EB0073CA-B41A-49EA-8064-181FB7996026}"/>
              </a:ext>
            </a:extLst>
          </p:cNvPr>
          <p:cNvSpPr txBox="1"/>
          <p:nvPr/>
        </p:nvSpPr>
        <p:spPr bwMode="auto">
          <a:xfrm>
            <a:off x="5539390" y="4815347"/>
            <a:ext cx="94008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and</a:t>
            </a:r>
          </a:p>
        </p:txBody>
      </p:sp>
      <p:sp>
        <p:nvSpPr>
          <p:cNvPr id="17" name="TextBox 16">
            <a:extLst>
              <a:ext uri="{FF2B5EF4-FFF2-40B4-BE49-F238E27FC236}">
                <a16:creationId xmlns:a16="http://schemas.microsoft.com/office/drawing/2014/main" id="{23EFDEEF-6306-4FFB-84F4-59B81A33ED9E}"/>
              </a:ext>
            </a:extLst>
          </p:cNvPr>
          <p:cNvSpPr txBox="1"/>
          <p:nvPr/>
        </p:nvSpPr>
        <p:spPr bwMode="auto">
          <a:xfrm>
            <a:off x="6556787" y="4815347"/>
            <a:ext cx="121130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twenty</a:t>
            </a:r>
          </a:p>
        </p:txBody>
      </p:sp>
      <p:sp>
        <p:nvSpPr>
          <p:cNvPr id="19" name="TextBox 18">
            <a:extLst>
              <a:ext uri="{FF2B5EF4-FFF2-40B4-BE49-F238E27FC236}">
                <a16:creationId xmlns:a16="http://schemas.microsoft.com/office/drawing/2014/main" id="{36F65CFE-0C2F-4CA5-9808-DE816E680506}"/>
              </a:ext>
            </a:extLst>
          </p:cNvPr>
          <p:cNvSpPr txBox="1"/>
          <p:nvPr/>
        </p:nvSpPr>
        <p:spPr bwMode="auto">
          <a:xfrm>
            <a:off x="7463039" y="4815347"/>
            <a:ext cx="90650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-four</a:t>
            </a:r>
          </a:p>
        </p:txBody>
      </p:sp>
    </p:spTree>
    <p:extLst>
      <p:ext uri="{BB962C8B-B14F-4D97-AF65-F5344CB8AC3E}">
        <p14:creationId xmlns:p14="http://schemas.microsoft.com/office/powerpoint/2010/main" val="1350127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1500" tmFilter="0, 0; .2, .5; .8, .5; 1, 0"/>
                                        <p:tgtEl>
                                          <p:spTgt spid="9"/>
                                        </p:tgtEl>
                                      </p:cBhvr>
                                    </p:animEffect>
                                    <p:animScale>
                                      <p:cBhvr>
                                        <p:cTn id="7" dur="750" autoRev="1" fill="hold"/>
                                        <p:tgtEl>
                                          <p:spTgt spid="9"/>
                                        </p:tgtEl>
                                      </p:cBhvr>
                                      <p:by x="105000" y="105000"/>
                                    </p:animScale>
                                  </p:childTnLst>
                                </p:cTn>
                              </p:par>
                            </p:childTnLst>
                          </p:cTn>
                        </p:par>
                        <p:par>
                          <p:cTn id="8" fill="hold">
                            <p:stCondLst>
                              <p:cond delay="1500"/>
                            </p:stCondLst>
                            <p:childTnLst>
                              <p:par>
                                <p:cTn id="9" presetID="10"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childTnLst>
                          </p:cTn>
                        </p:par>
                      </p:childTnLst>
                    </p:cTn>
                  </p:par>
                  <p:par>
                    <p:cTn id="17" fill="hold">
                      <p:stCondLst>
                        <p:cond delay="indefinite"/>
                      </p:stCondLst>
                      <p:childTnLst>
                        <p:par>
                          <p:cTn id="18" fill="hold">
                            <p:stCondLst>
                              <p:cond delay="0"/>
                            </p:stCondLst>
                            <p:childTnLst>
                              <p:par>
                                <p:cTn id="19" presetID="26" presetClass="emph" presetSubtype="0" fill="hold" nodeType="clickEffect">
                                  <p:stCondLst>
                                    <p:cond delay="0"/>
                                  </p:stCondLst>
                                  <p:childTnLst>
                                    <p:animEffect transition="out" filter="fade">
                                      <p:cBhvr>
                                        <p:cTn id="20" dur="1500" tmFilter="0, 0; .2, .5; .8, .5; 1, 0"/>
                                        <p:tgtEl>
                                          <p:spTgt spid="14"/>
                                        </p:tgtEl>
                                      </p:cBhvr>
                                    </p:animEffect>
                                    <p:animScale>
                                      <p:cBhvr>
                                        <p:cTn id="21" dur="750" autoRev="1" fill="hold"/>
                                        <p:tgtEl>
                                          <p:spTgt spid="14"/>
                                        </p:tgtEl>
                                      </p:cBhvr>
                                      <p:by x="105000" y="105000"/>
                                    </p:animScale>
                                  </p:childTnLst>
                                </p:cTn>
                              </p:par>
                              <p:par>
                                <p:cTn id="22" presetID="26" presetClass="emph" presetSubtype="0" fill="hold" nodeType="withEffect">
                                  <p:stCondLst>
                                    <p:cond delay="0"/>
                                  </p:stCondLst>
                                  <p:childTnLst>
                                    <p:animEffect transition="out" filter="fade">
                                      <p:cBhvr>
                                        <p:cTn id="23" dur="1500" tmFilter="0, 0; .2, .5; .8, .5; 1, 0"/>
                                        <p:tgtEl>
                                          <p:spTgt spid="11"/>
                                        </p:tgtEl>
                                      </p:cBhvr>
                                    </p:animEffect>
                                    <p:animScale>
                                      <p:cBhvr>
                                        <p:cTn id="24" dur="750" autoRev="1" fill="hold"/>
                                        <p:tgtEl>
                                          <p:spTgt spid="11"/>
                                        </p:tgtEl>
                                      </p:cBhvr>
                                      <p:by x="105000" y="105000"/>
                                    </p:animScale>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500"/>
                                        <p:tgtEl>
                                          <p:spTgt spid="17"/>
                                        </p:tgtEl>
                                      </p:cBhvr>
                                    </p:animEffect>
                                  </p:childTnLst>
                                </p:cTn>
                              </p:par>
                            </p:childTnLst>
                          </p:cTn>
                        </p:par>
                      </p:childTnLst>
                    </p:cTn>
                  </p:par>
                  <p:par>
                    <p:cTn id="29" fill="hold">
                      <p:stCondLst>
                        <p:cond delay="indefinite"/>
                      </p:stCondLst>
                      <p:childTnLst>
                        <p:par>
                          <p:cTn id="30" fill="hold">
                            <p:stCondLst>
                              <p:cond delay="0"/>
                            </p:stCondLst>
                            <p:childTnLst>
                              <p:par>
                                <p:cTn id="31" presetID="26" presetClass="emph" presetSubtype="0" fill="hold" nodeType="clickEffect">
                                  <p:stCondLst>
                                    <p:cond delay="0"/>
                                  </p:stCondLst>
                                  <p:childTnLst>
                                    <p:animEffect transition="out" filter="fade">
                                      <p:cBhvr>
                                        <p:cTn id="32" dur="1500" tmFilter="0, 0; .2, .5; .8, .5; 1, 0"/>
                                        <p:tgtEl>
                                          <p:spTgt spid="13"/>
                                        </p:tgtEl>
                                      </p:cBhvr>
                                    </p:animEffect>
                                    <p:animScale>
                                      <p:cBhvr>
                                        <p:cTn id="33" dur="750" autoRev="1" fill="hold"/>
                                        <p:tgtEl>
                                          <p:spTgt spid="13"/>
                                        </p:tgtEl>
                                      </p:cBhvr>
                                      <p:by x="105000" y="105000"/>
                                    </p:animScale>
                                  </p:childTnLst>
                                </p:cTn>
                              </p:par>
                            </p:childTnLst>
                          </p:cTn>
                        </p:par>
                        <p:par>
                          <p:cTn id="34" fill="hold">
                            <p:stCondLst>
                              <p:cond delay="1500"/>
                            </p:stCondLst>
                            <p:childTnLst>
                              <p:par>
                                <p:cTn id="35" presetID="10" presetClass="entr" presetSubtype="0"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9" grpId="0"/>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1.17 Composition and calculation: 100 </a:t>
            </a:r>
            <a:r>
              <a:rPr lang="en-US" dirty="0"/>
              <a:t>– step 4:2</a:t>
            </a:r>
          </a:p>
        </p:txBody>
      </p:sp>
      <p:pic>
        <p:nvPicPr>
          <p:cNvPr id="7" name="Picture 6">
            <a:extLst>
              <a:ext uri="{FF2B5EF4-FFF2-40B4-BE49-F238E27FC236}">
                <a16:creationId xmlns:a16="http://schemas.microsoft.com/office/drawing/2014/main" id="{49420FDF-F4CA-4D59-AF31-8BA7E07297F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39262" y="2721968"/>
            <a:ext cx="1324282" cy="1324282"/>
          </a:xfrm>
          <a:prstGeom prst="rect">
            <a:avLst/>
          </a:prstGeom>
        </p:spPr>
      </p:pic>
      <p:pic>
        <p:nvPicPr>
          <p:cNvPr id="10" name="Picture 9">
            <a:extLst>
              <a:ext uri="{FF2B5EF4-FFF2-40B4-BE49-F238E27FC236}">
                <a16:creationId xmlns:a16="http://schemas.microsoft.com/office/drawing/2014/main" id="{3755EDE7-07A4-490D-BEE8-D56C3D8DD46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10512" y="2721968"/>
            <a:ext cx="1324282" cy="1324282"/>
          </a:xfrm>
          <a:prstGeom prst="rect">
            <a:avLst/>
          </a:prstGeom>
        </p:spPr>
      </p:pic>
      <p:pic>
        <p:nvPicPr>
          <p:cNvPr id="11" name="Picture 10">
            <a:extLst>
              <a:ext uri="{FF2B5EF4-FFF2-40B4-BE49-F238E27FC236}">
                <a16:creationId xmlns:a16="http://schemas.microsoft.com/office/drawing/2014/main" id="{FEBF5AD3-86F6-401C-9DE9-D34C35D262C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95523" y="2721968"/>
            <a:ext cx="1324282" cy="1324282"/>
          </a:xfrm>
          <a:prstGeom prst="rect">
            <a:avLst/>
          </a:prstGeom>
        </p:spPr>
      </p:pic>
      <p:pic>
        <p:nvPicPr>
          <p:cNvPr id="13" name="Picture 12">
            <a:extLst>
              <a:ext uri="{FF2B5EF4-FFF2-40B4-BE49-F238E27FC236}">
                <a16:creationId xmlns:a16="http://schemas.microsoft.com/office/drawing/2014/main" id="{2B7BC3A1-D498-42C1-9FB5-958D3D8BEB9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28457" y="2662115"/>
            <a:ext cx="1443991" cy="1443991"/>
          </a:xfrm>
          <a:prstGeom prst="rect">
            <a:avLst/>
          </a:prstGeom>
        </p:spPr>
      </p:pic>
      <p:sp>
        <p:nvSpPr>
          <p:cNvPr id="14" name="TextBox 13">
            <a:extLst>
              <a:ext uri="{FF2B5EF4-FFF2-40B4-BE49-F238E27FC236}">
                <a16:creationId xmlns:a16="http://schemas.microsoft.com/office/drawing/2014/main" id="{45D70789-C67E-428F-AB59-85B55FF3F926}"/>
              </a:ext>
            </a:extLst>
          </p:cNvPr>
          <p:cNvSpPr txBox="1"/>
          <p:nvPr/>
        </p:nvSpPr>
        <p:spPr bwMode="auto">
          <a:xfrm>
            <a:off x="3900242" y="4815347"/>
            <a:ext cx="43915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one hundred and three pence</a:t>
            </a:r>
          </a:p>
        </p:txBody>
      </p:sp>
    </p:spTree>
    <p:extLst>
      <p:ext uri="{BB962C8B-B14F-4D97-AF65-F5344CB8AC3E}">
        <p14:creationId xmlns:p14="http://schemas.microsoft.com/office/powerpoint/2010/main" val="22427320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1500" tmFilter="0, 0; .2, .5; .8, .5; 1, 0"/>
                                        <p:tgtEl>
                                          <p:spTgt spid="13"/>
                                        </p:tgtEl>
                                      </p:cBhvr>
                                    </p:animEffect>
                                    <p:animScale>
                                      <p:cBhvr>
                                        <p:cTn id="7" dur="750" autoRev="1" fill="hold"/>
                                        <p:tgtEl>
                                          <p:spTgt spid="13"/>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6" presetClass="emph" presetSubtype="0" fill="hold" nodeType="clickEffect">
                                  <p:stCondLst>
                                    <p:cond delay="0"/>
                                  </p:stCondLst>
                                  <p:childTnLst>
                                    <p:animEffect transition="out" filter="fade">
                                      <p:cBhvr>
                                        <p:cTn id="11" dur="1500" tmFilter="0, 0; .2, .5; .8, .5; 1, 0"/>
                                        <p:tgtEl>
                                          <p:spTgt spid="11"/>
                                        </p:tgtEl>
                                      </p:cBhvr>
                                    </p:animEffect>
                                    <p:animScale>
                                      <p:cBhvr>
                                        <p:cTn id="12" dur="750" autoRev="1" fill="hold"/>
                                        <p:tgtEl>
                                          <p:spTgt spid="11"/>
                                        </p:tgtEl>
                                      </p:cBhvr>
                                      <p:by x="105000" y="105000"/>
                                    </p:animScale>
                                  </p:childTnLst>
                                </p:cTn>
                              </p:par>
                            </p:childTnLst>
                          </p:cTn>
                        </p:par>
                        <p:par>
                          <p:cTn id="13" fill="hold">
                            <p:stCondLst>
                              <p:cond delay="1500"/>
                            </p:stCondLst>
                            <p:childTnLst>
                              <p:par>
                                <p:cTn id="14" presetID="26" presetClass="emph" presetSubtype="0" fill="hold" nodeType="afterEffect">
                                  <p:stCondLst>
                                    <p:cond delay="250"/>
                                  </p:stCondLst>
                                  <p:childTnLst>
                                    <p:animEffect transition="out" filter="fade">
                                      <p:cBhvr>
                                        <p:cTn id="15" dur="1500" tmFilter="0, 0; .2, .5; .8, .5; 1, 0"/>
                                        <p:tgtEl>
                                          <p:spTgt spid="10"/>
                                        </p:tgtEl>
                                      </p:cBhvr>
                                    </p:animEffect>
                                    <p:animScale>
                                      <p:cBhvr>
                                        <p:cTn id="16" dur="750" autoRev="1" fill="hold"/>
                                        <p:tgtEl>
                                          <p:spTgt spid="10"/>
                                        </p:tgtEl>
                                      </p:cBhvr>
                                      <p:by x="105000" y="105000"/>
                                    </p:animScale>
                                  </p:childTnLst>
                                </p:cTn>
                              </p:par>
                            </p:childTnLst>
                          </p:cTn>
                        </p:par>
                        <p:par>
                          <p:cTn id="17" fill="hold">
                            <p:stCondLst>
                              <p:cond delay="3250"/>
                            </p:stCondLst>
                            <p:childTnLst>
                              <p:par>
                                <p:cTn id="18" presetID="26" presetClass="emph" presetSubtype="0" fill="hold" nodeType="afterEffect">
                                  <p:stCondLst>
                                    <p:cond delay="250"/>
                                  </p:stCondLst>
                                  <p:childTnLst>
                                    <p:animEffect transition="out" filter="fade">
                                      <p:cBhvr>
                                        <p:cTn id="19" dur="1500" tmFilter="0, 0; .2, .5; .8, .5; 1, 0"/>
                                        <p:tgtEl>
                                          <p:spTgt spid="7"/>
                                        </p:tgtEl>
                                      </p:cBhvr>
                                    </p:animEffect>
                                    <p:animScale>
                                      <p:cBhvr>
                                        <p:cTn id="20" dur="750" autoRev="1" fill="hold"/>
                                        <p:tgtEl>
                                          <p:spTgt spid="7"/>
                                        </p:tgtEl>
                                      </p:cBhvr>
                                      <p:by x="105000" y="105000"/>
                                    </p:animScale>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indent="0">
              <a:lnSpc>
                <a:spcPct val="120000"/>
              </a:lnSpc>
              <a:spcBef>
                <a:spcPts val="450"/>
              </a:spcBef>
              <a:spcAft>
                <a:spcPts val="450"/>
              </a:spcAft>
              <a:buClr>
                <a:srgbClr val="585858"/>
              </a:buClr>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3</a:t>
            </a:r>
            <a:r>
              <a:rPr lang="en-GB" sz="2400" b="1" i="0" u="none" strike="noStrike" dirty="0">
                <a:effectLst/>
              </a:rPr>
              <a:t>, Unit </a:t>
            </a:r>
            <a:r>
              <a:rPr lang="en-GB" sz="2400" b="1" dirty="0"/>
              <a:t>2</a:t>
            </a:r>
            <a:r>
              <a:rPr lang="en-GB" sz="2400" b="1" i="0" u="none" strike="noStrike" dirty="0">
                <a:effectLst/>
              </a:rPr>
              <a:t>, Learning Outcome </a:t>
            </a:r>
            <a:r>
              <a:rPr lang="en-GB" sz="2400" b="1" dirty="0"/>
              <a:t>12</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3167650162"/>
              </p:ext>
            </p:extLst>
          </p:nvPr>
        </p:nvGraphicFramePr>
        <p:xfrm>
          <a:off x="594008" y="1097546"/>
          <a:ext cx="11140162" cy="1968426"/>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394143">
                <a:tc>
                  <a:txBody>
                    <a:bodyPr/>
                    <a:lstStyle/>
                    <a:p>
                      <a:pPr algn="l"/>
                      <a:r>
                        <a:rPr lang="en-GB" sz="2000" dirty="0">
                          <a:latin typeface="Arial" panose="020B0604020202020204" pitchFamily="34" charset="0"/>
                          <a:cs typeface="Arial" panose="020B0604020202020204" pitchFamily="34" charset="0"/>
                        </a:rPr>
                        <a:t>Learning Outcome 12</a:t>
                      </a:r>
                    </a:p>
                  </a:txBody>
                  <a:tcPr anchor="ctr">
                    <a:solidFill>
                      <a:srgbClr val="327473"/>
                    </a:solidFill>
                  </a:tcPr>
                </a:tc>
                <a:extLst>
                  <a:ext uri="{0D108BD9-81ED-4DB2-BD59-A6C34878D82A}">
                    <a16:rowId xmlns:a16="http://schemas.microsoft.com/office/drawing/2014/main" val="2928509842"/>
                  </a:ext>
                </a:extLst>
              </a:tr>
              <a:tr h="1572186">
                <a:tc>
                  <a:txBody>
                    <a:bodyPr/>
                    <a:lstStyle/>
                    <a:p>
                      <a:pPr rtl="0"/>
                      <a:endPar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endParaRPr>
                    </a:p>
                    <a:p>
                      <a:pPr rtl="0"/>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Pupils represent a three-digit number up to 199 in different ways</a:t>
                      </a:r>
                      <a:br>
                        <a:rPr lang="en-GB" sz="2400" dirty="0"/>
                      </a:br>
                      <a:endPar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7545194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3, Unit 2, Learning Outcome 12</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descr="A picture containing graphical user interface&#10;&#10;Description automatically generated">
            <a:extLst>
              <a:ext uri="{FF2B5EF4-FFF2-40B4-BE49-F238E27FC236}">
                <a16:creationId xmlns:a16="http://schemas.microsoft.com/office/drawing/2014/main" id="{17B6E22D-9454-48B2-80A8-0FB3BD4A39CC}"/>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1.17 Composition and Calculation: 100 and bridging 100</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1458365672"/>
              </p:ext>
            </p:extLst>
          </p:nvPr>
        </p:nvGraphicFramePr>
        <p:xfrm>
          <a:off x="4514850" y="4258490"/>
          <a:ext cx="6886575" cy="93073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465365">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465365">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4:3 - 4:4</a:t>
                      </a:r>
                    </a:p>
                  </a:txBody>
                  <a:tcPr>
                    <a:solidFill>
                      <a:srgbClr val="E5F3F2"/>
                    </a:solidFill>
                  </a:tcPr>
                </a:tc>
                <a:tc>
                  <a:txBody>
                    <a:bodyPr/>
                    <a:lstStyle/>
                    <a:p>
                      <a:pPr algn="ctr"/>
                      <a:r>
                        <a:rPr lang="en-GB" sz="2000" kern="1200" dirty="0">
                          <a:solidFill>
                            <a:schemeClr val="tx1">
                              <a:lumMod val="65000"/>
                              <a:lumOff val="35000"/>
                            </a:schemeClr>
                          </a:solidFill>
                          <a:latin typeface="Arial" panose="020B0604020202020204" pitchFamily="34" charset="0"/>
                          <a:ea typeface="+mn-ea"/>
                          <a:cs typeface="Arial" panose="020B0604020202020204" pitchFamily="34" charset="0"/>
                        </a:rPr>
                        <a:t>37-38</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0131510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1.17 Composition and calculation: 100 </a:t>
            </a:r>
            <a:r>
              <a:rPr lang="en-US" dirty="0"/>
              <a:t>– step 4:3</a:t>
            </a:r>
          </a:p>
        </p:txBody>
      </p:sp>
      <p:pic>
        <p:nvPicPr>
          <p:cNvPr id="3" name="Picture 2">
            <a:extLst>
              <a:ext uri="{FF2B5EF4-FFF2-40B4-BE49-F238E27FC236}">
                <a16:creationId xmlns:a16="http://schemas.microsoft.com/office/drawing/2014/main" id="{9D4AF8EA-DAB5-424F-859E-0E31265D4D8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28457" y="1289281"/>
            <a:ext cx="2798199" cy="2349290"/>
          </a:xfrm>
          <a:prstGeom prst="rect">
            <a:avLst/>
          </a:prstGeom>
        </p:spPr>
      </p:pic>
      <p:pic>
        <p:nvPicPr>
          <p:cNvPr id="4" name="Picture 3">
            <a:extLst>
              <a:ext uri="{FF2B5EF4-FFF2-40B4-BE49-F238E27FC236}">
                <a16:creationId xmlns:a16="http://schemas.microsoft.com/office/drawing/2014/main" id="{C3E4E741-595D-493B-A845-A8DAFE41308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79837" y="2426516"/>
            <a:ext cx="1294355" cy="1294355"/>
          </a:xfrm>
          <a:prstGeom prst="rect">
            <a:avLst/>
          </a:prstGeom>
        </p:spPr>
      </p:pic>
      <p:pic>
        <p:nvPicPr>
          <p:cNvPr id="5" name="Picture 4">
            <a:extLst>
              <a:ext uri="{FF2B5EF4-FFF2-40B4-BE49-F238E27FC236}">
                <a16:creationId xmlns:a16="http://schemas.microsoft.com/office/drawing/2014/main" id="{AA770008-34D0-4447-A8FC-1A304F264F2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69190" y="1622223"/>
            <a:ext cx="1294355" cy="1683409"/>
          </a:xfrm>
          <a:prstGeom prst="rect">
            <a:avLst/>
          </a:prstGeom>
        </p:spPr>
      </p:pic>
      <p:pic>
        <p:nvPicPr>
          <p:cNvPr id="6" name="Picture 5">
            <a:extLst>
              <a:ext uri="{FF2B5EF4-FFF2-40B4-BE49-F238E27FC236}">
                <a16:creationId xmlns:a16="http://schemas.microsoft.com/office/drawing/2014/main" id="{A13B6F58-7BFF-440B-9C34-B83CC32366A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79837" y="1289282"/>
            <a:ext cx="1294355" cy="1294355"/>
          </a:xfrm>
          <a:prstGeom prst="rect">
            <a:avLst/>
          </a:prstGeom>
        </p:spPr>
      </p:pic>
      <p:graphicFrame>
        <p:nvGraphicFramePr>
          <p:cNvPr id="7" name="Table 6">
            <a:extLst>
              <a:ext uri="{FF2B5EF4-FFF2-40B4-BE49-F238E27FC236}">
                <a16:creationId xmlns:a16="http://schemas.microsoft.com/office/drawing/2014/main" id="{2B2075AC-B270-483A-90EA-7AACDDB72851}"/>
              </a:ext>
            </a:extLst>
          </p:cNvPr>
          <p:cNvGraphicFramePr>
            <a:graphicFrameLocks noGrp="1"/>
          </p:cNvGraphicFramePr>
          <p:nvPr/>
        </p:nvGraphicFramePr>
        <p:xfrm>
          <a:off x="4087200" y="4168121"/>
          <a:ext cx="4017600" cy="914400"/>
        </p:xfrm>
        <a:graphic>
          <a:graphicData uri="http://schemas.openxmlformats.org/drawingml/2006/table">
            <a:tbl>
              <a:tblPr firstRow="1" bandRow="1">
                <a:tableStyleId>{5C22544A-7EE6-4342-B048-85BDC9FD1C3A}</a:tableStyleId>
              </a:tblPr>
              <a:tblGrid>
                <a:gridCol w="1339200">
                  <a:extLst>
                    <a:ext uri="{9D8B030D-6E8A-4147-A177-3AD203B41FA5}">
                      <a16:colId xmlns:a16="http://schemas.microsoft.com/office/drawing/2014/main" val="202777752"/>
                    </a:ext>
                  </a:extLst>
                </a:gridCol>
                <a:gridCol w="1339200">
                  <a:extLst>
                    <a:ext uri="{9D8B030D-6E8A-4147-A177-3AD203B41FA5}">
                      <a16:colId xmlns:a16="http://schemas.microsoft.com/office/drawing/2014/main" val="1381558999"/>
                    </a:ext>
                  </a:extLst>
                </a:gridCol>
                <a:gridCol w="1339200">
                  <a:extLst>
                    <a:ext uri="{9D8B030D-6E8A-4147-A177-3AD203B41FA5}">
                      <a16:colId xmlns:a16="http://schemas.microsoft.com/office/drawing/2014/main" val="2504133960"/>
                    </a:ext>
                  </a:extLst>
                </a:gridCol>
              </a:tblGrid>
              <a:tr h="380765">
                <a:tc>
                  <a:txBody>
                    <a:bodyPr/>
                    <a:lstStyle/>
                    <a:p>
                      <a:pPr algn="ctr"/>
                      <a:r>
                        <a:rPr lang="en-GB" sz="2400" dirty="0">
                          <a:solidFill>
                            <a:schemeClr val="tx1"/>
                          </a:solidFill>
                          <a:latin typeface="Myriad Pro Semibold"/>
                        </a:rPr>
                        <a:t>100s</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8E2E8"/>
                    </a:solidFill>
                  </a:tcPr>
                </a:tc>
                <a:tc>
                  <a:txBody>
                    <a:bodyPr/>
                    <a:lstStyle/>
                    <a:p>
                      <a:pPr algn="ctr"/>
                      <a:r>
                        <a:rPr lang="en-GB" sz="2400" dirty="0">
                          <a:solidFill>
                            <a:schemeClr val="tx1"/>
                          </a:solidFill>
                          <a:latin typeface="Myriad Pro Semibold"/>
                        </a:rPr>
                        <a:t>10s</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8E2E8"/>
                    </a:solidFill>
                  </a:tcPr>
                </a:tc>
                <a:tc>
                  <a:txBody>
                    <a:bodyPr/>
                    <a:lstStyle/>
                    <a:p>
                      <a:pPr algn="ctr"/>
                      <a:r>
                        <a:rPr lang="en-GB" sz="2400" dirty="0">
                          <a:solidFill>
                            <a:schemeClr val="tx1"/>
                          </a:solidFill>
                          <a:latin typeface="Myriad Pro Semibold"/>
                        </a:rPr>
                        <a:t>1s</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8E2E8"/>
                    </a:solidFill>
                  </a:tcPr>
                </a:tc>
                <a:extLst>
                  <a:ext uri="{0D108BD9-81ED-4DB2-BD59-A6C34878D82A}">
                    <a16:rowId xmlns:a16="http://schemas.microsoft.com/office/drawing/2014/main" val="3809645214"/>
                  </a:ext>
                </a:extLst>
              </a:tr>
              <a:tr h="402890">
                <a:tc>
                  <a:txBody>
                    <a:bodyPr/>
                    <a:lstStyle/>
                    <a:p>
                      <a:pPr algn="ctr"/>
                      <a:endParaRPr lang="en-GB" sz="2400" dirty="0">
                        <a:latin typeface="Myriad Pro" panose="020B0503030403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2400" dirty="0">
                        <a:latin typeface="Myriad Pro" panose="020B0503030403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2400" dirty="0">
                        <a:latin typeface="Myriad Pro" panose="020B0503030403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23166"/>
                  </a:ext>
                </a:extLst>
              </a:tr>
            </a:tbl>
          </a:graphicData>
        </a:graphic>
      </p:graphicFrame>
      <p:sp>
        <p:nvSpPr>
          <p:cNvPr id="8" name="TextBox 7">
            <a:extLst>
              <a:ext uri="{FF2B5EF4-FFF2-40B4-BE49-F238E27FC236}">
                <a16:creationId xmlns:a16="http://schemas.microsoft.com/office/drawing/2014/main" id="{ADAF2391-4337-42A0-BB13-D1D7D562EC25}"/>
              </a:ext>
            </a:extLst>
          </p:cNvPr>
          <p:cNvSpPr txBox="1"/>
          <p:nvPr/>
        </p:nvSpPr>
        <p:spPr bwMode="auto">
          <a:xfrm>
            <a:off x="5681954" y="5453522"/>
            <a:ext cx="82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124</a:t>
            </a:r>
          </a:p>
        </p:txBody>
      </p:sp>
      <p:sp>
        <p:nvSpPr>
          <p:cNvPr id="9" name="TextBox 8">
            <a:extLst>
              <a:ext uri="{FF2B5EF4-FFF2-40B4-BE49-F238E27FC236}">
                <a16:creationId xmlns:a16="http://schemas.microsoft.com/office/drawing/2014/main" id="{D514A06A-460F-4E3A-AD88-EC9D04129BB0}"/>
              </a:ext>
            </a:extLst>
          </p:cNvPr>
          <p:cNvSpPr txBox="1"/>
          <p:nvPr/>
        </p:nvSpPr>
        <p:spPr bwMode="auto">
          <a:xfrm>
            <a:off x="4329404" y="4620857"/>
            <a:ext cx="82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a:t>
            </a:r>
          </a:p>
        </p:txBody>
      </p:sp>
      <p:sp>
        <p:nvSpPr>
          <p:cNvPr id="10" name="TextBox 9">
            <a:extLst>
              <a:ext uri="{FF2B5EF4-FFF2-40B4-BE49-F238E27FC236}">
                <a16:creationId xmlns:a16="http://schemas.microsoft.com/office/drawing/2014/main" id="{BAD59A3F-8976-4CF6-B9AF-22B4E89A90D7}"/>
              </a:ext>
            </a:extLst>
          </p:cNvPr>
          <p:cNvSpPr txBox="1"/>
          <p:nvPr/>
        </p:nvSpPr>
        <p:spPr bwMode="auto">
          <a:xfrm>
            <a:off x="5681954" y="4620857"/>
            <a:ext cx="82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2</a:t>
            </a:r>
          </a:p>
        </p:txBody>
      </p:sp>
      <p:sp>
        <p:nvSpPr>
          <p:cNvPr id="11" name="TextBox 10">
            <a:extLst>
              <a:ext uri="{FF2B5EF4-FFF2-40B4-BE49-F238E27FC236}">
                <a16:creationId xmlns:a16="http://schemas.microsoft.com/office/drawing/2014/main" id="{63E0980E-0F5E-44A8-B52C-B30F2599DE05}"/>
              </a:ext>
            </a:extLst>
          </p:cNvPr>
          <p:cNvSpPr txBox="1"/>
          <p:nvPr/>
        </p:nvSpPr>
        <p:spPr bwMode="auto">
          <a:xfrm>
            <a:off x="7016948" y="4620857"/>
            <a:ext cx="82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4</a:t>
            </a:r>
          </a:p>
        </p:txBody>
      </p:sp>
    </p:spTree>
    <p:extLst>
      <p:ext uri="{BB962C8B-B14F-4D97-AF65-F5344CB8AC3E}">
        <p14:creationId xmlns:p14="http://schemas.microsoft.com/office/powerpoint/2010/main" val="23106986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1500" tmFilter="0, 0; .2, .5; .8, .5; 1, 0"/>
                                        <p:tgtEl>
                                          <p:spTgt spid="3"/>
                                        </p:tgtEl>
                                      </p:cBhvr>
                                    </p:animEffect>
                                    <p:animScale>
                                      <p:cBhvr>
                                        <p:cTn id="7" dur="750" autoRev="1" fill="hold"/>
                                        <p:tgtEl>
                                          <p:spTgt spid="3"/>
                                        </p:tgtEl>
                                      </p:cBhvr>
                                      <p:by x="105000" y="105000"/>
                                    </p:animScale>
                                  </p:childTnLst>
                                </p:cTn>
                              </p:par>
                            </p:childTnLst>
                          </p:cTn>
                        </p:par>
                        <p:par>
                          <p:cTn id="8" fill="hold">
                            <p:stCondLst>
                              <p:cond delay="1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
                                        <p:tgtEl>
                                          <p:spTgt spid="9"/>
                                        </p:tgtEl>
                                      </p:cBhvr>
                                    </p:animEffect>
                                  </p:childTnLst>
                                </p:cTn>
                              </p:par>
                            </p:childTnLst>
                          </p:cTn>
                        </p:par>
                      </p:childTnLst>
                    </p:cTn>
                  </p:par>
                  <p:par>
                    <p:cTn id="12" fill="hold">
                      <p:stCondLst>
                        <p:cond delay="indefinite"/>
                      </p:stCondLst>
                      <p:childTnLst>
                        <p:par>
                          <p:cTn id="13" fill="hold">
                            <p:stCondLst>
                              <p:cond delay="0"/>
                            </p:stCondLst>
                            <p:childTnLst>
                              <p:par>
                                <p:cTn id="14" presetID="26" presetClass="emph" presetSubtype="0" fill="hold" nodeType="clickEffect">
                                  <p:stCondLst>
                                    <p:cond delay="0"/>
                                  </p:stCondLst>
                                  <p:childTnLst>
                                    <p:animEffect transition="out" filter="fade">
                                      <p:cBhvr>
                                        <p:cTn id="15" dur="1500" tmFilter="0, 0; .2, .5; .8, .5; 1, 0"/>
                                        <p:tgtEl>
                                          <p:spTgt spid="6"/>
                                        </p:tgtEl>
                                      </p:cBhvr>
                                    </p:animEffect>
                                    <p:animScale>
                                      <p:cBhvr>
                                        <p:cTn id="16" dur="750" autoRev="1" fill="hold"/>
                                        <p:tgtEl>
                                          <p:spTgt spid="6"/>
                                        </p:tgtEl>
                                      </p:cBhvr>
                                      <p:by x="105000" y="105000"/>
                                    </p:animScale>
                                  </p:childTnLst>
                                </p:cTn>
                              </p:par>
                              <p:par>
                                <p:cTn id="17" presetID="26" presetClass="emph" presetSubtype="0" fill="hold" nodeType="withEffect">
                                  <p:stCondLst>
                                    <p:cond delay="0"/>
                                  </p:stCondLst>
                                  <p:childTnLst>
                                    <p:animEffect transition="out" filter="fade">
                                      <p:cBhvr>
                                        <p:cTn id="18" dur="1500" tmFilter="0, 0; .2, .5; .8, .5; 1, 0"/>
                                        <p:tgtEl>
                                          <p:spTgt spid="4"/>
                                        </p:tgtEl>
                                      </p:cBhvr>
                                    </p:animEffect>
                                    <p:animScale>
                                      <p:cBhvr>
                                        <p:cTn id="19" dur="750" autoRev="1" fill="hold"/>
                                        <p:tgtEl>
                                          <p:spTgt spid="4"/>
                                        </p:tgtEl>
                                      </p:cBhvr>
                                      <p:by x="105000" y="105000"/>
                                    </p:animScale>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1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26" presetClass="emph" presetSubtype="0" fill="hold" nodeType="clickEffect">
                                  <p:stCondLst>
                                    <p:cond delay="0"/>
                                  </p:stCondLst>
                                  <p:childTnLst>
                                    <p:animEffect transition="out" filter="fade">
                                      <p:cBhvr>
                                        <p:cTn id="27" dur="1500" tmFilter="0, 0; .2, .5; .8, .5; 1, 0"/>
                                        <p:tgtEl>
                                          <p:spTgt spid="5"/>
                                        </p:tgtEl>
                                      </p:cBhvr>
                                    </p:animEffect>
                                    <p:animScale>
                                      <p:cBhvr>
                                        <p:cTn id="28" dur="750" autoRev="1" fill="hold"/>
                                        <p:tgtEl>
                                          <p:spTgt spid="5"/>
                                        </p:tgtEl>
                                      </p:cBhvr>
                                      <p:by x="105000" y="105000"/>
                                    </p:animScale>
                                  </p:childTnLst>
                                </p:cTn>
                              </p:par>
                            </p:childTnLst>
                          </p:cTn>
                        </p:par>
                        <p:par>
                          <p:cTn id="29" fill="hold">
                            <p:stCondLst>
                              <p:cond delay="1500"/>
                            </p:stCondLst>
                            <p:childTnLst>
                              <p:par>
                                <p:cTn id="30" presetID="10" presetClass="entr" presetSubtype="0"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1.17 Composition and calculation: 100 </a:t>
            </a:r>
            <a:r>
              <a:rPr lang="en-US" dirty="0"/>
              <a:t>– step 4:3</a:t>
            </a:r>
          </a:p>
        </p:txBody>
      </p:sp>
      <p:pic>
        <p:nvPicPr>
          <p:cNvPr id="5" name="Picture 4">
            <a:extLst>
              <a:ext uri="{FF2B5EF4-FFF2-40B4-BE49-F238E27FC236}">
                <a16:creationId xmlns:a16="http://schemas.microsoft.com/office/drawing/2014/main" id="{8B75BF29-E39A-4FDD-A54B-7C1EFAB2748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17233" y="2467588"/>
            <a:ext cx="6157534" cy="1922827"/>
          </a:xfrm>
          <a:prstGeom prst="rect">
            <a:avLst/>
          </a:prstGeom>
        </p:spPr>
      </p:pic>
      <p:sp>
        <p:nvSpPr>
          <p:cNvPr id="6" name="Star: 12 Points 5">
            <a:extLst>
              <a:ext uri="{FF2B5EF4-FFF2-40B4-BE49-F238E27FC236}">
                <a16:creationId xmlns:a16="http://schemas.microsoft.com/office/drawing/2014/main" id="{C18604CE-53CF-45AB-9D60-785F0E0A8C69}"/>
              </a:ext>
            </a:extLst>
          </p:cNvPr>
          <p:cNvSpPr>
            <a:spLocks noChangeAspect="1"/>
          </p:cNvSpPr>
          <p:nvPr/>
        </p:nvSpPr>
        <p:spPr bwMode="auto">
          <a:xfrm rot="20700000">
            <a:off x="3141772" y="2892272"/>
            <a:ext cx="576064" cy="576000"/>
          </a:xfrm>
          <a:prstGeom prst="star12">
            <a:avLst/>
          </a:prstGeom>
          <a:noFill/>
          <a:ln w="19050" cap="flat" cmpd="sng" algn="ctr">
            <a:solidFill>
              <a:srgbClr val="CE5053"/>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7" name="Star: 12 Points 6">
            <a:extLst>
              <a:ext uri="{FF2B5EF4-FFF2-40B4-BE49-F238E27FC236}">
                <a16:creationId xmlns:a16="http://schemas.microsoft.com/office/drawing/2014/main" id="{B4684D32-6D99-446F-AF8F-73DE1F34AF80}"/>
              </a:ext>
            </a:extLst>
          </p:cNvPr>
          <p:cNvSpPr>
            <a:spLocks noChangeAspect="1"/>
          </p:cNvSpPr>
          <p:nvPr/>
        </p:nvSpPr>
        <p:spPr bwMode="auto">
          <a:xfrm rot="20700000">
            <a:off x="4664705" y="3911498"/>
            <a:ext cx="468052" cy="468000"/>
          </a:xfrm>
          <a:prstGeom prst="star12">
            <a:avLst/>
          </a:prstGeom>
          <a:noFill/>
          <a:ln w="19050" cap="flat" cmpd="sng" algn="ctr">
            <a:solidFill>
              <a:srgbClr val="CC4A4D"/>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2" name="TextBox 11">
            <a:extLst>
              <a:ext uri="{FF2B5EF4-FFF2-40B4-BE49-F238E27FC236}">
                <a16:creationId xmlns:a16="http://schemas.microsoft.com/office/drawing/2014/main" id="{C2383E9F-954C-48D0-B87E-C43EADFBBE17}"/>
              </a:ext>
            </a:extLst>
          </p:cNvPr>
          <p:cNvSpPr txBox="1"/>
          <p:nvPr/>
        </p:nvSpPr>
        <p:spPr bwMode="auto">
          <a:xfrm>
            <a:off x="5681954" y="5034422"/>
            <a:ext cx="82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103</a:t>
            </a:r>
          </a:p>
        </p:txBody>
      </p:sp>
    </p:spTree>
    <p:extLst>
      <p:ext uri="{BB962C8B-B14F-4D97-AF65-F5344CB8AC3E}">
        <p14:creationId xmlns:p14="http://schemas.microsoft.com/office/powerpoint/2010/main" val="28584455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2" grpId="0"/>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indent="0">
              <a:lnSpc>
                <a:spcPct val="120000"/>
              </a:lnSpc>
              <a:spcBef>
                <a:spcPts val="450"/>
              </a:spcBef>
              <a:spcAft>
                <a:spcPts val="450"/>
              </a:spcAft>
              <a:buClr>
                <a:srgbClr val="585858"/>
              </a:buClr>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3</a:t>
            </a:r>
            <a:r>
              <a:rPr lang="en-GB" sz="2400" b="1" i="0" u="none" strike="noStrike" dirty="0">
                <a:effectLst/>
              </a:rPr>
              <a:t>, Unit </a:t>
            </a:r>
            <a:r>
              <a:rPr lang="en-GB" sz="2400" b="1" dirty="0"/>
              <a:t>2</a:t>
            </a:r>
            <a:r>
              <a:rPr lang="en-GB" sz="2400" b="1" i="0" u="none" strike="noStrike" dirty="0">
                <a:effectLst/>
              </a:rPr>
              <a:t>, Learning Outcome </a:t>
            </a:r>
            <a:r>
              <a:rPr lang="en-GB" sz="2400" b="1" dirty="0"/>
              <a:t>13</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45497488"/>
              </p:ext>
            </p:extLst>
          </p:nvPr>
        </p:nvGraphicFramePr>
        <p:xfrm>
          <a:off x="594008" y="1097546"/>
          <a:ext cx="11140162" cy="2316480"/>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394143">
                <a:tc>
                  <a:txBody>
                    <a:bodyPr/>
                    <a:lstStyle/>
                    <a:p>
                      <a:pPr algn="l"/>
                      <a:r>
                        <a:rPr lang="en-GB" sz="2000" dirty="0">
                          <a:latin typeface="Arial" panose="020B0604020202020204" pitchFamily="34" charset="0"/>
                          <a:cs typeface="Arial" panose="020B0604020202020204" pitchFamily="34" charset="0"/>
                        </a:rPr>
                        <a:t>Learning Outcome 13</a:t>
                      </a:r>
                    </a:p>
                  </a:txBody>
                  <a:tcPr anchor="ctr">
                    <a:solidFill>
                      <a:srgbClr val="327473"/>
                    </a:solidFill>
                  </a:tcPr>
                </a:tc>
                <a:extLst>
                  <a:ext uri="{0D108BD9-81ED-4DB2-BD59-A6C34878D82A}">
                    <a16:rowId xmlns:a16="http://schemas.microsoft.com/office/drawing/2014/main" val="2928509842"/>
                  </a:ext>
                </a:extLst>
              </a:tr>
              <a:tr h="1572186">
                <a:tc>
                  <a:txBody>
                    <a:bodyPr/>
                    <a:lstStyle/>
                    <a:p>
                      <a:pPr rtl="0"/>
                      <a:endPar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endParaRPr>
                    </a:p>
                    <a:p>
                      <a:pPr rtl="0"/>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Pupils bridge 100 by adding or subtracting a single-digit number</a:t>
                      </a:r>
                    </a:p>
                    <a:p>
                      <a:br>
                        <a:rPr lang="en-GB" sz="2400" dirty="0"/>
                      </a:br>
                      <a:br>
                        <a:rPr lang="en-GB" sz="2400" dirty="0"/>
                      </a:br>
                      <a:endPar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0178885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3, Unit 2, Learning </a:t>
            </a:r>
            <a:r>
              <a:rPr lang="en-GB"/>
              <a:t>Outcome 13</a:t>
            </a:r>
            <a:endParaRPr lang="en-GB" dirty="0"/>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descr="A picture containing graphical user interface&#10;&#10;Description automatically generated">
            <a:extLst>
              <a:ext uri="{FF2B5EF4-FFF2-40B4-BE49-F238E27FC236}">
                <a16:creationId xmlns:a16="http://schemas.microsoft.com/office/drawing/2014/main" id="{17B6E22D-9454-48B2-80A8-0FB3BD4A39CC}"/>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1.17 Composition and Calculation: 100 and bridging 100</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148797010"/>
              </p:ext>
            </p:extLst>
          </p:nvPr>
        </p:nvGraphicFramePr>
        <p:xfrm>
          <a:off x="4514850" y="4258490"/>
          <a:ext cx="6886575" cy="93073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465365">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465365">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4:5 - 4:6</a:t>
                      </a:r>
                    </a:p>
                  </a:txBody>
                  <a:tcPr>
                    <a:solidFill>
                      <a:srgbClr val="E5F3F2"/>
                    </a:solidFill>
                  </a:tcPr>
                </a:tc>
                <a:tc>
                  <a:txBody>
                    <a:bodyPr/>
                    <a:lstStyle/>
                    <a:p>
                      <a:pPr algn="ctr"/>
                      <a:r>
                        <a:rPr lang="en-GB" sz="2000" kern="1200" dirty="0">
                          <a:solidFill>
                            <a:schemeClr val="tx1">
                              <a:lumMod val="65000"/>
                              <a:lumOff val="35000"/>
                            </a:schemeClr>
                          </a:solidFill>
                          <a:latin typeface="Arial" panose="020B0604020202020204" pitchFamily="34" charset="0"/>
                          <a:ea typeface="+mn-ea"/>
                          <a:cs typeface="Arial" panose="020B0604020202020204" pitchFamily="34" charset="0"/>
                        </a:rPr>
                        <a:t>38-39</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0379221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31636FF9-546A-4CBF-854D-9C8D2FB645C1}"/>
              </a:ext>
            </a:extLst>
          </p:cNvPr>
          <p:cNvSpPr/>
          <p:nvPr/>
        </p:nvSpPr>
        <p:spPr bwMode="auto">
          <a:xfrm>
            <a:off x="6677791" y="4288888"/>
            <a:ext cx="290541" cy="594000"/>
          </a:xfrm>
          <a:prstGeom prst="rect">
            <a:avLst/>
          </a:prstGeom>
          <a:solidFill>
            <a:srgbClr val="FFE2D8"/>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4" name="Rectangle 23">
            <a:extLst>
              <a:ext uri="{FF2B5EF4-FFF2-40B4-BE49-F238E27FC236}">
                <a16:creationId xmlns:a16="http://schemas.microsoft.com/office/drawing/2014/main" id="{CC3BE8AE-6BFE-47A4-ADF3-5C7366A2AE89}"/>
              </a:ext>
            </a:extLst>
          </p:cNvPr>
          <p:cNvSpPr/>
          <p:nvPr/>
        </p:nvSpPr>
        <p:spPr bwMode="auto">
          <a:xfrm>
            <a:off x="6677792" y="2790133"/>
            <a:ext cx="290541" cy="1500880"/>
          </a:xfrm>
          <a:prstGeom prst="rect">
            <a:avLst/>
          </a:prstGeom>
          <a:solidFill>
            <a:srgbClr val="FFE2D8"/>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3" name="Rectangle 22">
            <a:extLst>
              <a:ext uri="{FF2B5EF4-FFF2-40B4-BE49-F238E27FC236}">
                <a16:creationId xmlns:a16="http://schemas.microsoft.com/office/drawing/2014/main" id="{252897D9-2A15-45BA-BEF6-2ED0EEF5B685}"/>
              </a:ext>
            </a:extLst>
          </p:cNvPr>
          <p:cNvSpPr/>
          <p:nvPr/>
        </p:nvSpPr>
        <p:spPr bwMode="auto">
          <a:xfrm>
            <a:off x="2534952" y="2790133"/>
            <a:ext cx="2691098" cy="2997513"/>
          </a:xfrm>
          <a:prstGeom prst="rect">
            <a:avLst/>
          </a:prstGeom>
          <a:solidFill>
            <a:srgbClr val="FF8D5C"/>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42" name="Rectangle 41">
            <a:extLst>
              <a:ext uri="{FF2B5EF4-FFF2-40B4-BE49-F238E27FC236}">
                <a16:creationId xmlns:a16="http://schemas.microsoft.com/office/drawing/2014/main" id="{E36933F9-6116-43AD-9B31-41AFEBC00BDB}"/>
              </a:ext>
            </a:extLst>
          </p:cNvPr>
          <p:cNvSpPr/>
          <p:nvPr/>
        </p:nvSpPr>
        <p:spPr bwMode="auto">
          <a:xfrm>
            <a:off x="5221080" y="2790132"/>
            <a:ext cx="290541" cy="2391468"/>
          </a:xfrm>
          <a:prstGeom prst="rect">
            <a:avLst/>
          </a:prstGeom>
          <a:solidFill>
            <a:srgbClr val="FF8D5C"/>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 name="Text Placeholder 1"/>
          <p:cNvSpPr>
            <a:spLocks noGrp="1"/>
          </p:cNvSpPr>
          <p:nvPr>
            <p:ph type="body" sz="quarter" idx="11"/>
          </p:nvPr>
        </p:nvSpPr>
        <p:spPr/>
        <p:txBody>
          <a:bodyPr/>
          <a:lstStyle/>
          <a:p>
            <a:r>
              <a:rPr lang="en-GB" dirty="0"/>
              <a:t>1.17 Composition and calculation: 100 </a:t>
            </a:r>
            <a:r>
              <a:rPr lang="en-US" dirty="0"/>
              <a:t>– step 4:5</a:t>
            </a:r>
          </a:p>
        </p:txBody>
      </p:sp>
      <p:sp>
        <p:nvSpPr>
          <p:cNvPr id="15" name="TextBox 14">
            <a:extLst>
              <a:ext uri="{FF2B5EF4-FFF2-40B4-BE49-F238E27FC236}">
                <a16:creationId xmlns:a16="http://schemas.microsoft.com/office/drawing/2014/main" id="{BE39FC58-C1F6-43D7-A42E-B8D95260E2B9}"/>
              </a:ext>
            </a:extLst>
          </p:cNvPr>
          <p:cNvSpPr txBox="1"/>
          <p:nvPr/>
        </p:nvSpPr>
        <p:spPr bwMode="auto">
          <a:xfrm>
            <a:off x="4752200" y="1332755"/>
            <a:ext cx="157447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98    +    7</a:t>
            </a:r>
          </a:p>
        </p:txBody>
      </p:sp>
      <p:sp>
        <p:nvSpPr>
          <p:cNvPr id="16" name="TextBox 15">
            <a:extLst>
              <a:ext uri="{FF2B5EF4-FFF2-40B4-BE49-F238E27FC236}">
                <a16:creationId xmlns:a16="http://schemas.microsoft.com/office/drawing/2014/main" id="{2C4A3E59-8F0A-4599-87ED-4D2B6E22359C}"/>
              </a:ext>
            </a:extLst>
          </p:cNvPr>
          <p:cNvSpPr txBox="1"/>
          <p:nvPr/>
        </p:nvSpPr>
        <p:spPr bwMode="auto">
          <a:xfrm>
            <a:off x="5636098" y="2050171"/>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2</a:t>
            </a:r>
          </a:p>
        </p:txBody>
      </p:sp>
      <p:sp>
        <p:nvSpPr>
          <p:cNvPr id="17" name="TextBox 16">
            <a:extLst>
              <a:ext uri="{FF2B5EF4-FFF2-40B4-BE49-F238E27FC236}">
                <a16:creationId xmlns:a16="http://schemas.microsoft.com/office/drawing/2014/main" id="{644E57D1-3A50-4477-9E0E-04AFE2DB187F}"/>
              </a:ext>
            </a:extLst>
          </p:cNvPr>
          <p:cNvSpPr txBox="1"/>
          <p:nvPr/>
        </p:nvSpPr>
        <p:spPr bwMode="auto">
          <a:xfrm>
            <a:off x="6070302" y="2050171"/>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5</a:t>
            </a:r>
          </a:p>
        </p:txBody>
      </p:sp>
      <p:sp>
        <p:nvSpPr>
          <p:cNvPr id="18" name="TextBox 17">
            <a:extLst>
              <a:ext uri="{FF2B5EF4-FFF2-40B4-BE49-F238E27FC236}">
                <a16:creationId xmlns:a16="http://schemas.microsoft.com/office/drawing/2014/main" id="{72A1C1DD-D9E1-4107-9124-C6BE1AF627C9}"/>
              </a:ext>
            </a:extLst>
          </p:cNvPr>
          <p:cNvSpPr txBox="1"/>
          <p:nvPr/>
        </p:nvSpPr>
        <p:spPr bwMode="auto">
          <a:xfrm>
            <a:off x="4545750" y="2050171"/>
            <a:ext cx="68480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E72420"/>
                </a:solidFill>
                <a:latin typeface="Myriad Pro" panose="020B0503030403020204" pitchFamily="34" charset="0"/>
                <a:ea typeface="Myriad Pro Semibold" charset="0"/>
                <a:cs typeface="Myriad Pro Semibold" charset="0"/>
              </a:rPr>
              <a:t>100</a:t>
            </a:r>
          </a:p>
        </p:txBody>
      </p:sp>
      <p:cxnSp>
        <p:nvCxnSpPr>
          <p:cNvPr id="19" name="Straight Arrow Connector 18">
            <a:extLst>
              <a:ext uri="{FF2B5EF4-FFF2-40B4-BE49-F238E27FC236}">
                <a16:creationId xmlns:a16="http://schemas.microsoft.com/office/drawing/2014/main" id="{520CE7D8-9A51-46BA-BFE1-E95E332595BC}"/>
              </a:ext>
            </a:extLst>
          </p:cNvPr>
          <p:cNvCxnSpPr>
            <a:cxnSpLocks/>
          </p:cNvCxnSpPr>
          <p:nvPr/>
        </p:nvCxnSpPr>
        <p:spPr bwMode="auto">
          <a:xfrm flipH="1">
            <a:off x="5814010" y="1767333"/>
            <a:ext cx="124304" cy="274109"/>
          </a:xfrm>
          <a:prstGeom prst="straightConnector1">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 name="Straight Arrow Connector 19">
            <a:extLst>
              <a:ext uri="{FF2B5EF4-FFF2-40B4-BE49-F238E27FC236}">
                <a16:creationId xmlns:a16="http://schemas.microsoft.com/office/drawing/2014/main" id="{10601C02-9D40-4278-94AC-5F42EA80A39E}"/>
              </a:ext>
            </a:extLst>
          </p:cNvPr>
          <p:cNvCxnSpPr>
            <a:cxnSpLocks/>
          </p:cNvCxnSpPr>
          <p:nvPr/>
        </p:nvCxnSpPr>
        <p:spPr bwMode="auto">
          <a:xfrm>
            <a:off x="6128649" y="1767333"/>
            <a:ext cx="124304" cy="274109"/>
          </a:xfrm>
          <a:prstGeom prst="straightConnector1">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1" name="Rectangle: Rounded Corners 20">
            <a:extLst>
              <a:ext uri="{FF2B5EF4-FFF2-40B4-BE49-F238E27FC236}">
                <a16:creationId xmlns:a16="http://schemas.microsoft.com/office/drawing/2014/main" id="{1F0587B2-48A5-417A-B70A-10BFE294A973}"/>
              </a:ext>
            </a:extLst>
          </p:cNvPr>
          <p:cNvSpPr/>
          <p:nvPr/>
        </p:nvSpPr>
        <p:spPr bwMode="auto">
          <a:xfrm rot="2741873" flipH="1">
            <a:off x="4504206" y="1602181"/>
            <a:ext cx="1665987" cy="574117"/>
          </a:xfrm>
          <a:prstGeom prst="roundRect">
            <a:avLst>
              <a:gd name="adj" fmla="val 50000"/>
            </a:avLst>
          </a:prstGeom>
          <a:noFill/>
          <a:ln w="19050" cap="flat" cmpd="sng" algn="ctr">
            <a:solidFill>
              <a:srgbClr val="E72420"/>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2" name="TextBox 21">
            <a:extLst>
              <a:ext uri="{FF2B5EF4-FFF2-40B4-BE49-F238E27FC236}">
                <a16:creationId xmlns:a16="http://schemas.microsoft.com/office/drawing/2014/main" id="{2201CA12-0348-4BBA-A742-0E8DFA442648}"/>
              </a:ext>
            </a:extLst>
          </p:cNvPr>
          <p:cNvSpPr txBox="1"/>
          <p:nvPr/>
        </p:nvSpPr>
        <p:spPr bwMode="auto">
          <a:xfrm>
            <a:off x="6271158" y="1332755"/>
            <a:ext cx="123463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    105</a:t>
            </a:r>
          </a:p>
        </p:txBody>
      </p:sp>
      <p:pic>
        <p:nvPicPr>
          <p:cNvPr id="27" name="Picture 26">
            <a:extLst>
              <a:ext uri="{FF2B5EF4-FFF2-40B4-BE49-F238E27FC236}">
                <a16:creationId xmlns:a16="http://schemas.microsoft.com/office/drawing/2014/main" id="{E3BA481F-013A-4BD3-BA54-E7622FCABA4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34953" y="2790135"/>
            <a:ext cx="2997513" cy="2997513"/>
          </a:xfrm>
          <a:prstGeom prst="rect">
            <a:avLst/>
          </a:prstGeom>
        </p:spPr>
      </p:pic>
      <p:pic>
        <p:nvPicPr>
          <p:cNvPr id="26" name="Picture 25">
            <a:extLst>
              <a:ext uri="{FF2B5EF4-FFF2-40B4-BE49-F238E27FC236}">
                <a16:creationId xmlns:a16="http://schemas.microsoft.com/office/drawing/2014/main" id="{F068CD81-9ADB-4C1C-B7B7-BA033EA2710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59537" y="2790134"/>
            <a:ext cx="2997513" cy="2997513"/>
          </a:xfrm>
          <a:prstGeom prst="rect">
            <a:avLst/>
          </a:prstGeom>
        </p:spPr>
      </p:pic>
    </p:spTree>
    <p:extLst>
      <p:ext uri="{BB962C8B-B14F-4D97-AF65-F5344CB8AC3E}">
        <p14:creationId xmlns:p14="http://schemas.microsoft.com/office/powerpoint/2010/main" val="6247770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up)">
                                      <p:cBhvr>
                                        <p:cTn id="7" dur="500"/>
                                        <p:tgtEl>
                                          <p:spTgt spid="19"/>
                                        </p:tgtEl>
                                      </p:cBhvr>
                                    </p:animEffect>
                                  </p:childTnLst>
                                </p:cTn>
                              </p:par>
                              <p:par>
                                <p:cTn id="8" presetID="22" presetClass="entr" presetSubtype="1" fill="hold"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wipe(up)">
                                      <p:cBhvr>
                                        <p:cTn id="10" dur="500"/>
                                        <p:tgtEl>
                                          <p:spTgt spid="20"/>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500"/>
                                        <p:tgtEl>
                                          <p:spTgt spid="16"/>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500"/>
                                        <p:tgtEl>
                                          <p:spTgt spid="21"/>
                                        </p:tgtEl>
                                      </p:cBhvr>
                                    </p:animEffect>
                                  </p:childTnLst>
                                </p:cTn>
                              </p:par>
                            </p:childTnLst>
                          </p:cTn>
                        </p:par>
                      </p:childTnLst>
                    </p:cTn>
                  </p:par>
                  <p:par>
                    <p:cTn id="23" fill="hold">
                      <p:stCondLst>
                        <p:cond delay="indefinite"/>
                      </p:stCondLst>
                      <p:childTnLst>
                        <p:par>
                          <p:cTn id="24" fill="hold">
                            <p:stCondLst>
                              <p:cond delay="0"/>
                            </p:stCondLst>
                            <p:childTnLst>
                              <p:par>
                                <p:cTn id="25" presetID="63" presetClass="path" presetSubtype="0" accel="50000" decel="50000" fill="hold" grpId="0" nodeType="clickEffect">
                                  <p:stCondLst>
                                    <p:cond delay="0"/>
                                  </p:stCondLst>
                                  <p:childTnLst>
                                    <p:animMotion origin="layout" path="M 0.03841 -0.00278 L -0.12045 0.12546 " pathEditMode="relative" rAng="0" ptsTypes="AA">
                                      <p:cBhvr>
                                        <p:cTn id="26" dur="2000" fill="hold"/>
                                        <p:tgtEl>
                                          <p:spTgt spid="25"/>
                                        </p:tgtEl>
                                        <p:attrNameLst>
                                          <p:attrName>ppt_x</p:attrName>
                                          <p:attrName>ppt_y</p:attrName>
                                        </p:attrNameLst>
                                      </p:cBhvr>
                                      <p:rCtr x="-7943" y="6412"/>
                                    </p:animMotion>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16" grpId="0"/>
      <p:bldP spid="17" grpId="0"/>
      <p:bldP spid="18" grpId="0"/>
      <p:bldP spid="21" grpId="0" animBg="1"/>
      <p:bldP spid="22" grpId="0"/>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1.17 Composition and calculation: 100 </a:t>
            </a:r>
            <a:r>
              <a:rPr lang="en-US" dirty="0"/>
              <a:t>– step 4:5</a:t>
            </a:r>
          </a:p>
        </p:txBody>
      </p:sp>
      <p:sp>
        <p:nvSpPr>
          <p:cNvPr id="5" name="TextBox 4">
            <a:extLst>
              <a:ext uri="{FF2B5EF4-FFF2-40B4-BE49-F238E27FC236}">
                <a16:creationId xmlns:a16="http://schemas.microsoft.com/office/drawing/2014/main" id="{D2EDF163-C189-4830-85AA-4EB6130440FC}"/>
              </a:ext>
            </a:extLst>
          </p:cNvPr>
          <p:cNvSpPr txBox="1"/>
          <p:nvPr/>
        </p:nvSpPr>
        <p:spPr bwMode="auto">
          <a:xfrm>
            <a:off x="4752200" y="1332755"/>
            <a:ext cx="157447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98    +    7</a:t>
            </a:r>
          </a:p>
        </p:txBody>
      </p:sp>
      <p:sp>
        <p:nvSpPr>
          <p:cNvPr id="6" name="TextBox 5">
            <a:extLst>
              <a:ext uri="{FF2B5EF4-FFF2-40B4-BE49-F238E27FC236}">
                <a16:creationId xmlns:a16="http://schemas.microsoft.com/office/drawing/2014/main" id="{C274DE55-3509-48BA-96A1-762D45ED0D16}"/>
              </a:ext>
            </a:extLst>
          </p:cNvPr>
          <p:cNvSpPr txBox="1"/>
          <p:nvPr/>
        </p:nvSpPr>
        <p:spPr bwMode="auto">
          <a:xfrm>
            <a:off x="5636098" y="2050171"/>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2</a:t>
            </a:r>
          </a:p>
        </p:txBody>
      </p:sp>
      <p:sp>
        <p:nvSpPr>
          <p:cNvPr id="7" name="TextBox 6">
            <a:extLst>
              <a:ext uri="{FF2B5EF4-FFF2-40B4-BE49-F238E27FC236}">
                <a16:creationId xmlns:a16="http://schemas.microsoft.com/office/drawing/2014/main" id="{02E17D71-9D7F-459A-A862-9B03FEAC565A}"/>
              </a:ext>
            </a:extLst>
          </p:cNvPr>
          <p:cNvSpPr txBox="1"/>
          <p:nvPr/>
        </p:nvSpPr>
        <p:spPr bwMode="auto">
          <a:xfrm>
            <a:off x="6070302" y="2050171"/>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5</a:t>
            </a:r>
          </a:p>
        </p:txBody>
      </p:sp>
      <p:sp>
        <p:nvSpPr>
          <p:cNvPr id="8" name="TextBox 7">
            <a:extLst>
              <a:ext uri="{FF2B5EF4-FFF2-40B4-BE49-F238E27FC236}">
                <a16:creationId xmlns:a16="http://schemas.microsoft.com/office/drawing/2014/main" id="{E9E5CEBA-14B0-4083-B189-93565CC798EA}"/>
              </a:ext>
            </a:extLst>
          </p:cNvPr>
          <p:cNvSpPr txBox="1"/>
          <p:nvPr/>
        </p:nvSpPr>
        <p:spPr bwMode="auto">
          <a:xfrm>
            <a:off x="4654050" y="2050171"/>
            <a:ext cx="68480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E72420"/>
                </a:solidFill>
                <a:latin typeface="Myriad Pro" panose="020B0503030403020204" pitchFamily="34" charset="0"/>
                <a:ea typeface="Myriad Pro Semibold" charset="0"/>
                <a:cs typeface="Myriad Pro Semibold" charset="0"/>
              </a:rPr>
              <a:t>100</a:t>
            </a:r>
          </a:p>
        </p:txBody>
      </p:sp>
      <p:cxnSp>
        <p:nvCxnSpPr>
          <p:cNvPr id="9" name="Straight Arrow Connector 8">
            <a:extLst>
              <a:ext uri="{FF2B5EF4-FFF2-40B4-BE49-F238E27FC236}">
                <a16:creationId xmlns:a16="http://schemas.microsoft.com/office/drawing/2014/main" id="{C612B706-5E45-491A-85FA-A9ACF5DA40F1}"/>
              </a:ext>
            </a:extLst>
          </p:cNvPr>
          <p:cNvCxnSpPr>
            <a:cxnSpLocks/>
          </p:cNvCxnSpPr>
          <p:nvPr/>
        </p:nvCxnSpPr>
        <p:spPr bwMode="auto">
          <a:xfrm flipH="1">
            <a:off x="5814010" y="1767333"/>
            <a:ext cx="124304" cy="274109"/>
          </a:xfrm>
          <a:prstGeom prst="straightConnector1">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Straight Arrow Connector 9">
            <a:extLst>
              <a:ext uri="{FF2B5EF4-FFF2-40B4-BE49-F238E27FC236}">
                <a16:creationId xmlns:a16="http://schemas.microsoft.com/office/drawing/2014/main" id="{87A8873C-2CE9-4FEA-85E3-1D355E59AC53}"/>
              </a:ext>
            </a:extLst>
          </p:cNvPr>
          <p:cNvCxnSpPr>
            <a:cxnSpLocks/>
          </p:cNvCxnSpPr>
          <p:nvPr/>
        </p:nvCxnSpPr>
        <p:spPr bwMode="auto">
          <a:xfrm>
            <a:off x="6128649" y="1767333"/>
            <a:ext cx="124304" cy="274109"/>
          </a:xfrm>
          <a:prstGeom prst="straightConnector1">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 name="Rectangle: Rounded Corners 10">
            <a:extLst>
              <a:ext uri="{FF2B5EF4-FFF2-40B4-BE49-F238E27FC236}">
                <a16:creationId xmlns:a16="http://schemas.microsoft.com/office/drawing/2014/main" id="{D33A431D-D1E4-4612-966C-A737352FC6B5}"/>
              </a:ext>
            </a:extLst>
          </p:cNvPr>
          <p:cNvSpPr/>
          <p:nvPr/>
        </p:nvSpPr>
        <p:spPr bwMode="auto">
          <a:xfrm rot="2741873" flipH="1">
            <a:off x="4663572" y="1669332"/>
            <a:ext cx="1491278" cy="543380"/>
          </a:xfrm>
          <a:prstGeom prst="roundRect">
            <a:avLst>
              <a:gd name="adj" fmla="val 50000"/>
            </a:avLst>
          </a:prstGeom>
          <a:noFill/>
          <a:ln w="19050" cap="flat" cmpd="sng" algn="ctr">
            <a:solidFill>
              <a:srgbClr val="E72420"/>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2" name="TextBox 11">
            <a:extLst>
              <a:ext uri="{FF2B5EF4-FFF2-40B4-BE49-F238E27FC236}">
                <a16:creationId xmlns:a16="http://schemas.microsoft.com/office/drawing/2014/main" id="{EDEEEA1E-842B-46C9-8CFE-D9DB0F03139E}"/>
              </a:ext>
            </a:extLst>
          </p:cNvPr>
          <p:cNvSpPr txBox="1"/>
          <p:nvPr/>
        </p:nvSpPr>
        <p:spPr bwMode="auto">
          <a:xfrm>
            <a:off x="6271158" y="1332755"/>
            <a:ext cx="123463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    105</a:t>
            </a:r>
          </a:p>
        </p:txBody>
      </p:sp>
      <p:sp>
        <p:nvSpPr>
          <p:cNvPr id="14" name="TextBox 13">
            <a:extLst>
              <a:ext uri="{FF2B5EF4-FFF2-40B4-BE49-F238E27FC236}">
                <a16:creationId xmlns:a16="http://schemas.microsoft.com/office/drawing/2014/main" id="{A52AE4A0-51C3-464D-B8AB-9A5F467BE2E6}"/>
              </a:ext>
            </a:extLst>
          </p:cNvPr>
          <p:cNvSpPr txBox="1"/>
          <p:nvPr/>
        </p:nvSpPr>
        <p:spPr bwMode="auto">
          <a:xfrm>
            <a:off x="4693986" y="3478990"/>
            <a:ext cx="64633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00628C"/>
                </a:solidFill>
                <a:latin typeface="Myriad Pro Semibold"/>
                <a:ea typeface="Myriad Pro Semibold" charset="0"/>
                <a:cs typeface="Myriad Pro Semibold" charset="0"/>
              </a:rPr>
              <a:t>+ 2</a:t>
            </a:r>
          </a:p>
        </p:txBody>
      </p:sp>
      <p:sp>
        <p:nvSpPr>
          <p:cNvPr id="15" name="TextBox 14">
            <a:extLst>
              <a:ext uri="{FF2B5EF4-FFF2-40B4-BE49-F238E27FC236}">
                <a16:creationId xmlns:a16="http://schemas.microsoft.com/office/drawing/2014/main" id="{CA898A1E-9F81-4FC8-BF81-D4FCB512D4E8}"/>
              </a:ext>
            </a:extLst>
          </p:cNvPr>
          <p:cNvSpPr txBox="1"/>
          <p:nvPr/>
        </p:nvSpPr>
        <p:spPr bwMode="auto">
          <a:xfrm>
            <a:off x="6268825" y="3478990"/>
            <a:ext cx="64633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00628C"/>
                </a:solidFill>
                <a:latin typeface="Myriad Pro Semibold"/>
                <a:ea typeface="Myriad Pro Semibold" charset="0"/>
                <a:cs typeface="Myriad Pro Semibold" charset="0"/>
              </a:rPr>
              <a:t>+ 5</a:t>
            </a:r>
          </a:p>
        </p:txBody>
      </p:sp>
      <p:sp>
        <p:nvSpPr>
          <p:cNvPr id="16" name="TextBox 15">
            <a:extLst>
              <a:ext uri="{FF2B5EF4-FFF2-40B4-BE49-F238E27FC236}">
                <a16:creationId xmlns:a16="http://schemas.microsoft.com/office/drawing/2014/main" id="{24289B47-125D-4E59-8AAD-C6DFE908CD6E}"/>
              </a:ext>
            </a:extLst>
          </p:cNvPr>
          <p:cNvSpPr txBox="1"/>
          <p:nvPr/>
        </p:nvSpPr>
        <p:spPr bwMode="auto">
          <a:xfrm>
            <a:off x="5816258" y="5467233"/>
            <a:ext cx="64633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00628C"/>
                </a:solidFill>
                <a:latin typeface="Myriad Pro Semibold"/>
                <a:ea typeface="Myriad Pro Semibold" charset="0"/>
                <a:cs typeface="Myriad Pro Semibold" charset="0"/>
              </a:rPr>
              <a:t>+ 7</a:t>
            </a:r>
          </a:p>
        </p:txBody>
      </p:sp>
      <p:sp>
        <p:nvSpPr>
          <p:cNvPr id="18" name="TextBox 17">
            <a:extLst>
              <a:ext uri="{FF2B5EF4-FFF2-40B4-BE49-F238E27FC236}">
                <a16:creationId xmlns:a16="http://schemas.microsoft.com/office/drawing/2014/main" id="{46859303-A8CD-4B23-B9C5-5508EA72FB3E}"/>
              </a:ext>
            </a:extLst>
          </p:cNvPr>
          <p:cNvSpPr txBox="1"/>
          <p:nvPr/>
        </p:nvSpPr>
        <p:spPr bwMode="auto">
          <a:xfrm>
            <a:off x="4298584" y="4561080"/>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98</a:t>
            </a:r>
          </a:p>
        </p:txBody>
      </p:sp>
      <p:sp>
        <p:nvSpPr>
          <p:cNvPr id="19" name="TextBox 18">
            <a:extLst>
              <a:ext uri="{FF2B5EF4-FFF2-40B4-BE49-F238E27FC236}">
                <a16:creationId xmlns:a16="http://schemas.microsoft.com/office/drawing/2014/main" id="{998A59DC-4248-41E6-A741-2F6E3075CA3C}"/>
              </a:ext>
            </a:extLst>
          </p:cNvPr>
          <p:cNvSpPr txBox="1"/>
          <p:nvPr/>
        </p:nvSpPr>
        <p:spPr bwMode="auto">
          <a:xfrm>
            <a:off x="5106477" y="4561080"/>
            <a:ext cx="6848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100</a:t>
            </a:r>
          </a:p>
        </p:txBody>
      </p:sp>
      <p:sp>
        <p:nvSpPr>
          <p:cNvPr id="20" name="TextBox 19">
            <a:extLst>
              <a:ext uri="{FF2B5EF4-FFF2-40B4-BE49-F238E27FC236}">
                <a16:creationId xmlns:a16="http://schemas.microsoft.com/office/drawing/2014/main" id="{1DEE59A2-18F3-472B-A766-D0B283F2D98B}"/>
              </a:ext>
            </a:extLst>
          </p:cNvPr>
          <p:cNvSpPr txBox="1"/>
          <p:nvPr/>
        </p:nvSpPr>
        <p:spPr bwMode="auto">
          <a:xfrm>
            <a:off x="7357955" y="4561080"/>
            <a:ext cx="6848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105</a:t>
            </a:r>
          </a:p>
        </p:txBody>
      </p:sp>
      <p:pic>
        <p:nvPicPr>
          <p:cNvPr id="28" name="Picture 27">
            <a:extLst>
              <a:ext uri="{FF2B5EF4-FFF2-40B4-BE49-F238E27FC236}">
                <a16:creationId xmlns:a16="http://schemas.microsoft.com/office/drawing/2014/main" id="{DA986927-24A4-4EF6-9E3B-9B1ABBC6288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45799" y="4959135"/>
            <a:ext cx="3187253" cy="508763"/>
          </a:xfrm>
          <a:prstGeom prst="rect">
            <a:avLst/>
          </a:prstGeom>
        </p:spPr>
      </p:pic>
      <p:pic>
        <p:nvPicPr>
          <p:cNvPr id="30" name="Picture 29">
            <a:extLst>
              <a:ext uri="{FF2B5EF4-FFF2-40B4-BE49-F238E27FC236}">
                <a16:creationId xmlns:a16="http://schemas.microsoft.com/office/drawing/2014/main" id="{69A9D8A3-589B-4252-A3BE-D4B4944CD1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45799" y="3881070"/>
            <a:ext cx="942709" cy="508763"/>
          </a:xfrm>
          <a:prstGeom prst="rect">
            <a:avLst/>
          </a:prstGeom>
        </p:spPr>
      </p:pic>
      <p:pic>
        <p:nvPicPr>
          <p:cNvPr id="31" name="Picture 30">
            <a:extLst>
              <a:ext uri="{FF2B5EF4-FFF2-40B4-BE49-F238E27FC236}">
                <a16:creationId xmlns:a16="http://schemas.microsoft.com/office/drawing/2014/main" id="{25A36396-76AA-45B6-B384-CD39C72A305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72200" y="4428661"/>
            <a:ext cx="6142570" cy="179564"/>
          </a:xfrm>
          <a:prstGeom prst="rect">
            <a:avLst/>
          </a:prstGeom>
        </p:spPr>
      </p:pic>
      <p:pic>
        <p:nvPicPr>
          <p:cNvPr id="32" name="Picture 31">
            <a:extLst>
              <a:ext uri="{FF2B5EF4-FFF2-40B4-BE49-F238E27FC236}">
                <a16:creationId xmlns:a16="http://schemas.microsoft.com/office/drawing/2014/main" id="{950CCA2F-1456-4FF9-95EF-BE8C97027E9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73461" y="3877195"/>
            <a:ext cx="2237063" cy="508763"/>
          </a:xfrm>
          <a:prstGeom prst="rect">
            <a:avLst/>
          </a:prstGeom>
        </p:spPr>
      </p:pic>
    </p:spTree>
    <p:extLst>
      <p:ext uri="{BB962C8B-B14F-4D97-AF65-F5344CB8AC3E}">
        <p14:creationId xmlns:p14="http://schemas.microsoft.com/office/powerpoint/2010/main" val="10517513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par>
                                <p:cTn id="8" presetID="22" presetClass="entr" presetSubtype="1"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up)">
                                      <p:cBhvr>
                                        <p:cTn id="10" dur="500"/>
                                        <p:tgtEl>
                                          <p:spTgt spid="10"/>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wipe(left)">
                                      <p:cBhvr>
                                        <p:cTn id="27" dur="500"/>
                                        <p:tgtEl>
                                          <p:spTgt spid="30"/>
                                        </p:tgtEl>
                                      </p:cBhvr>
                                    </p:animEffect>
                                  </p:childTnLst>
                                </p:cTn>
                              </p:par>
                              <p:par>
                                <p:cTn id="28" presetID="10" presetClass="entr" presetSubtype="0" fill="hold" grpId="0" nodeType="withEffect">
                                  <p:stCondLst>
                                    <p:cond delay="25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500"/>
                                        <p:tgtEl>
                                          <p:spTgt spid="14"/>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500"/>
                                        <p:tgtEl>
                                          <p:spTgt spid="8"/>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500"/>
                                        <p:tgtEl>
                                          <p:spTgt spid="19"/>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32"/>
                                        </p:tgtEl>
                                        <p:attrNameLst>
                                          <p:attrName>style.visibility</p:attrName>
                                        </p:attrNameLst>
                                      </p:cBhvr>
                                      <p:to>
                                        <p:strVal val="visible"/>
                                      </p:to>
                                    </p:set>
                                    <p:animEffect transition="in" filter="wipe(left)">
                                      <p:cBhvr>
                                        <p:cTn id="43" dur="500"/>
                                        <p:tgtEl>
                                          <p:spTgt spid="32"/>
                                        </p:tgtEl>
                                      </p:cBhvr>
                                    </p:animEffect>
                                  </p:childTnLst>
                                </p:cTn>
                              </p:par>
                              <p:par>
                                <p:cTn id="44" presetID="10" presetClass="entr" presetSubtype="0" fill="hold" grpId="0" nodeType="withEffect">
                                  <p:stCondLst>
                                    <p:cond delay="25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500"/>
                                        <p:tgtEl>
                                          <p:spTgt spid="15"/>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nodeType="clickEffect">
                                  <p:stCondLst>
                                    <p:cond delay="0"/>
                                  </p:stCondLst>
                                  <p:childTnLst>
                                    <p:set>
                                      <p:cBhvr>
                                        <p:cTn id="50" dur="1" fill="hold">
                                          <p:stCondLst>
                                            <p:cond delay="0"/>
                                          </p:stCondLst>
                                        </p:cTn>
                                        <p:tgtEl>
                                          <p:spTgt spid="28"/>
                                        </p:tgtEl>
                                        <p:attrNameLst>
                                          <p:attrName>style.visibility</p:attrName>
                                        </p:attrNameLst>
                                      </p:cBhvr>
                                      <p:to>
                                        <p:strVal val="visible"/>
                                      </p:to>
                                    </p:set>
                                    <p:animEffect transition="in" filter="wipe(left)">
                                      <p:cBhvr>
                                        <p:cTn id="51" dur="500"/>
                                        <p:tgtEl>
                                          <p:spTgt spid="28"/>
                                        </p:tgtEl>
                                      </p:cBhvr>
                                    </p:animEffect>
                                  </p:childTnLst>
                                </p:cTn>
                              </p:par>
                              <p:par>
                                <p:cTn id="52" presetID="10" presetClass="entr" presetSubtype="0" fill="hold" grpId="0" nodeType="withEffect">
                                  <p:stCondLst>
                                    <p:cond delay="250"/>
                                  </p:stCondLst>
                                  <p:childTnLst>
                                    <p:set>
                                      <p:cBhvr>
                                        <p:cTn id="53" dur="1" fill="hold">
                                          <p:stCondLst>
                                            <p:cond delay="0"/>
                                          </p:stCondLst>
                                        </p:cTn>
                                        <p:tgtEl>
                                          <p:spTgt spid="16"/>
                                        </p:tgtEl>
                                        <p:attrNameLst>
                                          <p:attrName>style.visibility</p:attrName>
                                        </p:attrNameLst>
                                      </p:cBhvr>
                                      <p:to>
                                        <p:strVal val="visible"/>
                                      </p:to>
                                    </p:set>
                                    <p:animEffect transition="in" filter="fade">
                                      <p:cBhvr>
                                        <p:cTn id="54" dur="500"/>
                                        <p:tgtEl>
                                          <p:spTgt spid="16"/>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12"/>
                                        </p:tgtEl>
                                        <p:attrNameLst>
                                          <p:attrName>style.visibility</p:attrName>
                                        </p:attrNameLst>
                                      </p:cBhvr>
                                      <p:to>
                                        <p:strVal val="visible"/>
                                      </p:to>
                                    </p:set>
                                    <p:animEffect transition="in" filter="fade">
                                      <p:cBhvr>
                                        <p:cTn id="59" dur="500"/>
                                        <p:tgtEl>
                                          <p:spTgt spid="12"/>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fade">
                                      <p:cBhvr>
                                        <p:cTn id="6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1" grpId="0" animBg="1"/>
      <p:bldP spid="12" grpId="0"/>
      <p:bldP spid="14" grpId="0"/>
      <p:bldP spid="15" grpId="0"/>
      <p:bldP spid="16" grpId="0"/>
      <p:bldP spid="19" grpId="0"/>
      <p:bldP spid="2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1.17 Composition and calculation: 100 </a:t>
            </a:r>
            <a:r>
              <a:rPr lang="en-US" dirty="0"/>
              <a:t>– step 1:2</a:t>
            </a:r>
          </a:p>
        </p:txBody>
      </p:sp>
      <p:sp>
        <p:nvSpPr>
          <p:cNvPr id="5" name="TextBox 4">
            <a:extLst>
              <a:ext uri="{FF2B5EF4-FFF2-40B4-BE49-F238E27FC236}">
                <a16:creationId xmlns:a16="http://schemas.microsoft.com/office/drawing/2014/main" id="{73B83145-3D7F-4781-B6CC-2D42E5D9B82B}"/>
              </a:ext>
            </a:extLst>
          </p:cNvPr>
          <p:cNvSpPr txBox="1"/>
          <p:nvPr/>
        </p:nvSpPr>
        <p:spPr bwMode="auto">
          <a:xfrm>
            <a:off x="5771964" y="5085185"/>
            <a:ext cx="6480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10</a:t>
            </a:r>
          </a:p>
        </p:txBody>
      </p:sp>
      <p:pic>
        <p:nvPicPr>
          <p:cNvPr id="7" name="Picture 6">
            <a:extLst>
              <a:ext uri="{FF2B5EF4-FFF2-40B4-BE49-F238E27FC236}">
                <a16:creationId xmlns:a16="http://schemas.microsoft.com/office/drawing/2014/main" id="{F1EE1062-6D60-4CE5-BA3C-5822AC8F3A0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77410" y="2508093"/>
            <a:ext cx="867890" cy="867890"/>
          </a:xfrm>
          <a:prstGeom prst="rect">
            <a:avLst/>
          </a:prstGeom>
        </p:spPr>
      </p:pic>
      <p:pic>
        <p:nvPicPr>
          <p:cNvPr id="8" name="Picture 7">
            <a:extLst>
              <a:ext uri="{FF2B5EF4-FFF2-40B4-BE49-F238E27FC236}">
                <a16:creationId xmlns:a16="http://schemas.microsoft.com/office/drawing/2014/main" id="{86CA24A9-8C6E-4282-9043-C7940AE56E4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06947" y="2508093"/>
            <a:ext cx="867890" cy="867890"/>
          </a:xfrm>
          <a:prstGeom prst="rect">
            <a:avLst/>
          </a:prstGeom>
        </p:spPr>
      </p:pic>
      <p:pic>
        <p:nvPicPr>
          <p:cNvPr id="9" name="Picture 8">
            <a:extLst>
              <a:ext uri="{FF2B5EF4-FFF2-40B4-BE49-F238E27FC236}">
                <a16:creationId xmlns:a16="http://schemas.microsoft.com/office/drawing/2014/main" id="{9F55C3E3-E867-4080-8BB4-5BBC937C609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36484" y="2508093"/>
            <a:ext cx="867890" cy="867890"/>
          </a:xfrm>
          <a:prstGeom prst="rect">
            <a:avLst/>
          </a:prstGeom>
        </p:spPr>
      </p:pic>
      <p:pic>
        <p:nvPicPr>
          <p:cNvPr id="10" name="Picture 9">
            <a:extLst>
              <a:ext uri="{FF2B5EF4-FFF2-40B4-BE49-F238E27FC236}">
                <a16:creationId xmlns:a16="http://schemas.microsoft.com/office/drawing/2014/main" id="{8D0F98BB-3B4E-4541-89D0-8DC791CF0C7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66021" y="2508093"/>
            <a:ext cx="867890" cy="867890"/>
          </a:xfrm>
          <a:prstGeom prst="rect">
            <a:avLst/>
          </a:prstGeom>
        </p:spPr>
      </p:pic>
      <p:pic>
        <p:nvPicPr>
          <p:cNvPr id="11" name="Picture 10">
            <a:extLst>
              <a:ext uri="{FF2B5EF4-FFF2-40B4-BE49-F238E27FC236}">
                <a16:creationId xmlns:a16="http://schemas.microsoft.com/office/drawing/2014/main" id="{87930006-E77A-44CC-AD73-AE352FA1999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95557" y="2508093"/>
            <a:ext cx="867890" cy="867890"/>
          </a:xfrm>
          <a:prstGeom prst="rect">
            <a:avLst/>
          </a:prstGeom>
        </p:spPr>
      </p:pic>
      <p:pic>
        <p:nvPicPr>
          <p:cNvPr id="12" name="Picture 11">
            <a:extLst>
              <a:ext uri="{FF2B5EF4-FFF2-40B4-BE49-F238E27FC236}">
                <a16:creationId xmlns:a16="http://schemas.microsoft.com/office/drawing/2014/main" id="{99A5A5A1-2C81-4F48-A004-29C301F2985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77410" y="3485318"/>
            <a:ext cx="867890" cy="867890"/>
          </a:xfrm>
          <a:prstGeom prst="rect">
            <a:avLst/>
          </a:prstGeom>
        </p:spPr>
      </p:pic>
      <p:pic>
        <p:nvPicPr>
          <p:cNvPr id="13" name="Picture 12">
            <a:extLst>
              <a:ext uri="{FF2B5EF4-FFF2-40B4-BE49-F238E27FC236}">
                <a16:creationId xmlns:a16="http://schemas.microsoft.com/office/drawing/2014/main" id="{4F4083AA-FB36-49F0-A7BF-EF7906FC921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06947" y="3485318"/>
            <a:ext cx="867890" cy="867890"/>
          </a:xfrm>
          <a:prstGeom prst="rect">
            <a:avLst/>
          </a:prstGeom>
        </p:spPr>
      </p:pic>
      <p:pic>
        <p:nvPicPr>
          <p:cNvPr id="14" name="Picture 13">
            <a:extLst>
              <a:ext uri="{FF2B5EF4-FFF2-40B4-BE49-F238E27FC236}">
                <a16:creationId xmlns:a16="http://schemas.microsoft.com/office/drawing/2014/main" id="{D5B37AB5-99F7-4800-93D9-0EB98CED747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36484" y="3485318"/>
            <a:ext cx="867890" cy="867890"/>
          </a:xfrm>
          <a:prstGeom prst="rect">
            <a:avLst/>
          </a:prstGeom>
        </p:spPr>
      </p:pic>
      <p:pic>
        <p:nvPicPr>
          <p:cNvPr id="15" name="Picture 14">
            <a:extLst>
              <a:ext uri="{FF2B5EF4-FFF2-40B4-BE49-F238E27FC236}">
                <a16:creationId xmlns:a16="http://schemas.microsoft.com/office/drawing/2014/main" id="{49319AEC-57AE-445E-93E2-25BD48BDE21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66021" y="3485318"/>
            <a:ext cx="867890" cy="867890"/>
          </a:xfrm>
          <a:prstGeom prst="rect">
            <a:avLst/>
          </a:prstGeom>
        </p:spPr>
      </p:pic>
      <p:pic>
        <p:nvPicPr>
          <p:cNvPr id="16" name="Picture 15">
            <a:extLst>
              <a:ext uri="{FF2B5EF4-FFF2-40B4-BE49-F238E27FC236}">
                <a16:creationId xmlns:a16="http://schemas.microsoft.com/office/drawing/2014/main" id="{AEA18407-7787-4B98-ABB1-D28D257573B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95557" y="3485318"/>
            <a:ext cx="867890" cy="867890"/>
          </a:xfrm>
          <a:prstGeom prst="rect">
            <a:avLst/>
          </a:prstGeom>
        </p:spPr>
      </p:pic>
      <p:sp>
        <p:nvSpPr>
          <p:cNvPr id="17" name="TextBox 16">
            <a:extLst>
              <a:ext uri="{FF2B5EF4-FFF2-40B4-BE49-F238E27FC236}">
                <a16:creationId xmlns:a16="http://schemas.microsoft.com/office/drawing/2014/main" id="{49FD6265-07FB-495B-9CDD-2F38B4ACF4A5}"/>
              </a:ext>
            </a:extLst>
          </p:cNvPr>
          <p:cNvSpPr txBox="1"/>
          <p:nvPr/>
        </p:nvSpPr>
        <p:spPr bwMode="auto">
          <a:xfrm>
            <a:off x="5771964" y="5085185"/>
            <a:ext cx="6480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20</a:t>
            </a:r>
          </a:p>
        </p:txBody>
      </p:sp>
      <p:sp>
        <p:nvSpPr>
          <p:cNvPr id="18" name="TextBox 17">
            <a:extLst>
              <a:ext uri="{FF2B5EF4-FFF2-40B4-BE49-F238E27FC236}">
                <a16:creationId xmlns:a16="http://schemas.microsoft.com/office/drawing/2014/main" id="{F9388F4C-CE48-49E8-AEE1-28E8E1788BBF}"/>
              </a:ext>
            </a:extLst>
          </p:cNvPr>
          <p:cNvSpPr txBox="1"/>
          <p:nvPr/>
        </p:nvSpPr>
        <p:spPr bwMode="auto">
          <a:xfrm>
            <a:off x="5771964" y="5085185"/>
            <a:ext cx="6480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30</a:t>
            </a:r>
          </a:p>
        </p:txBody>
      </p:sp>
      <p:sp>
        <p:nvSpPr>
          <p:cNvPr id="19" name="TextBox 18">
            <a:extLst>
              <a:ext uri="{FF2B5EF4-FFF2-40B4-BE49-F238E27FC236}">
                <a16:creationId xmlns:a16="http://schemas.microsoft.com/office/drawing/2014/main" id="{7FD5DAB7-E8F4-44B6-9D59-FE5F4EAD5BBA}"/>
              </a:ext>
            </a:extLst>
          </p:cNvPr>
          <p:cNvSpPr txBox="1"/>
          <p:nvPr/>
        </p:nvSpPr>
        <p:spPr bwMode="auto">
          <a:xfrm>
            <a:off x="5771964" y="5085185"/>
            <a:ext cx="6480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40</a:t>
            </a:r>
          </a:p>
        </p:txBody>
      </p:sp>
      <p:sp>
        <p:nvSpPr>
          <p:cNvPr id="20" name="TextBox 19">
            <a:extLst>
              <a:ext uri="{FF2B5EF4-FFF2-40B4-BE49-F238E27FC236}">
                <a16:creationId xmlns:a16="http://schemas.microsoft.com/office/drawing/2014/main" id="{ACEFEB86-C3F0-452C-B5D9-6E667AA007A6}"/>
              </a:ext>
            </a:extLst>
          </p:cNvPr>
          <p:cNvSpPr txBox="1"/>
          <p:nvPr/>
        </p:nvSpPr>
        <p:spPr bwMode="auto">
          <a:xfrm>
            <a:off x="5771964" y="5085185"/>
            <a:ext cx="6480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50</a:t>
            </a:r>
          </a:p>
        </p:txBody>
      </p:sp>
      <p:sp>
        <p:nvSpPr>
          <p:cNvPr id="21" name="TextBox 20">
            <a:extLst>
              <a:ext uri="{FF2B5EF4-FFF2-40B4-BE49-F238E27FC236}">
                <a16:creationId xmlns:a16="http://schemas.microsoft.com/office/drawing/2014/main" id="{747A9645-2F57-4CC2-A1C8-1687E46594FF}"/>
              </a:ext>
            </a:extLst>
          </p:cNvPr>
          <p:cNvSpPr txBox="1"/>
          <p:nvPr/>
        </p:nvSpPr>
        <p:spPr bwMode="auto">
          <a:xfrm>
            <a:off x="5771964" y="5085185"/>
            <a:ext cx="6480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60</a:t>
            </a:r>
          </a:p>
        </p:txBody>
      </p:sp>
      <p:sp>
        <p:nvSpPr>
          <p:cNvPr id="22" name="TextBox 21">
            <a:extLst>
              <a:ext uri="{FF2B5EF4-FFF2-40B4-BE49-F238E27FC236}">
                <a16:creationId xmlns:a16="http://schemas.microsoft.com/office/drawing/2014/main" id="{47C12312-F097-440A-946B-D023D26D399E}"/>
              </a:ext>
            </a:extLst>
          </p:cNvPr>
          <p:cNvSpPr txBox="1"/>
          <p:nvPr/>
        </p:nvSpPr>
        <p:spPr bwMode="auto">
          <a:xfrm>
            <a:off x="5771964" y="5085185"/>
            <a:ext cx="6480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70</a:t>
            </a:r>
          </a:p>
        </p:txBody>
      </p:sp>
      <p:sp>
        <p:nvSpPr>
          <p:cNvPr id="23" name="TextBox 22">
            <a:extLst>
              <a:ext uri="{FF2B5EF4-FFF2-40B4-BE49-F238E27FC236}">
                <a16:creationId xmlns:a16="http://schemas.microsoft.com/office/drawing/2014/main" id="{47CE9F44-5042-41AE-85A2-66D3C7E24967}"/>
              </a:ext>
            </a:extLst>
          </p:cNvPr>
          <p:cNvSpPr txBox="1"/>
          <p:nvPr/>
        </p:nvSpPr>
        <p:spPr bwMode="auto">
          <a:xfrm>
            <a:off x="5771964" y="5085185"/>
            <a:ext cx="6480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80</a:t>
            </a:r>
          </a:p>
        </p:txBody>
      </p:sp>
      <p:sp>
        <p:nvSpPr>
          <p:cNvPr id="24" name="TextBox 23">
            <a:extLst>
              <a:ext uri="{FF2B5EF4-FFF2-40B4-BE49-F238E27FC236}">
                <a16:creationId xmlns:a16="http://schemas.microsoft.com/office/drawing/2014/main" id="{D9B46D74-0240-4AB4-B353-602AA60C84BC}"/>
              </a:ext>
            </a:extLst>
          </p:cNvPr>
          <p:cNvSpPr txBox="1"/>
          <p:nvPr/>
        </p:nvSpPr>
        <p:spPr bwMode="auto">
          <a:xfrm>
            <a:off x="5771964" y="5085185"/>
            <a:ext cx="6480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90</a:t>
            </a:r>
          </a:p>
        </p:txBody>
      </p:sp>
      <p:sp>
        <p:nvSpPr>
          <p:cNvPr id="25" name="TextBox 24">
            <a:extLst>
              <a:ext uri="{FF2B5EF4-FFF2-40B4-BE49-F238E27FC236}">
                <a16:creationId xmlns:a16="http://schemas.microsoft.com/office/drawing/2014/main" id="{9A437CAF-7A00-4758-A109-20067FA235EC}"/>
              </a:ext>
            </a:extLst>
          </p:cNvPr>
          <p:cNvSpPr txBox="1"/>
          <p:nvPr/>
        </p:nvSpPr>
        <p:spPr bwMode="auto">
          <a:xfrm>
            <a:off x="5693226" y="5085185"/>
            <a:ext cx="8055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100</a:t>
            </a:r>
          </a:p>
        </p:txBody>
      </p:sp>
    </p:spTree>
    <p:extLst>
      <p:ext uri="{BB962C8B-B14F-4D97-AF65-F5344CB8AC3E}">
        <p14:creationId xmlns:p14="http://schemas.microsoft.com/office/powerpoint/2010/main" val="6436598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par>
                                <p:cTn id="16" presetID="10" presetClass="exit" presetSubtype="0" fill="hold" grpId="1" nodeType="withEffect">
                                  <p:stCondLst>
                                    <p:cond delay="0"/>
                                  </p:stCondLst>
                                  <p:childTnLst>
                                    <p:animEffect transition="out" filter="fade">
                                      <p:cBhvr>
                                        <p:cTn id="17" dur="500"/>
                                        <p:tgtEl>
                                          <p:spTgt spid="5"/>
                                        </p:tgtEl>
                                      </p:cBhvr>
                                    </p:animEffect>
                                    <p:set>
                                      <p:cBhvr>
                                        <p:cTn id="18" dur="1" fill="hold">
                                          <p:stCondLst>
                                            <p:cond delay="499"/>
                                          </p:stCondLst>
                                        </p:cTn>
                                        <p:tgtEl>
                                          <p:spTgt spid="5"/>
                                        </p:tgtEl>
                                        <p:attrNameLst>
                                          <p:attrName>style.visibility</p:attrName>
                                        </p:attrNameLst>
                                      </p:cBhvr>
                                      <p:to>
                                        <p:strVal val="hidden"/>
                                      </p:to>
                                    </p:set>
                                  </p:childTnLst>
                                </p:cTn>
                              </p:par>
                            </p:childTnLst>
                          </p:cTn>
                        </p:par>
                        <p:par>
                          <p:cTn id="19" fill="hold">
                            <p:stCondLst>
                              <p:cond delay="500"/>
                            </p:stCondLst>
                            <p:childTnLst>
                              <p:par>
                                <p:cTn id="20" presetID="10" presetClass="entr" presetSubtype="0"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par>
                                <p:cTn id="28" presetID="10" presetClass="exit" presetSubtype="0" fill="hold" grpId="1" nodeType="withEffect">
                                  <p:stCondLst>
                                    <p:cond delay="0"/>
                                  </p:stCondLst>
                                  <p:childTnLst>
                                    <p:animEffect transition="out" filter="fade">
                                      <p:cBhvr>
                                        <p:cTn id="29" dur="500"/>
                                        <p:tgtEl>
                                          <p:spTgt spid="17"/>
                                        </p:tgtEl>
                                      </p:cBhvr>
                                    </p:animEffect>
                                    <p:set>
                                      <p:cBhvr>
                                        <p:cTn id="30" dur="1" fill="hold">
                                          <p:stCondLst>
                                            <p:cond delay="499"/>
                                          </p:stCondLst>
                                        </p:cTn>
                                        <p:tgtEl>
                                          <p:spTgt spid="17"/>
                                        </p:tgtEl>
                                        <p:attrNameLst>
                                          <p:attrName>style.visibility</p:attrName>
                                        </p:attrNameLst>
                                      </p:cBhvr>
                                      <p:to>
                                        <p:strVal val="hidden"/>
                                      </p:to>
                                    </p:set>
                                  </p:childTnLst>
                                </p:cTn>
                              </p:par>
                            </p:childTnLst>
                          </p:cTn>
                        </p:par>
                        <p:par>
                          <p:cTn id="31" fill="hold">
                            <p:stCondLst>
                              <p:cond delay="500"/>
                            </p:stCondLst>
                            <p:childTnLst>
                              <p:par>
                                <p:cTn id="32" presetID="10" presetClass="entr" presetSubtype="0" fill="hold" grpId="0"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500"/>
                                        <p:tgtEl>
                                          <p:spTgt spid="18"/>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childTnLst>
                                </p:cTn>
                              </p:par>
                              <p:par>
                                <p:cTn id="40" presetID="10" presetClass="exit" presetSubtype="0" fill="hold" grpId="1" nodeType="withEffect">
                                  <p:stCondLst>
                                    <p:cond delay="0"/>
                                  </p:stCondLst>
                                  <p:childTnLst>
                                    <p:animEffect transition="out" filter="fade">
                                      <p:cBhvr>
                                        <p:cTn id="41" dur="500"/>
                                        <p:tgtEl>
                                          <p:spTgt spid="18"/>
                                        </p:tgtEl>
                                      </p:cBhvr>
                                    </p:animEffect>
                                    <p:set>
                                      <p:cBhvr>
                                        <p:cTn id="42" dur="1" fill="hold">
                                          <p:stCondLst>
                                            <p:cond delay="499"/>
                                          </p:stCondLst>
                                        </p:cTn>
                                        <p:tgtEl>
                                          <p:spTgt spid="18"/>
                                        </p:tgtEl>
                                        <p:attrNameLst>
                                          <p:attrName>style.visibility</p:attrName>
                                        </p:attrNameLst>
                                      </p:cBhvr>
                                      <p:to>
                                        <p:strVal val="hidden"/>
                                      </p:to>
                                    </p:set>
                                  </p:childTnLst>
                                </p:cTn>
                              </p:par>
                            </p:childTnLst>
                          </p:cTn>
                        </p:par>
                        <p:par>
                          <p:cTn id="43" fill="hold">
                            <p:stCondLst>
                              <p:cond delay="500"/>
                            </p:stCondLst>
                            <p:childTnLst>
                              <p:par>
                                <p:cTn id="44" presetID="10" presetClass="entr" presetSubtype="0"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fade">
                                      <p:cBhvr>
                                        <p:cTn id="46" dur="500"/>
                                        <p:tgtEl>
                                          <p:spTgt spid="19"/>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fade">
                                      <p:cBhvr>
                                        <p:cTn id="51" dur="500"/>
                                        <p:tgtEl>
                                          <p:spTgt spid="11"/>
                                        </p:tgtEl>
                                      </p:cBhvr>
                                    </p:animEffect>
                                  </p:childTnLst>
                                </p:cTn>
                              </p:par>
                              <p:par>
                                <p:cTn id="52" presetID="10" presetClass="exit" presetSubtype="0" fill="hold" grpId="1" nodeType="withEffect">
                                  <p:stCondLst>
                                    <p:cond delay="0"/>
                                  </p:stCondLst>
                                  <p:childTnLst>
                                    <p:animEffect transition="out" filter="fade">
                                      <p:cBhvr>
                                        <p:cTn id="53" dur="500"/>
                                        <p:tgtEl>
                                          <p:spTgt spid="19"/>
                                        </p:tgtEl>
                                      </p:cBhvr>
                                    </p:animEffect>
                                    <p:set>
                                      <p:cBhvr>
                                        <p:cTn id="54" dur="1" fill="hold">
                                          <p:stCondLst>
                                            <p:cond delay="499"/>
                                          </p:stCondLst>
                                        </p:cTn>
                                        <p:tgtEl>
                                          <p:spTgt spid="19"/>
                                        </p:tgtEl>
                                        <p:attrNameLst>
                                          <p:attrName>style.visibility</p:attrName>
                                        </p:attrNameLst>
                                      </p:cBhvr>
                                      <p:to>
                                        <p:strVal val="hidden"/>
                                      </p:to>
                                    </p:set>
                                  </p:childTnLst>
                                </p:cTn>
                              </p:par>
                            </p:childTnLst>
                          </p:cTn>
                        </p:par>
                        <p:par>
                          <p:cTn id="55" fill="hold">
                            <p:stCondLst>
                              <p:cond delay="500"/>
                            </p:stCondLst>
                            <p:childTnLst>
                              <p:par>
                                <p:cTn id="56" presetID="10" presetClass="entr" presetSubtype="0" fill="hold" grpId="0" nodeType="afterEffect">
                                  <p:stCondLst>
                                    <p:cond delay="0"/>
                                  </p:stCondLst>
                                  <p:childTnLst>
                                    <p:set>
                                      <p:cBhvr>
                                        <p:cTn id="57" dur="1" fill="hold">
                                          <p:stCondLst>
                                            <p:cond delay="0"/>
                                          </p:stCondLst>
                                        </p:cTn>
                                        <p:tgtEl>
                                          <p:spTgt spid="20"/>
                                        </p:tgtEl>
                                        <p:attrNameLst>
                                          <p:attrName>style.visibility</p:attrName>
                                        </p:attrNameLst>
                                      </p:cBhvr>
                                      <p:to>
                                        <p:strVal val="visible"/>
                                      </p:to>
                                    </p:set>
                                    <p:animEffect transition="in" filter="fade">
                                      <p:cBhvr>
                                        <p:cTn id="58" dur="500"/>
                                        <p:tgtEl>
                                          <p:spTgt spid="20"/>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nodeType="click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fade">
                                      <p:cBhvr>
                                        <p:cTn id="63" dur="500"/>
                                        <p:tgtEl>
                                          <p:spTgt spid="12"/>
                                        </p:tgtEl>
                                      </p:cBhvr>
                                    </p:animEffect>
                                  </p:childTnLst>
                                </p:cTn>
                              </p:par>
                              <p:par>
                                <p:cTn id="64" presetID="10" presetClass="exit" presetSubtype="0" fill="hold" grpId="1" nodeType="withEffect">
                                  <p:stCondLst>
                                    <p:cond delay="0"/>
                                  </p:stCondLst>
                                  <p:childTnLst>
                                    <p:animEffect transition="out" filter="fade">
                                      <p:cBhvr>
                                        <p:cTn id="65" dur="500"/>
                                        <p:tgtEl>
                                          <p:spTgt spid="20"/>
                                        </p:tgtEl>
                                      </p:cBhvr>
                                    </p:animEffect>
                                    <p:set>
                                      <p:cBhvr>
                                        <p:cTn id="66" dur="1" fill="hold">
                                          <p:stCondLst>
                                            <p:cond delay="499"/>
                                          </p:stCondLst>
                                        </p:cTn>
                                        <p:tgtEl>
                                          <p:spTgt spid="20"/>
                                        </p:tgtEl>
                                        <p:attrNameLst>
                                          <p:attrName>style.visibility</p:attrName>
                                        </p:attrNameLst>
                                      </p:cBhvr>
                                      <p:to>
                                        <p:strVal val="hidden"/>
                                      </p:to>
                                    </p:set>
                                  </p:childTnLst>
                                </p:cTn>
                              </p:par>
                            </p:childTnLst>
                          </p:cTn>
                        </p:par>
                        <p:par>
                          <p:cTn id="67" fill="hold">
                            <p:stCondLst>
                              <p:cond delay="500"/>
                            </p:stCondLst>
                            <p:childTnLst>
                              <p:par>
                                <p:cTn id="68" presetID="10" presetClass="entr" presetSubtype="0" fill="hold" grpId="0" nodeType="afterEffect">
                                  <p:stCondLst>
                                    <p:cond delay="0"/>
                                  </p:stCondLst>
                                  <p:childTnLst>
                                    <p:set>
                                      <p:cBhvr>
                                        <p:cTn id="69" dur="1" fill="hold">
                                          <p:stCondLst>
                                            <p:cond delay="0"/>
                                          </p:stCondLst>
                                        </p:cTn>
                                        <p:tgtEl>
                                          <p:spTgt spid="21"/>
                                        </p:tgtEl>
                                        <p:attrNameLst>
                                          <p:attrName>style.visibility</p:attrName>
                                        </p:attrNameLst>
                                      </p:cBhvr>
                                      <p:to>
                                        <p:strVal val="visible"/>
                                      </p:to>
                                    </p:set>
                                    <p:animEffect transition="in" filter="fade">
                                      <p:cBhvr>
                                        <p:cTn id="70" dur="500"/>
                                        <p:tgtEl>
                                          <p:spTgt spid="21"/>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nodeType="clickEffect">
                                  <p:stCondLst>
                                    <p:cond delay="0"/>
                                  </p:stCondLst>
                                  <p:childTnLst>
                                    <p:set>
                                      <p:cBhvr>
                                        <p:cTn id="74" dur="1" fill="hold">
                                          <p:stCondLst>
                                            <p:cond delay="0"/>
                                          </p:stCondLst>
                                        </p:cTn>
                                        <p:tgtEl>
                                          <p:spTgt spid="13"/>
                                        </p:tgtEl>
                                        <p:attrNameLst>
                                          <p:attrName>style.visibility</p:attrName>
                                        </p:attrNameLst>
                                      </p:cBhvr>
                                      <p:to>
                                        <p:strVal val="visible"/>
                                      </p:to>
                                    </p:set>
                                    <p:animEffect transition="in" filter="fade">
                                      <p:cBhvr>
                                        <p:cTn id="75" dur="500"/>
                                        <p:tgtEl>
                                          <p:spTgt spid="13"/>
                                        </p:tgtEl>
                                      </p:cBhvr>
                                    </p:animEffect>
                                  </p:childTnLst>
                                </p:cTn>
                              </p:par>
                              <p:par>
                                <p:cTn id="76" presetID="10" presetClass="exit" presetSubtype="0" fill="hold" grpId="1" nodeType="withEffect">
                                  <p:stCondLst>
                                    <p:cond delay="0"/>
                                  </p:stCondLst>
                                  <p:childTnLst>
                                    <p:animEffect transition="out" filter="fade">
                                      <p:cBhvr>
                                        <p:cTn id="77" dur="500"/>
                                        <p:tgtEl>
                                          <p:spTgt spid="21"/>
                                        </p:tgtEl>
                                      </p:cBhvr>
                                    </p:animEffect>
                                    <p:set>
                                      <p:cBhvr>
                                        <p:cTn id="78" dur="1" fill="hold">
                                          <p:stCondLst>
                                            <p:cond delay="499"/>
                                          </p:stCondLst>
                                        </p:cTn>
                                        <p:tgtEl>
                                          <p:spTgt spid="21"/>
                                        </p:tgtEl>
                                        <p:attrNameLst>
                                          <p:attrName>style.visibility</p:attrName>
                                        </p:attrNameLst>
                                      </p:cBhvr>
                                      <p:to>
                                        <p:strVal val="hidden"/>
                                      </p:to>
                                    </p:set>
                                  </p:childTnLst>
                                </p:cTn>
                              </p:par>
                            </p:childTnLst>
                          </p:cTn>
                        </p:par>
                        <p:par>
                          <p:cTn id="79" fill="hold">
                            <p:stCondLst>
                              <p:cond delay="500"/>
                            </p:stCondLst>
                            <p:childTnLst>
                              <p:par>
                                <p:cTn id="80" presetID="10" presetClass="entr" presetSubtype="0" fill="hold" grpId="0" nodeType="afterEffect">
                                  <p:stCondLst>
                                    <p:cond delay="0"/>
                                  </p:stCondLst>
                                  <p:childTnLst>
                                    <p:set>
                                      <p:cBhvr>
                                        <p:cTn id="81" dur="1" fill="hold">
                                          <p:stCondLst>
                                            <p:cond delay="0"/>
                                          </p:stCondLst>
                                        </p:cTn>
                                        <p:tgtEl>
                                          <p:spTgt spid="22"/>
                                        </p:tgtEl>
                                        <p:attrNameLst>
                                          <p:attrName>style.visibility</p:attrName>
                                        </p:attrNameLst>
                                      </p:cBhvr>
                                      <p:to>
                                        <p:strVal val="visible"/>
                                      </p:to>
                                    </p:set>
                                    <p:animEffect transition="in" filter="fade">
                                      <p:cBhvr>
                                        <p:cTn id="82" dur="500"/>
                                        <p:tgtEl>
                                          <p:spTgt spid="22"/>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nodeType="clickEffect">
                                  <p:stCondLst>
                                    <p:cond delay="0"/>
                                  </p:stCondLst>
                                  <p:childTnLst>
                                    <p:set>
                                      <p:cBhvr>
                                        <p:cTn id="86" dur="1" fill="hold">
                                          <p:stCondLst>
                                            <p:cond delay="0"/>
                                          </p:stCondLst>
                                        </p:cTn>
                                        <p:tgtEl>
                                          <p:spTgt spid="14"/>
                                        </p:tgtEl>
                                        <p:attrNameLst>
                                          <p:attrName>style.visibility</p:attrName>
                                        </p:attrNameLst>
                                      </p:cBhvr>
                                      <p:to>
                                        <p:strVal val="visible"/>
                                      </p:to>
                                    </p:set>
                                    <p:animEffect transition="in" filter="fade">
                                      <p:cBhvr>
                                        <p:cTn id="87" dur="500"/>
                                        <p:tgtEl>
                                          <p:spTgt spid="14"/>
                                        </p:tgtEl>
                                      </p:cBhvr>
                                    </p:animEffect>
                                  </p:childTnLst>
                                </p:cTn>
                              </p:par>
                              <p:par>
                                <p:cTn id="88" presetID="10" presetClass="exit" presetSubtype="0" fill="hold" grpId="1" nodeType="withEffect">
                                  <p:stCondLst>
                                    <p:cond delay="0"/>
                                  </p:stCondLst>
                                  <p:childTnLst>
                                    <p:animEffect transition="out" filter="fade">
                                      <p:cBhvr>
                                        <p:cTn id="89" dur="500"/>
                                        <p:tgtEl>
                                          <p:spTgt spid="22"/>
                                        </p:tgtEl>
                                      </p:cBhvr>
                                    </p:animEffect>
                                    <p:set>
                                      <p:cBhvr>
                                        <p:cTn id="90" dur="1" fill="hold">
                                          <p:stCondLst>
                                            <p:cond delay="499"/>
                                          </p:stCondLst>
                                        </p:cTn>
                                        <p:tgtEl>
                                          <p:spTgt spid="22"/>
                                        </p:tgtEl>
                                        <p:attrNameLst>
                                          <p:attrName>style.visibility</p:attrName>
                                        </p:attrNameLst>
                                      </p:cBhvr>
                                      <p:to>
                                        <p:strVal val="hidden"/>
                                      </p:to>
                                    </p:set>
                                  </p:childTnLst>
                                </p:cTn>
                              </p:par>
                            </p:childTnLst>
                          </p:cTn>
                        </p:par>
                        <p:par>
                          <p:cTn id="91" fill="hold">
                            <p:stCondLst>
                              <p:cond delay="500"/>
                            </p:stCondLst>
                            <p:childTnLst>
                              <p:par>
                                <p:cTn id="92" presetID="10" presetClass="entr" presetSubtype="0" fill="hold" grpId="0" nodeType="afterEffect">
                                  <p:stCondLst>
                                    <p:cond delay="0"/>
                                  </p:stCondLst>
                                  <p:childTnLst>
                                    <p:set>
                                      <p:cBhvr>
                                        <p:cTn id="93" dur="1" fill="hold">
                                          <p:stCondLst>
                                            <p:cond delay="0"/>
                                          </p:stCondLst>
                                        </p:cTn>
                                        <p:tgtEl>
                                          <p:spTgt spid="23"/>
                                        </p:tgtEl>
                                        <p:attrNameLst>
                                          <p:attrName>style.visibility</p:attrName>
                                        </p:attrNameLst>
                                      </p:cBhvr>
                                      <p:to>
                                        <p:strVal val="visible"/>
                                      </p:to>
                                    </p:set>
                                    <p:animEffect transition="in" filter="fade">
                                      <p:cBhvr>
                                        <p:cTn id="94" dur="500"/>
                                        <p:tgtEl>
                                          <p:spTgt spid="23"/>
                                        </p:tgtEl>
                                      </p:cBhvr>
                                    </p:animEffect>
                                  </p:childTnLst>
                                </p:cTn>
                              </p:par>
                            </p:childTnLst>
                          </p:cTn>
                        </p:par>
                      </p:childTnLst>
                    </p:cTn>
                  </p:par>
                  <p:par>
                    <p:cTn id="95" fill="hold">
                      <p:stCondLst>
                        <p:cond delay="indefinite"/>
                      </p:stCondLst>
                      <p:childTnLst>
                        <p:par>
                          <p:cTn id="96" fill="hold">
                            <p:stCondLst>
                              <p:cond delay="0"/>
                            </p:stCondLst>
                            <p:childTnLst>
                              <p:par>
                                <p:cTn id="97" presetID="10" presetClass="entr" presetSubtype="0" fill="hold" nodeType="clickEffect">
                                  <p:stCondLst>
                                    <p:cond delay="0"/>
                                  </p:stCondLst>
                                  <p:childTnLst>
                                    <p:set>
                                      <p:cBhvr>
                                        <p:cTn id="98" dur="1" fill="hold">
                                          <p:stCondLst>
                                            <p:cond delay="0"/>
                                          </p:stCondLst>
                                        </p:cTn>
                                        <p:tgtEl>
                                          <p:spTgt spid="15"/>
                                        </p:tgtEl>
                                        <p:attrNameLst>
                                          <p:attrName>style.visibility</p:attrName>
                                        </p:attrNameLst>
                                      </p:cBhvr>
                                      <p:to>
                                        <p:strVal val="visible"/>
                                      </p:to>
                                    </p:set>
                                    <p:animEffect transition="in" filter="fade">
                                      <p:cBhvr>
                                        <p:cTn id="99" dur="500"/>
                                        <p:tgtEl>
                                          <p:spTgt spid="15"/>
                                        </p:tgtEl>
                                      </p:cBhvr>
                                    </p:animEffect>
                                  </p:childTnLst>
                                </p:cTn>
                              </p:par>
                              <p:par>
                                <p:cTn id="100" presetID="10" presetClass="exit" presetSubtype="0" fill="hold" grpId="1" nodeType="withEffect">
                                  <p:stCondLst>
                                    <p:cond delay="0"/>
                                  </p:stCondLst>
                                  <p:childTnLst>
                                    <p:animEffect transition="out" filter="fade">
                                      <p:cBhvr>
                                        <p:cTn id="101" dur="500"/>
                                        <p:tgtEl>
                                          <p:spTgt spid="23"/>
                                        </p:tgtEl>
                                      </p:cBhvr>
                                    </p:animEffect>
                                    <p:set>
                                      <p:cBhvr>
                                        <p:cTn id="102" dur="1" fill="hold">
                                          <p:stCondLst>
                                            <p:cond delay="499"/>
                                          </p:stCondLst>
                                        </p:cTn>
                                        <p:tgtEl>
                                          <p:spTgt spid="23"/>
                                        </p:tgtEl>
                                        <p:attrNameLst>
                                          <p:attrName>style.visibility</p:attrName>
                                        </p:attrNameLst>
                                      </p:cBhvr>
                                      <p:to>
                                        <p:strVal val="hidden"/>
                                      </p:to>
                                    </p:set>
                                  </p:childTnLst>
                                </p:cTn>
                              </p:par>
                            </p:childTnLst>
                          </p:cTn>
                        </p:par>
                        <p:par>
                          <p:cTn id="103" fill="hold">
                            <p:stCondLst>
                              <p:cond delay="500"/>
                            </p:stCondLst>
                            <p:childTnLst>
                              <p:par>
                                <p:cTn id="104" presetID="10" presetClass="entr" presetSubtype="0" fill="hold" grpId="0" nodeType="afterEffect">
                                  <p:stCondLst>
                                    <p:cond delay="0"/>
                                  </p:stCondLst>
                                  <p:childTnLst>
                                    <p:set>
                                      <p:cBhvr>
                                        <p:cTn id="105" dur="1" fill="hold">
                                          <p:stCondLst>
                                            <p:cond delay="0"/>
                                          </p:stCondLst>
                                        </p:cTn>
                                        <p:tgtEl>
                                          <p:spTgt spid="24"/>
                                        </p:tgtEl>
                                        <p:attrNameLst>
                                          <p:attrName>style.visibility</p:attrName>
                                        </p:attrNameLst>
                                      </p:cBhvr>
                                      <p:to>
                                        <p:strVal val="visible"/>
                                      </p:to>
                                    </p:set>
                                    <p:animEffect transition="in" filter="fade">
                                      <p:cBhvr>
                                        <p:cTn id="106" dur="500"/>
                                        <p:tgtEl>
                                          <p:spTgt spid="24"/>
                                        </p:tgtEl>
                                      </p:cBhvr>
                                    </p:animEffect>
                                  </p:childTnLst>
                                </p:cTn>
                              </p:par>
                            </p:childTnLst>
                          </p:cTn>
                        </p:par>
                      </p:childTnLst>
                    </p:cTn>
                  </p:par>
                  <p:par>
                    <p:cTn id="107" fill="hold">
                      <p:stCondLst>
                        <p:cond delay="indefinite"/>
                      </p:stCondLst>
                      <p:childTnLst>
                        <p:par>
                          <p:cTn id="108" fill="hold">
                            <p:stCondLst>
                              <p:cond delay="0"/>
                            </p:stCondLst>
                            <p:childTnLst>
                              <p:par>
                                <p:cTn id="109" presetID="10" presetClass="entr" presetSubtype="0" fill="hold" nodeType="clickEffect">
                                  <p:stCondLst>
                                    <p:cond delay="0"/>
                                  </p:stCondLst>
                                  <p:childTnLst>
                                    <p:set>
                                      <p:cBhvr>
                                        <p:cTn id="110" dur="1" fill="hold">
                                          <p:stCondLst>
                                            <p:cond delay="0"/>
                                          </p:stCondLst>
                                        </p:cTn>
                                        <p:tgtEl>
                                          <p:spTgt spid="16"/>
                                        </p:tgtEl>
                                        <p:attrNameLst>
                                          <p:attrName>style.visibility</p:attrName>
                                        </p:attrNameLst>
                                      </p:cBhvr>
                                      <p:to>
                                        <p:strVal val="visible"/>
                                      </p:to>
                                    </p:set>
                                    <p:animEffect transition="in" filter="fade">
                                      <p:cBhvr>
                                        <p:cTn id="111" dur="500"/>
                                        <p:tgtEl>
                                          <p:spTgt spid="16"/>
                                        </p:tgtEl>
                                      </p:cBhvr>
                                    </p:animEffect>
                                  </p:childTnLst>
                                </p:cTn>
                              </p:par>
                              <p:par>
                                <p:cTn id="112" presetID="10" presetClass="exit" presetSubtype="0" fill="hold" grpId="1" nodeType="withEffect">
                                  <p:stCondLst>
                                    <p:cond delay="0"/>
                                  </p:stCondLst>
                                  <p:childTnLst>
                                    <p:animEffect transition="out" filter="fade">
                                      <p:cBhvr>
                                        <p:cTn id="113" dur="500"/>
                                        <p:tgtEl>
                                          <p:spTgt spid="24"/>
                                        </p:tgtEl>
                                      </p:cBhvr>
                                    </p:animEffect>
                                    <p:set>
                                      <p:cBhvr>
                                        <p:cTn id="114" dur="1" fill="hold">
                                          <p:stCondLst>
                                            <p:cond delay="499"/>
                                          </p:stCondLst>
                                        </p:cTn>
                                        <p:tgtEl>
                                          <p:spTgt spid="24"/>
                                        </p:tgtEl>
                                        <p:attrNameLst>
                                          <p:attrName>style.visibility</p:attrName>
                                        </p:attrNameLst>
                                      </p:cBhvr>
                                      <p:to>
                                        <p:strVal val="hidden"/>
                                      </p:to>
                                    </p:set>
                                  </p:childTnLst>
                                </p:cTn>
                              </p:par>
                            </p:childTnLst>
                          </p:cTn>
                        </p:par>
                        <p:par>
                          <p:cTn id="115" fill="hold">
                            <p:stCondLst>
                              <p:cond delay="500"/>
                            </p:stCondLst>
                            <p:childTnLst>
                              <p:par>
                                <p:cTn id="116" presetID="10" presetClass="entr" presetSubtype="0" fill="hold" grpId="0" nodeType="afterEffect">
                                  <p:stCondLst>
                                    <p:cond delay="0"/>
                                  </p:stCondLst>
                                  <p:childTnLst>
                                    <p:set>
                                      <p:cBhvr>
                                        <p:cTn id="117" dur="1" fill="hold">
                                          <p:stCondLst>
                                            <p:cond delay="0"/>
                                          </p:stCondLst>
                                        </p:cTn>
                                        <p:tgtEl>
                                          <p:spTgt spid="25"/>
                                        </p:tgtEl>
                                        <p:attrNameLst>
                                          <p:attrName>style.visibility</p:attrName>
                                        </p:attrNameLst>
                                      </p:cBhvr>
                                      <p:to>
                                        <p:strVal val="visible"/>
                                      </p:to>
                                    </p:set>
                                    <p:animEffect transition="in" filter="fade">
                                      <p:cBhvr>
                                        <p:cTn id="11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17" grpId="0"/>
      <p:bldP spid="17" grpId="1"/>
      <p:bldP spid="18" grpId="0"/>
      <p:bldP spid="18" grpId="1"/>
      <p:bldP spid="19" grpId="0"/>
      <p:bldP spid="19" grpId="1"/>
      <p:bldP spid="20" grpId="0"/>
      <p:bldP spid="20" grpId="1"/>
      <p:bldP spid="21" grpId="0"/>
      <p:bldP spid="21" grpId="1"/>
      <p:bldP spid="22" grpId="0"/>
      <p:bldP spid="22" grpId="1"/>
      <p:bldP spid="23" grpId="0"/>
      <p:bldP spid="23" grpId="1"/>
      <p:bldP spid="24" grpId="0"/>
      <p:bldP spid="24" grpId="1"/>
      <p:bldP spid="25" grpId="0"/>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43386D6-AD26-4754-A157-8C32233C2C0D}"/>
              </a:ext>
            </a:extLst>
          </p:cNvPr>
          <p:cNvSpPr/>
          <p:nvPr/>
        </p:nvSpPr>
        <p:spPr bwMode="auto">
          <a:xfrm>
            <a:off x="6677791" y="2790133"/>
            <a:ext cx="292128" cy="1198461"/>
          </a:xfrm>
          <a:prstGeom prst="rect">
            <a:avLst/>
          </a:prstGeom>
          <a:solidFill>
            <a:srgbClr val="FF8D5C"/>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16" name="Picture 15">
            <a:extLst>
              <a:ext uri="{FF2B5EF4-FFF2-40B4-BE49-F238E27FC236}">
                <a16:creationId xmlns:a16="http://schemas.microsoft.com/office/drawing/2014/main" id="{E2D22F2C-D197-4248-B5BA-AA8AE2FD518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59537" y="2790134"/>
            <a:ext cx="2997513" cy="2997513"/>
          </a:xfrm>
          <a:prstGeom prst="rect">
            <a:avLst/>
          </a:prstGeom>
        </p:spPr>
      </p:pic>
      <p:sp>
        <p:nvSpPr>
          <p:cNvPr id="2" name="Text Placeholder 1"/>
          <p:cNvSpPr>
            <a:spLocks noGrp="1"/>
          </p:cNvSpPr>
          <p:nvPr>
            <p:ph type="body" sz="quarter" idx="11"/>
          </p:nvPr>
        </p:nvSpPr>
        <p:spPr/>
        <p:txBody>
          <a:bodyPr/>
          <a:lstStyle/>
          <a:p>
            <a:r>
              <a:rPr lang="en-GB" dirty="0"/>
              <a:t>1.17 Composition and calculation: 100 </a:t>
            </a:r>
            <a:r>
              <a:rPr lang="en-US" dirty="0"/>
              <a:t>– step 4:6</a:t>
            </a:r>
          </a:p>
        </p:txBody>
      </p:sp>
      <p:sp>
        <p:nvSpPr>
          <p:cNvPr id="4" name="Rectangle 3">
            <a:extLst>
              <a:ext uri="{FF2B5EF4-FFF2-40B4-BE49-F238E27FC236}">
                <a16:creationId xmlns:a16="http://schemas.microsoft.com/office/drawing/2014/main" id="{BAF1AB3D-726C-4CB4-946F-9DAB5EB3BCF0}"/>
              </a:ext>
            </a:extLst>
          </p:cNvPr>
          <p:cNvSpPr/>
          <p:nvPr/>
        </p:nvSpPr>
        <p:spPr bwMode="auto">
          <a:xfrm>
            <a:off x="2534952" y="2790133"/>
            <a:ext cx="2691098" cy="2997513"/>
          </a:xfrm>
          <a:prstGeom prst="rect">
            <a:avLst/>
          </a:prstGeom>
          <a:solidFill>
            <a:srgbClr val="FF8D5C"/>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5" name="Rectangle 4">
            <a:extLst>
              <a:ext uri="{FF2B5EF4-FFF2-40B4-BE49-F238E27FC236}">
                <a16:creationId xmlns:a16="http://schemas.microsoft.com/office/drawing/2014/main" id="{3250A18E-7299-40BC-81B0-8437EF182854}"/>
              </a:ext>
            </a:extLst>
          </p:cNvPr>
          <p:cNvSpPr/>
          <p:nvPr/>
        </p:nvSpPr>
        <p:spPr bwMode="auto">
          <a:xfrm>
            <a:off x="5221080" y="2790132"/>
            <a:ext cx="290541" cy="2391468"/>
          </a:xfrm>
          <a:prstGeom prst="rect">
            <a:avLst/>
          </a:prstGeom>
          <a:solidFill>
            <a:srgbClr val="FF8D5C"/>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6" name="TextBox 5">
            <a:extLst>
              <a:ext uri="{FF2B5EF4-FFF2-40B4-BE49-F238E27FC236}">
                <a16:creationId xmlns:a16="http://schemas.microsoft.com/office/drawing/2014/main" id="{DAEA6D5E-F4DC-450A-AC21-F4E76B0FB208}"/>
              </a:ext>
            </a:extLst>
          </p:cNvPr>
          <p:cNvSpPr txBox="1"/>
          <p:nvPr/>
        </p:nvSpPr>
        <p:spPr bwMode="auto">
          <a:xfrm>
            <a:off x="4696898" y="1332755"/>
            <a:ext cx="16850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104    –    6</a:t>
            </a:r>
          </a:p>
        </p:txBody>
      </p:sp>
      <p:sp>
        <p:nvSpPr>
          <p:cNvPr id="7" name="TextBox 6">
            <a:extLst>
              <a:ext uri="{FF2B5EF4-FFF2-40B4-BE49-F238E27FC236}">
                <a16:creationId xmlns:a16="http://schemas.microsoft.com/office/drawing/2014/main" id="{5F4AF6BE-6B03-4C4B-9B34-C886A7E6F945}"/>
              </a:ext>
            </a:extLst>
          </p:cNvPr>
          <p:cNvSpPr txBox="1"/>
          <p:nvPr/>
        </p:nvSpPr>
        <p:spPr bwMode="auto">
          <a:xfrm>
            <a:off x="5702778" y="2050171"/>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4</a:t>
            </a:r>
          </a:p>
        </p:txBody>
      </p:sp>
      <p:sp>
        <p:nvSpPr>
          <p:cNvPr id="8" name="TextBox 7">
            <a:extLst>
              <a:ext uri="{FF2B5EF4-FFF2-40B4-BE49-F238E27FC236}">
                <a16:creationId xmlns:a16="http://schemas.microsoft.com/office/drawing/2014/main" id="{1A737F43-C210-406F-8602-9EC4B8BF5F6A}"/>
              </a:ext>
            </a:extLst>
          </p:cNvPr>
          <p:cNvSpPr txBox="1"/>
          <p:nvPr/>
        </p:nvSpPr>
        <p:spPr bwMode="auto">
          <a:xfrm>
            <a:off x="6136982" y="2050171"/>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2</a:t>
            </a:r>
          </a:p>
        </p:txBody>
      </p:sp>
      <p:sp>
        <p:nvSpPr>
          <p:cNvPr id="9" name="TextBox 8">
            <a:extLst>
              <a:ext uri="{FF2B5EF4-FFF2-40B4-BE49-F238E27FC236}">
                <a16:creationId xmlns:a16="http://schemas.microsoft.com/office/drawing/2014/main" id="{0EEB0F5D-3E5D-49E9-A03E-FAE879FDA641}"/>
              </a:ext>
            </a:extLst>
          </p:cNvPr>
          <p:cNvSpPr txBox="1"/>
          <p:nvPr/>
        </p:nvSpPr>
        <p:spPr bwMode="auto">
          <a:xfrm>
            <a:off x="4588360" y="2008537"/>
            <a:ext cx="68480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E72420"/>
                </a:solidFill>
                <a:latin typeface="Myriad Pro" panose="020B0503030403020204" pitchFamily="34" charset="0"/>
                <a:ea typeface="Myriad Pro Semibold" charset="0"/>
                <a:cs typeface="Myriad Pro Semibold" charset="0"/>
              </a:rPr>
              <a:t>100</a:t>
            </a:r>
          </a:p>
        </p:txBody>
      </p:sp>
      <p:cxnSp>
        <p:nvCxnSpPr>
          <p:cNvPr id="10" name="Straight Arrow Connector 9">
            <a:extLst>
              <a:ext uri="{FF2B5EF4-FFF2-40B4-BE49-F238E27FC236}">
                <a16:creationId xmlns:a16="http://schemas.microsoft.com/office/drawing/2014/main" id="{D241CE16-10E6-4777-9F25-B19BD1CDBB0F}"/>
              </a:ext>
            </a:extLst>
          </p:cNvPr>
          <p:cNvCxnSpPr>
            <a:cxnSpLocks/>
          </p:cNvCxnSpPr>
          <p:nvPr/>
        </p:nvCxnSpPr>
        <p:spPr bwMode="auto">
          <a:xfrm flipH="1">
            <a:off x="5880690" y="1767333"/>
            <a:ext cx="124304" cy="274109"/>
          </a:xfrm>
          <a:prstGeom prst="straightConnector1">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 name="Straight Arrow Connector 10">
            <a:extLst>
              <a:ext uri="{FF2B5EF4-FFF2-40B4-BE49-F238E27FC236}">
                <a16:creationId xmlns:a16="http://schemas.microsoft.com/office/drawing/2014/main" id="{BBF9267C-D4E8-483D-AA03-8122803A734C}"/>
              </a:ext>
            </a:extLst>
          </p:cNvPr>
          <p:cNvCxnSpPr>
            <a:cxnSpLocks/>
          </p:cNvCxnSpPr>
          <p:nvPr/>
        </p:nvCxnSpPr>
        <p:spPr bwMode="auto">
          <a:xfrm>
            <a:off x="6195329" y="1767333"/>
            <a:ext cx="124304" cy="274109"/>
          </a:xfrm>
          <a:prstGeom prst="straightConnector1">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 name="Rectangle: Rounded Corners 11">
            <a:extLst>
              <a:ext uri="{FF2B5EF4-FFF2-40B4-BE49-F238E27FC236}">
                <a16:creationId xmlns:a16="http://schemas.microsoft.com/office/drawing/2014/main" id="{E0EAE78B-ACE6-4CD5-849C-08B27FBB72E8}"/>
              </a:ext>
            </a:extLst>
          </p:cNvPr>
          <p:cNvSpPr/>
          <p:nvPr/>
        </p:nvSpPr>
        <p:spPr bwMode="auto">
          <a:xfrm rot="2741873" flipH="1">
            <a:off x="4591661" y="1588820"/>
            <a:ext cx="1610699" cy="534601"/>
          </a:xfrm>
          <a:prstGeom prst="roundRect">
            <a:avLst>
              <a:gd name="adj" fmla="val 50000"/>
            </a:avLst>
          </a:prstGeom>
          <a:noFill/>
          <a:ln w="19050" cap="flat" cmpd="sng" algn="ctr">
            <a:solidFill>
              <a:srgbClr val="E72420"/>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3" name="TextBox 12">
            <a:extLst>
              <a:ext uri="{FF2B5EF4-FFF2-40B4-BE49-F238E27FC236}">
                <a16:creationId xmlns:a16="http://schemas.microsoft.com/office/drawing/2014/main" id="{954CA17B-50C8-4B8A-A339-6696BB8DC32C}"/>
              </a:ext>
            </a:extLst>
          </p:cNvPr>
          <p:cNvSpPr txBox="1"/>
          <p:nvPr/>
        </p:nvSpPr>
        <p:spPr bwMode="auto">
          <a:xfrm>
            <a:off x="6354514" y="1332755"/>
            <a:ext cx="106792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    98</a:t>
            </a:r>
          </a:p>
        </p:txBody>
      </p:sp>
      <p:sp>
        <p:nvSpPr>
          <p:cNvPr id="14" name="Rectangle 13">
            <a:extLst>
              <a:ext uri="{FF2B5EF4-FFF2-40B4-BE49-F238E27FC236}">
                <a16:creationId xmlns:a16="http://schemas.microsoft.com/office/drawing/2014/main" id="{A1686FDF-8A6B-4CAD-B684-D8DFD5F66CFA}"/>
              </a:ext>
            </a:extLst>
          </p:cNvPr>
          <p:cNvSpPr/>
          <p:nvPr/>
        </p:nvSpPr>
        <p:spPr bwMode="auto">
          <a:xfrm>
            <a:off x="5226051" y="5181601"/>
            <a:ext cx="290541" cy="606044"/>
          </a:xfrm>
          <a:prstGeom prst="rect">
            <a:avLst/>
          </a:prstGeom>
          <a:solidFill>
            <a:srgbClr val="FF8D5C"/>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15" name="Picture 14">
            <a:extLst>
              <a:ext uri="{FF2B5EF4-FFF2-40B4-BE49-F238E27FC236}">
                <a16:creationId xmlns:a16="http://schemas.microsoft.com/office/drawing/2014/main" id="{84250BB0-7565-4CC6-9E83-38B366E7B4B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34953" y="2790135"/>
            <a:ext cx="2997513" cy="2997513"/>
          </a:xfrm>
          <a:prstGeom prst="rect">
            <a:avLst/>
          </a:prstGeom>
        </p:spPr>
      </p:pic>
    </p:spTree>
    <p:extLst>
      <p:ext uri="{BB962C8B-B14F-4D97-AF65-F5344CB8AC3E}">
        <p14:creationId xmlns:p14="http://schemas.microsoft.com/office/powerpoint/2010/main" val="35624312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par>
                                <p:cTn id="8" presetID="22" presetClass="entr" presetSubtype="1"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up)">
                                      <p:cBhvr>
                                        <p:cTn id="10" dur="500"/>
                                        <p:tgtEl>
                                          <p:spTgt spid="11"/>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500"/>
                                        <p:tgtEl>
                                          <p:spTgt spid="7"/>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mph" presetSubtype="2" fill="hold" nodeType="clickEffect">
                                  <p:stCondLst>
                                    <p:cond delay="0"/>
                                  </p:stCondLst>
                                  <p:childTnLst>
                                    <p:animClr clrSpc="rgb" dir="cw">
                                      <p:cBhvr>
                                        <p:cTn id="26" dur="1500" fill="hold"/>
                                        <p:tgtEl>
                                          <p:spTgt spid="3"/>
                                        </p:tgtEl>
                                        <p:attrNameLst>
                                          <p:attrName>fillcolor</p:attrName>
                                        </p:attrNameLst>
                                      </p:cBhvr>
                                      <p:to>
                                        <a:srgbClr val="FFE2D8"/>
                                      </p:to>
                                    </p:animClr>
                                    <p:set>
                                      <p:cBhvr>
                                        <p:cTn id="27" dur="1500" fill="hold"/>
                                        <p:tgtEl>
                                          <p:spTgt spid="3"/>
                                        </p:tgtEl>
                                        <p:attrNameLst>
                                          <p:attrName>fill.type</p:attrName>
                                        </p:attrNameLst>
                                      </p:cBhvr>
                                      <p:to>
                                        <p:strVal val="solid"/>
                                      </p:to>
                                    </p:set>
                                    <p:set>
                                      <p:cBhvr>
                                        <p:cTn id="28" dur="1500" fill="hold"/>
                                        <p:tgtEl>
                                          <p:spTgt spid="3"/>
                                        </p:tgtEl>
                                        <p:attrNameLst>
                                          <p:attrName>fill.on</p:attrName>
                                        </p:attrNameLst>
                                      </p:cBhvr>
                                      <p:to>
                                        <p:strVal val="true"/>
                                      </p:to>
                                    </p:se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500"/>
                                        <p:tgtEl>
                                          <p:spTgt spid="9"/>
                                        </p:tgtEl>
                                      </p:cBhvr>
                                    </p:animEffect>
                                  </p:childTnLst>
                                </p:cTn>
                              </p:par>
                            </p:childTnLst>
                          </p:cTn>
                        </p:par>
                      </p:childTnLst>
                    </p:cTn>
                  </p:par>
                  <p:par>
                    <p:cTn id="34" fill="hold">
                      <p:stCondLst>
                        <p:cond delay="indefinite"/>
                      </p:stCondLst>
                      <p:childTnLst>
                        <p:par>
                          <p:cTn id="35" fill="hold">
                            <p:stCondLst>
                              <p:cond delay="0"/>
                            </p:stCondLst>
                            <p:childTnLst>
                              <p:par>
                                <p:cTn id="36" presetID="1" presetClass="emph" presetSubtype="2" fill="hold" nodeType="clickEffect">
                                  <p:stCondLst>
                                    <p:cond delay="0"/>
                                  </p:stCondLst>
                                  <p:childTnLst>
                                    <p:animClr clrSpc="rgb" dir="cw">
                                      <p:cBhvr>
                                        <p:cTn id="37" dur="1500" fill="hold"/>
                                        <p:tgtEl>
                                          <p:spTgt spid="14"/>
                                        </p:tgtEl>
                                        <p:attrNameLst>
                                          <p:attrName>fillcolor</p:attrName>
                                        </p:attrNameLst>
                                      </p:cBhvr>
                                      <p:to>
                                        <a:srgbClr val="FFE2D8"/>
                                      </p:to>
                                    </p:animClr>
                                    <p:set>
                                      <p:cBhvr>
                                        <p:cTn id="38" dur="1500" fill="hold"/>
                                        <p:tgtEl>
                                          <p:spTgt spid="14"/>
                                        </p:tgtEl>
                                        <p:attrNameLst>
                                          <p:attrName>fill.type</p:attrName>
                                        </p:attrNameLst>
                                      </p:cBhvr>
                                      <p:to>
                                        <p:strVal val="solid"/>
                                      </p:to>
                                    </p:set>
                                    <p:set>
                                      <p:cBhvr>
                                        <p:cTn id="39" dur="1500" fill="hold"/>
                                        <p:tgtEl>
                                          <p:spTgt spid="14"/>
                                        </p:tgtEl>
                                        <p:attrNameLst>
                                          <p:attrName>fill.on</p:attrName>
                                        </p:attrNameLst>
                                      </p:cBhvr>
                                      <p:to>
                                        <p:strVal val="true"/>
                                      </p:to>
                                    </p:se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2" grpId="0" animBg="1"/>
      <p:bldP spid="13" grpId="0"/>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1.17 Composition and calculation: 100 </a:t>
            </a:r>
            <a:r>
              <a:rPr lang="en-US" dirty="0"/>
              <a:t>– step 4:6</a:t>
            </a:r>
          </a:p>
        </p:txBody>
      </p:sp>
      <p:sp>
        <p:nvSpPr>
          <p:cNvPr id="21" name="TextBox 20">
            <a:extLst>
              <a:ext uri="{FF2B5EF4-FFF2-40B4-BE49-F238E27FC236}">
                <a16:creationId xmlns:a16="http://schemas.microsoft.com/office/drawing/2014/main" id="{E6706397-51FF-4920-8A6A-B3EB226E2363}"/>
              </a:ext>
            </a:extLst>
          </p:cNvPr>
          <p:cNvSpPr txBox="1"/>
          <p:nvPr/>
        </p:nvSpPr>
        <p:spPr bwMode="auto">
          <a:xfrm>
            <a:off x="4696898" y="1332755"/>
            <a:ext cx="16850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104    –    6</a:t>
            </a:r>
          </a:p>
        </p:txBody>
      </p:sp>
      <p:sp>
        <p:nvSpPr>
          <p:cNvPr id="22" name="TextBox 21">
            <a:extLst>
              <a:ext uri="{FF2B5EF4-FFF2-40B4-BE49-F238E27FC236}">
                <a16:creationId xmlns:a16="http://schemas.microsoft.com/office/drawing/2014/main" id="{2ECF316E-E88E-4AD1-BCB8-EEF9DB5ED6E4}"/>
              </a:ext>
            </a:extLst>
          </p:cNvPr>
          <p:cNvSpPr txBox="1"/>
          <p:nvPr/>
        </p:nvSpPr>
        <p:spPr bwMode="auto">
          <a:xfrm>
            <a:off x="5702778" y="2050171"/>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4</a:t>
            </a:r>
          </a:p>
        </p:txBody>
      </p:sp>
      <p:sp>
        <p:nvSpPr>
          <p:cNvPr id="23" name="TextBox 22">
            <a:extLst>
              <a:ext uri="{FF2B5EF4-FFF2-40B4-BE49-F238E27FC236}">
                <a16:creationId xmlns:a16="http://schemas.microsoft.com/office/drawing/2014/main" id="{BD97C382-0672-4C1E-B141-1DBB06ABB7AE}"/>
              </a:ext>
            </a:extLst>
          </p:cNvPr>
          <p:cNvSpPr txBox="1"/>
          <p:nvPr/>
        </p:nvSpPr>
        <p:spPr bwMode="auto">
          <a:xfrm>
            <a:off x="6136982" y="2050171"/>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2</a:t>
            </a:r>
          </a:p>
        </p:txBody>
      </p:sp>
      <p:sp>
        <p:nvSpPr>
          <p:cNvPr id="24" name="TextBox 23">
            <a:extLst>
              <a:ext uri="{FF2B5EF4-FFF2-40B4-BE49-F238E27FC236}">
                <a16:creationId xmlns:a16="http://schemas.microsoft.com/office/drawing/2014/main" id="{7E76F1D9-7506-47A4-84EE-53BE4E012D7A}"/>
              </a:ext>
            </a:extLst>
          </p:cNvPr>
          <p:cNvSpPr txBox="1"/>
          <p:nvPr/>
        </p:nvSpPr>
        <p:spPr bwMode="auto">
          <a:xfrm>
            <a:off x="4588360" y="2008537"/>
            <a:ext cx="68480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E72420"/>
                </a:solidFill>
                <a:latin typeface="Myriad Pro" panose="020B0503030403020204" pitchFamily="34" charset="0"/>
                <a:ea typeface="Myriad Pro Semibold" charset="0"/>
                <a:cs typeface="Myriad Pro Semibold" charset="0"/>
              </a:rPr>
              <a:t>100</a:t>
            </a:r>
          </a:p>
        </p:txBody>
      </p:sp>
      <p:cxnSp>
        <p:nvCxnSpPr>
          <p:cNvPr id="25" name="Straight Arrow Connector 24">
            <a:extLst>
              <a:ext uri="{FF2B5EF4-FFF2-40B4-BE49-F238E27FC236}">
                <a16:creationId xmlns:a16="http://schemas.microsoft.com/office/drawing/2014/main" id="{4BBBFF31-57AD-499D-BF76-2B8F976A8CFC}"/>
              </a:ext>
            </a:extLst>
          </p:cNvPr>
          <p:cNvCxnSpPr>
            <a:cxnSpLocks/>
          </p:cNvCxnSpPr>
          <p:nvPr/>
        </p:nvCxnSpPr>
        <p:spPr bwMode="auto">
          <a:xfrm flipH="1">
            <a:off x="5880690" y="1767333"/>
            <a:ext cx="124304" cy="274109"/>
          </a:xfrm>
          <a:prstGeom prst="straightConnector1">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 name="Straight Arrow Connector 25">
            <a:extLst>
              <a:ext uri="{FF2B5EF4-FFF2-40B4-BE49-F238E27FC236}">
                <a16:creationId xmlns:a16="http://schemas.microsoft.com/office/drawing/2014/main" id="{187D73A1-B90B-41EC-9A63-B77D40B6F9D2}"/>
              </a:ext>
            </a:extLst>
          </p:cNvPr>
          <p:cNvCxnSpPr>
            <a:cxnSpLocks/>
          </p:cNvCxnSpPr>
          <p:nvPr/>
        </p:nvCxnSpPr>
        <p:spPr bwMode="auto">
          <a:xfrm>
            <a:off x="6195329" y="1767333"/>
            <a:ext cx="124304" cy="274109"/>
          </a:xfrm>
          <a:prstGeom prst="straightConnector1">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7" name="Rectangle: Rounded Corners 26">
            <a:extLst>
              <a:ext uri="{FF2B5EF4-FFF2-40B4-BE49-F238E27FC236}">
                <a16:creationId xmlns:a16="http://schemas.microsoft.com/office/drawing/2014/main" id="{3EC6D032-E59B-47F1-A436-903666D77B58}"/>
              </a:ext>
            </a:extLst>
          </p:cNvPr>
          <p:cNvSpPr/>
          <p:nvPr/>
        </p:nvSpPr>
        <p:spPr bwMode="auto">
          <a:xfrm rot="2741873" flipH="1">
            <a:off x="4631841" y="1605750"/>
            <a:ext cx="1530340" cy="613026"/>
          </a:xfrm>
          <a:prstGeom prst="roundRect">
            <a:avLst>
              <a:gd name="adj" fmla="val 50000"/>
            </a:avLst>
          </a:prstGeom>
          <a:noFill/>
          <a:ln w="19050" cap="flat" cmpd="sng" algn="ctr">
            <a:solidFill>
              <a:srgbClr val="E72420"/>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8" name="TextBox 27">
            <a:extLst>
              <a:ext uri="{FF2B5EF4-FFF2-40B4-BE49-F238E27FC236}">
                <a16:creationId xmlns:a16="http://schemas.microsoft.com/office/drawing/2014/main" id="{A4E59F11-03EC-4933-B35C-1F08B2BA8EB7}"/>
              </a:ext>
            </a:extLst>
          </p:cNvPr>
          <p:cNvSpPr txBox="1"/>
          <p:nvPr/>
        </p:nvSpPr>
        <p:spPr bwMode="auto">
          <a:xfrm>
            <a:off x="6354514" y="1332755"/>
            <a:ext cx="106792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    98</a:t>
            </a:r>
          </a:p>
        </p:txBody>
      </p:sp>
      <p:sp>
        <p:nvSpPr>
          <p:cNvPr id="29" name="TextBox 28">
            <a:extLst>
              <a:ext uri="{FF2B5EF4-FFF2-40B4-BE49-F238E27FC236}">
                <a16:creationId xmlns:a16="http://schemas.microsoft.com/office/drawing/2014/main" id="{1E6A3AA3-0A03-4C74-9D55-5BAA8616E9B8}"/>
              </a:ext>
            </a:extLst>
          </p:cNvPr>
          <p:cNvSpPr txBox="1"/>
          <p:nvPr/>
        </p:nvSpPr>
        <p:spPr bwMode="auto">
          <a:xfrm>
            <a:off x="4709215" y="3478990"/>
            <a:ext cx="61587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00628C"/>
                </a:solidFill>
                <a:latin typeface="Arial" panose="020B0604020202020204" pitchFamily="34" charset="0"/>
                <a:ea typeface="Myriad Pro Semibold" charset="0"/>
                <a:cs typeface="Arial" panose="020B0604020202020204" pitchFamily="34" charset="0"/>
              </a:rPr>
              <a:t>−</a:t>
            </a:r>
            <a:r>
              <a:rPr lang="en-GB" sz="2400" dirty="0">
                <a:solidFill>
                  <a:srgbClr val="00628C"/>
                </a:solidFill>
                <a:latin typeface="Myriad Pro Semibold"/>
                <a:ea typeface="Myriad Pro Semibold" charset="0"/>
                <a:cs typeface="Myriad Pro Semibold" charset="0"/>
              </a:rPr>
              <a:t> 2</a:t>
            </a:r>
          </a:p>
        </p:txBody>
      </p:sp>
      <p:sp>
        <p:nvSpPr>
          <p:cNvPr id="30" name="TextBox 29">
            <a:extLst>
              <a:ext uri="{FF2B5EF4-FFF2-40B4-BE49-F238E27FC236}">
                <a16:creationId xmlns:a16="http://schemas.microsoft.com/office/drawing/2014/main" id="{3CC92C27-EC96-42AF-9FF7-13B9B6CDFF60}"/>
              </a:ext>
            </a:extLst>
          </p:cNvPr>
          <p:cNvSpPr txBox="1"/>
          <p:nvPr/>
        </p:nvSpPr>
        <p:spPr bwMode="auto">
          <a:xfrm>
            <a:off x="6040944" y="3478990"/>
            <a:ext cx="61587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00628C"/>
                </a:solidFill>
                <a:latin typeface="Arial" panose="020B0604020202020204" pitchFamily="34" charset="0"/>
                <a:ea typeface="Myriad Pro Semibold" charset="0"/>
                <a:cs typeface="Arial" panose="020B0604020202020204" pitchFamily="34" charset="0"/>
              </a:rPr>
              <a:t>− </a:t>
            </a:r>
            <a:r>
              <a:rPr lang="en-GB" sz="2400" dirty="0">
                <a:solidFill>
                  <a:srgbClr val="00628C"/>
                </a:solidFill>
                <a:latin typeface="Myriad Pro Semibold"/>
                <a:ea typeface="Myriad Pro Semibold" charset="0"/>
                <a:cs typeface="Myriad Pro Semibold" charset="0"/>
              </a:rPr>
              <a:t>4</a:t>
            </a:r>
          </a:p>
        </p:txBody>
      </p:sp>
      <p:sp>
        <p:nvSpPr>
          <p:cNvPr id="31" name="TextBox 30">
            <a:extLst>
              <a:ext uri="{FF2B5EF4-FFF2-40B4-BE49-F238E27FC236}">
                <a16:creationId xmlns:a16="http://schemas.microsoft.com/office/drawing/2014/main" id="{D4D310B5-DD89-48B0-B08F-87B4BC8727D1}"/>
              </a:ext>
            </a:extLst>
          </p:cNvPr>
          <p:cNvSpPr txBox="1"/>
          <p:nvPr/>
        </p:nvSpPr>
        <p:spPr bwMode="auto">
          <a:xfrm>
            <a:off x="5570529" y="5467233"/>
            <a:ext cx="61587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00628C"/>
                </a:solidFill>
                <a:latin typeface="Arial" panose="020B0604020202020204" pitchFamily="34" charset="0"/>
                <a:ea typeface="Myriad Pro Semibold" charset="0"/>
                <a:cs typeface="Arial" panose="020B0604020202020204" pitchFamily="34" charset="0"/>
              </a:rPr>
              <a:t>−</a:t>
            </a:r>
            <a:r>
              <a:rPr lang="en-GB" sz="2400" dirty="0">
                <a:solidFill>
                  <a:srgbClr val="00628C"/>
                </a:solidFill>
                <a:latin typeface="Myriad Pro Semibold"/>
                <a:ea typeface="Myriad Pro Semibold" charset="0"/>
                <a:cs typeface="Myriad Pro Semibold" charset="0"/>
              </a:rPr>
              <a:t> 6</a:t>
            </a:r>
          </a:p>
        </p:txBody>
      </p:sp>
      <p:sp>
        <p:nvSpPr>
          <p:cNvPr id="32" name="TextBox 31">
            <a:extLst>
              <a:ext uri="{FF2B5EF4-FFF2-40B4-BE49-F238E27FC236}">
                <a16:creationId xmlns:a16="http://schemas.microsoft.com/office/drawing/2014/main" id="{DC578FCB-BB50-46D1-94D3-35472C479BF1}"/>
              </a:ext>
            </a:extLst>
          </p:cNvPr>
          <p:cNvSpPr txBox="1"/>
          <p:nvPr/>
        </p:nvSpPr>
        <p:spPr bwMode="auto">
          <a:xfrm>
            <a:off x="4298584" y="4561080"/>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98</a:t>
            </a:r>
          </a:p>
        </p:txBody>
      </p:sp>
      <p:sp>
        <p:nvSpPr>
          <p:cNvPr id="33" name="TextBox 32">
            <a:extLst>
              <a:ext uri="{FF2B5EF4-FFF2-40B4-BE49-F238E27FC236}">
                <a16:creationId xmlns:a16="http://schemas.microsoft.com/office/drawing/2014/main" id="{6A37D178-046D-4167-9934-D94937663B2E}"/>
              </a:ext>
            </a:extLst>
          </p:cNvPr>
          <p:cNvSpPr txBox="1"/>
          <p:nvPr/>
        </p:nvSpPr>
        <p:spPr bwMode="auto">
          <a:xfrm>
            <a:off x="5106477" y="4561080"/>
            <a:ext cx="6848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100</a:t>
            </a:r>
          </a:p>
        </p:txBody>
      </p:sp>
      <p:sp>
        <p:nvSpPr>
          <p:cNvPr id="34" name="TextBox 33">
            <a:extLst>
              <a:ext uri="{FF2B5EF4-FFF2-40B4-BE49-F238E27FC236}">
                <a16:creationId xmlns:a16="http://schemas.microsoft.com/office/drawing/2014/main" id="{F28306EB-BF56-4CB8-B27A-84E7F6779C9D}"/>
              </a:ext>
            </a:extLst>
          </p:cNvPr>
          <p:cNvSpPr txBox="1"/>
          <p:nvPr/>
        </p:nvSpPr>
        <p:spPr bwMode="auto">
          <a:xfrm>
            <a:off x="6901253" y="4561080"/>
            <a:ext cx="6848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104</a:t>
            </a:r>
          </a:p>
        </p:txBody>
      </p:sp>
      <p:pic>
        <p:nvPicPr>
          <p:cNvPr id="36" name="Picture 35">
            <a:extLst>
              <a:ext uri="{FF2B5EF4-FFF2-40B4-BE49-F238E27FC236}">
                <a16:creationId xmlns:a16="http://schemas.microsoft.com/office/drawing/2014/main" id="{32B03564-9D46-4B0F-9526-53870E1033B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4507699" y="3881070"/>
            <a:ext cx="942709" cy="508763"/>
          </a:xfrm>
          <a:prstGeom prst="rect">
            <a:avLst/>
          </a:prstGeom>
        </p:spPr>
      </p:pic>
      <p:pic>
        <p:nvPicPr>
          <p:cNvPr id="37" name="Picture 36">
            <a:extLst>
              <a:ext uri="{FF2B5EF4-FFF2-40B4-BE49-F238E27FC236}">
                <a16:creationId xmlns:a16="http://schemas.microsoft.com/office/drawing/2014/main" id="{4D5ED6DB-73A1-4302-BDC1-A87EA6EDBDF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72200" y="4428661"/>
            <a:ext cx="6142570" cy="179564"/>
          </a:xfrm>
          <a:prstGeom prst="rect">
            <a:avLst/>
          </a:prstGeom>
        </p:spPr>
      </p:pic>
      <p:pic>
        <p:nvPicPr>
          <p:cNvPr id="42" name="Picture 41">
            <a:extLst>
              <a:ext uri="{FF2B5EF4-FFF2-40B4-BE49-F238E27FC236}">
                <a16:creationId xmlns:a16="http://schemas.microsoft.com/office/drawing/2014/main" id="{8B5742EC-1735-4446-BEFD-51AC2EC3C2F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39842" y="3881070"/>
            <a:ext cx="1818081" cy="508763"/>
          </a:xfrm>
          <a:prstGeom prst="rect">
            <a:avLst/>
          </a:prstGeom>
        </p:spPr>
      </p:pic>
      <p:pic>
        <p:nvPicPr>
          <p:cNvPr id="44" name="Picture 43">
            <a:extLst>
              <a:ext uri="{FF2B5EF4-FFF2-40B4-BE49-F238E27FC236}">
                <a16:creationId xmlns:a16="http://schemas.microsoft.com/office/drawing/2014/main" id="{159CFE21-490E-4BD6-ADA1-1311C7022D2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01813" y="4972373"/>
            <a:ext cx="2753309" cy="508763"/>
          </a:xfrm>
          <a:prstGeom prst="rect">
            <a:avLst/>
          </a:prstGeom>
        </p:spPr>
      </p:pic>
    </p:spTree>
    <p:extLst>
      <p:ext uri="{BB962C8B-B14F-4D97-AF65-F5344CB8AC3E}">
        <p14:creationId xmlns:p14="http://schemas.microsoft.com/office/powerpoint/2010/main" val="4411356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up)">
                                      <p:cBhvr>
                                        <p:cTn id="7" dur="500"/>
                                        <p:tgtEl>
                                          <p:spTgt spid="25"/>
                                        </p:tgtEl>
                                      </p:cBhvr>
                                    </p:animEffect>
                                  </p:childTnLst>
                                </p:cTn>
                              </p:par>
                              <p:par>
                                <p:cTn id="8" presetID="22" presetClass="entr" presetSubtype="1" fill="hold"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wipe(up)">
                                      <p:cBhvr>
                                        <p:cTn id="10" dur="500"/>
                                        <p:tgtEl>
                                          <p:spTgt spid="26"/>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fade">
                                      <p:cBhvr>
                                        <p:cTn id="14" dur="500"/>
                                        <p:tgtEl>
                                          <p:spTgt spid="22"/>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500"/>
                                        <p:tgtEl>
                                          <p:spTgt spid="2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nodeType="click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wipe(right)">
                                      <p:cBhvr>
                                        <p:cTn id="22" dur="500"/>
                                        <p:tgtEl>
                                          <p:spTgt spid="42"/>
                                        </p:tgtEl>
                                      </p:cBhvr>
                                    </p:animEffect>
                                  </p:childTnLst>
                                </p:cTn>
                              </p:par>
                              <p:par>
                                <p:cTn id="23" presetID="10" presetClass="entr" presetSubtype="0" fill="hold" grpId="0" nodeType="withEffect">
                                  <p:stCondLst>
                                    <p:cond delay="250"/>
                                  </p:stCondLst>
                                  <p:childTnLst>
                                    <p:set>
                                      <p:cBhvr>
                                        <p:cTn id="24" dur="1" fill="hold">
                                          <p:stCondLst>
                                            <p:cond delay="0"/>
                                          </p:stCondLst>
                                        </p:cTn>
                                        <p:tgtEl>
                                          <p:spTgt spid="30"/>
                                        </p:tgtEl>
                                        <p:attrNameLst>
                                          <p:attrName>style.visibility</p:attrName>
                                        </p:attrNameLst>
                                      </p:cBhvr>
                                      <p:to>
                                        <p:strVal val="visible"/>
                                      </p:to>
                                    </p:set>
                                    <p:animEffect transition="in" filter="fade">
                                      <p:cBhvr>
                                        <p:cTn id="25" dur="500"/>
                                        <p:tgtEl>
                                          <p:spTgt spid="30"/>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fade">
                                      <p:cBhvr>
                                        <p:cTn id="30" dur="500"/>
                                        <p:tgtEl>
                                          <p:spTgt spid="27"/>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500"/>
                                        <p:tgtEl>
                                          <p:spTgt spid="24"/>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3"/>
                                        </p:tgtEl>
                                        <p:attrNameLst>
                                          <p:attrName>style.visibility</p:attrName>
                                        </p:attrNameLst>
                                      </p:cBhvr>
                                      <p:to>
                                        <p:strVal val="visible"/>
                                      </p:to>
                                    </p:set>
                                    <p:animEffect transition="in" filter="fade">
                                      <p:cBhvr>
                                        <p:cTn id="38" dur="500"/>
                                        <p:tgtEl>
                                          <p:spTgt spid="33"/>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2" fill="hold" nodeType="clickEffect">
                                  <p:stCondLst>
                                    <p:cond delay="0"/>
                                  </p:stCondLst>
                                  <p:childTnLst>
                                    <p:set>
                                      <p:cBhvr>
                                        <p:cTn id="42" dur="1" fill="hold">
                                          <p:stCondLst>
                                            <p:cond delay="0"/>
                                          </p:stCondLst>
                                        </p:cTn>
                                        <p:tgtEl>
                                          <p:spTgt spid="36"/>
                                        </p:tgtEl>
                                        <p:attrNameLst>
                                          <p:attrName>style.visibility</p:attrName>
                                        </p:attrNameLst>
                                      </p:cBhvr>
                                      <p:to>
                                        <p:strVal val="visible"/>
                                      </p:to>
                                    </p:set>
                                    <p:animEffect transition="in" filter="wipe(right)">
                                      <p:cBhvr>
                                        <p:cTn id="43" dur="500"/>
                                        <p:tgtEl>
                                          <p:spTgt spid="36"/>
                                        </p:tgtEl>
                                      </p:cBhvr>
                                    </p:animEffect>
                                  </p:childTnLst>
                                </p:cTn>
                              </p:par>
                              <p:par>
                                <p:cTn id="44" presetID="10" presetClass="entr" presetSubtype="0" fill="hold" grpId="0" nodeType="withEffect">
                                  <p:stCondLst>
                                    <p:cond delay="250"/>
                                  </p:stCondLst>
                                  <p:childTnLst>
                                    <p:set>
                                      <p:cBhvr>
                                        <p:cTn id="45" dur="1" fill="hold">
                                          <p:stCondLst>
                                            <p:cond delay="0"/>
                                          </p:stCondLst>
                                        </p:cTn>
                                        <p:tgtEl>
                                          <p:spTgt spid="29"/>
                                        </p:tgtEl>
                                        <p:attrNameLst>
                                          <p:attrName>style.visibility</p:attrName>
                                        </p:attrNameLst>
                                      </p:cBhvr>
                                      <p:to>
                                        <p:strVal val="visible"/>
                                      </p:to>
                                    </p:set>
                                    <p:animEffect transition="in" filter="fade">
                                      <p:cBhvr>
                                        <p:cTn id="46" dur="500"/>
                                        <p:tgtEl>
                                          <p:spTgt spid="29"/>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2" fill="hold" nodeType="clickEffect">
                                  <p:stCondLst>
                                    <p:cond delay="0"/>
                                  </p:stCondLst>
                                  <p:childTnLst>
                                    <p:set>
                                      <p:cBhvr>
                                        <p:cTn id="50" dur="1" fill="hold">
                                          <p:stCondLst>
                                            <p:cond delay="0"/>
                                          </p:stCondLst>
                                        </p:cTn>
                                        <p:tgtEl>
                                          <p:spTgt spid="44"/>
                                        </p:tgtEl>
                                        <p:attrNameLst>
                                          <p:attrName>style.visibility</p:attrName>
                                        </p:attrNameLst>
                                      </p:cBhvr>
                                      <p:to>
                                        <p:strVal val="visible"/>
                                      </p:to>
                                    </p:set>
                                    <p:animEffect transition="in" filter="wipe(right)">
                                      <p:cBhvr>
                                        <p:cTn id="51" dur="500"/>
                                        <p:tgtEl>
                                          <p:spTgt spid="44"/>
                                        </p:tgtEl>
                                      </p:cBhvr>
                                    </p:animEffect>
                                  </p:childTnLst>
                                </p:cTn>
                              </p:par>
                              <p:par>
                                <p:cTn id="52" presetID="10" presetClass="entr" presetSubtype="0" fill="hold" grpId="0" nodeType="withEffect">
                                  <p:stCondLst>
                                    <p:cond delay="250"/>
                                  </p:stCondLst>
                                  <p:childTnLst>
                                    <p:set>
                                      <p:cBhvr>
                                        <p:cTn id="53" dur="1" fill="hold">
                                          <p:stCondLst>
                                            <p:cond delay="0"/>
                                          </p:stCondLst>
                                        </p:cTn>
                                        <p:tgtEl>
                                          <p:spTgt spid="31"/>
                                        </p:tgtEl>
                                        <p:attrNameLst>
                                          <p:attrName>style.visibility</p:attrName>
                                        </p:attrNameLst>
                                      </p:cBhvr>
                                      <p:to>
                                        <p:strVal val="visible"/>
                                      </p:to>
                                    </p:set>
                                    <p:animEffect transition="in" filter="fade">
                                      <p:cBhvr>
                                        <p:cTn id="54" dur="500"/>
                                        <p:tgtEl>
                                          <p:spTgt spid="31"/>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fade">
                                      <p:cBhvr>
                                        <p:cTn id="59" dur="500"/>
                                        <p:tgtEl>
                                          <p:spTgt spid="28"/>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32"/>
                                        </p:tgtEl>
                                        <p:attrNameLst>
                                          <p:attrName>style.visibility</p:attrName>
                                        </p:attrNameLst>
                                      </p:cBhvr>
                                      <p:to>
                                        <p:strVal val="visible"/>
                                      </p:to>
                                    </p:set>
                                    <p:animEffect transition="in" filter="fade">
                                      <p:cBhvr>
                                        <p:cTn id="6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7" grpId="0" animBg="1"/>
      <p:bldP spid="28" grpId="0"/>
      <p:bldP spid="29" grpId="0"/>
      <p:bldP spid="30" grpId="0"/>
      <p:bldP spid="31" grpId="0"/>
      <p:bldP spid="32" grpId="0"/>
      <p:bldP spid="33" grpId="0"/>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indent="0">
              <a:lnSpc>
                <a:spcPct val="120000"/>
              </a:lnSpc>
              <a:spcBef>
                <a:spcPts val="450"/>
              </a:spcBef>
              <a:spcAft>
                <a:spcPts val="450"/>
              </a:spcAft>
              <a:buClr>
                <a:srgbClr val="585858"/>
              </a:buClr>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3</a:t>
            </a:r>
            <a:r>
              <a:rPr lang="en-GB" sz="2400" b="1" i="0" u="none" strike="noStrike" dirty="0">
                <a:effectLst/>
              </a:rPr>
              <a:t>, Unit </a:t>
            </a:r>
            <a:r>
              <a:rPr lang="en-GB" sz="2400" b="1" dirty="0"/>
              <a:t>2</a:t>
            </a:r>
            <a:r>
              <a:rPr lang="en-GB" sz="2400" b="1" i="0" u="none" strike="noStrike" dirty="0">
                <a:effectLst/>
              </a:rPr>
              <a:t>, Learning Outcome </a:t>
            </a:r>
            <a:r>
              <a:rPr lang="en-GB" sz="2400" b="1" dirty="0"/>
              <a:t>14</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870817961"/>
              </p:ext>
            </p:extLst>
          </p:nvPr>
        </p:nvGraphicFramePr>
        <p:xfrm>
          <a:off x="594008" y="1097546"/>
          <a:ext cx="11140162" cy="1968426"/>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394143">
                <a:tc>
                  <a:txBody>
                    <a:bodyPr/>
                    <a:lstStyle/>
                    <a:p>
                      <a:pPr algn="l"/>
                      <a:r>
                        <a:rPr lang="en-GB" sz="2000" dirty="0">
                          <a:latin typeface="Arial" panose="020B0604020202020204" pitchFamily="34" charset="0"/>
                          <a:cs typeface="Arial" panose="020B0604020202020204" pitchFamily="34" charset="0"/>
                        </a:rPr>
                        <a:t>Learning Outcome 14</a:t>
                      </a:r>
                    </a:p>
                  </a:txBody>
                  <a:tcPr anchor="ctr">
                    <a:solidFill>
                      <a:srgbClr val="327473"/>
                    </a:solidFill>
                  </a:tcPr>
                </a:tc>
                <a:extLst>
                  <a:ext uri="{0D108BD9-81ED-4DB2-BD59-A6C34878D82A}">
                    <a16:rowId xmlns:a16="http://schemas.microsoft.com/office/drawing/2014/main" val="2928509842"/>
                  </a:ext>
                </a:extLst>
              </a:tr>
              <a:tr h="1572186">
                <a:tc>
                  <a:txBody>
                    <a:bodyPr/>
                    <a:lstStyle/>
                    <a:p>
                      <a:pPr rtl="0"/>
                      <a:endPar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endParaRPr>
                    </a:p>
                    <a:p>
                      <a:pPr rtl="0"/>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Pupils find ten more or ten less than a given number</a:t>
                      </a:r>
                    </a:p>
                    <a:p>
                      <a:br>
                        <a:rPr lang="en-GB" sz="2400" dirty="0"/>
                      </a:br>
                      <a:endPar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8515261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3, Unit 2, Learning Outcome 14</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descr="A picture containing graphical user interface&#10;&#10;Description automatically generated">
            <a:extLst>
              <a:ext uri="{FF2B5EF4-FFF2-40B4-BE49-F238E27FC236}">
                <a16:creationId xmlns:a16="http://schemas.microsoft.com/office/drawing/2014/main" id="{17B6E22D-9454-48B2-80A8-0FB3BD4A39CC}"/>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1.17 Composition and Calculation: 100 and bridging 100</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2354943439"/>
              </p:ext>
            </p:extLst>
          </p:nvPr>
        </p:nvGraphicFramePr>
        <p:xfrm>
          <a:off x="4514850" y="4258490"/>
          <a:ext cx="6886575" cy="93073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465365">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465365">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4:7</a:t>
                      </a:r>
                    </a:p>
                  </a:txBody>
                  <a:tcPr>
                    <a:solidFill>
                      <a:srgbClr val="E5F3F2"/>
                    </a:solidFill>
                  </a:tcPr>
                </a:tc>
                <a:tc>
                  <a:txBody>
                    <a:bodyPr/>
                    <a:lstStyle/>
                    <a:p>
                      <a:pPr algn="ctr"/>
                      <a:r>
                        <a:rPr lang="en-GB" sz="2000" kern="1200" dirty="0">
                          <a:solidFill>
                            <a:schemeClr val="tx1">
                              <a:lumMod val="65000"/>
                              <a:lumOff val="35000"/>
                            </a:schemeClr>
                          </a:solidFill>
                          <a:latin typeface="Arial" panose="020B0604020202020204" pitchFamily="34" charset="0"/>
                          <a:ea typeface="+mn-ea"/>
                          <a:cs typeface="Arial" panose="020B0604020202020204" pitchFamily="34" charset="0"/>
                        </a:rPr>
                        <a:t>39-40</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0360573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1.17 Composition and calculation: 100 </a:t>
            </a:r>
            <a:r>
              <a:rPr lang="en-US" dirty="0"/>
              <a:t>– step 4:7</a:t>
            </a:r>
          </a:p>
        </p:txBody>
      </p:sp>
      <p:pic>
        <p:nvPicPr>
          <p:cNvPr id="5" name="Picture 4">
            <a:extLst>
              <a:ext uri="{FF2B5EF4-FFF2-40B4-BE49-F238E27FC236}">
                <a16:creationId xmlns:a16="http://schemas.microsoft.com/office/drawing/2014/main" id="{7A937645-6090-4767-80F0-6390788AE9B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90638" y="956403"/>
            <a:ext cx="2610724" cy="5211897"/>
          </a:xfrm>
          <a:prstGeom prst="rect">
            <a:avLst/>
          </a:prstGeom>
        </p:spPr>
      </p:pic>
    </p:spTree>
    <p:extLst>
      <p:ext uri="{BB962C8B-B14F-4D97-AF65-F5344CB8AC3E}">
        <p14:creationId xmlns:p14="http://schemas.microsoft.com/office/powerpoint/2010/main" val="1249958853"/>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1.17 Composition and calculation: 100 </a:t>
            </a:r>
            <a:r>
              <a:rPr lang="en-US" dirty="0"/>
              <a:t>– step 4:7</a:t>
            </a:r>
          </a:p>
        </p:txBody>
      </p:sp>
      <p:pic>
        <p:nvPicPr>
          <p:cNvPr id="6" name="Picture 5">
            <a:extLst>
              <a:ext uri="{FF2B5EF4-FFF2-40B4-BE49-F238E27FC236}">
                <a16:creationId xmlns:a16="http://schemas.microsoft.com/office/drawing/2014/main" id="{BAFF8404-5FCA-497E-B93E-3432B63AA3B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20975" y="1468764"/>
            <a:ext cx="6150053" cy="3920472"/>
          </a:xfrm>
          <a:prstGeom prst="rect">
            <a:avLst/>
          </a:prstGeom>
        </p:spPr>
      </p:pic>
      <p:sp>
        <p:nvSpPr>
          <p:cNvPr id="7" name="Rectangle 6">
            <a:extLst>
              <a:ext uri="{FF2B5EF4-FFF2-40B4-BE49-F238E27FC236}">
                <a16:creationId xmlns:a16="http://schemas.microsoft.com/office/drawing/2014/main" id="{FBF7BAE5-B523-4493-B63E-1F2DD7063415}"/>
              </a:ext>
            </a:extLst>
          </p:cNvPr>
          <p:cNvSpPr/>
          <p:nvPr/>
        </p:nvSpPr>
        <p:spPr bwMode="auto">
          <a:xfrm>
            <a:off x="4874420" y="3412332"/>
            <a:ext cx="604837" cy="612000"/>
          </a:xfrm>
          <a:prstGeom prst="rect">
            <a:avLst/>
          </a:prstGeom>
          <a:solidFill>
            <a:srgbClr val="446FB2"/>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8" name="Rectangle 7">
            <a:extLst>
              <a:ext uri="{FF2B5EF4-FFF2-40B4-BE49-F238E27FC236}">
                <a16:creationId xmlns:a16="http://schemas.microsoft.com/office/drawing/2014/main" id="{2BD1C2EB-1654-4FEB-8F26-02AABA61165C}"/>
              </a:ext>
            </a:extLst>
          </p:cNvPr>
          <p:cNvSpPr/>
          <p:nvPr/>
        </p:nvSpPr>
        <p:spPr bwMode="auto">
          <a:xfrm>
            <a:off x="4874420" y="2805112"/>
            <a:ext cx="604837" cy="608400"/>
          </a:xfrm>
          <a:prstGeom prst="rect">
            <a:avLst/>
          </a:prstGeom>
          <a:solidFill>
            <a:srgbClr val="446FB2"/>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Tree>
    <p:extLst>
      <p:ext uri="{BB962C8B-B14F-4D97-AF65-F5344CB8AC3E}">
        <p14:creationId xmlns:p14="http://schemas.microsoft.com/office/powerpoint/2010/main" val="19580834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indent="0">
              <a:lnSpc>
                <a:spcPct val="120000"/>
              </a:lnSpc>
              <a:spcBef>
                <a:spcPts val="450"/>
              </a:spcBef>
              <a:spcAft>
                <a:spcPts val="450"/>
              </a:spcAft>
              <a:buClr>
                <a:srgbClr val="585858"/>
              </a:buClr>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3</a:t>
            </a:r>
            <a:r>
              <a:rPr lang="en-GB" sz="2400" b="1" i="0" u="none" strike="noStrike" dirty="0">
                <a:effectLst/>
              </a:rPr>
              <a:t>, Unit </a:t>
            </a:r>
            <a:r>
              <a:rPr lang="en-GB" sz="2400" b="1" dirty="0"/>
              <a:t>2</a:t>
            </a:r>
            <a:r>
              <a:rPr lang="en-GB" sz="2400" b="1" i="0" u="none" strike="noStrike" dirty="0">
                <a:effectLst/>
              </a:rPr>
              <a:t>, Learning Outcome </a:t>
            </a:r>
            <a:r>
              <a:rPr lang="en-GB" sz="2400" b="1" dirty="0"/>
              <a:t>15</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4207725767"/>
              </p:ext>
            </p:extLst>
          </p:nvPr>
        </p:nvGraphicFramePr>
        <p:xfrm>
          <a:off x="594008" y="1097546"/>
          <a:ext cx="11140162" cy="1968426"/>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394143">
                <a:tc>
                  <a:txBody>
                    <a:bodyPr/>
                    <a:lstStyle/>
                    <a:p>
                      <a:pPr algn="l"/>
                      <a:r>
                        <a:rPr lang="en-GB" sz="2000" dirty="0">
                          <a:latin typeface="Arial" panose="020B0604020202020204" pitchFamily="34" charset="0"/>
                          <a:cs typeface="Arial" panose="020B0604020202020204" pitchFamily="34" charset="0"/>
                        </a:rPr>
                        <a:t>Learning Outcome 15</a:t>
                      </a:r>
                    </a:p>
                  </a:txBody>
                  <a:tcPr anchor="ctr">
                    <a:solidFill>
                      <a:srgbClr val="327473"/>
                    </a:solidFill>
                  </a:tcPr>
                </a:tc>
                <a:extLst>
                  <a:ext uri="{0D108BD9-81ED-4DB2-BD59-A6C34878D82A}">
                    <a16:rowId xmlns:a16="http://schemas.microsoft.com/office/drawing/2014/main" val="2928509842"/>
                  </a:ext>
                </a:extLst>
              </a:tr>
              <a:tr h="1572186">
                <a:tc>
                  <a:txBody>
                    <a:bodyPr/>
                    <a:lstStyle/>
                    <a:p>
                      <a:pPr rtl="0"/>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Pupils cross the hundreds boundary when adding and subtracting any two-digit multiple of ten</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0994736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3, Unit 2, Learning Outcome 15</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descr="A picture containing graphical user interface&#10;&#10;Description automatically generated">
            <a:extLst>
              <a:ext uri="{FF2B5EF4-FFF2-40B4-BE49-F238E27FC236}">
                <a16:creationId xmlns:a16="http://schemas.microsoft.com/office/drawing/2014/main" id="{17B6E22D-9454-48B2-80A8-0FB3BD4A39CC}"/>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1.17 Composition and Calculation: 100 and bridging 100</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1752536761"/>
              </p:ext>
            </p:extLst>
          </p:nvPr>
        </p:nvGraphicFramePr>
        <p:xfrm>
          <a:off x="4514850" y="4258490"/>
          <a:ext cx="6886575" cy="93073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465365">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465365">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4:8 - 4:10</a:t>
                      </a:r>
                    </a:p>
                  </a:txBody>
                  <a:tcPr>
                    <a:solidFill>
                      <a:srgbClr val="E5F3F2"/>
                    </a:solidFill>
                  </a:tcPr>
                </a:tc>
                <a:tc>
                  <a:txBody>
                    <a:bodyPr/>
                    <a:lstStyle/>
                    <a:p>
                      <a:pPr algn="ctr"/>
                      <a:r>
                        <a:rPr lang="en-GB" sz="2000" kern="1200" dirty="0">
                          <a:solidFill>
                            <a:schemeClr val="tx1">
                              <a:lumMod val="65000"/>
                              <a:lumOff val="35000"/>
                            </a:schemeClr>
                          </a:solidFill>
                          <a:latin typeface="Arial" panose="020B0604020202020204" pitchFamily="34" charset="0"/>
                          <a:ea typeface="+mn-ea"/>
                          <a:cs typeface="Arial" panose="020B0604020202020204" pitchFamily="34" charset="0"/>
                        </a:rPr>
                        <a:t>40-45</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858002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1.17 Composition and calculation: 100 </a:t>
            </a:r>
            <a:r>
              <a:rPr lang="en-US" dirty="0"/>
              <a:t>– step 4:8</a:t>
            </a:r>
          </a:p>
        </p:txBody>
      </p:sp>
      <p:sp>
        <p:nvSpPr>
          <p:cNvPr id="6" name="TextBox 5">
            <a:extLst>
              <a:ext uri="{FF2B5EF4-FFF2-40B4-BE49-F238E27FC236}">
                <a16:creationId xmlns:a16="http://schemas.microsoft.com/office/drawing/2014/main" id="{05251D72-B297-4C45-8DA5-53A70257B975}"/>
              </a:ext>
            </a:extLst>
          </p:cNvPr>
          <p:cNvSpPr txBox="1"/>
          <p:nvPr/>
        </p:nvSpPr>
        <p:spPr bwMode="auto">
          <a:xfrm>
            <a:off x="4626448" y="1720434"/>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7</a:t>
            </a:r>
          </a:p>
        </p:txBody>
      </p:sp>
      <p:sp>
        <p:nvSpPr>
          <p:cNvPr id="7" name="TextBox 6">
            <a:extLst>
              <a:ext uri="{FF2B5EF4-FFF2-40B4-BE49-F238E27FC236}">
                <a16:creationId xmlns:a16="http://schemas.microsoft.com/office/drawing/2014/main" id="{0E062CA5-0E74-4EBD-889A-D4DDBA798BCA}"/>
              </a:ext>
            </a:extLst>
          </p:cNvPr>
          <p:cNvSpPr txBox="1"/>
          <p:nvPr/>
        </p:nvSpPr>
        <p:spPr bwMode="auto">
          <a:xfrm>
            <a:off x="4977297" y="1720434"/>
            <a:ext cx="5180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80</a:t>
            </a:r>
          </a:p>
        </p:txBody>
      </p:sp>
      <p:sp>
        <p:nvSpPr>
          <p:cNvPr id="8" name="TextBox 7">
            <a:extLst>
              <a:ext uri="{FF2B5EF4-FFF2-40B4-BE49-F238E27FC236}">
                <a16:creationId xmlns:a16="http://schemas.microsoft.com/office/drawing/2014/main" id="{B607BAD8-45DF-40CB-8576-1CE6B178B333}"/>
              </a:ext>
            </a:extLst>
          </p:cNvPr>
          <p:cNvSpPr txBox="1"/>
          <p:nvPr/>
        </p:nvSpPr>
        <p:spPr bwMode="auto">
          <a:xfrm>
            <a:off x="5630893" y="1720434"/>
            <a:ext cx="68480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E72420"/>
                </a:solidFill>
                <a:latin typeface="Myriad Pro" panose="020B0503030403020204" pitchFamily="34" charset="0"/>
                <a:ea typeface="Myriad Pro Semibold" charset="0"/>
                <a:cs typeface="Myriad Pro Semibold" charset="0"/>
              </a:rPr>
              <a:t>110</a:t>
            </a:r>
          </a:p>
        </p:txBody>
      </p:sp>
      <p:cxnSp>
        <p:nvCxnSpPr>
          <p:cNvPr id="9" name="Straight Arrow Connector 8">
            <a:extLst>
              <a:ext uri="{FF2B5EF4-FFF2-40B4-BE49-F238E27FC236}">
                <a16:creationId xmlns:a16="http://schemas.microsoft.com/office/drawing/2014/main" id="{9322BAB1-8B64-4C45-85B6-E1607793CCB6}"/>
              </a:ext>
            </a:extLst>
          </p:cNvPr>
          <p:cNvCxnSpPr>
            <a:cxnSpLocks/>
          </p:cNvCxnSpPr>
          <p:nvPr/>
        </p:nvCxnSpPr>
        <p:spPr bwMode="auto">
          <a:xfrm flipH="1">
            <a:off x="4804360" y="1437596"/>
            <a:ext cx="124304" cy="274109"/>
          </a:xfrm>
          <a:prstGeom prst="straightConnector1">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Straight Arrow Connector 9">
            <a:extLst>
              <a:ext uri="{FF2B5EF4-FFF2-40B4-BE49-F238E27FC236}">
                <a16:creationId xmlns:a16="http://schemas.microsoft.com/office/drawing/2014/main" id="{45B0DF45-8C90-4204-88DB-B9A34E447426}"/>
              </a:ext>
            </a:extLst>
          </p:cNvPr>
          <p:cNvCxnSpPr>
            <a:cxnSpLocks/>
          </p:cNvCxnSpPr>
          <p:nvPr/>
        </p:nvCxnSpPr>
        <p:spPr bwMode="auto">
          <a:xfrm>
            <a:off x="5118999" y="1437596"/>
            <a:ext cx="124304" cy="274109"/>
          </a:xfrm>
          <a:prstGeom prst="straightConnector1">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 name="Rectangle: Rounded Corners 10">
            <a:extLst>
              <a:ext uri="{FF2B5EF4-FFF2-40B4-BE49-F238E27FC236}">
                <a16:creationId xmlns:a16="http://schemas.microsoft.com/office/drawing/2014/main" id="{B0D43C98-EF43-4CD7-A575-99F04BA69573}"/>
              </a:ext>
            </a:extLst>
          </p:cNvPr>
          <p:cNvSpPr/>
          <p:nvPr/>
        </p:nvSpPr>
        <p:spPr bwMode="auto">
          <a:xfrm rot="19131593">
            <a:off x="4906206" y="1385560"/>
            <a:ext cx="1459176" cy="432789"/>
          </a:xfrm>
          <a:prstGeom prst="roundRect">
            <a:avLst>
              <a:gd name="adj" fmla="val 50000"/>
            </a:avLst>
          </a:prstGeom>
          <a:noFill/>
          <a:ln w="19050" cap="flat" cmpd="sng" algn="ctr">
            <a:solidFill>
              <a:srgbClr val="E72420"/>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2" name="TextBox 11">
            <a:extLst>
              <a:ext uri="{FF2B5EF4-FFF2-40B4-BE49-F238E27FC236}">
                <a16:creationId xmlns:a16="http://schemas.microsoft.com/office/drawing/2014/main" id="{6580C51A-BC7F-4892-B1DC-05094A57DCE2}"/>
              </a:ext>
            </a:extLst>
          </p:cNvPr>
          <p:cNvSpPr txBox="1"/>
          <p:nvPr/>
        </p:nvSpPr>
        <p:spPr bwMode="auto">
          <a:xfrm>
            <a:off x="6271158" y="1003018"/>
            <a:ext cx="123463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    117</a:t>
            </a:r>
          </a:p>
        </p:txBody>
      </p:sp>
      <p:pic>
        <p:nvPicPr>
          <p:cNvPr id="27" name="Picture 26">
            <a:extLst>
              <a:ext uri="{FF2B5EF4-FFF2-40B4-BE49-F238E27FC236}">
                <a16:creationId xmlns:a16="http://schemas.microsoft.com/office/drawing/2014/main" id="{5E3C5588-10DC-4F45-8C66-EA3BE0304AF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66000" y="3119614"/>
            <a:ext cx="157950" cy="1421544"/>
          </a:xfrm>
          <a:prstGeom prst="rect">
            <a:avLst/>
          </a:prstGeom>
        </p:spPr>
      </p:pic>
      <p:pic>
        <p:nvPicPr>
          <p:cNvPr id="28" name="Picture 27">
            <a:extLst>
              <a:ext uri="{FF2B5EF4-FFF2-40B4-BE49-F238E27FC236}">
                <a16:creationId xmlns:a16="http://schemas.microsoft.com/office/drawing/2014/main" id="{85505D22-9994-4944-BF0D-BDF89520BC9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87781" y="3119614"/>
            <a:ext cx="157950" cy="1421544"/>
          </a:xfrm>
          <a:prstGeom prst="rect">
            <a:avLst/>
          </a:prstGeom>
        </p:spPr>
      </p:pic>
      <p:pic>
        <p:nvPicPr>
          <p:cNvPr id="29" name="Picture 28">
            <a:extLst>
              <a:ext uri="{FF2B5EF4-FFF2-40B4-BE49-F238E27FC236}">
                <a16:creationId xmlns:a16="http://schemas.microsoft.com/office/drawing/2014/main" id="{B33E028E-A6B9-41B2-AC4E-A16962E18AC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09562" y="3119614"/>
            <a:ext cx="157950" cy="1421544"/>
          </a:xfrm>
          <a:prstGeom prst="rect">
            <a:avLst/>
          </a:prstGeom>
        </p:spPr>
      </p:pic>
      <p:pic>
        <p:nvPicPr>
          <p:cNvPr id="30" name="Picture 29">
            <a:extLst>
              <a:ext uri="{FF2B5EF4-FFF2-40B4-BE49-F238E27FC236}">
                <a16:creationId xmlns:a16="http://schemas.microsoft.com/office/drawing/2014/main" id="{C5EDB135-310D-4139-A22C-94BF9703263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31343" y="3119614"/>
            <a:ext cx="157950" cy="1421544"/>
          </a:xfrm>
          <a:prstGeom prst="rect">
            <a:avLst/>
          </a:prstGeom>
        </p:spPr>
      </p:pic>
      <p:pic>
        <p:nvPicPr>
          <p:cNvPr id="31" name="Picture 30">
            <a:extLst>
              <a:ext uri="{FF2B5EF4-FFF2-40B4-BE49-F238E27FC236}">
                <a16:creationId xmlns:a16="http://schemas.microsoft.com/office/drawing/2014/main" id="{75C11F95-05CE-45D0-B65E-9122C760CD5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53124" y="3119614"/>
            <a:ext cx="157950" cy="1421544"/>
          </a:xfrm>
          <a:prstGeom prst="rect">
            <a:avLst/>
          </a:prstGeom>
        </p:spPr>
      </p:pic>
      <p:pic>
        <p:nvPicPr>
          <p:cNvPr id="32" name="Picture 31">
            <a:extLst>
              <a:ext uri="{FF2B5EF4-FFF2-40B4-BE49-F238E27FC236}">
                <a16:creationId xmlns:a16="http://schemas.microsoft.com/office/drawing/2014/main" id="{72065BDC-CB36-4197-90F5-2870209F7C1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51957" y="3119614"/>
            <a:ext cx="157950" cy="1421544"/>
          </a:xfrm>
          <a:prstGeom prst="rect">
            <a:avLst/>
          </a:prstGeom>
        </p:spPr>
      </p:pic>
      <p:pic>
        <p:nvPicPr>
          <p:cNvPr id="33" name="Picture 32">
            <a:extLst>
              <a:ext uri="{FF2B5EF4-FFF2-40B4-BE49-F238E27FC236}">
                <a16:creationId xmlns:a16="http://schemas.microsoft.com/office/drawing/2014/main" id="{B3071465-6D70-4ED7-81FC-F7570BA9BC1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73738" y="3119614"/>
            <a:ext cx="157950" cy="1421544"/>
          </a:xfrm>
          <a:prstGeom prst="rect">
            <a:avLst/>
          </a:prstGeom>
        </p:spPr>
      </p:pic>
      <p:pic>
        <p:nvPicPr>
          <p:cNvPr id="34" name="Picture 33">
            <a:extLst>
              <a:ext uri="{FF2B5EF4-FFF2-40B4-BE49-F238E27FC236}">
                <a16:creationId xmlns:a16="http://schemas.microsoft.com/office/drawing/2014/main" id="{BB7D63D5-FB44-4AEC-A1D7-1DD7EE0120B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95520" y="3119614"/>
            <a:ext cx="157950" cy="1421544"/>
          </a:xfrm>
          <a:prstGeom prst="rect">
            <a:avLst/>
          </a:prstGeom>
        </p:spPr>
      </p:pic>
      <p:pic>
        <p:nvPicPr>
          <p:cNvPr id="35" name="Picture 34">
            <a:extLst>
              <a:ext uri="{FF2B5EF4-FFF2-40B4-BE49-F238E27FC236}">
                <a16:creationId xmlns:a16="http://schemas.microsoft.com/office/drawing/2014/main" id="{E8D4ADBD-1334-4552-927F-D5C7B16AF2C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62325" y="3119614"/>
            <a:ext cx="157950" cy="1421544"/>
          </a:xfrm>
          <a:prstGeom prst="rect">
            <a:avLst/>
          </a:prstGeom>
        </p:spPr>
      </p:pic>
      <p:pic>
        <p:nvPicPr>
          <p:cNvPr id="36" name="Picture 35">
            <a:extLst>
              <a:ext uri="{FF2B5EF4-FFF2-40B4-BE49-F238E27FC236}">
                <a16:creationId xmlns:a16="http://schemas.microsoft.com/office/drawing/2014/main" id="{27C3E30E-F86C-4BBC-9779-8355E6D3908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84107" y="3119614"/>
            <a:ext cx="157950" cy="1421544"/>
          </a:xfrm>
          <a:prstGeom prst="rect">
            <a:avLst/>
          </a:prstGeom>
        </p:spPr>
      </p:pic>
      <p:pic>
        <p:nvPicPr>
          <p:cNvPr id="37" name="Picture 36">
            <a:extLst>
              <a:ext uri="{FF2B5EF4-FFF2-40B4-BE49-F238E27FC236}">
                <a16:creationId xmlns:a16="http://schemas.microsoft.com/office/drawing/2014/main" id="{B7F0D2AE-597E-476C-9332-523F23F09A6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87602" y="3119614"/>
            <a:ext cx="157950" cy="1421544"/>
          </a:xfrm>
          <a:prstGeom prst="rect">
            <a:avLst/>
          </a:prstGeom>
        </p:spPr>
      </p:pic>
      <p:pic>
        <p:nvPicPr>
          <p:cNvPr id="47" name="Picture 46">
            <a:extLst>
              <a:ext uri="{FF2B5EF4-FFF2-40B4-BE49-F238E27FC236}">
                <a16:creationId xmlns:a16="http://schemas.microsoft.com/office/drawing/2014/main" id="{6EF475A2-C622-494A-AABF-A13C180AB72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37914" y="3124967"/>
            <a:ext cx="357464" cy="906130"/>
          </a:xfrm>
          <a:prstGeom prst="rect">
            <a:avLst/>
          </a:prstGeom>
        </p:spPr>
      </p:pic>
      <p:sp>
        <p:nvSpPr>
          <p:cNvPr id="50" name="TextBox 49">
            <a:extLst>
              <a:ext uri="{FF2B5EF4-FFF2-40B4-BE49-F238E27FC236}">
                <a16:creationId xmlns:a16="http://schemas.microsoft.com/office/drawing/2014/main" id="{093E8E46-D552-4EB4-B53C-6E5AF40B1FD0}"/>
              </a:ext>
            </a:extLst>
          </p:cNvPr>
          <p:cNvSpPr txBox="1"/>
          <p:nvPr/>
        </p:nvSpPr>
        <p:spPr bwMode="auto">
          <a:xfrm>
            <a:off x="4774393" y="1003018"/>
            <a:ext cx="5180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87</a:t>
            </a:r>
          </a:p>
        </p:txBody>
      </p:sp>
      <p:sp>
        <p:nvSpPr>
          <p:cNvPr id="51" name="TextBox 50">
            <a:extLst>
              <a:ext uri="{FF2B5EF4-FFF2-40B4-BE49-F238E27FC236}">
                <a16:creationId xmlns:a16="http://schemas.microsoft.com/office/drawing/2014/main" id="{14E3D39F-5873-461F-B18D-A41F0552C413}"/>
              </a:ext>
            </a:extLst>
          </p:cNvPr>
          <p:cNvSpPr txBox="1"/>
          <p:nvPr/>
        </p:nvSpPr>
        <p:spPr bwMode="auto">
          <a:xfrm>
            <a:off x="5343207" y="1003018"/>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a:t>
            </a:r>
          </a:p>
        </p:txBody>
      </p:sp>
      <p:sp>
        <p:nvSpPr>
          <p:cNvPr id="53" name="TextBox 52">
            <a:extLst>
              <a:ext uri="{FF2B5EF4-FFF2-40B4-BE49-F238E27FC236}">
                <a16:creationId xmlns:a16="http://schemas.microsoft.com/office/drawing/2014/main" id="{AFD33D30-972C-401A-8F1F-4C4BB09074BD}"/>
              </a:ext>
            </a:extLst>
          </p:cNvPr>
          <p:cNvSpPr txBox="1"/>
          <p:nvPr/>
        </p:nvSpPr>
        <p:spPr bwMode="auto">
          <a:xfrm>
            <a:off x="5785992" y="1003018"/>
            <a:ext cx="5180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30</a:t>
            </a:r>
          </a:p>
        </p:txBody>
      </p:sp>
      <p:sp>
        <p:nvSpPr>
          <p:cNvPr id="54" name="Rectangle 53">
            <a:extLst>
              <a:ext uri="{FF2B5EF4-FFF2-40B4-BE49-F238E27FC236}">
                <a16:creationId xmlns:a16="http://schemas.microsoft.com/office/drawing/2014/main" id="{03E75173-10E7-4719-9EF0-7DF016CC206D}"/>
              </a:ext>
            </a:extLst>
          </p:cNvPr>
          <p:cNvSpPr/>
          <p:nvPr/>
        </p:nvSpPr>
        <p:spPr bwMode="auto">
          <a:xfrm>
            <a:off x="6501857" y="3086101"/>
            <a:ext cx="470444" cy="964661"/>
          </a:xfrm>
          <a:prstGeom prst="rect">
            <a:avLst/>
          </a:prstGeom>
          <a:solidFill>
            <a:srgbClr val="FFFFFF">
              <a:alpha val="50196"/>
            </a:srgbClr>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55" name="Picture 54">
            <a:extLst>
              <a:ext uri="{FF2B5EF4-FFF2-40B4-BE49-F238E27FC236}">
                <a16:creationId xmlns:a16="http://schemas.microsoft.com/office/drawing/2014/main" id="{DCF1DFAA-E134-477F-9FC9-3884DAC471C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02697" y="3119614"/>
            <a:ext cx="1421544" cy="1421544"/>
          </a:xfrm>
          <a:prstGeom prst="rect">
            <a:avLst/>
          </a:prstGeom>
        </p:spPr>
      </p:pic>
    </p:spTree>
    <p:extLst>
      <p:ext uri="{BB962C8B-B14F-4D97-AF65-F5344CB8AC3E}">
        <p14:creationId xmlns:p14="http://schemas.microsoft.com/office/powerpoint/2010/main" val="11516196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nodeType="clickEffect">
                                  <p:stCondLst>
                                    <p:cond delay="0"/>
                                  </p:stCondLst>
                                  <p:childTnLst>
                                    <p:animClr clrSpc="rgb" dir="cw">
                                      <p:cBhvr override="childStyle">
                                        <p:cTn id="6" dur="1500" fill="hold"/>
                                        <p:tgtEl>
                                          <p:spTgt spid="50">
                                            <p:txEl>
                                              <p:pRg st="0" end="0"/>
                                            </p:txEl>
                                          </p:spTgt>
                                        </p:tgtEl>
                                        <p:attrNameLst>
                                          <p:attrName>style.color</p:attrName>
                                        </p:attrNameLst>
                                      </p:cBhvr>
                                      <p:to>
                                        <a:srgbClr val="E72420"/>
                                      </p:to>
                                    </p:animClr>
                                  </p:childTnLst>
                                </p:cTn>
                              </p:par>
                            </p:childTnLst>
                          </p:cTn>
                        </p:par>
                        <p:par>
                          <p:cTn id="7" fill="hold">
                            <p:stCondLst>
                              <p:cond delay="1500"/>
                            </p:stCondLst>
                            <p:childTnLst>
                              <p:par>
                                <p:cTn id="8" presetID="10" presetClass="entr" presetSubtype="0" fill="hold" nodeType="after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fade">
                                      <p:cBhvr>
                                        <p:cTn id="10" dur="500"/>
                                        <p:tgtEl>
                                          <p:spTgt spid="27"/>
                                        </p:tgtEl>
                                      </p:cBhvr>
                                    </p:animEffect>
                                  </p:childTnLst>
                                </p:cTn>
                              </p:par>
                              <p:par>
                                <p:cTn id="11" presetID="10" presetClass="entr" presetSubtype="0" fill="hold" nodeType="with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fade">
                                      <p:cBhvr>
                                        <p:cTn id="13" dur="500"/>
                                        <p:tgtEl>
                                          <p:spTgt spid="28"/>
                                        </p:tgtEl>
                                      </p:cBhvr>
                                    </p:animEffect>
                                  </p:childTnLst>
                                </p:cTn>
                              </p:par>
                              <p:par>
                                <p:cTn id="14" presetID="10" presetClass="entr" presetSubtype="0" fill="hold" nodeType="with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fade">
                                      <p:cBhvr>
                                        <p:cTn id="16" dur="500"/>
                                        <p:tgtEl>
                                          <p:spTgt spid="29"/>
                                        </p:tgtEl>
                                      </p:cBhvr>
                                    </p:animEffect>
                                  </p:childTnLst>
                                </p:cTn>
                              </p:par>
                              <p:par>
                                <p:cTn id="17" presetID="10" presetClass="entr" presetSubtype="0" fill="hold" nodeType="with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500"/>
                                        <p:tgtEl>
                                          <p:spTgt spid="30"/>
                                        </p:tgtEl>
                                      </p:cBhvr>
                                    </p:animEffect>
                                  </p:childTnLst>
                                </p:cTn>
                              </p:par>
                              <p:par>
                                <p:cTn id="20" presetID="10" presetClass="entr" presetSubtype="0" fill="hold" nodeType="with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500"/>
                                        <p:tgtEl>
                                          <p:spTgt spid="31"/>
                                        </p:tgtEl>
                                      </p:cBhvr>
                                    </p:animEffect>
                                  </p:childTnLst>
                                </p:cTn>
                              </p:par>
                              <p:par>
                                <p:cTn id="23" presetID="10" presetClass="entr" presetSubtype="0" fill="hold" nodeType="with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fade">
                                      <p:cBhvr>
                                        <p:cTn id="25" dur="500"/>
                                        <p:tgtEl>
                                          <p:spTgt spid="32"/>
                                        </p:tgtEl>
                                      </p:cBhvr>
                                    </p:animEffect>
                                  </p:childTnLst>
                                </p:cTn>
                              </p:par>
                              <p:par>
                                <p:cTn id="26" presetID="10" presetClass="entr" presetSubtype="0" fill="hold" nodeType="with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fade">
                                      <p:cBhvr>
                                        <p:cTn id="28" dur="500"/>
                                        <p:tgtEl>
                                          <p:spTgt spid="33"/>
                                        </p:tgtEl>
                                      </p:cBhvr>
                                    </p:animEffect>
                                  </p:childTnLst>
                                </p:cTn>
                              </p:par>
                              <p:par>
                                <p:cTn id="29" presetID="10" presetClass="entr" presetSubtype="0" fill="hold" nodeType="with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fade">
                                      <p:cBhvr>
                                        <p:cTn id="31" dur="500"/>
                                        <p:tgtEl>
                                          <p:spTgt spid="34"/>
                                        </p:tgtEl>
                                      </p:cBhvr>
                                    </p:animEffect>
                                  </p:childTnLst>
                                </p:cTn>
                              </p:par>
                              <p:par>
                                <p:cTn id="32" presetID="10" presetClass="entr" presetSubtype="0" fill="hold" nodeType="withEffect">
                                  <p:stCondLst>
                                    <p:cond delay="0"/>
                                  </p:stCondLst>
                                  <p:childTnLst>
                                    <p:set>
                                      <p:cBhvr>
                                        <p:cTn id="33" dur="1" fill="hold">
                                          <p:stCondLst>
                                            <p:cond delay="0"/>
                                          </p:stCondLst>
                                        </p:cTn>
                                        <p:tgtEl>
                                          <p:spTgt spid="47"/>
                                        </p:tgtEl>
                                        <p:attrNameLst>
                                          <p:attrName>style.visibility</p:attrName>
                                        </p:attrNameLst>
                                      </p:cBhvr>
                                      <p:to>
                                        <p:strVal val="visible"/>
                                      </p:to>
                                    </p:set>
                                    <p:animEffect transition="in" filter="fade">
                                      <p:cBhvr>
                                        <p:cTn id="34" dur="500"/>
                                        <p:tgtEl>
                                          <p:spTgt spid="47"/>
                                        </p:tgtEl>
                                      </p:cBhvr>
                                    </p:animEffect>
                                  </p:childTnLst>
                                </p:cTn>
                              </p:par>
                            </p:childTnLst>
                          </p:cTn>
                        </p:par>
                        <p:par>
                          <p:cTn id="35" fill="hold">
                            <p:stCondLst>
                              <p:cond delay="2000"/>
                            </p:stCondLst>
                            <p:childTnLst>
                              <p:par>
                                <p:cTn id="36" presetID="3" presetClass="emph" presetSubtype="2" fill="hold" grpId="0" nodeType="afterEffect">
                                  <p:stCondLst>
                                    <p:cond delay="250"/>
                                  </p:stCondLst>
                                  <p:childTnLst>
                                    <p:animClr clrSpc="rgb" dir="cw">
                                      <p:cBhvr override="childStyle">
                                        <p:cTn id="37" dur="1500" fill="hold"/>
                                        <p:tgtEl>
                                          <p:spTgt spid="50">
                                            <p:txEl>
                                              <p:pRg st="0" end="0"/>
                                            </p:txEl>
                                          </p:spTgt>
                                        </p:tgtEl>
                                        <p:attrNameLst>
                                          <p:attrName>style.color</p:attrName>
                                        </p:attrNameLst>
                                      </p:cBhvr>
                                      <p:to>
                                        <a:srgbClr val="000000"/>
                                      </p:to>
                                    </p:animClr>
                                  </p:childTnLst>
                                </p:cTn>
                              </p:par>
                            </p:childTnLst>
                          </p:cTn>
                        </p:par>
                      </p:childTnLst>
                    </p:cTn>
                  </p:par>
                  <p:par>
                    <p:cTn id="38" fill="hold">
                      <p:stCondLst>
                        <p:cond delay="indefinite"/>
                      </p:stCondLst>
                      <p:childTnLst>
                        <p:par>
                          <p:cTn id="39" fill="hold">
                            <p:stCondLst>
                              <p:cond delay="0"/>
                            </p:stCondLst>
                            <p:childTnLst>
                              <p:par>
                                <p:cTn id="40" presetID="3" presetClass="emph" presetSubtype="2" fill="hold" nodeType="clickEffect">
                                  <p:stCondLst>
                                    <p:cond delay="0"/>
                                  </p:stCondLst>
                                  <p:childTnLst>
                                    <p:animClr clrSpc="rgb" dir="cw">
                                      <p:cBhvr override="childStyle">
                                        <p:cTn id="41" dur="1500" fill="hold"/>
                                        <p:tgtEl>
                                          <p:spTgt spid="53">
                                            <p:txEl>
                                              <p:pRg st="0" end="0"/>
                                            </p:txEl>
                                          </p:spTgt>
                                        </p:tgtEl>
                                        <p:attrNameLst>
                                          <p:attrName>style.color</p:attrName>
                                        </p:attrNameLst>
                                      </p:cBhvr>
                                      <p:to>
                                        <a:srgbClr val="E72420"/>
                                      </p:to>
                                    </p:animClr>
                                  </p:childTnLst>
                                </p:cTn>
                              </p:par>
                            </p:childTnLst>
                          </p:cTn>
                        </p:par>
                        <p:par>
                          <p:cTn id="42" fill="hold">
                            <p:stCondLst>
                              <p:cond delay="1500"/>
                            </p:stCondLst>
                            <p:childTnLst>
                              <p:par>
                                <p:cTn id="43" presetID="10" presetClass="entr" presetSubtype="0" fill="hold" nodeType="after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fade">
                                      <p:cBhvr>
                                        <p:cTn id="45" dur="500"/>
                                        <p:tgtEl>
                                          <p:spTgt spid="35"/>
                                        </p:tgtEl>
                                      </p:cBhvr>
                                    </p:animEffect>
                                  </p:childTnLst>
                                </p:cTn>
                              </p:par>
                              <p:par>
                                <p:cTn id="46" presetID="10" presetClass="entr" presetSubtype="0" fill="hold" nodeType="withEffect">
                                  <p:stCondLst>
                                    <p:cond delay="0"/>
                                  </p:stCondLst>
                                  <p:childTnLst>
                                    <p:set>
                                      <p:cBhvr>
                                        <p:cTn id="47" dur="1" fill="hold">
                                          <p:stCondLst>
                                            <p:cond delay="0"/>
                                          </p:stCondLst>
                                        </p:cTn>
                                        <p:tgtEl>
                                          <p:spTgt spid="36"/>
                                        </p:tgtEl>
                                        <p:attrNameLst>
                                          <p:attrName>style.visibility</p:attrName>
                                        </p:attrNameLst>
                                      </p:cBhvr>
                                      <p:to>
                                        <p:strVal val="visible"/>
                                      </p:to>
                                    </p:set>
                                    <p:animEffect transition="in" filter="fade">
                                      <p:cBhvr>
                                        <p:cTn id="48" dur="500"/>
                                        <p:tgtEl>
                                          <p:spTgt spid="36"/>
                                        </p:tgtEl>
                                      </p:cBhvr>
                                    </p:animEffect>
                                  </p:childTnLst>
                                </p:cTn>
                              </p:par>
                              <p:par>
                                <p:cTn id="49" presetID="10" presetClass="entr" presetSubtype="0" fill="hold" nodeType="withEffect">
                                  <p:stCondLst>
                                    <p:cond delay="0"/>
                                  </p:stCondLst>
                                  <p:childTnLst>
                                    <p:set>
                                      <p:cBhvr>
                                        <p:cTn id="50" dur="1" fill="hold">
                                          <p:stCondLst>
                                            <p:cond delay="0"/>
                                          </p:stCondLst>
                                        </p:cTn>
                                        <p:tgtEl>
                                          <p:spTgt spid="37"/>
                                        </p:tgtEl>
                                        <p:attrNameLst>
                                          <p:attrName>style.visibility</p:attrName>
                                        </p:attrNameLst>
                                      </p:cBhvr>
                                      <p:to>
                                        <p:strVal val="visible"/>
                                      </p:to>
                                    </p:set>
                                    <p:animEffect transition="in" filter="fade">
                                      <p:cBhvr>
                                        <p:cTn id="51" dur="500"/>
                                        <p:tgtEl>
                                          <p:spTgt spid="37"/>
                                        </p:tgtEl>
                                      </p:cBhvr>
                                    </p:animEffect>
                                  </p:childTnLst>
                                </p:cTn>
                              </p:par>
                            </p:childTnLst>
                          </p:cTn>
                        </p:par>
                        <p:par>
                          <p:cTn id="52" fill="hold">
                            <p:stCondLst>
                              <p:cond delay="2000"/>
                            </p:stCondLst>
                            <p:childTnLst>
                              <p:par>
                                <p:cTn id="53" presetID="3" presetClass="emph" presetSubtype="2" fill="hold" grpId="0" nodeType="afterEffect">
                                  <p:stCondLst>
                                    <p:cond delay="250"/>
                                  </p:stCondLst>
                                  <p:childTnLst>
                                    <p:animClr clrSpc="rgb" dir="cw">
                                      <p:cBhvr override="childStyle">
                                        <p:cTn id="54" dur="1500" fill="hold"/>
                                        <p:tgtEl>
                                          <p:spTgt spid="53">
                                            <p:txEl>
                                              <p:pRg st="0" end="0"/>
                                            </p:txEl>
                                          </p:spTgt>
                                        </p:tgtEl>
                                        <p:attrNameLst>
                                          <p:attrName>style.color</p:attrName>
                                        </p:attrNameLst>
                                      </p:cBhvr>
                                      <p:to>
                                        <a:srgbClr val="000000"/>
                                      </p:to>
                                    </p:animClr>
                                  </p:childTnLst>
                                </p:cTn>
                              </p:par>
                            </p:childTnLst>
                          </p:cTn>
                        </p:par>
                      </p:childTnLst>
                    </p:cTn>
                  </p:par>
                  <p:par>
                    <p:cTn id="55" fill="hold">
                      <p:stCondLst>
                        <p:cond delay="indefinite"/>
                      </p:stCondLst>
                      <p:childTnLst>
                        <p:par>
                          <p:cTn id="56" fill="hold">
                            <p:stCondLst>
                              <p:cond delay="0"/>
                            </p:stCondLst>
                            <p:childTnLst>
                              <p:par>
                                <p:cTn id="57" presetID="22" presetClass="entr" presetSubtype="1" fill="hold" nodeType="click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wipe(up)">
                                      <p:cBhvr>
                                        <p:cTn id="59" dur="500"/>
                                        <p:tgtEl>
                                          <p:spTgt spid="9"/>
                                        </p:tgtEl>
                                      </p:cBhvr>
                                    </p:animEffect>
                                  </p:childTnLst>
                                </p:cTn>
                              </p:par>
                              <p:par>
                                <p:cTn id="60" presetID="22" presetClass="entr" presetSubtype="1" fill="hold" nodeType="withEffect">
                                  <p:stCondLst>
                                    <p:cond delay="0"/>
                                  </p:stCondLst>
                                  <p:childTnLst>
                                    <p:set>
                                      <p:cBhvr>
                                        <p:cTn id="61" dur="1" fill="hold">
                                          <p:stCondLst>
                                            <p:cond delay="0"/>
                                          </p:stCondLst>
                                        </p:cTn>
                                        <p:tgtEl>
                                          <p:spTgt spid="10"/>
                                        </p:tgtEl>
                                        <p:attrNameLst>
                                          <p:attrName>style.visibility</p:attrName>
                                        </p:attrNameLst>
                                      </p:cBhvr>
                                      <p:to>
                                        <p:strVal val="visible"/>
                                      </p:to>
                                    </p:set>
                                    <p:animEffect transition="in" filter="wipe(up)">
                                      <p:cBhvr>
                                        <p:cTn id="62" dur="500"/>
                                        <p:tgtEl>
                                          <p:spTgt spid="10"/>
                                        </p:tgtEl>
                                      </p:cBhvr>
                                    </p:animEffect>
                                  </p:childTnLst>
                                </p:cTn>
                              </p:par>
                            </p:childTnLst>
                          </p:cTn>
                        </p:par>
                        <p:par>
                          <p:cTn id="63" fill="hold">
                            <p:stCondLst>
                              <p:cond delay="500"/>
                            </p:stCondLst>
                            <p:childTnLst>
                              <p:par>
                                <p:cTn id="64" presetID="10" presetClass="entr" presetSubtype="0" fill="hold" grpId="0" nodeType="afterEffect">
                                  <p:stCondLst>
                                    <p:cond delay="0"/>
                                  </p:stCondLst>
                                  <p:childTnLst>
                                    <p:set>
                                      <p:cBhvr>
                                        <p:cTn id="65" dur="1" fill="hold">
                                          <p:stCondLst>
                                            <p:cond delay="0"/>
                                          </p:stCondLst>
                                        </p:cTn>
                                        <p:tgtEl>
                                          <p:spTgt spid="6"/>
                                        </p:tgtEl>
                                        <p:attrNameLst>
                                          <p:attrName>style.visibility</p:attrName>
                                        </p:attrNameLst>
                                      </p:cBhvr>
                                      <p:to>
                                        <p:strVal val="visible"/>
                                      </p:to>
                                    </p:set>
                                    <p:animEffect transition="in" filter="fade">
                                      <p:cBhvr>
                                        <p:cTn id="66" dur="500"/>
                                        <p:tgtEl>
                                          <p:spTgt spid="6"/>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7"/>
                                        </p:tgtEl>
                                        <p:attrNameLst>
                                          <p:attrName>style.visibility</p:attrName>
                                        </p:attrNameLst>
                                      </p:cBhvr>
                                      <p:to>
                                        <p:strVal val="visible"/>
                                      </p:to>
                                    </p:set>
                                    <p:animEffect transition="in" filter="fade">
                                      <p:cBhvr>
                                        <p:cTn id="69" dur="500"/>
                                        <p:tgtEl>
                                          <p:spTgt spid="7"/>
                                        </p:tgtEl>
                                      </p:cBhvr>
                                    </p:animEffect>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grpId="0" nodeType="clickEffect">
                                  <p:stCondLst>
                                    <p:cond delay="0"/>
                                  </p:stCondLst>
                                  <p:childTnLst>
                                    <p:set>
                                      <p:cBhvr>
                                        <p:cTn id="73" dur="1" fill="hold">
                                          <p:stCondLst>
                                            <p:cond delay="0"/>
                                          </p:stCondLst>
                                        </p:cTn>
                                        <p:tgtEl>
                                          <p:spTgt spid="54"/>
                                        </p:tgtEl>
                                        <p:attrNameLst>
                                          <p:attrName>style.visibility</p:attrName>
                                        </p:attrNameLst>
                                      </p:cBhvr>
                                      <p:to>
                                        <p:strVal val="visible"/>
                                      </p:to>
                                    </p:set>
                                    <p:animEffect transition="in" filter="fade">
                                      <p:cBhvr>
                                        <p:cTn id="74" dur="500"/>
                                        <p:tgtEl>
                                          <p:spTgt spid="54"/>
                                        </p:tgtEl>
                                      </p:cBhvr>
                                    </p:animEffect>
                                  </p:childTnLst>
                                </p:cTn>
                              </p:par>
                            </p:childTnLst>
                          </p:cTn>
                        </p:par>
                        <p:par>
                          <p:cTn id="75" fill="hold">
                            <p:stCondLst>
                              <p:cond delay="500"/>
                            </p:stCondLst>
                            <p:childTnLst>
                              <p:par>
                                <p:cTn id="76" presetID="35" presetClass="path" presetSubtype="0" accel="50000" fill="hold" nodeType="afterEffect">
                                  <p:stCondLst>
                                    <p:cond delay="0"/>
                                  </p:stCondLst>
                                  <p:childTnLst>
                                    <p:animMotion origin="layout" path="M 0.00156 -4.81481E-6 L -0.20729 -4.81481E-6 " pathEditMode="relative" rAng="0" ptsTypes="AA">
                                      <p:cBhvr>
                                        <p:cTn id="77" dur="2000" fill="hold"/>
                                        <p:tgtEl>
                                          <p:spTgt spid="35"/>
                                        </p:tgtEl>
                                        <p:attrNameLst>
                                          <p:attrName>ppt_x</p:attrName>
                                          <p:attrName>ppt_y</p:attrName>
                                        </p:attrNameLst>
                                      </p:cBhvr>
                                      <p:rCtr x="-10443" y="0"/>
                                    </p:animMotion>
                                  </p:childTnLst>
                                </p:cTn>
                              </p:par>
                              <p:par>
                                <p:cTn id="78" presetID="35" presetClass="path" presetSubtype="0" accel="50000" fill="hold" nodeType="withEffect">
                                  <p:stCondLst>
                                    <p:cond delay="0"/>
                                  </p:stCondLst>
                                  <p:childTnLst>
                                    <p:animMotion origin="layout" path="M 0.00156 -4.81481E-6 L -0.20573 -4.81481E-6 " pathEditMode="relative" rAng="0" ptsTypes="AA">
                                      <p:cBhvr>
                                        <p:cTn id="79" dur="2000" fill="hold"/>
                                        <p:tgtEl>
                                          <p:spTgt spid="36"/>
                                        </p:tgtEl>
                                        <p:attrNameLst>
                                          <p:attrName>ppt_x</p:attrName>
                                          <p:attrName>ppt_y</p:attrName>
                                        </p:attrNameLst>
                                      </p:cBhvr>
                                      <p:rCtr x="-10365" y="0"/>
                                    </p:animMotion>
                                  </p:childTnLst>
                                </p:cTn>
                              </p:par>
                            </p:childTnLst>
                          </p:cTn>
                        </p:par>
                      </p:childTnLst>
                    </p:cTn>
                  </p:par>
                  <p:par>
                    <p:cTn id="80" fill="hold">
                      <p:stCondLst>
                        <p:cond delay="indefinite"/>
                      </p:stCondLst>
                      <p:childTnLst>
                        <p:par>
                          <p:cTn id="81" fill="hold">
                            <p:stCondLst>
                              <p:cond delay="0"/>
                            </p:stCondLst>
                            <p:childTnLst>
                              <p:par>
                                <p:cTn id="82" presetID="10" presetClass="exit" presetSubtype="0" fill="hold" nodeType="clickEffect">
                                  <p:stCondLst>
                                    <p:cond delay="0"/>
                                  </p:stCondLst>
                                  <p:childTnLst>
                                    <p:animEffect transition="out" filter="fade">
                                      <p:cBhvr>
                                        <p:cTn id="83" dur="500"/>
                                        <p:tgtEl>
                                          <p:spTgt spid="27"/>
                                        </p:tgtEl>
                                      </p:cBhvr>
                                    </p:animEffect>
                                    <p:set>
                                      <p:cBhvr>
                                        <p:cTn id="84" dur="1" fill="hold">
                                          <p:stCondLst>
                                            <p:cond delay="499"/>
                                          </p:stCondLst>
                                        </p:cTn>
                                        <p:tgtEl>
                                          <p:spTgt spid="27"/>
                                        </p:tgtEl>
                                        <p:attrNameLst>
                                          <p:attrName>style.visibility</p:attrName>
                                        </p:attrNameLst>
                                      </p:cBhvr>
                                      <p:to>
                                        <p:strVal val="hidden"/>
                                      </p:to>
                                    </p:set>
                                  </p:childTnLst>
                                </p:cTn>
                              </p:par>
                              <p:par>
                                <p:cTn id="85" presetID="10" presetClass="exit" presetSubtype="0" fill="hold" nodeType="withEffect">
                                  <p:stCondLst>
                                    <p:cond delay="0"/>
                                  </p:stCondLst>
                                  <p:childTnLst>
                                    <p:animEffect transition="out" filter="fade">
                                      <p:cBhvr>
                                        <p:cTn id="86" dur="500"/>
                                        <p:tgtEl>
                                          <p:spTgt spid="28"/>
                                        </p:tgtEl>
                                      </p:cBhvr>
                                    </p:animEffect>
                                    <p:set>
                                      <p:cBhvr>
                                        <p:cTn id="87" dur="1" fill="hold">
                                          <p:stCondLst>
                                            <p:cond delay="499"/>
                                          </p:stCondLst>
                                        </p:cTn>
                                        <p:tgtEl>
                                          <p:spTgt spid="28"/>
                                        </p:tgtEl>
                                        <p:attrNameLst>
                                          <p:attrName>style.visibility</p:attrName>
                                        </p:attrNameLst>
                                      </p:cBhvr>
                                      <p:to>
                                        <p:strVal val="hidden"/>
                                      </p:to>
                                    </p:set>
                                  </p:childTnLst>
                                </p:cTn>
                              </p:par>
                              <p:par>
                                <p:cTn id="88" presetID="10" presetClass="exit" presetSubtype="0" fill="hold" nodeType="withEffect">
                                  <p:stCondLst>
                                    <p:cond delay="0"/>
                                  </p:stCondLst>
                                  <p:childTnLst>
                                    <p:animEffect transition="out" filter="fade">
                                      <p:cBhvr>
                                        <p:cTn id="89" dur="500"/>
                                        <p:tgtEl>
                                          <p:spTgt spid="29"/>
                                        </p:tgtEl>
                                      </p:cBhvr>
                                    </p:animEffect>
                                    <p:set>
                                      <p:cBhvr>
                                        <p:cTn id="90" dur="1" fill="hold">
                                          <p:stCondLst>
                                            <p:cond delay="499"/>
                                          </p:stCondLst>
                                        </p:cTn>
                                        <p:tgtEl>
                                          <p:spTgt spid="29"/>
                                        </p:tgtEl>
                                        <p:attrNameLst>
                                          <p:attrName>style.visibility</p:attrName>
                                        </p:attrNameLst>
                                      </p:cBhvr>
                                      <p:to>
                                        <p:strVal val="hidden"/>
                                      </p:to>
                                    </p:set>
                                  </p:childTnLst>
                                </p:cTn>
                              </p:par>
                              <p:par>
                                <p:cTn id="91" presetID="10" presetClass="exit" presetSubtype="0" fill="hold" nodeType="withEffect">
                                  <p:stCondLst>
                                    <p:cond delay="0"/>
                                  </p:stCondLst>
                                  <p:childTnLst>
                                    <p:animEffect transition="out" filter="fade">
                                      <p:cBhvr>
                                        <p:cTn id="92" dur="500"/>
                                        <p:tgtEl>
                                          <p:spTgt spid="30"/>
                                        </p:tgtEl>
                                      </p:cBhvr>
                                    </p:animEffect>
                                    <p:set>
                                      <p:cBhvr>
                                        <p:cTn id="93" dur="1" fill="hold">
                                          <p:stCondLst>
                                            <p:cond delay="499"/>
                                          </p:stCondLst>
                                        </p:cTn>
                                        <p:tgtEl>
                                          <p:spTgt spid="30"/>
                                        </p:tgtEl>
                                        <p:attrNameLst>
                                          <p:attrName>style.visibility</p:attrName>
                                        </p:attrNameLst>
                                      </p:cBhvr>
                                      <p:to>
                                        <p:strVal val="hidden"/>
                                      </p:to>
                                    </p:set>
                                  </p:childTnLst>
                                </p:cTn>
                              </p:par>
                              <p:par>
                                <p:cTn id="94" presetID="10" presetClass="exit" presetSubtype="0" fill="hold" nodeType="withEffect">
                                  <p:stCondLst>
                                    <p:cond delay="0"/>
                                  </p:stCondLst>
                                  <p:childTnLst>
                                    <p:animEffect transition="out" filter="fade">
                                      <p:cBhvr>
                                        <p:cTn id="95" dur="500"/>
                                        <p:tgtEl>
                                          <p:spTgt spid="31"/>
                                        </p:tgtEl>
                                      </p:cBhvr>
                                    </p:animEffect>
                                    <p:set>
                                      <p:cBhvr>
                                        <p:cTn id="96" dur="1" fill="hold">
                                          <p:stCondLst>
                                            <p:cond delay="499"/>
                                          </p:stCondLst>
                                        </p:cTn>
                                        <p:tgtEl>
                                          <p:spTgt spid="31"/>
                                        </p:tgtEl>
                                        <p:attrNameLst>
                                          <p:attrName>style.visibility</p:attrName>
                                        </p:attrNameLst>
                                      </p:cBhvr>
                                      <p:to>
                                        <p:strVal val="hidden"/>
                                      </p:to>
                                    </p:set>
                                  </p:childTnLst>
                                </p:cTn>
                              </p:par>
                              <p:par>
                                <p:cTn id="97" presetID="10" presetClass="exit" presetSubtype="0" fill="hold" nodeType="withEffect">
                                  <p:stCondLst>
                                    <p:cond delay="0"/>
                                  </p:stCondLst>
                                  <p:childTnLst>
                                    <p:animEffect transition="out" filter="fade">
                                      <p:cBhvr>
                                        <p:cTn id="98" dur="500"/>
                                        <p:tgtEl>
                                          <p:spTgt spid="32"/>
                                        </p:tgtEl>
                                      </p:cBhvr>
                                    </p:animEffect>
                                    <p:set>
                                      <p:cBhvr>
                                        <p:cTn id="99" dur="1" fill="hold">
                                          <p:stCondLst>
                                            <p:cond delay="499"/>
                                          </p:stCondLst>
                                        </p:cTn>
                                        <p:tgtEl>
                                          <p:spTgt spid="32"/>
                                        </p:tgtEl>
                                        <p:attrNameLst>
                                          <p:attrName>style.visibility</p:attrName>
                                        </p:attrNameLst>
                                      </p:cBhvr>
                                      <p:to>
                                        <p:strVal val="hidden"/>
                                      </p:to>
                                    </p:set>
                                  </p:childTnLst>
                                </p:cTn>
                              </p:par>
                              <p:par>
                                <p:cTn id="100" presetID="10" presetClass="exit" presetSubtype="0" fill="hold" nodeType="withEffect">
                                  <p:stCondLst>
                                    <p:cond delay="0"/>
                                  </p:stCondLst>
                                  <p:childTnLst>
                                    <p:animEffect transition="out" filter="fade">
                                      <p:cBhvr>
                                        <p:cTn id="101" dur="500"/>
                                        <p:tgtEl>
                                          <p:spTgt spid="33"/>
                                        </p:tgtEl>
                                      </p:cBhvr>
                                    </p:animEffect>
                                    <p:set>
                                      <p:cBhvr>
                                        <p:cTn id="102" dur="1" fill="hold">
                                          <p:stCondLst>
                                            <p:cond delay="499"/>
                                          </p:stCondLst>
                                        </p:cTn>
                                        <p:tgtEl>
                                          <p:spTgt spid="33"/>
                                        </p:tgtEl>
                                        <p:attrNameLst>
                                          <p:attrName>style.visibility</p:attrName>
                                        </p:attrNameLst>
                                      </p:cBhvr>
                                      <p:to>
                                        <p:strVal val="hidden"/>
                                      </p:to>
                                    </p:set>
                                  </p:childTnLst>
                                </p:cTn>
                              </p:par>
                              <p:par>
                                <p:cTn id="103" presetID="10" presetClass="exit" presetSubtype="0" fill="hold" nodeType="withEffect">
                                  <p:stCondLst>
                                    <p:cond delay="0"/>
                                  </p:stCondLst>
                                  <p:childTnLst>
                                    <p:animEffect transition="out" filter="fade">
                                      <p:cBhvr>
                                        <p:cTn id="104" dur="500"/>
                                        <p:tgtEl>
                                          <p:spTgt spid="34"/>
                                        </p:tgtEl>
                                      </p:cBhvr>
                                    </p:animEffect>
                                    <p:set>
                                      <p:cBhvr>
                                        <p:cTn id="105" dur="1" fill="hold">
                                          <p:stCondLst>
                                            <p:cond delay="499"/>
                                          </p:stCondLst>
                                        </p:cTn>
                                        <p:tgtEl>
                                          <p:spTgt spid="34"/>
                                        </p:tgtEl>
                                        <p:attrNameLst>
                                          <p:attrName>style.visibility</p:attrName>
                                        </p:attrNameLst>
                                      </p:cBhvr>
                                      <p:to>
                                        <p:strVal val="hidden"/>
                                      </p:to>
                                    </p:set>
                                  </p:childTnLst>
                                </p:cTn>
                              </p:par>
                              <p:par>
                                <p:cTn id="106" presetID="10" presetClass="exit" presetSubtype="0" fill="hold" nodeType="withEffect">
                                  <p:stCondLst>
                                    <p:cond delay="0"/>
                                  </p:stCondLst>
                                  <p:childTnLst>
                                    <p:animEffect transition="out" filter="fade">
                                      <p:cBhvr>
                                        <p:cTn id="107" dur="500"/>
                                        <p:tgtEl>
                                          <p:spTgt spid="35"/>
                                        </p:tgtEl>
                                      </p:cBhvr>
                                    </p:animEffect>
                                    <p:set>
                                      <p:cBhvr>
                                        <p:cTn id="108" dur="1" fill="hold">
                                          <p:stCondLst>
                                            <p:cond delay="499"/>
                                          </p:stCondLst>
                                        </p:cTn>
                                        <p:tgtEl>
                                          <p:spTgt spid="35"/>
                                        </p:tgtEl>
                                        <p:attrNameLst>
                                          <p:attrName>style.visibility</p:attrName>
                                        </p:attrNameLst>
                                      </p:cBhvr>
                                      <p:to>
                                        <p:strVal val="hidden"/>
                                      </p:to>
                                    </p:set>
                                  </p:childTnLst>
                                </p:cTn>
                              </p:par>
                              <p:par>
                                <p:cTn id="109" presetID="10" presetClass="exit" presetSubtype="0" fill="hold" nodeType="withEffect">
                                  <p:stCondLst>
                                    <p:cond delay="0"/>
                                  </p:stCondLst>
                                  <p:childTnLst>
                                    <p:animEffect transition="out" filter="fade">
                                      <p:cBhvr>
                                        <p:cTn id="110" dur="500"/>
                                        <p:tgtEl>
                                          <p:spTgt spid="36"/>
                                        </p:tgtEl>
                                      </p:cBhvr>
                                    </p:animEffect>
                                    <p:set>
                                      <p:cBhvr>
                                        <p:cTn id="111" dur="1" fill="hold">
                                          <p:stCondLst>
                                            <p:cond delay="499"/>
                                          </p:stCondLst>
                                        </p:cTn>
                                        <p:tgtEl>
                                          <p:spTgt spid="36"/>
                                        </p:tgtEl>
                                        <p:attrNameLst>
                                          <p:attrName>style.visibility</p:attrName>
                                        </p:attrNameLst>
                                      </p:cBhvr>
                                      <p:to>
                                        <p:strVal val="hidden"/>
                                      </p:to>
                                    </p:set>
                                  </p:childTnLst>
                                </p:cTn>
                              </p:par>
                              <p:par>
                                <p:cTn id="112" presetID="10" presetClass="entr" presetSubtype="0" fill="hold" nodeType="withEffect">
                                  <p:stCondLst>
                                    <p:cond delay="250"/>
                                  </p:stCondLst>
                                  <p:childTnLst>
                                    <p:set>
                                      <p:cBhvr>
                                        <p:cTn id="113" dur="1" fill="hold">
                                          <p:stCondLst>
                                            <p:cond delay="0"/>
                                          </p:stCondLst>
                                        </p:cTn>
                                        <p:tgtEl>
                                          <p:spTgt spid="55"/>
                                        </p:tgtEl>
                                        <p:attrNameLst>
                                          <p:attrName>style.visibility</p:attrName>
                                        </p:attrNameLst>
                                      </p:cBhvr>
                                      <p:to>
                                        <p:strVal val="visible"/>
                                      </p:to>
                                    </p:set>
                                    <p:animEffect transition="in" filter="fade">
                                      <p:cBhvr>
                                        <p:cTn id="114" dur="500"/>
                                        <p:tgtEl>
                                          <p:spTgt spid="55"/>
                                        </p:tgtEl>
                                      </p:cBhvr>
                                    </p:animEffect>
                                  </p:childTnLst>
                                </p:cTn>
                              </p:par>
                            </p:childTnLst>
                          </p:cTn>
                        </p:par>
                      </p:childTnLst>
                    </p:cTn>
                  </p:par>
                  <p:par>
                    <p:cTn id="115" fill="hold">
                      <p:stCondLst>
                        <p:cond delay="indefinite"/>
                      </p:stCondLst>
                      <p:childTnLst>
                        <p:par>
                          <p:cTn id="116" fill="hold">
                            <p:stCondLst>
                              <p:cond delay="0"/>
                            </p:stCondLst>
                            <p:childTnLst>
                              <p:par>
                                <p:cTn id="117" presetID="35" presetClass="path" presetSubtype="0" accel="50000" decel="50000" fill="hold" nodeType="clickEffect">
                                  <p:stCondLst>
                                    <p:cond delay="0"/>
                                  </p:stCondLst>
                                  <p:childTnLst>
                                    <p:animMotion origin="layout" path="M -3.95833E-6 2.59259E-6 L -0.22721 -4.81481E-6 " pathEditMode="relative" rAng="0" ptsTypes="AA">
                                      <p:cBhvr>
                                        <p:cTn id="118" dur="2000" fill="hold"/>
                                        <p:tgtEl>
                                          <p:spTgt spid="37"/>
                                        </p:tgtEl>
                                        <p:attrNameLst>
                                          <p:attrName>ppt_x</p:attrName>
                                          <p:attrName>ppt_y</p:attrName>
                                        </p:attrNameLst>
                                      </p:cBhvr>
                                      <p:rCtr x="-11693" y="-255"/>
                                    </p:animMotion>
                                  </p:childTnLst>
                                </p:cTn>
                              </p:par>
                            </p:childTnLst>
                          </p:cTn>
                        </p:par>
                      </p:childTnLst>
                    </p:cTn>
                  </p:par>
                  <p:par>
                    <p:cTn id="119" fill="hold">
                      <p:stCondLst>
                        <p:cond delay="indefinite"/>
                      </p:stCondLst>
                      <p:childTnLst>
                        <p:par>
                          <p:cTn id="120" fill="hold">
                            <p:stCondLst>
                              <p:cond delay="0"/>
                            </p:stCondLst>
                            <p:childTnLst>
                              <p:par>
                                <p:cTn id="121" presetID="10" presetClass="entr" presetSubtype="0" fill="hold" grpId="0" nodeType="clickEffect">
                                  <p:stCondLst>
                                    <p:cond delay="0"/>
                                  </p:stCondLst>
                                  <p:childTnLst>
                                    <p:set>
                                      <p:cBhvr>
                                        <p:cTn id="122" dur="1" fill="hold">
                                          <p:stCondLst>
                                            <p:cond delay="0"/>
                                          </p:stCondLst>
                                        </p:cTn>
                                        <p:tgtEl>
                                          <p:spTgt spid="11"/>
                                        </p:tgtEl>
                                        <p:attrNameLst>
                                          <p:attrName>style.visibility</p:attrName>
                                        </p:attrNameLst>
                                      </p:cBhvr>
                                      <p:to>
                                        <p:strVal val="visible"/>
                                      </p:to>
                                    </p:set>
                                    <p:animEffect transition="in" filter="fade">
                                      <p:cBhvr>
                                        <p:cTn id="123" dur="500"/>
                                        <p:tgtEl>
                                          <p:spTgt spid="11"/>
                                        </p:tgtEl>
                                      </p:cBhvr>
                                    </p:animEffect>
                                  </p:childTnLst>
                                </p:cTn>
                              </p:par>
                            </p:childTnLst>
                          </p:cTn>
                        </p:par>
                        <p:par>
                          <p:cTn id="124" fill="hold">
                            <p:stCondLst>
                              <p:cond delay="500"/>
                            </p:stCondLst>
                            <p:childTnLst>
                              <p:par>
                                <p:cTn id="125" presetID="10" presetClass="entr" presetSubtype="0" fill="hold" grpId="0" nodeType="afterEffect">
                                  <p:stCondLst>
                                    <p:cond delay="0"/>
                                  </p:stCondLst>
                                  <p:childTnLst>
                                    <p:set>
                                      <p:cBhvr>
                                        <p:cTn id="126" dur="1" fill="hold">
                                          <p:stCondLst>
                                            <p:cond delay="0"/>
                                          </p:stCondLst>
                                        </p:cTn>
                                        <p:tgtEl>
                                          <p:spTgt spid="8"/>
                                        </p:tgtEl>
                                        <p:attrNameLst>
                                          <p:attrName>style.visibility</p:attrName>
                                        </p:attrNameLst>
                                      </p:cBhvr>
                                      <p:to>
                                        <p:strVal val="visible"/>
                                      </p:to>
                                    </p:set>
                                    <p:animEffect transition="in" filter="fade">
                                      <p:cBhvr>
                                        <p:cTn id="127" dur="500"/>
                                        <p:tgtEl>
                                          <p:spTgt spid="8"/>
                                        </p:tgtEl>
                                      </p:cBhvr>
                                    </p:animEffect>
                                  </p:childTnLst>
                                </p:cTn>
                              </p:par>
                            </p:childTnLst>
                          </p:cTn>
                        </p:par>
                      </p:childTnLst>
                    </p:cTn>
                  </p:par>
                  <p:par>
                    <p:cTn id="128" fill="hold">
                      <p:stCondLst>
                        <p:cond delay="indefinite"/>
                      </p:stCondLst>
                      <p:childTnLst>
                        <p:par>
                          <p:cTn id="129" fill="hold">
                            <p:stCondLst>
                              <p:cond delay="0"/>
                            </p:stCondLst>
                            <p:childTnLst>
                              <p:par>
                                <p:cTn id="130" presetID="10" presetClass="exit" presetSubtype="0" fill="hold" grpId="1" nodeType="clickEffect">
                                  <p:stCondLst>
                                    <p:cond delay="0"/>
                                  </p:stCondLst>
                                  <p:childTnLst>
                                    <p:animEffect transition="out" filter="fade">
                                      <p:cBhvr>
                                        <p:cTn id="131" dur="500"/>
                                        <p:tgtEl>
                                          <p:spTgt spid="54"/>
                                        </p:tgtEl>
                                      </p:cBhvr>
                                    </p:animEffect>
                                    <p:set>
                                      <p:cBhvr>
                                        <p:cTn id="132" dur="1" fill="hold">
                                          <p:stCondLst>
                                            <p:cond delay="499"/>
                                          </p:stCondLst>
                                        </p:cTn>
                                        <p:tgtEl>
                                          <p:spTgt spid="54"/>
                                        </p:tgtEl>
                                        <p:attrNameLst>
                                          <p:attrName>style.visibility</p:attrName>
                                        </p:attrNameLst>
                                      </p:cBhvr>
                                      <p:to>
                                        <p:strVal val="hidden"/>
                                      </p:to>
                                    </p:set>
                                  </p:childTnLst>
                                </p:cTn>
                              </p:par>
                            </p:childTnLst>
                          </p:cTn>
                        </p:par>
                      </p:childTnLst>
                    </p:cTn>
                  </p:par>
                  <p:par>
                    <p:cTn id="133" fill="hold">
                      <p:stCondLst>
                        <p:cond delay="indefinite"/>
                      </p:stCondLst>
                      <p:childTnLst>
                        <p:par>
                          <p:cTn id="134" fill="hold">
                            <p:stCondLst>
                              <p:cond delay="0"/>
                            </p:stCondLst>
                            <p:childTnLst>
                              <p:par>
                                <p:cTn id="135" presetID="10" presetClass="entr" presetSubtype="0" fill="hold" grpId="0" nodeType="clickEffect">
                                  <p:stCondLst>
                                    <p:cond delay="0"/>
                                  </p:stCondLst>
                                  <p:childTnLst>
                                    <p:set>
                                      <p:cBhvr>
                                        <p:cTn id="136" dur="1" fill="hold">
                                          <p:stCondLst>
                                            <p:cond delay="0"/>
                                          </p:stCondLst>
                                        </p:cTn>
                                        <p:tgtEl>
                                          <p:spTgt spid="12"/>
                                        </p:tgtEl>
                                        <p:attrNameLst>
                                          <p:attrName>style.visibility</p:attrName>
                                        </p:attrNameLst>
                                      </p:cBhvr>
                                      <p:to>
                                        <p:strVal val="visible"/>
                                      </p:to>
                                    </p:set>
                                    <p:animEffect transition="in" filter="fade">
                                      <p:cBhvr>
                                        <p:cTn id="13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1" grpId="0" animBg="1"/>
      <p:bldP spid="12" grpId="0"/>
      <p:bldP spid="50" grpId="0" build="allAtOnce"/>
      <p:bldP spid="53" grpId="0" build="allAtOnce"/>
      <p:bldP spid="54" grpId="0" animBg="1"/>
      <p:bldP spid="54" grpId="1" animBg="1"/>
    </p:bld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 1.17 Composition and calculation: 100 </a:t>
            </a:r>
            <a:r>
              <a:rPr lang="en-US" dirty="0"/>
              <a:t>– step 4:9</a:t>
            </a:r>
          </a:p>
        </p:txBody>
      </p:sp>
      <p:sp>
        <p:nvSpPr>
          <p:cNvPr id="3" name="TextBox 2">
            <a:extLst>
              <a:ext uri="{FF2B5EF4-FFF2-40B4-BE49-F238E27FC236}">
                <a16:creationId xmlns:a16="http://schemas.microsoft.com/office/drawing/2014/main" id="{6423E673-0722-49C9-9217-F0E905F67CD7}"/>
              </a:ext>
            </a:extLst>
          </p:cNvPr>
          <p:cNvSpPr txBox="1"/>
          <p:nvPr/>
        </p:nvSpPr>
        <p:spPr bwMode="auto">
          <a:xfrm>
            <a:off x="4705823" y="1720434"/>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6</a:t>
            </a:r>
          </a:p>
        </p:txBody>
      </p:sp>
      <p:sp>
        <p:nvSpPr>
          <p:cNvPr id="4" name="TextBox 3">
            <a:extLst>
              <a:ext uri="{FF2B5EF4-FFF2-40B4-BE49-F238E27FC236}">
                <a16:creationId xmlns:a16="http://schemas.microsoft.com/office/drawing/2014/main" id="{C40885AE-27A4-4EFE-B6A3-D1F8FDEF666C}"/>
              </a:ext>
            </a:extLst>
          </p:cNvPr>
          <p:cNvSpPr txBox="1"/>
          <p:nvPr/>
        </p:nvSpPr>
        <p:spPr bwMode="auto">
          <a:xfrm>
            <a:off x="4979665" y="1720434"/>
            <a:ext cx="68480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120</a:t>
            </a:r>
          </a:p>
        </p:txBody>
      </p:sp>
      <p:sp>
        <p:nvSpPr>
          <p:cNvPr id="5" name="TextBox 4">
            <a:extLst>
              <a:ext uri="{FF2B5EF4-FFF2-40B4-BE49-F238E27FC236}">
                <a16:creationId xmlns:a16="http://schemas.microsoft.com/office/drawing/2014/main" id="{2A983B8F-1A7A-496C-8F76-C3CB59D987E5}"/>
              </a:ext>
            </a:extLst>
          </p:cNvPr>
          <p:cNvSpPr txBox="1"/>
          <p:nvPr/>
        </p:nvSpPr>
        <p:spPr bwMode="auto">
          <a:xfrm>
            <a:off x="5916166" y="1725541"/>
            <a:ext cx="5180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E72420"/>
                </a:solidFill>
                <a:latin typeface="Myriad Pro" panose="020B0503030403020204" pitchFamily="34" charset="0"/>
                <a:ea typeface="Myriad Pro Semibold" charset="0"/>
                <a:cs typeface="Myriad Pro Semibold" charset="0"/>
              </a:rPr>
              <a:t>50</a:t>
            </a:r>
          </a:p>
        </p:txBody>
      </p:sp>
      <p:cxnSp>
        <p:nvCxnSpPr>
          <p:cNvPr id="6" name="Straight Arrow Connector 5">
            <a:extLst>
              <a:ext uri="{FF2B5EF4-FFF2-40B4-BE49-F238E27FC236}">
                <a16:creationId xmlns:a16="http://schemas.microsoft.com/office/drawing/2014/main" id="{070E4EEE-7858-4315-8276-D5B8BC7B913E}"/>
              </a:ext>
            </a:extLst>
          </p:cNvPr>
          <p:cNvCxnSpPr>
            <a:cxnSpLocks/>
          </p:cNvCxnSpPr>
          <p:nvPr/>
        </p:nvCxnSpPr>
        <p:spPr bwMode="auto">
          <a:xfrm flipH="1">
            <a:off x="4890085" y="1437596"/>
            <a:ext cx="124304" cy="274109"/>
          </a:xfrm>
          <a:prstGeom prst="straightConnector1">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 name="Straight Arrow Connector 6">
            <a:extLst>
              <a:ext uri="{FF2B5EF4-FFF2-40B4-BE49-F238E27FC236}">
                <a16:creationId xmlns:a16="http://schemas.microsoft.com/office/drawing/2014/main" id="{7AC619CE-4BF5-4C31-BEBD-26C67CD5C5EA}"/>
              </a:ext>
            </a:extLst>
          </p:cNvPr>
          <p:cNvCxnSpPr>
            <a:cxnSpLocks/>
          </p:cNvCxnSpPr>
          <p:nvPr/>
        </p:nvCxnSpPr>
        <p:spPr bwMode="auto">
          <a:xfrm>
            <a:off x="5204724" y="1437596"/>
            <a:ext cx="124304" cy="274109"/>
          </a:xfrm>
          <a:prstGeom prst="straightConnector1">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 name="Rectangle: Rounded Corners 7">
            <a:extLst>
              <a:ext uri="{FF2B5EF4-FFF2-40B4-BE49-F238E27FC236}">
                <a16:creationId xmlns:a16="http://schemas.microsoft.com/office/drawing/2014/main" id="{720ECC3F-37AD-48F4-B2CA-DF6C2586E51C}"/>
              </a:ext>
            </a:extLst>
          </p:cNvPr>
          <p:cNvSpPr/>
          <p:nvPr/>
        </p:nvSpPr>
        <p:spPr bwMode="auto">
          <a:xfrm rot="19299975">
            <a:off x="4938433" y="1387918"/>
            <a:ext cx="1607816" cy="481177"/>
          </a:xfrm>
          <a:prstGeom prst="roundRect">
            <a:avLst>
              <a:gd name="adj" fmla="val 50000"/>
            </a:avLst>
          </a:prstGeom>
          <a:noFill/>
          <a:ln w="19050" cap="flat" cmpd="sng" algn="ctr">
            <a:solidFill>
              <a:srgbClr val="E72420"/>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9" name="TextBox 8">
            <a:extLst>
              <a:ext uri="{FF2B5EF4-FFF2-40B4-BE49-F238E27FC236}">
                <a16:creationId xmlns:a16="http://schemas.microsoft.com/office/drawing/2014/main" id="{9686F625-CD20-4BFD-B9BE-3F27F553BDA8}"/>
              </a:ext>
            </a:extLst>
          </p:cNvPr>
          <p:cNvSpPr txBox="1"/>
          <p:nvPr/>
        </p:nvSpPr>
        <p:spPr bwMode="auto">
          <a:xfrm>
            <a:off x="6430714" y="1003018"/>
            <a:ext cx="106792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    56</a:t>
            </a:r>
          </a:p>
        </p:txBody>
      </p:sp>
      <p:sp>
        <p:nvSpPr>
          <p:cNvPr id="10" name="TextBox 9">
            <a:extLst>
              <a:ext uri="{FF2B5EF4-FFF2-40B4-BE49-F238E27FC236}">
                <a16:creationId xmlns:a16="http://schemas.microsoft.com/office/drawing/2014/main" id="{79A358F9-FF9D-4AAA-B00D-45B9F6F10D09}"/>
              </a:ext>
            </a:extLst>
          </p:cNvPr>
          <p:cNvSpPr txBox="1"/>
          <p:nvPr/>
        </p:nvSpPr>
        <p:spPr bwMode="auto">
          <a:xfrm>
            <a:off x="4741836" y="1003018"/>
            <a:ext cx="68480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126</a:t>
            </a:r>
          </a:p>
        </p:txBody>
      </p:sp>
      <p:sp>
        <p:nvSpPr>
          <p:cNvPr id="11" name="TextBox 10">
            <a:extLst>
              <a:ext uri="{FF2B5EF4-FFF2-40B4-BE49-F238E27FC236}">
                <a16:creationId xmlns:a16="http://schemas.microsoft.com/office/drawing/2014/main" id="{6B38569D-9FDA-4C36-8312-3F9A3CFADA3F}"/>
              </a:ext>
            </a:extLst>
          </p:cNvPr>
          <p:cNvSpPr txBox="1"/>
          <p:nvPr/>
        </p:nvSpPr>
        <p:spPr bwMode="auto">
          <a:xfrm>
            <a:off x="5498260" y="1003018"/>
            <a:ext cx="33855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a:t>
            </a:r>
          </a:p>
        </p:txBody>
      </p:sp>
      <p:sp>
        <p:nvSpPr>
          <p:cNvPr id="12" name="TextBox 11">
            <a:extLst>
              <a:ext uri="{FF2B5EF4-FFF2-40B4-BE49-F238E27FC236}">
                <a16:creationId xmlns:a16="http://schemas.microsoft.com/office/drawing/2014/main" id="{F25695C3-EFD0-45CE-B1CF-F3A5FC1772FA}"/>
              </a:ext>
            </a:extLst>
          </p:cNvPr>
          <p:cNvSpPr txBox="1"/>
          <p:nvPr/>
        </p:nvSpPr>
        <p:spPr bwMode="auto">
          <a:xfrm>
            <a:off x="5916167" y="1003018"/>
            <a:ext cx="5180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70</a:t>
            </a:r>
          </a:p>
        </p:txBody>
      </p:sp>
      <p:pic>
        <p:nvPicPr>
          <p:cNvPr id="25" name="Picture 24">
            <a:extLst>
              <a:ext uri="{FF2B5EF4-FFF2-40B4-BE49-F238E27FC236}">
                <a16:creationId xmlns:a16="http://schemas.microsoft.com/office/drawing/2014/main" id="{0C932FAA-7020-415F-A453-96D338BE78B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93253" y="3119614"/>
            <a:ext cx="157950" cy="1421544"/>
          </a:xfrm>
          <a:prstGeom prst="rect">
            <a:avLst/>
          </a:prstGeom>
        </p:spPr>
      </p:pic>
      <p:pic>
        <p:nvPicPr>
          <p:cNvPr id="26" name="Picture 25">
            <a:extLst>
              <a:ext uri="{FF2B5EF4-FFF2-40B4-BE49-F238E27FC236}">
                <a16:creationId xmlns:a16="http://schemas.microsoft.com/office/drawing/2014/main" id="{70003845-F422-4A4F-AC16-080C0702CF9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15035" y="3119614"/>
            <a:ext cx="157950" cy="1421544"/>
          </a:xfrm>
          <a:prstGeom prst="rect">
            <a:avLst/>
          </a:prstGeom>
        </p:spPr>
      </p:pic>
      <p:pic>
        <p:nvPicPr>
          <p:cNvPr id="28" name="Picture 27">
            <a:extLst>
              <a:ext uri="{FF2B5EF4-FFF2-40B4-BE49-F238E27FC236}">
                <a16:creationId xmlns:a16="http://schemas.microsoft.com/office/drawing/2014/main" id="{ECEB2FDD-5155-4E84-8865-456B55517BC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13525" y="3119614"/>
            <a:ext cx="357464" cy="906130"/>
          </a:xfrm>
          <a:prstGeom prst="rect">
            <a:avLst/>
          </a:prstGeom>
        </p:spPr>
      </p:pic>
      <p:sp>
        <p:nvSpPr>
          <p:cNvPr id="29" name="Rectangle 28">
            <a:extLst>
              <a:ext uri="{FF2B5EF4-FFF2-40B4-BE49-F238E27FC236}">
                <a16:creationId xmlns:a16="http://schemas.microsoft.com/office/drawing/2014/main" id="{FF54C818-ADBC-4263-A782-5AF3961716F2}"/>
              </a:ext>
            </a:extLst>
          </p:cNvPr>
          <p:cNvSpPr/>
          <p:nvPr/>
        </p:nvSpPr>
        <p:spPr bwMode="auto">
          <a:xfrm>
            <a:off x="7795810" y="3090349"/>
            <a:ext cx="470444" cy="964661"/>
          </a:xfrm>
          <a:prstGeom prst="rect">
            <a:avLst/>
          </a:prstGeom>
          <a:solidFill>
            <a:srgbClr val="FFFFFF">
              <a:alpha val="50196"/>
            </a:srgbClr>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31" name="Picture 30">
            <a:extLst>
              <a:ext uri="{FF2B5EF4-FFF2-40B4-BE49-F238E27FC236}">
                <a16:creationId xmlns:a16="http://schemas.microsoft.com/office/drawing/2014/main" id="{3EC5B095-5FEF-4FCB-A8EE-09AB3923844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21339" y="3119614"/>
            <a:ext cx="157950" cy="1421544"/>
          </a:xfrm>
          <a:prstGeom prst="rect">
            <a:avLst/>
          </a:prstGeom>
        </p:spPr>
      </p:pic>
      <p:pic>
        <p:nvPicPr>
          <p:cNvPr id="32" name="Picture 31">
            <a:extLst>
              <a:ext uri="{FF2B5EF4-FFF2-40B4-BE49-F238E27FC236}">
                <a16:creationId xmlns:a16="http://schemas.microsoft.com/office/drawing/2014/main" id="{CF387A3C-3C4F-4C1C-9FF3-4A5D2F32A06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43120" y="3119614"/>
            <a:ext cx="157950" cy="1421544"/>
          </a:xfrm>
          <a:prstGeom prst="rect">
            <a:avLst/>
          </a:prstGeom>
        </p:spPr>
      </p:pic>
      <p:pic>
        <p:nvPicPr>
          <p:cNvPr id="33" name="Picture 32">
            <a:extLst>
              <a:ext uri="{FF2B5EF4-FFF2-40B4-BE49-F238E27FC236}">
                <a16:creationId xmlns:a16="http://schemas.microsoft.com/office/drawing/2014/main" id="{78048CD0-CB04-4283-8E66-E7BA8737E26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64901" y="3119614"/>
            <a:ext cx="157950" cy="1421544"/>
          </a:xfrm>
          <a:prstGeom prst="rect">
            <a:avLst/>
          </a:prstGeom>
        </p:spPr>
      </p:pic>
      <p:pic>
        <p:nvPicPr>
          <p:cNvPr id="34" name="Picture 33">
            <a:extLst>
              <a:ext uri="{FF2B5EF4-FFF2-40B4-BE49-F238E27FC236}">
                <a16:creationId xmlns:a16="http://schemas.microsoft.com/office/drawing/2014/main" id="{5456B9DD-AF06-482F-A299-31F13F1B2FB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86682" y="3119614"/>
            <a:ext cx="157950" cy="1421544"/>
          </a:xfrm>
          <a:prstGeom prst="rect">
            <a:avLst/>
          </a:prstGeom>
        </p:spPr>
      </p:pic>
      <p:pic>
        <p:nvPicPr>
          <p:cNvPr id="35" name="Picture 34">
            <a:extLst>
              <a:ext uri="{FF2B5EF4-FFF2-40B4-BE49-F238E27FC236}">
                <a16:creationId xmlns:a16="http://schemas.microsoft.com/office/drawing/2014/main" id="{B5C1CE4B-E642-440E-9629-7AC89E62CFC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08463" y="3119614"/>
            <a:ext cx="157950" cy="1421544"/>
          </a:xfrm>
          <a:prstGeom prst="rect">
            <a:avLst/>
          </a:prstGeom>
        </p:spPr>
      </p:pic>
      <p:pic>
        <p:nvPicPr>
          <p:cNvPr id="37" name="Picture 36">
            <a:extLst>
              <a:ext uri="{FF2B5EF4-FFF2-40B4-BE49-F238E27FC236}">
                <a16:creationId xmlns:a16="http://schemas.microsoft.com/office/drawing/2014/main" id="{109EED10-EE57-486F-8427-840C54116D6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07296" y="3119614"/>
            <a:ext cx="157950" cy="1421544"/>
          </a:xfrm>
          <a:prstGeom prst="rect">
            <a:avLst/>
          </a:prstGeom>
        </p:spPr>
      </p:pic>
      <p:pic>
        <p:nvPicPr>
          <p:cNvPr id="38" name="Picture 37">
            <a:extLst>
              <a:ext uri="{FF2B5EF4-FFF2-40B4-BE49-F238E27FC236}">
                <a16:creationId xmlns:a16="http://schemas.microsoft.com/office/drawing/2014/main" id="{42C5F8F7-9870-4BDA-8BAC-650D9ABBF6E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29077" y="3119614"/>
            <a:ext cx="157950" cy="1421544"/>
          </a:xfrm>
          <a:prstGeom prst="rect">
            <a:avLst/>
          </a:prstGeom>
        </p:spPr>
      </p:pic>
      <p:pic>
        <p:nvPicPr>
          <p:cNvPr id="39" name="Picture 38">
            <a:extLst>
              <a:ext uri="{FF2B5EF4-FFF2-40B4-BE49-F238E27FC236}">
                <a16:creationId xmlns:a16="http://schemas.microsoft.com/office/drawing/2014/main" id="{F1E309B1-ADEE-41CA-B8DC-2CF3784D72C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50858" y="3119614"/>
            <a:ext cx="157950" cy="1421544"/>
          </a:xfrm>
          <a:prstGeom prst="rect">
            <a:avLst/>
          </a:prstGeom>
        </p:spPr>
      </p:pic>
      <p:pic>
        <p:nvPicPr>
          <p:cNvPr id="40" name="Picture 39">
            <a:extLst>
              <a:ext uri="{FF2B5EF4-FFF2-40B4-BE49-F238E27FC236}">
                <a16:creationId xmlns:a16="http://schemas.microsoft.com/office/drawing/2014/main" id="{48DF68AD-8B55-41AD-87EC-C89BB113FA5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72639" y="3119614"/>
            <a:ext cx="157950" cy="1421544"/>
          </a:xfrm>
          <a:prstGeom prst="rect">
            <a:avLst/>
          </a:prstGeom>
        </p:spPr>
      </p:pic>
      <p:pic>
        <p:nvPicPr>
          <p:cNvPr id="41" name="Picture 40">
            <a:extLst>
              <a:ext uri="{FF2B5EF4-FFF2-40B4-BE49-F238E27FC236}">
                <a16:creationId xmlns:a16="http://schemas.microsoft.com/office/drawing/2014/main" id="{2FB0A2CB-BC4E-4077-995F-ADAEA2B0D5D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94420" y="3119614"/>
            <a:ext cx="157950" cy="1421544"/>
          </a:xfrm>
          <a:prstGeom prst="rect">
            <a:avLst/>
          </a:prstGeom>
        </p:spPr>
      </p:pic>
      <p:sp>
        <p:nvSpPr>
          <p:cNvPr id="44" name="Rectangle: Rounded Corners 43">
            <a:extLst>
              <a:ext uri="{FF2B5EF4-FFF2-40B4-BE49-F238E27FC236}">
                <a16:creationId xmlns:a16="http://schemas.microsoft.com/office/drawing/2014/main" id="{E10494F4-265E-4079-992D-99B1CC9F7281}"/>
              </a:ext>
            </a:extLst>
          </p:cNvPr>
          <p:cNvSpPr/>
          <p:nvPr/>
        </p:nvSpPr>
        <p:spPr bwMode="auto">
          <a:xfrm>
            <a:off x="4303414" y="3052249"/>
            <a:ext cx="3409951" cy="1585555"/>
          </a:xfrm>
          <a:prstGeom prst="roundRect">
            <a:avLst>
              <a:gd name="adj" fmla="val 9458"/>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Tree>
    <p:extLst>
      <p:ext uri="{BB962C8B-B14F-4D97-AF65-F5344CB8AC3E}">
        <p14:creationId xmlns:p14="http://schemas.microsoft.com/office/powerpoint/2010/main" val="37575195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nodeType="clickEffect">
                                  <p:stCondLst>
                                    <p:cond delay="0"/>
                                  </p:stCondLst>
                                  <p:childTnLst>
                                    <p:animClr clrSpc="rgb" dir="cw">
                                      <p:cBhvr override="childStyle">
                                        <p:cTn id="6" dur="1500" fill="hold"/>
                                        <p:tgtEl>
                                          <p:spTgt spid="10">
                                            <p:txEl>
                                              <p:pRg st="0" end="0"/>
                                            </p:txEl>
                                          </p:spTgt>
                                        </p:tgtEl>
                                        <p:attrNameLst>
                                          <p:attrName>style.color</p:attrName>
                                        </p:attrNameLst>
                                      </p:cBhvr>
                                      <p:to>
                                        <a:srgbClr val="E72420"/>
                                      </p:to>
                                    </p:animClr>
                                  </p:childTnLst>
                                </p:cTn>
                              </p:par>
                            </p:childTnLst>
                          </p:cTn>
                        </p:par>
                        <p:par>
                          <p:cTn id="7" fill="hold">
                            <p:stCondLst>
                              <p:cond delay="1500"/>
                            </p:stCondLst>
                            <p:childTnLst>
                              <p:par>
                                <p:cTn id="8" presetID="10" presetClass="entr" presetSubtype="0" fill="hold" nodeType="after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500"/>
                                        <p:tgtEl>
                                          <p:spTgt spid="25"/>
                                        </p:tgtEl>
                                      </p:cBhvr>
                                    </p:animEffect>
                                  </p:childTnLst>
                                </p:cTn>
                              </p:par>
                              <p:par>
                                <p:cTn id="11" presetID="10" presetClass="entr" presetSubtype="0" fill="hold" nodeType="with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500"/>
                                        <p:tgtEl>
                                          <p:spTgt spid="26"/>
                                        </p:tgtEl>
                                      </p:cBhvr>
                                    </p:animEffect>
                                  </p:childTnLst>
                                </p:cTn>
                              </p:par>
                              <p:par>
                                <p:cTn id="14" presetID="10" presetClass="entr" presetSubtype="0" fill="hold" nodeType="with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fade">
                                      <p:cBhvr>
                                        <p:cTn id="16" dur="500"/>
                                        <p:tgtEl>
                                          <p:spTgt spid="28"/>
                                        </p:tgtEl>
                                      </p:cBhvr>
                                    </p:animEffect>
                                  </p:childTnLst>
                                </p:cTn>
                              </p:par>
                              <p:par>
                                <p:cTn id="17" presetID="10" presetClass="entr" presetSubtype="0" fill="hold" nodeType="with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500"/>
                                        <p:tgtEl>
                                          <p:spTgt spid="31"/>
                                        </p:tgtEl>
                                      </p:cBhvr>
                                    </p:animEffect>
                                  </p:childTnLst>
                                </p:cTn>
                              </p:par>
                              <p:par>
                                <p:cTn id="20" presetID="10" presetClass="entr" presetSubtype="0" fill="hold" nodeType="with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fade">
                                      <p:cBhvr>
                                        <p:cTn id="22" dur="500"/>
                                        <p:tgtEl>
                                          <p:spTgt spid="32"/>
                                        </p:tgtEl>
                                      </p:cBhvr>
                                    </p:animEffect>
                                  </p:childTnLst>
                                </p:cTn>
                              </p:par>
                              <p:par>
                                <p:cTn id="23" presetID="10" presetClass="entr" presetSubtype="0" fill="hold" nodeType="with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fade">
                                      <p:cBhvr>
                                        <p:cTn id="25" dur="500"/>
                                        <p:tgtEl>
                                          <p:spTgt spid="33"/>
                                        </p:tgtEl>
                                      </p:cBhvr>
                                    </p:animEffect>
                                  </p:childTnLst>
                                </p:cTn>
                              </p:par>
                              <p:par>
                                <p:cTn id="26" presetID="10" presetClass="entr" presetSubtype="0" fill="hold" nodeType="with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fade">
                                      <p:cBhvr>
                                        <p:cTn id="28" dur="500"/>
                                        <p:tgtEl>
                                          <p:spTgt spid="34"/>
                                        </p:tgtEl>
                                      </p:cBhvr>
                                    </p:animEffect>
                                  </p:childTnLst>
                                </p:cTn>
                              </p:par>
                              <p:par>
                                <p:cTn id="29" presetID="10" presetClass="entr" presetSubtype="0" fill="hold" nodeType="with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fade">
                                      <p:cBhvr>
                                        <p:cTn id="31" dur="500"/>
                                        <p:tgtEl>
                                          <p:spTgt spid="35"/>
                                        </p:tgtEl>
                                      </p:cBhvr>
                                    </p:animEffect>
                                  </p:childTnLst>
                                </p:cTn>
                              </p:par>
                              <p:par>
                                <p:cTn id="32" presetID="10" presetClass="entr" presetSubtype="0" fill="hold" nodeType="withEffect">
                                  <p:stCondLst>
                                    <p:cond delay="0"/>
                                  </p:stCondLst>
                                  <p:childTnLst>
                                    <p:set>
                                      <p:cBhvr>
                                        <p:cTn id="33" dur="1" fill="hold">
                                          <p:stCondLst>
                                            <p:cond delay="0"/>
                                          </p:stCondLst>
                                        </p:cTn>
                                        <p:tgtEl>
                                          <p:spTgt spid="37"/>
                                        </p:tgtEl>
                                        <p:attrNameLst>
                                          <p:attrName>style.visibility</p:attrName>
                                        </p:attrNameLst>
                                      </p:cBhvr>
                                      <p:to>
                                        <p:strVal val="visible"/>
                                      </p:to>
                                    </p:set>
                                    <p:animEffect transition="in" filter="fade">
                                      <p:cBhvr>
                                        <p:cTn id="34" dur="500"/>
                                        <p:tgtEl>
                                          <p:spTgt spid="37"/>
                                        </p:tgtEl>
                                      </p:cBhvr>
                                    </p:animEffect>
                                  </p:childTnLst>
                                </p:cTn>
                              </p:par>
                              <p:par>
                                <p:cTn id="35" presetID="10" presetClass="entr" presetSubtype="0" fill="hold" nodeType="with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fade">
                                      <p:cBhvr>
                                        <p:cTn id="37" dur="500"/>
                                        <p:tgtEl>
                                          <p:spTgt spid="38"/>
                                        </p:tgtEl>
                                      </p:cBhvr>
                                    </p:animEffect>
                                  </p:childTnLst>
                                </p:cTn>
                              </p:par>
                              <p:par>
                                <p:cTn id="38" presetID="10" presetClass="entr" presetSubtype="0" fill="hold" nodeType="withEffect">
                                  <p:stCondLst>
                                    <p:cond delay="0"/>
                                  </p:stCondLst>
                                  <p:childTnLst>
                                    <p:set>
                                      <p:cBhvr>
                                        <p:cTn id="39" dur="1" fill="hold">
                                          <p:stCondLst>
                                            <p:cond delay="0"/>
                                          </p:stCondLst>
                                        </p:cTn>
                                        <p:tgtEl>
                                          <p:spTgt spid="39"/>
                                        </p:tgtEl>
                                        <p:attrNameLst>
                                          <p:attrName>style.visibility</p:attrName>
                                        </p:attrNameLst>
                                      </p:cBhvr>
                                      <p:to>
                                        <p:strVal val="visible"/>
                                      </p:to>
                                    </p:set>
                                    <p:animEffect transition="in" filter="fade">
                                      <p:cBhvr>
                                        <p:cTn id="40" dur="500"/>
                                        <p:tgtEl>
                                          <p:spTgt spid="39"/>
                                        </p:tgtEl>
                                      </p:cBhvr>
                                    </p:animEffect>
                                  </p:childTnLst>
                                </p:cTn>
                              </p:par>
                              <p:par>
                                <p:cTn id="41" presetID="10" presetClass="entr" presetSubtype="0" fill="hold" nodeType="withEffect">
                                  <p:stCondLst>
                                    <p:cond delay="0"/>
                                  </p:stCondLst>
                                  <p:childTnLst>
                                    <p:set>
                                      <p:cBhvr>
                                        <p:cTn id="42" dur="1" fill="hold">
                                          <p:stCondLst>
                                            <p:cond delay="0"/>
                                          </p:stCondLst>
                                        </p:cTn>
                                        <p:tgtEl>
                                          <p:spTgt spid="40"/>
                                        </p:tgtEl>
                                        <p:attrNameLst>
                                          <p:attrName>style.visibility</p:attrName>
                                        </p:attrNameLst>
                                      </p:cBhvr>
                                      <p:to>
                                        <p:strVal val="visible"/>
                                      </p:to>
                                    </p:set>
                                    <p:animEffect transition="in" filter="fade">
                                      <p:cBhvr>
                                        <p:cTn id="43" dur="500"/>
                                        <p:tgtEl>
                                          <p:spTgt spid="40"/>
                                        </p:tgtEl>
                                      </p:cBhvr>
                                    </p:animEffect>
                                  </p:childTnLst>
                                </p:cTn>
                              </p:par>
                              <p:par>
                                <p:cTn id="44" presetID="10" presetClass="entr" presetSubtype="0" fill="hold" nodeType="withEffect">
                                  <p:stCondLst>
                                    <p:cond delay="0"/>
                                  </p:stCondLst>
                                  <p:childTnLst>
                                    <p:set>
                                      <p:cBhvr>
                                        <p:cTn id="45" dur="1" fill="hold">
                                          <p:stCondLst>
                                            <p:cond delay="0"/>
                                          </p:stCondLst>
                                        </p:cTn>
                                        <p:tgtEl>
                                          <p:spTgt spid="41"/>
                                        </p:tgtEl>
                                        <p:attrNameLst>
                                          <p:attrName>style.visibility</p:attrName>
                                        </p:attrNameLst>
                                      </p:cBhvr>
                                      <p:to>
                                        <p:strVal val="visible"/>
                                      </p:to>
                                    </p:set>
                                    <p:animEffect transition="in" filter="fade">
                                      <p:cBhvr>
                                        <p:cTn id="46" dur="500"/>
                                        <p:tgtEl>
                                          <p:spTgt spid="41"/>
                                        </p:tgtEl>
                                      </p:cBhvr>
                                    </p:animEffect>
                                  </p:childTnLst>
                                </p:cTn>
                              </p:par>
                            </p:childTnLst>
                          </p:cTn>
                        </p:par>
                        <p:par>
                          <p:cTn id="47" fill="hold">
                            <p:stCondLst>
                              <p:cond delay="2000"/>
                            </p:stCondLst>
                            <p:childTnLst>
                              <p:par>
                                <p:cTn id="48" presetID="3" presetClass="emph" presetSubtype="2" fill="hold" grpId="0" nodeType="afterEffect">
                                  <p:stCondLst>
                                    <p:cond delay="250"/>
                                  </p:stCondLst>
                                  <p:childTnLst>
                                    <p:animClr clrSpc="rgb" dir="cw">
                                      <p:cBhvr override="childStyle">
                                        <p:cTn id="49" dur="1500" fill="hold"/>
                                        <p:tgtEl>
                                          <p:spTgt spid="10">
                                            <p:txEl>
                                              <p:pRg st="0" end="0"/>
                                            </p:txEl>
                                          </p:spTgt>
                                        </p:tgtEl>
                                        <p:attrNameLst>
                                          <p:attrName>style.color</p:attrName>
                                        </p:attrNameLst>
                                      </p:cBhvr>
                                      <p:to>
                                        <a:srgbClr val="000000"/>
                                      </p:to>
                                    </p:animClr>
                                  </p:childTnLst>
                                </p:cTn>
                              </p:par>
                            </p:childTnLst>
                          </p:cTn>
                        </p:par>
                      </p:childTnLst>
                    </p:cTn>
                  </p:par>
                  <p:par>
                    <p:cTn id="50" fill="hold">
                      <p:stCondLst>
                        <p:cond delay="indefinite"/>
                      </p:stCondLst>
                      <p:childTnLst>
                        <p:par>
                          <p:cTn id="51" fill="hold">
                            <p:stCondLst>
                              <p:cond delay="0"/>
                            </p:stCondLst>
                            <p:childTnLst>
                              <p:par>
                                <p:cTn id="52" presetID="22" presetClass="entr" presetSubtype="1" fill="hold" nodeType="clickEffect">
                                  <p:stCondLst>
                                    <p:cond delay="0"/>
                                  </p:stCondLst>
                                  <p:childTnLst>
                                    <p:set>
                                      <p:cBhvr>
                                        <p:cTn id="53" dur="1" fill="hold">
                                          <p:stCondLst>
                                            <p:cond delay="0"/>
                                          </p:stCondLst>
                                        </p:cTn>
                                        <p:tgtEl>
                                          <p:spTgt spid="6"/>
                                        </p:tgtEl>
                                        <p:attrNameLst>
                                          <p:attrName>style.visibility</p:attrName>
                                        </p:attrNameLst>
                                      </p:cBhvr>
                                      <p:to>
                                        <p:strVal val="visible"/>
                                      </p:to>
                                    </p:set>
                                    <p:animEffect transition="in" filter="wipe(up)">
                                      <p:cBhvr>
                                        <p:cTn id="54" dur="500"/>
                                        <p:tgtEl>
                                          <p:spTgt spid="6"/>
                                        </p:tgtEl>
                                      </p:cBhvr>
                                    </p:animEffect>
                                  </p:childTnLst>
                                </p:cTn>
                              </p:par>
                              <p:par>
                                <p:cTn id="55" presetID="22" presetClass="entr" presetSubtype="1" fill="hold" nodeType="withEffect">
                                  <p:stCondLst>
                                    <p:cond delay="0"/>
                                  </p:stCondLst>
                                  <p:childTnLst>
                                    <p:set>
                                      <p:cBhvr>
                                        <p:cTn id="56" dur="1" fill="hold">
                                          <p:stCondLst>
                                            <p:cond delay="0"/>
                                          </p:stCondLst>
                                        </p:cTn>
                                        <p:tgtEl>
                                          <p:spTgt spid="7"/>
                                        </p:tgtEl>
                                        <p:attrNameLst>
                                          <p:attrName>style.visibility</p:attrName>
                                        </p:attrNameLst>
                                      </p:cBhvr>
                                      <p:to>
                                        <p:strVal val="visible"/>
                                      </p:to>
                                    </p:set>
                                    <p:animEffect transition="in" filter="wipe(up)">
                                      <p:cBhvr>
                                        <p:cTn id="57" dur="500"/>
                                        <p:tgtEl>
                                          <p:spTgt spid="7"/>
                                        </p:tgtEl>
                                      </p:cBhvr>
                                    </p:animEffect>
                                  </p:childTnLst>
                                </p:cTn>
                              </p:par>
                            </p:childTnLst>
                          </p:cTn>
                        </p:par>
                        <p:par>
                          <p:cTn id="58" fill="hold">
                            <p:stCondLst>
                              <p:cond delay="500"/>
                            </p:stCondLst>
                            <p:childTnLst>
                              <p:par>
                                <p:cTn id="59" presetID="10" presetClass="entr" presetSubtype="0" fill="hold" grpId="0" nodeType="afterEffect">
                                  <p:stCondLst>
                                    <p:cond delay="0"/>
                                  </p:stCondLst>
                                  <p:childTnLst>
                                    <p:set>
                                      <p:cBhvr>
                                        <p:cTn id="60" dur="1" fill="hold">
                                          <p:stCondLst>
                                            <p:cond delay="0"/>
                                          </p:stCondLst>
                                        </p:cTn>
                                        <p:tgtEl>
                                          <p:spTgt spid="3"/>
                                        </p:tgtEl>
                                        <p:attrNameLst>
                                          <p:attrName>style.visibility</p:attrName>
                                        </p:attrNameLst>
                                      </p:cBhvr>
                                      <p:to>
                                        <p:strVal val="visible"/>
                                      </p:to>
                                    </p:set>
                                    <p:animEffect transition="in" filter="fade">
                                      <p:cBhvr>
                                        <p:cTn id="61" dur="500"/>
                                        <p:tgtEl>
                                          <p:spTgt spid="3"/>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4"/>
                                        </p:tgtEl>
                                        <p:attrNameLst>
                                          <p:attrName>style.visibility</p:attrName>
                                        </p:attrNameLst>
                                      </p:cBhvr>
                                      <p:to>
                                        <p:strVal val="visible"/>
                                      </p:to>
                                    </p:set>
                                    <p:animEffect transition="in" filter="fade">
                                      <p:cBhvr>
                                        <p:cTn id="64" dur="500"/>
                                        <p:tgtEl>
                                          <p:spTgt spid="4"/>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grpId="0" nodeType="clickEffect">
                                  <p:stCondLst>
                                    <p:cond delay="0"/>
                                  </p:stCondLst>
                                  <p:childTnLst>
                                    <p:set>
                                      <p:cBhvr>
                                        <p:cTn id="68" dur="1" fill="hold">
                                          <p:stCondLst>
                                            <p:cond delay="0"/>
                                          </p:stCondLst>
                                        </p:cTn>
                                        <p:tgtEl>
                                          <p:spTgt spid="8"/>
                                        </p:tgtEl>
                                        <p:attrNameLst>
                                          <p:attrName>style.visibility</p:attrName>
                                        </p:attrNameLst>
                                      </p:cBhvr>
                                      <p:to>
                                        <p:strVal val="visible"/>
                                      </p:to>
                                    </p:set>
                                    <p:animEffect transition="in" filter="fade">
                                      <p:cBhvr>
                                        <p:cTn id="69" dur="500"/>
                                        <p:tgtEl>
                                          <p:spTgt spid="8"/>
                                        </p:tgtEl>
                                      </p:cBhvr>
                                    </p:animEffect>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grpId="0" nodeType="clickEffect">
                                  <p:stCondLst>
                                    <p:cond delay="0"/>
                                  </p:stCondLst>
                                  <p:childTnLst>
                                    <p:set>
                                      <p:cBhvr>
                                        <p:cTn id="73" dur="1" fill="hold">
                                          <p:stCondLst>
                                            <p:cond delay="0"/>
                                          </p:stCondLst>
                                        </p:cTn>
                                        <p:tgtEl>
                                          <p:spTgt spid="29"/>
                                        </p:tgtEl>
                                        <p:attrNameLst>
                                          <p:attrName>style.visibility</p:attrName>
                                        </p:attrNameLst>
                                      </p:cBhvr>
                                      <p:to>
                                        <p:strVal val="visible"/>
                                      </p:to>
                                    </p:set>
                                    <p:animEffect transition="in" filter="fade">
                                      <p:cBhvr>
                                        <p:cTn id="74" dur="500"/>
                                        <p:tgtEl>
                                          <p:spTgt spid="29"/>
                                        </p:tgtEl>
                                      </p:cBhvr>
                                    </p:animEffect>
                                  </p:childTnLst>
                                </p:cTn>
                              </p:par>
                            </p:childTnLst>
                          </p:cTn>
                        </p:par>
                        <p:par>
                          <p:cTn id="75" fill="hold">
                            <p:stCondLst>
                              <p:cond delay="500"/>
                            </p:stCondLst>
                            <p:childTnLst>
                              <p:par>
                                <p:cTn id="76" presetID="10" presetClass="entr" presetSubtype="0" fill="hold" grpId="0" nodeType="afterEffect">
                                  <p:stCondLst>
                                    <p:cond delay="0"/>
                                  </p:stCondLst>
                                  <p:childTnLst>
                                    <p:set>
                                      <p:cBhvr>
                                        <p:cTn id="77" dur="1" fill="hold">
                                          <p:stCondLst>
                                            <p:cond delay="0"/>
                                          </p:stCondLst>
                                        </p:cTn>
                                        <p:tgtEl>
                                          <p:spTgt spid="44"/>
                                        </p:tgtEl>
                                        <p:attrNameLst>
                                          <p:attrName>style.visibility</p:attrName>
                                        </p:attrNameLst>
                                      </p:cBhvr>
                                      <p:to>
                                        <p:strVal val="visible"/>
                                      </p:to>
                                    </p:set>
                                    <p:animEffect transition="in" filter="fade">
                                      <p:cBhvr>
                                        <p:cTn id="78" dur="500"/>
                                        <p:tgtEl>
                                          <p:spTgt spid="44"/>
                                        </p:tgtEl>
                                      </p:cBhvr>
                                    </p:animEffect>
                                  </p:childTnLst>
                                </p:cTn>
                              </p:par>
                            </p:childTnLst>
                          </p:cTn>
                        </p:par>
                      </p:childTnLst>
                    </p:cTn>
                  </p:par>
                  <p:par>
                    <p:cTn id="79" fill="hold">
                      <p:stCondLst>
                        <p:cond delay="indefinite"/>
                      </p:stCondLst>
                      <p:childTnLst>
                        <p:par>
                          <p:cTn id="80" fill="hold">
                            <p:stCondLst>
                              <p:cond delay="0"/>
                            </p:stCondLst>
                            <p:childTnLst>
                              <p:par>
                                <p:cTn id="81" presetID="3" presetClass="emph" presetSubtype="2" fill="hold" nodeType="clickEffect">
                                  <p:stCondLst>
                                    <p:cond delay="0"/>
                                  </p:stCondLst>
                                  <p:childTnLst>
                                    <p:animClr clrSpc="rgb" dir="cw">
                                      <p:cBhvr override="childStyle">
                                        <p:cTn id="82" dur="1500" fill="hold"/>
                                        <p:tgtEl>
                                          <p:spTgt spid="12">
                                            <p:txEl>
                                              <p:pRg st="0" end="0"/>
                                            </p:txEl>
                                          </p:spTgt>
                                        </p:tgtEl>
                                        <p:attrNameLst>
                                          <p:attrName>style.color</p:attrName>
                                        </p:attrNameLst>
                                      </p:cBhvr>
                                      <p:to>
                                        <a:srgbClr val="E72420"/>
                                      </p:to>
                                    </p:animClr>
                                  </p:childTnLst>
                                </p:cTn>
                              </p:par>
                              <p:par>
                                <p:cTn id="83" presetID="3" presetClass="emph" presetSubtype="2" fill="hold" grpId="0" nodeType="withEffect">
                                  <p:stCondLst>
                                    <p:cond delay="0"/>
                                  </p:stCondLst>
                                  <p:childTnLst>
                                    <p:animClr clrSpc="rgb" dir="cw">
                                      <p:cBhvr override="childStyle">
                                        <p:cTn id="84" dur="1500" fill="hold"/>
                                        <p:tgtEl>
                                          <p:spTgt spid="11"/>
                                        </p:tgtEl>
                                        <p:attrNameLst>
                                          <p:attrName>style.color</p:attrName>
                                        </p:attrNameLst>
                                      </p:cBhvr>
                                      <p:to>
                                        <a:srgbClr val="E72420"/>
                                      </p:to>
                                    </p:animClr>
                                  </p:childTnLst>
                                </p:cTn>
                              </p:par>
                            </p:childTnLst>
                          </p:cTn>
                        </p:par>
                        <p:par>
                          <p:cTn id="85" fill="hold">
                            <p:stCondLst>
                              <p:cond delay="1500"/>
                            </p:stCondLst>
                            <p:childTnLst>
                              <p:par>
                                <p:cTn id="86" presetID="10" presetClass="exit" presetSubtype="0" fill="hold" nodeType="afterEffect">
                                  <p:stCondLst>
                                    <p:cond delay="0"/>
                                  </p:stCondLst>
                                  <p:childTnLst>
                                    <p:animEffect transition="out" filter="fade">
                                      <p:cBhvr>
                                        <p:cTn id="87" dur="500"/>
                                        <p:tgtEl>
                                          <p:spTgt spid="31"/>
                                        </p:tgtEl>
                                      </p:cBhvr>
                                    </p:animEffect>
                                    <p:set>
                                      <p:cBhvr>
                                        <p:cTn id="88" dur="1" fill="hold">
                                          <p:stCondLst>
                                            <p:cond delay="499"/>
                                          </p:stCondLst>
                                        </p:cTn>
                                        <p:tgtEl>
                                          <p:spTgt spid="31"/>
                                        </p:tgtEl>
                                        <p:attrNameLst>
                                          <p:attrName>style.visibility</p:attrName>
                                        </p:attrNameLst>
                                      </p:cBhvr>
                                      <p:to>
                                        <p:strVal val="hidden"/>
                                      </p:to>
                                    </p:set>
                                  </p:childTnLst>
                                </p:cTn>
                              </p:par>
                              <p:par>
                                <p:cTn id="89" presetID="10" presetClass="exit" presetSubtype="0" fill="hold" nodeType="withEffect">
                                  <p:stCondLst>
                                    <p:cond delay="0"/>
                                  </p:stCondLst>
                                  <p:childTnLst>
                                    <p:animEffect transition="out" filter="fade">
                                      <p:cBhvr>
                                        <p:cTn id="90" dur="500"/>
                                        <p:tgtEl>
                                          <p:spTgt spid="32"/>
                                        </p:tgtEl>
                                      </p:cBhvr>
                                    </p:animEffect>
                                    <p:set>
                                      <p:cBhvr>
                                        <p:cTn id="91" dur="1" fill="hold">
                                          <p:stCondLst>
                                            <p:cond delay="499"/>
                                          </p:stCondLst>
                                        </p:cTn>
                                        <p:tgtEl>
                                          <p:spTgt spid="32"/>
                                        </p:tgtEl>
                                        <p:attrNameLst>
                                          <p:attrName>style.visibility</p:attrName>
                                        </p:attrNameLst>
                                      </p:cBhvr>
                                      <p:to>
                                        <p:strVal val="hidden"/>
                                      </p:to>
                                    </p:set>
                                  </p:childTnLst>
                                </p:cTn>
                              </p:par>
                              <p:par>
                                <p:cTn id="92" presetID="10" presetClass="exit" presetSubtype="0" fill="hold" nodeType="withEffect">
                                  <p:stCondLst>
                                    <p:cond delay="0"/>
                                  </p:stCondLst>
                                  <p:childTnLst>
                                    <p:animEffect transition="out" filter="fade">
                                      <p:cBhvr>
                                        <p:cTn id="93" dur="500"/>
                                        <p:tgtEl>
                                          <p:spTgt spid="33"/>
                                        </p:tgtEl>
                                      </p:cBhvr>
                                    </p:animEffect>
                                    <p:set>
                                      <p:cBhvr>
                                        <p:cTn id="94" dur="1" fill="hold">
                                          <p:stCondLst>
                                            <p:cond delay="499"/>
                                          </p:stCondLst>
                                        </p:cTn>
                                        <p:tgtEl>
                                          <p:spTgt spid="33"/>
                                        </p:tgtEl>
                                        <p:attrNameLst>
                                          <p:attrName>style.visibility</p:attrName>
                                        </p:attrNameLst>
                                      </p:cBhvr>
                                      <p:to>
                                        <p:strVal val="hidden"/>
                                      </p:to>
                                    </p:set>
                                  </p:childTnLst>
                                </p:cTn>
                              </p:par>
                              <p:par>
                                <p:cTn id="95" presetID="10" presetClass="exit" presetSubtype="0" fill="hold" nodeType="withEffect">
                                  <p:stCondLst>
                                    <p:cond delay="0"/>
                                  </p:stCondLst>
                                  <p:childTnLst>
                                    <p:animEffect transition="out" filter="fade">
                                      <p:cBhvr>
                                        <p:cTn id="96" dur="500"/>
                                        <p:tgtEl>
                                          <p:spTgt spid="34"/>
                                        </p:tgtEl>
                                      </p:cBhvr>
                                    </p:animEffect>
                                    <p:set>
                                      <p:cBhvr>
                                        <p:cTn id="97" dur="1" fill="hold">
                                          <p:stCondLst>
                                            <p:cond delay="499"/>
                                          </p:stCondLst>
                                        </p:cTn>
                                        <p:tgtEl>
                                          <p:spTgt spid="34"/>
                                        </p:tgtEl>
                                        <p:attrNameLst>
                                          <p:attrName>style.visibility</p:attrName>
                                        </p:attrNameLst>
                                      </p:cBhvr>
                                      <p:to>
                                        <p:strVal val="hidden"/>
                                      </p:to>
                                    </p:set>
                                  </p:childTnLst>
                                </p:cTn>
                              </p:par>
                              <p:par>
                                <p:cTn id="98" presetID="10" presetClass="exit" presetSubtype="0" fill="hold" nodeType="withEffect">
                                  <p:stCondLst>
                                    <p:cond delay="0"/>
                                  </p:stCondLst>
                                  <p:childTnLst>
                                    <p:animEffect transition="out" filter="fade">
                                      <p:cBhvr>
                                        <p:cTn id="99" dur="500"/>
                                        <p:tgtEl>
                                          <p:spTgt spid="35"/>
                                        </p:tgtEl>
                                      </p:cBhvr>
                                    </p:animEffect>
                                    <p:set>
                                      <p:cBhvr>
                                        <p:cTn id="100" dur="1" fill="hold">
                                          <p:stCondLst>
                                            <p:cond delay="499"/>
                                          </p:stCondLst>
                                        </p:cTn>
                                        <p:tgtEl>
                                          <p:spTgt spid="35"/>
                                        </p:tgtEl>
                                        <p:attrNameLst>
                                          <p:attrName>style.visibility</p:attrName>
                                        </p:attrNameLst>
                                      </p:cBhvr>
                                      <p:to>
                                        <p:strVal val="hidden"/>
                                      </p:to>
                                    </p:set>
                                  </p:childTnLst>
                                </p:cTn>
                              </p:par>
                              <p:par>
                                <p:cTn id="101" presetID="10" presetClass="exit" presetSubtype="0" fill="hold" nodeType="withEffect">
                                  <p:stCondLst>
                                    <p:cond delay="0"/>
                                  </p:stCondLst>
                                  <p:childTnLst>
                                    <p:animEffect transition="out" filter="fade">
                                      <p:cBhvr>
                                        <p:cTn id="102" dur="500"/>
                                        <p:tgtEl>
                                          <p:spTgt spid="37"/>
                                        </p:tgtEl>
                                      </p:cBhvr>
                                    </p:animEffect>
                                    <p:set>
                                      <p:cBhvr>
                                        <p:cTn id="103" dur="1" fill="hold">
                                          <p:stCondLst>
                                            <p:cond delay="499"/>
                                          </p:stCondLst>
                                        </p:cTn>
                                        <p:tgtEl>
                                          <p:spTgt spid="37"/>
                                        </p:tgtEl>
                                        <p:attrNameLst>
                                          <p:attrName>style.visibility</p:attrName>
                                        </p:attrNameLst>
                                      </p:cBhvr>
                                      <p:to>
                                        <p:strVal val="hidden"/>
                                      </p:to>
                                    </p:set>
                                  </p:childTnLst>
                                </p:cTn>
                              </p:par>
                              <p:par>
                                <p:cTn id="104" presetID="10" presetClass="exit" presetSubtype="0" fill="hold" nodeType="withEffect">
                                  <p:stCondLst>
                                    <p:cond delay="0"/>
                                  </p:stCondLst>
                                  <p:childTnLst>
                                    <p:animEffect transition="out" filter="fade">
                                      <p:cBhvr>
                                        <p:cTn id="105" dur="500"/>
                                        <p:tgtEl>
                                          <p:spTgt spid="38"/>
                                        </p:tgtEl>
                                      </p:cBhvr>
                                    </p:animEffect>
                                    <p:set>
                                      <p:cBhvr>
                                        <p:cTn id="106" dur="1" fill="hold">
                                          <p:stCondLst>
                                            <p:cond delay="499"/>
                                          </p:stCondLst>
                                        </p:cTn>
                                        <p:tgtEl>
                                          <p:spTgt spid="38"/>
                                        </p:tgtEl>
                                        <p:attrNameLst>
                                          <p:attrName>style.visibility</p:attrName>
                                        </p:attrNameLst>
                                      </p:cBhvr>
                                      <p:to>
                                        <p:strVal val="hidden"/>
                                      </p:to>
                                    </p:set>
                                  </p:childTnLst>
                                </p:cTn>
                              </p:par>
                            </p:childTnLst>
                          </p:cTn>
                        </p:par>
                        <p:par>
                          <p:cTn id="107" fill="hold">
                            <p:stCondLst>
                              <p:cond delay="2000"/>
                            </p:stCondLst>
                            <p:childTnLst>
                              <p:par>
                                <p:cTn id="108" presetID="3" presetClass="emph" presetSubtype="2" fill="hold" grpId="0" nodeType="afterEffect">
                                  <p:stCondLst>
                                    <p:cond delay="250"/>
                                  </p:stCondLst>
                                  <p:childTnLst>
                                    <p:animClr clrSpc="rgb" dir="cw">
                                      <p:cBhvr override="childStyle">
                                        <p:cTn id="109" dur="1500" fill="hold"/>
                                        <p:tgtEl>
                                          <p:spTgt spid="12">
                                            <p:txEl>
                                              <p:pRg st="0" end="0"/>
                                            </p:txEl>
                                          </p:spTgt>
                                        </p:tgtEl>
                                        <p:attrNameLst>
                                          <p:attrName>style.color</p:attrName>
                                        </p:attrNameLst>
                                      </p:cBhvr>
                                      <p:to>
                                        <a:srgbClr val="000000"/>
                                      </p:to>
                                    </p:animClr>
                                  </p:childTnLst>
                                </p:cTn>
                              </p:par>
                              <p:par>
                                <p:cTn id="110" presetID="3" presetClass="emph" presetSubtype="2" fill="hold" grpId="1" nodeType="withEffect">
                                  <p:stCondLst>
                                    <p:cond delay="0"/>
                                  </p:stCondLst>
                                  <p:childTnLst>
                                    <p:animClr clrSpc="rgb" dir="cw">
                                      <p:cBhvr override="childStyle">
                                        <p:cTn id="111" dur="1500" fill="hold"/>
                                        <p:tgtEl>
                                          <p:spTgt spid="11"/>
                                        </p:tgtEl>
                                        <p:attrNameLst>
                                          <p:attrName>style.color</p:attrName>
                                        </p:attrNameLst>
                                      </p:cBhvr>
                                      <p:to>
                                        <a:srgbClr val="000000"/>
                                      </p:to>
                                    </p:animClr>
                                  </p:childTnLst>
                                </p:cTn>
                              </p:par>
                            </p:childTnLst>
                          </p:cTn>
                        </p:par>
                      </p:childTnLst>
                    </p:cTn>
                  </p:par>
                  <p:par>
                    <p:cTn id="112" fill="hold">
                      <p:stCondLst>
                        <p:cond delay="indefinite"/>
                      </p:stCondLst>
                      <p:childTnLst>
                        <p:par>
                          <p:cTn id="113" fill="hold">
                            <p:stCondLst>
                              <p:cond delay="0"/>
                            </p:stCondLst>
                            <p:childTnLst>
                              <p:par>
                                <p:cTn id="114" presetID="10" presetClass="entr" presetSubtype="0" fill="hold" grpId="0" nodeType="clickEffect">
                                  <p:stCondLst>
                                    <p:cond delay="0"/>
                                  </p:stCondLst>
                                  <p:childTnLst>
                                    <p:set>
                                      <p:cBhvr>
                                        <p:cTn id="115" dur="1" fill="hold">
                                          <p:stCondLst>
                                            <p:cond delay="0"/>
                                          </p:stCondLst>
                                        </p:cTn>
                                        <p:tgtEl>
                                          <p:spTgt spid="5"/>
                                        </p:tgtEl>
                                        <p:attrNameLst>
                                          <p:attrName>style.visibility</p:attrName>
                                        </p:attrNameLst>
                                      </p:cBhvr>
                                      <p:to>
                                        <p:strVal val="visible"/>
                                      </p:to>
                                    </p:set>
                                    <p:animEffect transition="in" filter="fade">
                                      <p:cBhvr>
                                        <p:cTn id="116" dur="500"/>
                                        <p:tgtEl>
                                          <p:spTgt spid="5"/>
                                        </p:tgtEl>
                                      </p:cBhvr>
                                    </p:animEffect>
                                  </p:childTnLst>
                                </p:cTn>
                              </p:par>
                            </p:childTnLst>
                          </p:cTn>
                        </p:par>
                      </p:childTnLst>
                    </p:cTn>
                  </p:par>
                  <p:par>
                    <p:cTn id="117" fill="hold">
                      <p:stCondLst>
                        <p:cond delay="indefinite"/>
                      </p:stCondLst>
                      <p:childTnLst>
                        <p:par>
                          <p:cTn id="118" fill="hold">
                            <p:stCondLst>
                              <p:cond delay="0"/>
                            </p:stCondLst>
                            <p:childTnLst>
                              <p:par>
                                <p:cTn id="119" presetID="10" presetClass="exit" presetSubtype="0" fill="hold" grpId="1" nodeType="clickEffect">
                                  <p:stCondLst>
                                    <p:cond delay="0"/>
                                  </p:stCondLst>
                                  <p:childTnLst>
                                    <p:animEffect transition="out" filter="fade">
                                      <p:cBhvr>
                                        <p:cTn id="120" dur="500"/>
                                        <p:tgtEl>
                                          <p:spTgt spid="44"/>
                                        </p:tgtEl>
                                      </p:cBhvr>
                                    </p:animEffect>
                                    <p:set>
                                      <p:cBhvr>
                                        <p:cTn id="121" dur="1" fill="hold">
                                          <p:stCondLst>
                                            <p:cond delay="499"/>
                                          </p:stCondLst>
                                        </p:cTn>
                                        <p:tgtEl>
                                          <p:spTgt spid="44"/>
                                        </p:tgtEl>
                                        <p:attrNameLst>
                                          <p:attrName>style.visibility</p:attrName>
                                        </p:attrNameLst>
                                      </p:cBhvr>
                                      <p:to>
                                        <p:strVal val="hidden"/>
                                      </p:to>
                                    </p:set>
                                  </p:childTnLst>
                                </p:cTn>
                              </p:par>
                            </p:childTnLst>
                          </p:cTn>
                        </p:par>
                        <p:par>
                          <p:cTn id="122" fill="hold">
                            <p:stCondLst>
                              <p:cond delay="500"/>
                            </p:stCondLst>
                            <p:childTnLst>
                              <p:par>
                                <p:cTn id="123" presetID="10" presetClass="exit" presetSubtype="0" fill="hold" grpId="1" nodeType="afterEffect">
                                  <p:stCondLst>
                                    <p:cond delay="0"/>
                                  </p:stCondLst>
                                  <p:childTnLst>
                                    <p:animEffect transition="out" filter="fade">
                                      <p:cBhvr>
                                        <p:cTn id="124" dur="500"/>
                                        <p:tgtEl>
                                          <p:spTgt spid="29"/>
                                        </p:tgtEl>
                                      </p:cBhvr>
                                    </p:animEffect>
                                    <p:set>
                                      <p:cBhvr>
                                        <p:cTn id="125" dur="1" fill="hold">
                                          <p:stCondLst>
                                            <p:cond delay="499"/>
                                          </p:stCondLst>
                                        </p:cTn>
                                        <p:tgtEl>
                                          <p:spTgt spid="29"/>
                                        </p:tgtEl>
                                        <p:attrNameLst>
                                          <p:attrName>style.visibility</p:attrName>
                                        </p:attrNameLst>
                                      </p:cBhvr>
                                      <p:to>
                                        <p:strVal val="hidden"/>
                                      </p:to>
                                    </p:set>
                                  </p:childTnLst>
                                </p:cTn>
                              </p:par>
                            </p:childTnLst>
                          </p:cTn>
                        </p:par>
                      </p:childTnLst>
                    </p:cTn>
                  </p:par>
                  <p:par>
                    <p:cTn id="126" fill="hold">
                      <p:stCondLst>
                        <p:cond delay="indefinite"/>
                      </p:stCondLst>
                      <p:childTnLst>
                        <p:par>
                          <p:cTn id="127" fill="hold">
                            <p:stCondLst>
                              <p:cond delay="0"/>
                            </p:stCondLst>
                            <p:childTnLst>
                              <p:par>
                                <p:cTn id="128" presetID="10" presetClass="entr" presetSubtype="0" fill="hold" grpId="0" nodeType="clickEffect">
                                  <p:stCondLst>
                                    <p:cond delay="0"/>
                                  </p:stCondLst>
                                  <p:childTnLst>
                                    <p:set>
                                      <p:cBhvr>
                                        <p:cTn id="129" dur="1" fill="hold">
                                          <p:stCondLst>
                                            <p:cond delay="0"/>
                                          </p:stCondLst>
                                        </p:cTn>
                                        <p:tgtEl>
                                          <p:spTgt spid="9"/>
                                        </p:tgtEl>
                                        <p:attrNameLst>
                                          <p:attrName>style.visibility</p:attrName>
                                        </p:attrNameLst>
                                      </p:cBhvr>
                                      <p:to>
                                        <p:strVal val="visible"/>
                                      </p:to>
                                    </p:set>
                                    <p:animEffect transition="in" filter="fade">
                                      <p:cBhvr>
                                        <p:cTn id="13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8" grpId="0" animBg="1"/>
      <p:bldP spid="9" grpId="0"/>
      <p:bldP spid="10" grpId="0" build="allAtOnce"/>
      <p:bldP spid="11" grpId="0"/>
      <p:bldP spid="11" grpId="1"/>
      <p:bldP spid="12" grpId="0" build="allAtOnce"/>
      <p:bldP spid="29" grpId="0" animBg="1"/>
      <p:bldP spid="29" grpId="1" animBg="1"/>
      <p:bldP spid="44" grpId="0" animBg="1"/>
      <p:bldP spid="44" grpId="1"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DE6CC57-C63C-473B-90D8-B429DBC45C25}"/>
              </a:ext>
            </a:extLst>
          </p:cNvPr>
          <p:cNvSpPr/>
          <p:nvPr/>
        </p:nvSpPr>
        <p:spPr bwMode="auto">
          <a:xfrm>
            <a:off x="4391808" y="1724810"/>
            <a:ext cx="342000" cy="3408381"/>
          </a:xfrm>
          <a:prstGeom prst="rect">
            <a:avLst/>
          </a:prstGeom>
          <a:solidFill>
            <a:srgbClr val="FFED5C"/>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8" name="Rectangle 7">
            <a:extLst>
              <a:ext uri="{FF2B5EF4-FFF2-40B4-BE49-F238E27FC236}">
                <a16:creationId xmlns:a16="http://schemas.microsoft.com/office/drawing/2014/main" id="{FD38B723-3006-42A3-A1A0-5BF81F012AC0}"/>
              </a:ext>
            </a:extLst>
          </p:cNvPr>
          <p:cNvSpPr/>
          <p:nvPr/>
        </p:nvSpPr>
        <p:spPr bwMode="auto">
          <a:xfrm>
            <a:off x="4732517" y="1724810"/>
            <a:ext cx="342000" cy="3408381"/>
          </a:xfrm>
          <a:prstGeom prst="rect">
            <a:avLst/>
          </a:prstGeom>
          <a:solidFill>
            <a:srgbClr val="FFED5C"/>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9" name="Rectangle 8">
            <a:extLst>
              <a:ext uri="{FF2B5EF4-FFF2-40B4-BE49-F238E27FC236}">
                <a16:creationId xmlns:a16="http://schemas.microsoft.com/office/drawing/2014/main" id="{A022B975-453F-499A-8DC5-D4DBEDF09E1A}"/>
              </a:ext>
            </a:extLst>
          </p:cNvPr>
          <p:cNvSpPr/>
          <p:nvPr/>
        </p:nvSpPr>
        <p:spPr bwMode="auto">
          <a:xfrm>
            <a:off x="5073226" y="1724810"/>
            <a:ext cx="342000" cy="3408381"/>
          </a:xfrm>
          <a:prstGeom prst="rect">
            <a:avLst/>
          </a:prstGeom>
          <a:solidFill>
            <a:srgbClr val="FFED5C"/>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0" name="Rectangle 9">
            <a:extLst>
              <a:ext uri="{FF2B5EF4-FFF2-40B4-BE49-F238E27FC236}">
                <a16:creationId xmlns:a16="http://schemas.microsoft.com/office/drawing/2014/main" id="{09015156-459D-42EE-AC7D-760587F85B9D}"/>
              </a:ext>
            </a:extLst>
          </p:cNvPr>
          <p:cNvSpPr/>
          <p:nvPr/>
        </p:nvSpPr>
        <p:spPr bwMode="auto">
          <a:xfrm>
            <a:off x="5413935" y="1724810"/>
            <a:ext cx="342000" cy="3408381"/>
          </a:xfrm>
          <a:prstGeom prst="rect">
            <a:avLst/>
          </a:prstGeom>
          <a:solidFill>
            <a:srgbClr val="FFED5C"/>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1" name="Rectangle 10">
            <a:extLst>
              <a:ext uri="{FF2B5EF4-FFF2-40B4-BE49-F238E27FC236}">
                <a16:creationId xmlns:a16="http://schemas.microsoft.com/office/drawing/2014/main" id="{F2587B19-7FA8-421B-93D4-FF3C3127675F}"/>
              </a:ext>
            </a:extLst>
          </p:cNvPr>
          <p:cNvSpPr/>
          <p:nvPr/>
        </p:nvSpPr>
        <p:spPr bwMode="auto">
          <a:xfrm>
            <a:off x="5754644" y="1724810"/>
            <a:ext cx="342000" cy="3408381"/>
          </a:xfrm>
          <a:prstGeom prst="rect">
            <a:avLst/>
          </a:prstGeom>
          <a:solidFill>
            <a:srgbClr val="FFED5C"/>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2" name="Rectangle 11">
            <a:extLst>
              <a:ext uri="{FF2B5EF4-FFF2-40B4-BE49-F238E27FC236}">
                <a16:creationId xmlns:a16="http://schemas.microsoft.com/office/drawing/2014/main" id="{55422B78-F44F-4BFE-BAA3-9DCB8A8F1505}"/>
              </a:ext>
            </a:extLst>
          </p:cNvPr>
          <p:cNvSpPr/>
          <p:nvPr/>
        </p:nvSpPr>
        <p:spPr bwMode="auto">
          <a:xfrm>
            <a:off x="6095353" y="1724810"/>
            <a:ext cx="342000" cy="3408381"/>
          </a:xfrm>
          <a:prstGeom prst="rect">
            <a:avLst/>
          </a:prstGeom>
          <a:solidFill>
            <a:srgbClr val="FFED5C"/>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3" name="Rectangle 12">
            <a:extLst>
              <a:ext uri="{FF2B5EF4-FFF2-40B4-BE49-F238E27FC236}">
                <a16:creationId xmlns:a16="http://schemas.microsoft.com/office/drawing/2014/main" id="{ADCE49DA-D547-4345-89C8-EA77A16CEF64}"/>
              </a:ext>
            </a:extLst>
          </p:cNvPr>
          <p:cNvSpPr/>
          <p:nvPr/>
        </p:nvSpPr>
        <p:spPr bwMode="auto">
          <a:xfrm>
            <a:off x="6436062" y="1724810"/>
            <a:ext cx="342000" cy="3408381"/>
          </a:xfrm>
          <a:prstGeom prst="rect">
            <a:avLst/>
          </a:prstGeom>
          <a:solidFill>
            <a:srgbClr val="FFED5C"/>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4" name="Rectangle 13">
            <a:extLst>
              <a:ext uri="{FF2B5EF4-FFF2-40B4-BE49-F238E27FC236}">
                <a16:creationId xmlns:a16="http://schemas.microsoft.com/office/drawing/2014/main" id="{02BB12B4-D844-4085-A305-E6A0DB318F95}"/>
              </a:ext>
            </a:extLst>
          </p:cNvPr>
          <p:cNvSpPr/>
          <p:nvPr/>
        </p:nvSpPr>
        <p:spPr bwMode="auto">
          <a:xfrm>
            <a:off x="6776771" y="1724810"/>
            <a:ext cx="342000" cy="3408381"/>
          </a:xfrm>
          <a:prstGeom prst="rect">
            <a:avLst/>
          </a:prstGeom>
          <a:solidFill>
            <a:srgbClr val="FFED5C"/>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5" name="Rectangle 14">
            <a:extLst>
              <a:ext uri="{FF2B5EF4-FFF2-40B4-BE49-F238E27FC236}">
                <a16:creationId xmlns:a16="http://schemas.microsoft.com/office/drawing/2014/main" id="{B4E71E06-451E-4C0B-B752-61ECEEFCDB2E}"/>
              </a:ext>
            </a:extLst>
          </p:cNvPr>
          <p:cNvSpPr/>
          <p:nvPr/>
        </p:nvSpPr>
        <p:spPr bwMode="auto">
          <a:xfrm>
            <a:off x="7117480" y="1724810"/>
            <a:ext cx="342000" cy="3408381"/>
          </a:xfrm>
          <a:prstGeom prst="rect">
            <a:avLst/>
          </a:prstGeom>
          <a:solidFill>
            <a:srgbClr val="FFED5C"/>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6" name="Rectangle 15">
            <a:extLst>
              <a:ext uri="{FF2B5EF4-FFF2-40B4-BE49-F238E27FC236}">
                <a16:creationId xmlns:a16="http://schemas.microsoft.com/office/drawing/2014/main" id="{2C9E53D9-662F-48C3-988B-9D7A5C676D31}"/>
              </a:ext>
            </a:extLst>
          </p:cNvPr>
          <p:cNvSpPr/>
          <p:nvPr/>
        </p:nvSpPr>
        <p:spPr bwMode="auto">
          <a:xfrm>
            <a:off x="7458191" y="1724810"/>
            <a:ext cx="342000" cy="3408381"/>
          </a:xfrm>
          <a:prstGeom prst="rect">
            <a:avLst/>
          </a:prstGeom>
          <a:solidFill>
            <a:srgbClr val="FFED5C"/>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 name="Text Placeholder 1"/>
          <p:cNvSpPr>
            <a:spLocks noGrp="1"/>
          </p:cNvSpPr>
          <p:nvPr>
            <p:ph type="body" sz="quarter" idx="11"/>
          </p:nvPr>
        </p:nvSpPr>
        <p:spPr/>
        <p:txBody>
          <a:bodyPr/>
          <a:lstStyle/>
          <a:p>
            <a:r>
              <a:rPr lang="en-GB" dirty="0"/>
              <a:t>1.17 Composition and calculation: 100 </a:t>
            </a:r>
            <a:r>
              <a:rPr lang="en-US" dirty="0"/>
              <a:t>– step 1:2</a:t>
            </a:r>
          </a:p>
        </p:txBody>
      </p:sp>
      <p:pic>
        <p:nvPicPr>
          <p:cNvPr id="4" name="Picture 3">
            <a:extLst>
              <a:ext uri="{FF2B5EF4-FFF2-40B4-BE49-F238E27FC236}">
                <a16:creationId xmlns:a16="http://schemas.microsoft.com/office/drawing/2014/main" id="{5B6C2885-BF0E-4A7E-84A2-B9DF3CCC91D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91809" y="1724809"/>
            <a:ext cx="3408382" cy="3408382"/>
          </a:xfrm>
          <a:prstGeom prst="rect">
            <a:avLst/>
          </a:prstGeom>
        </p:spPr>
      </p:pic>
    </p:spTree>
    <p:extLst>
      <p:ext uri="{BB962C8B-B14F-4D97-AF65-F5344CB8AC3E}">
        <p14:creationId xmlns:p14="http://schemas.microsoft.com/office/powerpoint/2010/main" val="42898858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500"/>
                                        <p:tgtEl>
                                          <p:spTgt spid="14"/>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500"/>
                                        <p:tgtEl>
                                          <p:spTgt spid="15"/>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fade">
                                      <p:cBhvr>
                                        <p:cTn id="5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1.17 Composition and calculation: 100 </a:t>
            </a:r>
            <a:r>
              <a:rPr lang="en-US" dirty="0"/>
              <a:t>– step 4:9</a:t>
            </a:r>
          </a:p>
        </p:txBody>
      </p:sp>
      <p:sp>
        <p:nvSpPr>
          <p:cNvPr id="3" name="TextBox 2">
            <a:extLst>
              <a:ext uri="{FF2B5EF4-FFF2-40B4-BE49-F238E27FC236}">
                <a16:creationId xmlns:a16="http://schemas.microsoft.com/office/drawing/2014/main" id="{990063DC-0833-49BD-BAB1-7701A40B6A6D}"/>
              </a:ext>
            </a:extLst>
          </p:cNvPr>
          <p:cNvSpPr txBox="1"/>
          <p:nvPr/>
        </p:nvSpPr>
        <p:spPr bwMode="auto">
          <a:xfrm>
            <a:off x="4593893" y="1720434"/>
            <a:ext cx="5180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26</a:t>
            </a:r>
          </a:p>
        </p:txBody>
      </p:sp>
      <p:sp>
        <p:nvSpPr>
          <p:cNvPr id="4" name="TextBox 3">
            <a:extLst>
              <a:ext uri="{FF2B5EF4-FFF2-40B4-BE49-F238E27FC236}">
                <a16:creationId xmlns:a16="http://schemas.microsoft.com/office/drawing/2014/main" id="{C11960BC-962F-452D-BEB2-8BBB7A894866}"/>
              </a:ext>
            </a:extLst>
          </p:cNvPr>
          <p:cNvSpPr txBox="1"/>
          <p:nvPr/>
        </p:nvSpPr>
        <p:spPr bwMode="auto">
          <a:xfrm>
            <a:off x="4979665" y="1720434"/>
            <a:ext cx="68480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100</a:t>
            </a:r>
          </a:p>
        </p:txBody>
      </p:sp>
      <p:sp>
        <p:nvSpPr>
          <p:cNvPr id="5" name="TextBox 4">
            <a:extLst>
              <a:ext uri="{FF2B5EF4-FFF2-40B4-BE49-F238E27FC236}">
                <a16:creationId xmlns:a16="http://schemas.microsoft.com/office/drawing/2014/main" id="{28D8FC04-5614-42D5-821A-52CC15125956}"/>
              </a:ext>
            </a:extLst>
          </p:cNvPr>
          <p:cNvSpPr txBox="1"/>
          <p:nvPr/>
        </p:nvSpPr>
        <p:spPr bwMode="auto">
          <a:xfrm>
            <a:off x="5916166" y="1725541"/>
            <a:ext cx="5180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E72420"/>
                </a:solidFill>
                <a:latin typeface="Myriad Pro" panose="020B0503030403020204" pitchFamily="34" charset="0"/>
                <a:ea typeface="Myriad Pro Semibold" charset="0"/>
                <a:cs typeface="Myriad Pro Semibold" charset="0"/>
              </a:rPr>
              <a:t>30</a:t>
            </a:r>
          </a:p>
        </p:txBody>
      </p:sp>
      <p:cxnSp>
        <p:nvCxnSpPr>
          <p:cNvPr id="6" name="Straight Arrow Connector 5">
            <a:extLst>
              <a:ext uri="{FF2B5EF4-FFF2-40B4-BE49-F238E27FC236}">
                <a16:creationId xmlns:a16="http://schemas.microsoft.com/office/drawing/2014/main" id="{C6B72F6A-A93A-4FF5-BFC0-CFE1C1151983}"/>
              </a:ext>
            </a:extLst>
          </p:cNvPr>
          <p:cNvCxnSpPr>
            <a:cxnSpLocks/>
          </p:cNvCxnSpPr>
          <p:nvPr/>
        </p:nvCxnSpPr>
        <p:spPr bwMode="auto">
          <a:xfrm flipH="1">
            <a:off x="4890085" y="1437596"/>
            <a:ext cx="124304" cy="274109"/>
          </a:xfrm>
          <a:prstGeom prst="straightConnector1">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 name="Straight Arrow Connector 6">
            <a:extLst>
              <a:ext uri="{FF2B5EF4-FFF2-40B4-BE49-F238E27FC236}">
                <a16:creationId xmlns:a16="http://schemas.microsoft.com/office/drawing/2014/main" id="{287CD64B-EF37-4FB7-BCF9-93BEAF033AFB}"/>
              </a:ext>
            </a:extLst>
          </p:cNvPr>
          <p:cNvCxnSpPr>
            <a:cxnSpLocks/>
          </p:cNvCxnSpPr>
          <p:nvPr/>
        </p:nvCxnSpPr>
        <p:spPr bwMode="auto">
          <a:xfrm>
            <a:off x="5204724" y="1437596"/>
            <a:ext cx="124304" cy="274109"/>
          </a:xfrm>
          <a:prstGeom prst="straightConnector1">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 name="Rectangle: Rounded Corners 7">
            <a:extLst>
              <a:ext uri="{FF2B5EF4-FFF2-40B4-BE49-F238E27FC236}">
                <a16:creationId xmlns:a16="http://schemas.microsoft.com/office/drawing/2014/main" id="{4E842456-D180-4517-A7BE-C5538380D8E9}"/>
              </a:ext>
            </a:extLst>
          </p:cNvPr>
          <p:cNvSpPr/>
          <p:nvPr/>
        </p:nvSpPr>
        <p:spPr bwMode="auto">
          <a:xfrm rot="19299975">
            <a:off x="4938433" y="1387918"/>
            <a:ext cx="1607816" cy="481177"/>
          </a:xfrm>
          <a:prstGeom prst="roundRect">
            <a:avLst>
              <a:gd name="adj" fmla="val 50000"/>
            </a:avLst>
          </a:prstGeom>
          <a:noFill/>
          <a:ln w="19050" cap="flat" cmpd="sng" algn="ctr">
            <a:solidFill>
              <a:srgbClr val="E72420"/>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9" name="TextBox 8">
            <a:extLst>
              <a:ext uri="{FF2B5EF4-FFF2-40B4-BE49-F238E27FC236}">
                <a16:creationId xmlns:a16="http://schemas.microsoft.com/office/drawing/2014/main" id="{F98D8CE6-112A-4AC0-8FB2-DCA8BF79DF71}"/>
              </a:ext>
            </a:extLst>
          </p:cNvPr>
          <p:cNvSpPr txBox="1"/>
          <p:nvPr/>
        </p:nvSpPr>
        <p:spPr bwMode="auto">
          <a:xfrm>
            <a:off x="6430714" y="1003018"/>
            <a:ext cx="106792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    56</a:t>
            </a:r>
          </a:p>
        </p:txBody>
      </p:sp>
      <p:sp>
        <p:nvSpPr>
          <p:cNvPr id="10" name="TextBox 9">
            <a:extLst>
              <a:ext uri="{FF2B5EF4-FFF2-40B4-BE49-F238E27FC236}">
                <a16:creationId xmlns:a16="http://schemas.microsoft.com/office/drawing/2014/main" id="{504DF56E-120D-4C9C-B4C5-E3E0248D6CBD}"/>
              </a:ext>
            </a:extLst>
          </p:cNvPr>
          <p:cNvSpPr txBox="1"/>
          <p:nvPr/>
        </p:nvSpPr>
        <p:spPr bwMode="auto">
          <a:xfrm>
            <a:off x="4741836" y="1003018"/>
            <a:ext cx="68480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126</a:t>
            </a:r>
          </a:p>
        </p:txBody>
      </p:sp>
      <p:sp>
        <p:nvSpPr>
          <p:cNvPr id="11" name="TextBox 10">
            <a:extLst>
              <a:ext uri="{FF2B5EF4-FFF2-40B4-BE49-F238E27FC236}">
                <a16:creationId xmlns:a16="http://schemas.microsoft.com/office/drawing/2014/main" id="{71E66A64-6A8E-4CAF-8BB6-F22B0F658729}"/>
              </a:ext>
            </a:extLst>
          </p:cNvPr>
          <p:cNvSpPr txBox="1"/>
          <p:nvPr/>
        </p:nvSpPr>
        <p:spPr bwMode="auto">
          <a:xfrm>
            <a:off x="5498260" y="1003018"/>
            <a:ext cx="33855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a:t>
            </a:r>
          </a:p>
        </p:txBody>
      </p:sp>
      <p:sp>
        <p:nvSpPr>
          <p:cNvPr id="12" name="TextBox 11">
            <a:extLst>
              <a:ext uri="{FF2B5EF4-FFF2-40B4-BE49-F238E27FC236}">
                <a16:creationId xmlns:a16="http://schemas.microsoft.com/office/drawing/2014/main" id="{82A9AA5F-5874-4086-92B3-AAE613DC89BF}"/>
              </a:ext>
            </a:extLst>
          </p:cNvPr>
          <p:cNvSpPr txBox="1"/>
          <p:nvPr/>
        </p:nvSpPr>
        <p:spPr bwMode="auto">
          <a:xfrm>
            <a:off x="5916167" y="1003018"/>
            <a:ext cx="5180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70</a:t>
            </a:r>
          </a:p>
        </p:txBody>
      </p:sp>
      <p:pic>
        <p:nvPicPr>
          <p:cNvPr id="13" name="Picture 12">
            <a:extLst>
              <a:ext uri="{FF2B5EF4-FFF2-40B4-BE49-F238E27FC236}">
                <a16:creationId xmlns:a16="http://schemas.microsoft.com/office/drawing/2014/main" id="{69C40487-B996-4BCA-96A0-A4756D7C2A5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93253" y="3119614"/>
            <a:ext cx="157950" cy="1421544"/>
          </a:xfrm>
          <a:prstGeom prst="rect">
            <a:avLst/>
          </a:prstGeom>
        </p:spPr>
      </p:pic>
      <p:pic>
        <p:nvPicPr>
          <p:cNvPr id="14" name="Picture 13">
            <a:extLst>
              <a:ext uri="{FF2B5EF4-FFF2-40B4-BE49-F238E27FC236}">
                <a16:creationId xmlns:a16="http://schemas.microsoft.com/office/drawing/2014/main" id="{30FBD8B7-B4A0-48BC-8039-4CBB5AEFE38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15035" y="3119614"/>
            <a:ext cx="157950" cy="1421544"/>
          </a:xfrm>
          <a:prstGeom prst="rect">
            <a:avLst/>
          </a:prstGeom>
        </p:spPr>
      </p:pic>
      <p:pic>
        <p:nvPicPr>
          <p:cNvPr id="15" name="Picture 14">
            <a:extLst>
              <a:ext uri="{FF2B5EF4-FFF2-40B4-BE49-F238E27FC236}">
                <a16:creationId xmlns:a16="http://schemas.microsoft.com/office/drawing/2014/main" id="{49382E22-0CF4-4766-A446-04896758F06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13525" y="3119614"/>
            <a:ext cx="357464" cy="906130"/>
          </a:xfrm>
          <a:prstGeom prst="rect">
            <a:avLst/>
          </a:prstGeom>
        </p:spPr>
      </p:pic>
      <p:sp>
        <p:nvSpPr>
          <p:cNvPr id="16" name="Rectangle 15">
            <a:extLst>
              <a:ext uri="{FF2B5EF4-FFF2-40B4-BE49-F238E27FC236}">
                <a16:creationId xmlns:a16="http://schemas.microsoft.com/office/drawing/2014/main" id="{C87ECB1B-C5B1-4311-B541-ED4FC57118AE}"/>
              </a:ext>
            </a:extLst>
          </p:cNvPr>
          <p:cNvSpPr/>
          <p:nvPr/>
        </p:nvSpPr>
        <p:spPr bwMode="auto">
          <a:xfrm>
            <a:off x="7088354" y="3090349"/>
            <a:ext cx="1177900" cy="1547455"/>
          </a:xfrm>
          <a:prstGeom prst="rect">
            <a:avLst/>
          </a:prstGeom>
          <a:solidFill>
            <a:srgbClr val="FFFFFF">
              <a:alpha val="50196"/>
            </a:srgbClr>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17" name="Picture 16">
            <a:extLst>
              <a:ext uri="{FF2B5EF4-FFF2-40B4-BE49-F238E27FC236}">
                <a16:creationId xmlns:a16="http://schemas.microsoft.com/office/drawing/2014/main" id="{80BB7517-0E84-4B2A-852D-0FD2E7884C8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21339" y="3119614"/>
            <a:ext cx="157950" cy="1421544"/>
          </a:xfrm>
          <a:prstGeom prst="rect">
            <a:avLst/>
          </a:prstGeom>
        </p:spPr>
      </p:pic>
      <p:pic>
        <p:nvPicPr>
          <p:cNvPr id="18" name="Picture 17">
            <a:extLst>
              <a:ext uri="{FF2B5EF4-FFF2-40B4-BE49-F238E27FC236}">
                <a16:creationId xmlns:a16="http://schemas.microsoft.com/office/drawing/2014/main" id="{5E019DA4-4814-4CFE-A3B7-5B38088C878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43120" y="3119614"/>
            <a:ext cx="157950" cy="1421544"/>
          </a:xfrm>
          <a:prstGeom prst="rect">
            <a:avLst/>
          </a:prstGeom>
        </p:spPr>
      </p:pic>
      <p:pic>
        <p:nvPicPr>
          <p:cNvPr id="19" name="Picture 18">
            <a:extLst>
              <a:ext uri="{FF2B5EF4-FFF2-40B4-BE49-F238E27FC236}">
                <a16:creationId xmlns:a16="http://schemas.microsoft.com/office/drawing/2014/main" id="{FEC25D9B-CF4C-47BE-B21A-E9A509C3CAE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64901" y="3119614"/>
            <a:ext cx="157950" cy="1421544"/>
          </a:xfrm>
          <a:prstGeom prst="rect">
            <a:avLst/>
          </a:prstGeom>
        </p:spPr>
      </p:pic>
      <p:pic>
        <p:nvPicPr>
          <p:cNvPr id="20" name="Picture 19">
            <a:extLst>
              <a:ext uri="{FF2B5EF4-FFF2-40B4-BE49-F238E27FC236}">
                <a16:creationId xmlns:a16="http://schemas.microsoft.com/office/drawing/2014/main" id="{07E60BA5-1261-4272-9B42-D700CC5B4C2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86682" y="3119614"/>
            <a:ext cx="157950" cy="1421544"/>
          </a:xfrm>
          <a:prstGeom prst="rect">
            <a:avLst/>
          </a:prstGeom>
        </p:spPr>
      </p:pic>
      <p:pic>
        <p:nvPicPr>
          <p:cNvPr id="21" name="Picture 20">
            <a:extLst>
              <a:ext uri="{FF2B5EF4-FFF2-40B4-BE49-F238E27FC236}">
                <a16:creationId xmlns:a16="http://schemas.microsoft.com/office/drawing/2014/main" id="{CBEA6701-31CE-48D8-8C86-8DB471D3ADF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08463" y="3119614"/>
            <a:ext cx="157950" cy="1421544"/>
          </a:xfrm>
          <a:prstGeom prst="rect">
            <a:avLst/>
          </a:prstGeom>
        </p:spPr>
      </p:pic>
      <p:pic>
        <p:nvPicPr>
          <p:cNvPr id="22" name="Picture 21">
            <a:extLst>
              <a:ext uri="{FF2B5EF4-FFF2-40B4-BE49-F238E27FC236}">
                <a16:creationId xmlns:a16="http://schemas.microsoft.com/office/drawing/2014/main" id="{B4EF2605-A03C-4B90-8B9D-1A1C8D0F110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07296" y="3119614"/>
            <a:ext cx="157950" cy="1421544"/>
          </a:xfrm>
          <a:prstGeom prst="rect">
            <a:avLst/>
          </a:prstGeom>
        </p:spPr>
      </p:pic>
      <p:pic>
        <p:nvPicPr>
          <p:cNvPr id="23" name="Picture 22">
            <a:extLst>
              <a:ext uri="{FF2B5EF4-FFF2-40B4-BE49-F238E27FC236}">
                <a16:creationId xmlns:a16="http://schemas.microsoft.com/office/drawing/2014/main" id="{EAD92B10-BBC7-46A0-9E2C-525403653EA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29077" y="3119614"/>
            <a:ext cx="157950" cy="1421544"/>
          </a:xfrm>
          <a:prstGeom prst="rect">
            <a:avLst/>
          </a:prstGeom>
        </p:spPr>
      </p:pic>
      <p:pic>
        <p:nvPicPr>
          <p:cNvPr id="24" name="Picture 23">
            <a:extLst>
              <a:ext uri="{FF2B5EF4-FFF2-40B4-BE49-F238E27FC236}">
                <a16:creationId xmlns:a16="http://schemas.microsoft.com/office/drawing/2014/main" id="{67E6EAF3-A14E-4B3F-99C1-5A235C8D11F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50858" y="3119614"/>
            <a:ext cx="157950" cy="1421544"/>
          </a:xfrm>
          <a:prstGeom prst="rect">
            <a:avLst/>
          </a:prstGeom>
        </p:spPr>
      </p:pic>
      <p:pic>
        <p:nvPicPr>
          <p:cNvPr id="25" name="Picture 24">
            <a:extLst>
              <a:ext uri="{FF2B5EF4-FFF2-40B4-BE49-F238E27FC236}">
                <a16:creationId xmlns:a16="http://schemas.microsoft.com/office/drawing/2014/main" id="{9921E31F-E4EE-4F9A-81C4-7AADB46FAD6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72639" y="3119614"/>
            <a:ext cx="157950" cy="1421544"/>
          </a:xfrm>
          <a:prstGeom prst="rect">
            <a:avLst/>
          </a:prstGeom>
        </p:spPr>
      </p:pic>
      <p:pic>
        <p:nvPicPr>
          <p:cNvPr id="26" name="Picture 25">
            <a:extLst>
              <a:ext uri="{FF2B5EF4-FFF2-40B4-BE49-F238E27FC236}">
                <a16:creationId xmlns:a16="http://schemas.microsoft.com/office/drawing/2014/main" id="{99AEAE3B-BEFD-44A8-8566-990F2572EBE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94420" y="3119614"/>
            <a:ext cx="157950" cy="1421544"/>
          </a:xfrm>
          <a:prstGeom prst="rect">
            <a:avLst/>
          </a:prstGeom>
        </p:spPr>
      </p:pic>
      <p:sp>
        <p:nvSpPr>
          <p:cNvPr id="27" name="Rectangle: Rounded Corners 26">
            <a:extLst>
              <a:ext uri="{FF2B5EF4-FFF2-40B4-BE49-F238E27FC236}">
                <a16:creationId xmlns:a16="http://schemas.microsoft.com/office/drawing/2014/main" id="{7C6E2426-D785-41A9-883B-A81B48FE1644}"/>
              </a:ext>
            </a:extLst>
          </p:cNvPr>
          <p:cNvSpPr/>
          <p:nvPr/>
        </p:nvSpPr>
        <p:spPr bwMode="auto">
          <a:xfrm>
            <a:off x="4303414" y="3052249"/>
            <a:ext cx="2667015" cy="1585555"/>
          </a:xfrm>
          <a:prstGeom prst="roundRect">
            <a:avLst>
              <a:gd name="adj" fmla="val 9458"/>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Tree>
    <p:extLst>
      <p:ext uri="{BB962C8B-B14F-4D97-AF65-F5344CB8AC3E}">
        <p14:creationId xmlns:p14="http://schemas.microsoft.com/office/powerpoint/2010/main" val="42314010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nodeType="clickEffect">
                                  <p:stCondLst>
                                    <p:cond delay="0"/>
                                  </p:stCondLst>
                                  <p:childTnLst>
                                    <p:animClr clrSpc="rgb" dir="cw">
                                      <p:cBhvr override="childStyle">
                                        <p:cTn id="6" dur="1500" fill="hold"/>
                                        <p:tgtEl>
                                          <p:spTgt spid="10">
                                            <p:txEl>
                                              <p:pRg st="0" end="0"/>
                                            </p:txEl>
                                          </p:spTgt>
                                        </p:tgtEl>
                                        <p:attrNameLst>
                                          <p:attrName>style.color</p:attrName>
                                        </p:attrNameLst>
                                      </p:cBhvr>
                                      <p:to>
                                        <a:srgbClr val="E72420"/>
                                      </p:to>
                                    </p:animClr>
                                  </p:childTnLst>
                                </p:cTn>
                              </p:par>
                            </p:childTnLst>
                          </p:cTn>
                        </p:par>
                        <p:par>
                          <p:cTn id="7" fill="hold">
                            <p:stCondLst>
                              <p:cond delay="1500"/>
                            </p:stCondLst>
                            <p:childTnLst>
                              <p:par>
                                <p:cTn id="8" presetID="10" presetClass="entr" presetSubtype="0" fill="hold" nodeType="after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par>
                                <p:cTn id="11" presetID="10" presetClass="entr" presetSubtype="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childTnLst>
                                </p:cTn>
                              </p:par>
                              <p:par>
                                <p:cTn id="14" presetID="10" presetClass="entr" presetSubtype="0" fill="hold"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par>
                                <p:cTn id="17" presetID="10" presetClass="entr" presetSubtype="0"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par>
                                <p:cTn id="20" presetID="10" presetClass="entr" presetSubtype="0" fill="hold"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par>
                                <p:cTn id="23" presetID="10" presetClass="entr" presetSubtype="0" fill="hold"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childTnLst>
                                </p:cTn>
                              </p:par>
                              <p:par>
                                <p:cTn id="26" presetID="10" presetClass="entr" presetSubtype="0" fill="hold"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500"/>
                                        <p:tgtEl>
                                          <p:spTgt spid="20"/>
                                        </p:tgtEl>
                                      </p:cBhvr>
                                    </p:animEffect>
                                  </p:childTnLst>
                                </p:cTn>
                              </p:par>
                              <p:par>
                                <p:cTn id="29" presetID="10" presetClass="entr" presetSubtype="0" fill="hold"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500"/>
                                        <p:tgtEl>
                                          <p:spTgt spid="21"/>
                                        </p:tgtEl>
                                      </p:cBhvr>
                                    </p:animEffect>
                                  </p:childTnLst>
                                </p:cTn>
                              </p:par>
                              <p:par>
                                <p:cTn id="32" presetID="10" presetClass="entr" presetSubtype="0" fill="hold" nodeType="with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500"/>
                                        <p:tgtEl>
                                          <p:spTgt spid="22"/>
                                        </p:tgtEl>
                                      </p:cBhvr>
                                    </p:animEffect>
                                  </p:childTnLst>
                                </p:cTn>
                              </p:par>
                              <p:par>
                                <p:cTn id="35" presetID="10" presetClass="entr" presetSubtype="0" fill="hold"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500"/>
                                        <p:tgtEl>
                                          <p:spTgt spid="23"/>
                                        </p:tgtEl>
                                      </p:cBhvr>
                                    </p:animEffect>
                                  </p:childTnLst>
                                </p:cTn>
                              </p:par>
                              <p:par>
                                <p:cTn id="38" presetID="10" presetClass="entr" presetSubtype="0" fill="hold" nodeType="with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fade">
                                      <p:cBhvr>
                                        <p:cTn id="40" dur="500"/>
                                        <p:tgtEl>
                                          <p:spTgt spid="24"/>
                                        </p:tgtEl>
                                      </p:cBhvr>
                                    </p:animEffect>
                                  </p:childTnLst>
                                </p:cTn>
                              </p:par>
                              <p:par>
                                <p:cTn id="41" presetID="10" presetClass="entr" presetSubtype="0" fill="hold" nodeType="with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500"/>
                                        <p:tgtEl>
                                          <p:spTgt spid="25"/>
                                        </p:tgtEl>
                                      </p:cBhvr>
                                    </p:animEffect>
                                  </p:childTnLst>
                                </p:cTn>
                              </p:par>
                              <p:par>
                                <p:cTn id="44" presetID="10" presetClass="entr" presetSubtype="0" fill="hold" nodeType="with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fade">
                                      <p:cBhvr>
                                        <p:cTn id="46" dur="500"/>
                                        <p:tgtEl>
                                          <p:spTgt spid="26"/>
                                        </p:tgtEl>
                                      </p:cBhvr>
                                    </p:animEffect>
                                  </p:childTnLst>
                                </p:cTn>
                              </p:par>
                            </p:childTnLst>
                          </p:cTn>
                        </p:par>
                        <p:par>
                          <p:cTn id="47" fill="hold">
                            <p:stCondLst>
                              <p:cond delay="2000"/>
                            </p:stCondLst>
                            <p:childTnLst>
                              <p:par>
                                <p:cTn id="48" presetID="3" presetClass="emph" presetSubtype="2" fill="hold" grpId="0" nodeType="afterEffect">
                                  <p:stCondLst>
                                    <p:cond delay="250"/>
                                  </p:stCondLst>
                                  <p:childTnLst>
                                    <p:animClr clrSpc="rgb" dir="cw">
                                      <p:cBhvr override="childStyle">
                                        <p:cTn id="49" dur="1500" fill="hold"/>
                                        <p:tgtEl>
                                          <p:spTgt spid="10">
                                            <p:txEl>
                                              <p:pRg st="0" end="0"/>
                                            </p:txEl>
                                          </p:spTgt>
                                        </p:tgtEl>
                                        <p:attrNameLst>
                                          <p:attrName>style.color</p:attrName>
                                        </p:attrNameLst>
                                      </p:cBhvr>
                                      <p:to>
                                        <a:srgbClr val="000000"/>
                                      </p:to>
                                    </p:animClr>
                                  </p:childTnLst>
                                </p:cTn>
                              </p:par>
                            </p:childTnLst>
                          </p:cTn>
                        </p:par>
                      </p:childTnLst>
                    </p:cTn>
                  </p:par>
                  <p:par>
                    <p:cTn id="50" fill="hold">
                      <p:stCondLst>
                        <p:cond delay="indefinite"/>
                      </p:stCondLst>
                      <p:childTnLst>
                        <p:par>
                          <p:cTn id="51" fill="hold">
                            <p:stCondLst>
                              <p:cond delay="0"/>
                            </p:stCondLst>
                            <p:childTnLst>
                              <p:par>
                                <p:cTn id="52" presetID="22" presetClass="entr" presetSubtype="1" fill="hold" nodeType="clickEffect">
                                  <p:stCondLst>
                                    <p:cond delay="0"/>
                                  </p:stCondLst>
                                  <p:childTnLst>
                                    <p:set>
                                      <p:cBhvr>
                                        <p:cTn id="53" dur="1" fill="hold">
                                          <p:stCondLst>
                                            <p:cond delay="0"/>
                                          </p:stCondLst>
                                        </p:cTn>
                                        <p:tgtEl>
                                          <p:spTgt spid="6"/>
                                        </p:tgtEl>
                                        <p:attrNameLst>
                                          <p:attrName>style.visibility</p:attrName>
                                        </p:attrNameLst>
                                      </p:cBhvr>
                                      <p:to>
                                        <p:strVal val="visible"/>
                                      </p:to>
                                    </p:set>
                                    <p:animEffect transition="in" filter="wipe(up)">
                                      <p:cBhvr>
                                        <p:cTn id="54" dur="500"/>
                                        <p:tgtEl>
                                          <p:spTgt spid="6"/>
                                        </p:tgtEl>
                                      </p:cBhvr>
                                    </p:animEffect>
                                  </p:childTnLst>
                                </p:cTn>
                              </p:par>
                              <p:par>
                                <p:cTn id="55" presetID="22" presetClass="entr" presetSubtype="1" fill="hold" nodeType="withEffect">
                                  <p:stCondLst>
                                    <p:cond delay="0"/>
                                  </p:stCondLst>
                                  <p:childTnLst>
                                    <p:set>
                                      <p:cBhvr>
                                        <p:cTn id="56" dur="1" fill="hold">
                                          <p:stCondLst>
                                            <p:cond delay="0"/>
                                          </p:stCondLst>
                                        </p:cTn>
                                        <p:tgtEl>
                                          <p:spTgt spid="7"/>
                                        </p:tgtEl>
                                        <p:attrNameLst>
                                          <p:attrName>style.visibility</p:attrName>
                                        </p:attrNameLst>
                                      </p:cBhvr>
                                      <p:to>
                                        <p:strVal val="visible"/>
                                      </p:to>
                                    </p:set>
                                    <p:animEffect transition="in" filter="wipe(up)">
                                      <p:cBhvr>
                                        <p:cTn id="57" dur="500"/>
                                        <p:tgtEl>
                                          <p:spTgt spid="7"/>
                                        </p:tgtEl>
                                      </p:cBhvr>
                                    </p:animEffect>
                                  </p:childTnLst>
                                </p:cTn>
                              </p:par>
                            </p:childTnLst>
                          </p:cTn>
                        </p:par>
                        <p:par>
                          <p:cTn id="58" fill="hold">
                            <p:stCondLst>
                              <p:cond delay="500"/>
                            </p:stCondLst>
                            <p:childTnLst>
                              <p:par>
                                <p:cTn id="59" presetID="10" presetClass="entr" presetSubtype="0" fill="hold" grpId="0" nodeType="afterEffect">
                                  <p:stCondLst>
                                    <p:cond delay="0"/>
                                  </p:stCondLst>
                                  <p:childTnLst>
                                    <p:set>
                                      <p:cBhvr>
                                        <p:cTn id="60" dur="1" fill="hold">
                                          <p:stCondLst>
                                            <p:cond delay="0"/>
                                          </p:stCondLst>
                                        </p:cTn>
                                        <p:tgtEl>
                                          <p:spTgt spid="3"/>
                                        </p:tgtEl>
                                        <p:attrNameLst>
                                          <p:attrName>style.visibility</p:attrName>
                                        </p:attrNameLst>
                                      </p:cBhvr>
                                      <p:to>
                                        <p:strVal val="visible"/>
                                      </p:to>
                                    </p:set>
                                    <p:animEffect transition="in" filter="fade">
                                      <p:cBhvr>
                                        <p:cTn id="61" dur="500"/>
                                        <p:tgtEl>
                                          <p:spTgt spid="3"/>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4"/>
                                        </p:tgtEl>
                                        <p:attrNameLst>
                                          <p:attrName>style.visibility</p:attrName>
                                        </p:attrNameLst>
                                      </p:cBhvr>
                                      <p:to>
                                        <p:strVal val="visible"/>
                                      </p:to>
                                    </p:set>
                                    <p:animEffect transition="in" filter="fade">
                                      <p:cBhvr>
                                        <p:cTn id="64" dur="500"/>
                                        <p:tgtEl>
                                          <p:spTgt spid="4"/>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grpId="0" nodeType="clickEffect">
                                  <p:stCondLst>
                                    <p:cond delay="0"/>
                                  </p:stCondLst>
                                  <p:childTnLst>
                                    <p:set>
                                      <p:cBhvr>
                                        <p:cTn id="68" dur="1" fill="hold">
                                          <p:stCondLst>
                                            <p:cond delay="0"/>
                                          </p:stCondLst>
                                        </p:cTn>
                                        <p:tgtEl>
                                          <p:spTgt spid="8"/>
                                        </p:tgtEl>
                                        <p:attrNameLst>
                                          <p:attrName>style.visibility</p:attrName>
                                        </p:attrNameLst>
                                      </p:cBhvr>
                                      <p:to>
                                        <p:strVal val="visible"/>
                                      </p:to>
                                    </p:set>
                                    <p:animEffect transition="in" filter="fade">
                                      <p:cBhvr>
                                        <p:cTn id="69" dur="500"/>
                                        <p:tgtEl>
                                          <p:spTgt spid="8"/>
                                        </p:tgtEl>
                                      </p:cBhvr>
                                    </p:animEffect>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grpId="0" nodeType="clickEffect">
                                  <p:stCondLst>
                                    <p:cond delay="0"/>
                                  </p:stCondLst>
                                  <p:childTnLst>
                                    <p:set>
                                      <p:cBhvr>
                                        <p:cTn id="73" dur="1" fill="hold">
                                          <p:stCondLst>
                                            <p:cond delay="0"/>
                                          </p:stCondLst>
                                        </p:cTn>
                                        <p:tgtEl>
                                          <p:spTgt spid="16"/>
                                        </p:tgtEl>
                                        <p:attrNameLst>
                                          <p:attrName>style.visibility</p:attrName>
                                        </p:attrNameLst>
                                      </p:cBhvr>
                                      <p:to>
                                        <p:strVal val="visible"/>
                                      </p:to>
                                    </p:set>
                                    <p:animEffect transition="in" filter="fade">
                                      <p:cBhvr>
                                        <p:cTn id="74" dur="500"/>
                                        <p:tgtEl>
                                          <p:spTgt spid="16"/>
                                        </p:tgtEl>
                                      </p:cBhvr>
                                    </p:animEffect>
                                  </p:childTnLst>
                                </p:cTn>
                              </p:par>
                            </p:childTnLst>
                          </p:cTn>
                        </p:par>
                        <p:par>
                          <p:cTn id="75" fill="hold">
                            <p:stCondLst>
                              <p:cond delay="500"/>
                            </p:stCondLst>
                            <p:childTnLst>
                              <p:par>
                                <p:cTn id="76" presetID="10" presetClass="entr" presetSubtype="0" fill="hold" grpId="0" nodeType="afterEffect">
                                  <p:stCondLst>
                                    <p:cond delay="0"/>
                                  </p:stCondLst>
                                  <p:childTnLst>
                                    <p:set>
                                      <p:cBhvr>
                                        <p:cTn id="77" dur="1" fill="hold">
                                          <p:stCondLst>
                                            <p:cond delay="0"/>
                                          </p:stCondLst>
                                        </p:cTn>
                                        <p:tgtEl>
                                          <p:spTgt spid="27"/>
                                        </p:tgtEl>
                                        <p:attrNameLst>
                                          <p:attrName>style.visibility</p:attrName>
                                        </p:attrNameLst>
                                      </p:cBhvr>
                                      <p:to>
                                        <p:strVal val="visible"/>
                                      </p:to>
                                    </p:set>
                                    <p:animEffect transition="in" filter="fade">
                                      <p:cBhvr>
                                        <p:cTn id="78" dur="500"/>
                                        <p:tgtEl>
                                          <p:spTgt spid="27"/>
                                        </p:tgtEl>
                                      </p:cBhvr>
                                    </p:animEffect>
                                  </p:childTnLst>
                                </p:cTn>
                              </p:par>
                            </p:childTnLst>
                          </p:cTn>
                        </p:par>
                      </p:childTnLst>
                    </p:cTn>
                  </p:par>
                  <p:par>
                    <p:cTn id="79" fill="hold">
                      <p:stCondLst>
                        <p:cond delay="indefinite"/>
                      </p:stCondLst>
                      <p:childTnLst>
                        <p:par>
                          <p:cTn id="80" fill="hold">
                            <p:stCondLst>
                              <p:cond delay="0"/>
                            </p:stCondLst>
                            <p:childTnLst>
                              <p:par>
                                <p:cTn id="81" presetID="3" presetClass="emph" presetSubtype="2" fill="hold" nodeType="clickEffect">
                                  <p:stCondLst>
                                    <p:cond delay="0"/>
                                  </p:stCondLst>
                                  <p:childTnLst>
                                    <p:animClr clrSpc="rgb" dir="cw">
                                      <p:cBhvr override="childStyle">
                                        <p:cTn id="82" dur="1500" fill="hold"/>
                                        <p:tgtEl>
                                          <p:spTgt spid="12">
                                            <p:txEl>
                                              <p:pRg st="0" end="0"/>
                                            </p:txEl>
                                          </p:spTgt>
                                        </p:tgtEl>
                                        <p:attrNameLst>
                                          <p:attrName>style.color</p:attrName>
                                        </p:attrNameLst>
                                      </p:cBhvr>
                                      <p:to>
                                        <a:srgbClr val="E72420"/>
                                      </p:to>
                                    </p:animClr>
                                  </p:childTnLst>
                                </p:cTn>
                              </p:par>
                              <p:par>
                                <p:cTn id="83" presetID="3" presetClass="emph" presetSubtype="2" fill="hold" grpId="0" nodeType="withEffect">
                                  <p:stCondLst>
                                    <p:cond delay="0"/>
                                  </p:stCondLst>
                                  <p:childTnLst>
                                    <p:animClr clrSpc="rgb" dir="cw">
                                      <p:cBhvr override="childStyle">
                                        <p:cTn id="84" dur="1500" fill="hold"/>
                                        <p:tgtEl>
                                          <p:spTgt spid="11"/>
                                        </p:tgtEl>
                                        <p:attrNameLst>
                                          <p:attrName>style.color</p:attrName>
                                        </p:attrNameLst>
                                      </p:cBhvr>
                                      <p:to>
                                        <a:srgbClr val="E72420"/>
                                      </p:to>
                                    </p:animClr>
                                  </p:childTnLst>
                                </p:cTn>
                              </p:par>
                            </p:childTnLst>
                          </p:cTn>
                        </p:par>
                        <p:par>
                          <p:cTn id="85" fill="hold">
                            <p:stCondLst>
                              <p:cond delay="1500"/>
                            </p:stCondLst>
                            <p:childTnLst>
                              <p:par>
                                <p:cTn id="86" presetID="10" presetClass="exit" presetSubtype="0" fill="hold" nodeType="afterEffect">
                                  <p:stCondLst>
                                    <p:cond delay="0"/>
                                  </p:stCondLst>
                                  <p:childTnLst>
                                    <p:animEffect transition="out" filter="fade">
                                      <p:cBhvr>
                                        <p:cTn id="87" dur="500"/>
                                        <p:tgtEl>
                                          <p:spTgt spid="17"/>
                                        </p:tgtEl>
                                      </p:cBhvr>
                                    </p:animEffect>
                                    <p:set>
                                      <p:cBhvr>
                                        <p:cTn id="88" dur="1" fill="hold">
                                          <p:stCondLst>
                                            <p:cond delay="499"/>
                                          </p:stCondLst>
                                        </p:cTn>
                                        <p:tgtEl>
                                          <p:spTgt spid="17"/>
                                        </p:tgtEl>
                                        <p:attrNameLst>
                                          <p:attrName>style.visibility</p:attrName>
                                        </p:attrNameLst>
                                      </p:cBhvr>
                                      <p:to>
                                        <p:strVal val="hidden"/>
                                      </p:to>
                                    </p:set>
                                  </p:childTnLst>
                                </p:cTn>
                              </p:par>
                              <p:par>
                                <p:cTn id="89" presetID="10" presetClass="exit" presetSubtype="0" fill="hold" nodeType="withEffect">
                                  <p:stCondLst>
                                    <p:cond delay="0"/>
                                  </p:stCondLst>
                                  <p:childTnLst>
                                    <p:animEffect transition="out" filter="fade">
                                      <p:cBhvr>
                                        <p:cTn id="90" dur="500"/>
                                        <p:tgtEl>
                                          <p:spTgt spid="18"/>
                                        </p:tgtEl>
                                      </p:cBhvr>
                                    </p:animEffect>
                                    <p:set>
                                      <p:cBhvr>
                                        <p:cTn id="91" dur="1" fill="hold">
                                          <p:stCondLst>
                                            <p:cond delay="499"/>
                                          </p:stCondLst>
                                        </p:cTn>
                                        <p:tgtEl>
                                          <p:spTgt spid="18"/>
                                        </p:tgtEl>
                                        <p:attrNameLst>
                                          <p:attrName>style.visibility</p:attrName>
                                        </p:attrNameLst>
                                      </p:cBhvr>
                                      <p:to>
                                        <p:strVal val="hidden"/>
                                      </p:to>
                                    </p:set>
                                  </p:childTnLst>
                                </p:cTn>
                              </p:par>
                              <p:par>
                                <p:cTn id="92" presetID="10" presetClass="exit" presetSubtype="0" fill="hold" nodeType="withEffect">
                                  <p:stCondLst>
                                    <p:cond delay="0"/>
                                  </p:stCondLst>
                                  <p:childTnLst>
                                    <p:animEffect transition="out" filter="fade">
                                      <p:cBhvr>
                                        <p:cTn id="93" dur="500"/>
                                        <p:tgtEl>
                                          <p:spTgt spid="19"/>
                                        </p:tgtEl>
                                      </p:cBhvr>
                                    </p:animEffect>
                                    <p:set>
                                      <p:cBhvr>
                                        <p:cTn id="94" dur="1" fill="hold">
                                          <p:stCondLst>
                                            <p:cond delay="499"/>
                                          </p:stCondLst>
                                        </p:cTn>
                                        <p:tgtEl>
                                          <p:spTgt spid="19"/>
                                        </p:tgtEl>
                                        <p:attrNameLst>
                                          <p:attrName>style.visibility</p:attrName>
                                        </p:attrNameLst>
                                      </p:cBhvr>
                                      <p:to>
                                        <p:strVal val="hidden"/>
                                      </p:to>
                                    </p:set>
                                  </p:childTnLst>
                                </p:cTn>
                              </p:par>
                              <p:par>
                                <p:cTn id="95" presetID="10" presetClass="exit" presetSubtype="0" fill="hold" nodeType="withEffect">
                                  <p:stCondLst>
                                    <p:cond delay="0"/>
                                  </p:stCondLst>
                                  <p:childTnLst>
                                    <p:animEffect transition="out" filter="fade">
                                      <p:cBhvr>
                                        <p:cTn id="96" dur="500"/>
                                        <p:tgtEl>
                                          <p:spTgt spid="20"/>
                                        </p:tgtEl>
                                      </p:cBhvr>
                                    </p:animEffect>
                                    <p:set>
                                      <p:cBhvr>
                                        <p:cTn id="97" dur="1" fill="hold">
                                          <p:stCondLst>
                                            <p:cond delay="499"/>
                                          </p:stCondLst>
                                        </p:cTn>
                                        <p:tgtEl>
                                          <p:spTgt spid="20"/>
                                        </p:tgtEl>
                                        <p:attrNameLst>
                                          <p:attrName>style.visibility</p:attrName>
                                        </p:attrNameLst>
                                      </p:cBhvr>
                                      <p:to>
                                        <p:strVal val="hidden"/>
                                      </p:to>
                                    </p:set>
                                  </p:childTnLst>
                                </p:cTn>
                              </p:par>
                              <p:par>
                                <p:cTn id="98" presetID="10" presetClass="exit" presetSubtype="0" fill="hold" nodeType="withEffect">
                                  <p:stCondLst>
                                    <p:cond delay="0"/>
                                  </p:stCondLst>
                                  <p:childTnLst>
                                    <p:animEffect transition="out" filter="fade">
                                      <p:cBhvr>
                                        <p:cTn id="99" dur="500"/>
                                        <p:tgtEl>
                                          <p:spTgt spid="21"/>
                                        </p:tgtEl>
                                      </p:cBhvr>
                                    </p:animEffect>
                                    <p:set>
                                      <p:cBhvr>
                                        <p:cTn id="100" dur="1" fill="hold">
                                          <p:stCondLst>
                                            <p:cond delay="499"/>
                                          </p:stCondLst>
                                        </p:cTn>
                                        <p:tgtEl>
                                          <p:spTgt spid="21"/>
                                        </p:tgtEl>
                                        <p:attrNameLst>
                                          <p:attrName>style.visibility</p:attrName>
                                        </p:attrNameLst>
                                      </p:cBhvr>
                                      <p:to>
                                        <p:strVal val="hidden"/>
                                      </p:to>
                                    </p:set>
                                  </p:childTnLst>
                                </p:cTn>
                              </p:par>
                              <p:par>
                                <p:cTn id="101" presetID="10" presetClass="exit" presetSubtype="0" fill="hold" nodeType="withEffect">
                                  <p:stCondLst>
                                    <p:cond delay="0"/>
                                  </p:stCondLst>
                                  <p:childTnLst>
                                    <p:animEffect transition="out" filter="fade">
                                      <p:cBhvr>
                                        <p:cTn id="102" dur="500"/>
                                        <p:tgtEl>
                                          <p:spTgt spid="22"/>
                                        </p:tgtEl>
                                      </p:cBhvr>
                                    </p:animEffect>
                                    <p:set>
                                      <p:cBhvr>
                                        <p:cTn id="103" dur="1" fill="hold">
                                          <p:stCondLst>
                                            <p:cond delay="499"/>
                                          </p:stCondLst>
                                        </p:cTn>
                                        <p:tgtEl>
                                          <p:spTgt spid="22"/>
                                        </p:tgtEl>
                                        <p:attrNameLst>
                                          <p:attrName>style.visibility</p:attrName>
                                        </p:attrNameLst>
                                      </p:cBhvr>
                                      <p:to>
                                        <p:strVal val="hidden"/>
                                      </p:to>
                                    </p:set>
                                  </p:childTnLst>
                                </p:cTn>
                              </p:par>
                              <p:par>
                                <p:cTn id="104" presetID="10" presetClass="exit" presetSubtype="0" fill="hold" nodeType="withEffect">
                                  <p:stCondLst>
                                    <p:cond delay="0"/>
                                  </p:stCondLst>
                                  <p:childTnLst>
                                    <p:animEffect transition="out" filter="fade">
                                      <p:cBhvr>
                                        <p:cTn id="105" dur="500"/>
                                        <p:tgtEl>
                                          <p:spTgt spid="23"/>
                                        </p:tgtEl>
                                      </p:cBhvr>
                                    </p:animEffect>
                                    <p:set>
                                      <p:cBhvr>
                                        <p:cTn id="106" dur="1" fill="hold">
                                          <p:stCondLst>
                                            <p:cond delay="499"/>
                                          </p:stCondLst>
                                        </p:cTn>
                                        <p:tgtEl>
                                          <p:spTgt spid="23"/>
                                        </p:tgtEl>
                                        <p:attrNameLst>
                                          <p:attrName>style.visibility</p:attrName>
                                        </p:attrNameLst>
                                      </p:cBhvr>
                                      <p:to>
                                        <p:strVal val="hidden"/>
                                      </p:to>
                                    </p:set>
                                  </p:childTnLst>
                                </p:cTn>
                              </p:par>
                            </p:childTnLst>
                          </p:cTn>
                        </p:par>
                        <p:par>
                          <p:cTn id="107" fill="hold">
                            <p:stCondLst>
                              <p:cond delay="2000"/>
                            </p:stCondLst>
                            <p:childTnLst>
                              <p:par>
                                <p:cTn id="108" presetID="3" presetClass="emph" presetSubtype="2" fill="hold" grpId="0" nodeType="afterEffect">
                                  <p:stCondLst>
                                    <p:cond delay="250"/>
                                  </p:stCondLst>
                                  <p:childTnLst>
                                    <p:animClr clrSpc="rgb" dir="cw">
                                      <p:cBhvr override="childStyle">
                                        <p:cTn id="109" dur="1500" fill="hold"/>
                                        <p:tgtEl>
                                          <p:spTgt spid="12">
                                            <p:txEl>
                                              <p:pRg st="0" end="0"/>
                                            </p:txEl>
                                          </p:spTgt>
                                        </p:tgtEl>
                                        <p:attrNameLst>
                                          <p:attrName>style.color</p:attrName>
                                        </p:attrNameLst>
                                      </p:cBhvr>
                                      <p:to>
                                        <a:srgbClr val="000000"/>
                                      </p:to>
                                    </p:animClr>
                                  </p:childTnLst>
                                </p:cTn>
                              </p:par>
                              <p:par>
                                <p:cTn id="110" presetID="3" presetClass="emph" presetSubtype="2" fill="hold" grpId="1" nodeType="withEffect">
                                  <p:stCondLst>
                                    <p:cond delay="0"/>
                                  </p:stCondLst>
                                  <p:childTnLst>
                                    <p:animClr clrSpc="rgb" dir="cw">
                                      <p:cBhvr override="childStyle">
                                        <p:cTn id="111" dur="1500" fill="hold"/>
                                        <p:tgtEl>
                                          <p:spTgt spid="11"/>
                                        </p:tgtEl>
                                        <p:attrNameLst>
                                          <p:attrName>style.color</p:attrName>
                                        </p:attrNameLst>
                                      </p:cBhvr>
                                      <p:to>
                                        <a:srgbClr val="000000"/>
                                      </p:to>
                                    </p:animClr>
                                  </p:childTnLst>
                                </p:cTn>
                              </p:par>
                            </p:childTnLst>
                          </p:cTn>
                        </p:par>
                      </p:childTnLst>
                    </p:cTn>
                  </p:par>
                  <p:par>
                    <p:cTn id="112" fill="hold">
                      <p:stCondLst>
                        <p:cond delay="indefinite"/>
                      </p:stCondLst>
                      <p:childTnLst>
                        <p:par>
                          <p:cTn id="113" fill="hold">
                            <p:stCondLst>
                              <p:cond delay="0"/>
                            </p:stCondLst>
                            <p:childTnLst>
                              <p:par>
                                <p:cTn id="114" presetID="10" presetClass="entr" presetSubtype="0" fill="hold" grpId="0" nodeType="clickEffect">
                                  <p:stCondLst>
                                    <p:cond delay="0"/>
                                  </p:stCondLst>
                                  <p:childTnLst>
                                    <p:set>
                                      <p:cBhvr>
                                        <p:cTn id="115" dur="1" fill="hold">
                                          <p:stCondLst>
                                            <p:cond delay="0"/>
                                          </p:stCondLst>
                                        </p:cTn>
                                        <p:tgtEl>
                                          <p:spTgt spid="5"/>
                                        </p:tgtEl>
                                        <p:attrNameLst>
                                          <p:attrName>style.visibility</p:attrName>
                                        </p:attrNameLst>
                                      </p:cBhvr>
                                      <p:to>
                                        <p:strVal val="visible"/>
                                      </p:to>
                                    </p:set>
                                    <p:animEffect transition="in" filter="fade">
                                      <p:cBhvr>
                                        <p:cTn id="116" dur="500"/>
                                        <p:tgtEl>
                                          <p:spTgt spid="5"/>
                                        </p:tgtEl>
                                      </p:cBhvr>
                                    </p:animEffect>
                                  </p:childTnLst>
                                </p:cTn>
                              </p:par>
                            </p:childTnLst>
                          </p:cTn>
                        </p:par>
                      </p:childTnLst>
                    </p:cTn>
                  </p:par>
                  <p:par>
                    <p:cTn id="117" fill="hold">
                      <p:stCondLst>
                        <p:cond delay="indefinite"/>
                      </p:stCondLst>
                      <p:childTnLst>
                        <p:par>
                          <p:cTn id="118" fill="hold">
                            <p:stCondLst>
                              <p:cond delay="0"/>
                            </p:stCondLst>
                            <p:childTnLst>
                              <p:par>
                                <p:cTn id="119" presetID="10" presetClass="exit" presetSubtype="0" fill="hold" grpId="1" nodeType="clickEffect">
                                  <p:stCondLst>
                                    <p:cond delay="0"/>
                                  </p:stCondLst>
                                  <p:childTnLst>
                                    <p:animEffect transition="out" filter="fade">
                                      <p:cBhvr>
                                        <p:cTn id="120" dur="500"/>
                                        <p:tgtEl>
                                          <p:spTgt spid="27"/>
                                        </p:tgtEl>
                                      </p:cBhvr>
                                    </p:animEffect>
                                    <p:set>
                                      <p:cBhvr>
                                        <p:cTn id="121" dur="1" fill="hold">
                                          <p:stCondLst>
                                            <p:cond delay="499"/>
                                          </p:stCondLst>
                                        </p:cTn>
                                        <p:tgtEl>
                                          <p:spTgt spid="27"/>
                                        </p:tgtEl>
                                        <p:attrNameLst>
                                          <p:attrName>style.visibility</p:attrName>
                                        </p:attrNameLst>
                                      </p:cBhvr>
                                      <p:to>
                                        <p:strVal val="hidden"/>
                                      </p:to>
                                    </p:set>
                                  </p:childTnLst>
                                </p:cTn>
                              </p:par>
                            </p:childTnLst>
                          </p:cTn>
                        </p:par>
                        <p:par>
                          <p:cTn id="122" fill="hold">
                            <p:stCondLst>
                              <p:cond delay="500"/>
                            </p:stCondLst>
                            <p:childTnLst>
                              <p:par>
                                <p:cTn id="123" presetID="10" presetClass="exit" presetSubtype="0" fill="hold" grpId="1" nodeType="afterEffect">
                                  <p:stCondLst>
                                    <p:cond delay="0"/>
                                  </p:stCondLst>
                                  <p:childTnLst>
                                    <p:animEffect transition="out" filter="fade">
                                      <p:cBhvr>
                                        <p:cTn id="124" dur="500"/>
                                        <p:tgtEl>
                                          <p:spTgt spid="16"/>
                                        </p:tgtEl>
                                      </p:cBhvr>
                                    </p:animEffect>
                                    <p:set>
                                      <p:cBhvr>
                                        <p:cTn id="125" dur="1" fill="hold">
                                          <p:stCondLst>
                                            <p:cond delay="499"/>
                                          </p:stCondLst>
                                        </p:cTn>
                                        <p:tgtEl>
                                          <p:spTgt spid="16"/>
                                        </p:tgtEl>
                                        <p:attrNameLst>
                                          <p:attrName>style.visibility</p:attrName>
                                        </p:attrNameLst>
                                      </p:cBhvr>
                                      <p:to>
                                        <p:strVal val="hidden"/>
                                      </p:to>
                                    </p:set>
                                  </p:childTnLst>
                                </p:cTn>
                              </p:par>
                            </p:childTnLst>
                          </p:cTn>
                        </p:par>
                      </p:childTnLst>
                    </p:cTn>
                  </p:par>
                  <p:par>
                    <p:cTn id="126" fill="hold">
                      <p:stCondLst>
                        <p:cond delay="indefinite"/>
                      </p:stCondLst>
                      <p:childTnLst>
                        <p:par>
                          <p:cTn id="127" fill="hold">
                            <p:stCondLst>
                              <p:cond delay="0"/>
                            </p:stCondLst>
                            <p:childTnLst>
                              <p:par>
                                <p:cTn id="128" presetID="10" presetClass="entr" presetSubtype="0" fill="hold" grpId="0" nodeType="clickEffect">
                                  <p:stCondLst>
                                    <p:cond delay="0"/>
                                  </p:stCondLst>
                                  <p:childTnLst>
                                    <p:set>
                                      <p:cBhvr>
                                        <p:cTn id="129" dur="1" fill="hold">
                                          <p:stCondLst>
                                            <p:cond delay="0"/>
                                          </p:stCondLst>
                                        </p:cTn>
                                        <p:tgtEl>
                                          <p:spTgt spid="9"/>
                                        </p:tgtEl>
                                        <p:attrNameLst>
                                          <p:attrName>style.visibility</p:attrName>
                                        </p:attrNameLst>
                                      </p:cBhvr>
                                      <p:to>
                                        <p:strVal val="visible"/>
                                      </p:to>
                                    </p:set>
                                    <p:animEffect transition="in" filter="fade">
                                      <p:cBhvr>
                                        <p:cTn id="13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8" grpId="0" animBg="1"/>
      <p:bldP spid="9" grpId="0"/>
      <p:bldP spid="10" grpId="0" build="allAtOnce"/>
      <p:bldP spid="11" grpId="0"/>
      <p:bldP spid="11" grpId="1"/>
      <p:bldP spid="12" grpId="0" build="allAtOnce"/>
      <p:bldP spid="16" grpId="0" animBg="1"/>
      <p:bldP spid="16" grpId="1" animBg="1"/>
      <p:bldP spid="27" grpId="0" animBg="1"/>
      <p:bldP spid="27" grpId="1" animBg="1"/>
    </p:bld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1.17 Composition and calculation: 100 </a:t>
            </a:r>
            <a:r>
              <a:rPr lang="en-US" dirty="0"/>
              <a:t>– step 4:10</a:t>
            </a:r>
          </a:p>
        </p:txBody>
      </p:sp>
      <p:sp>
        <p:nvSpPr>
          <p:cNvPr id="3" name="Oval 2">
            <a:extLst>
              <a:ext uri="{FF2B5EF4-FFF2-40B4-BE49-F238E27FC236}">
                <a16:creationId xmlns:a16="http://schemas.microsoft.com/office/drawing/2014/main" id="{65494C8D-C4CA-4BAD-B157-FEF3E77B11B5}"/>
              </a:ext>
            </a:extLst>
          </p:cNvPr>
          <p:cNvSpPr/>
          <p:nvPr/>
        </p:nvSpPr>
        <p:spPr bwMode="auto">
          <a:xfrm>
            <a:off x="5360478" y="1510275"/>
            <a:ext cx="1579603" cy="1579603"/>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4" name="Oval 3">
            <a:extLst>
              <a:ext uri="{FF2B5EF4-FFF2-40B4-BE49-F238E27FC236}">
                <a16:creationId xmlns:a16="http://schemas.microsoft.com/office/drawing/2014/main" id="{529FC29C-5A56-47AC-BAB7-2285BF465730}"/>
              </a:ext>
            </a:extLst>
          </p:cNvPr>
          <p:cNvSpPr/>
          <p:nvPr/>
        </p:nvSpPr>
        <p:spPr bwMode="auto">
          <a:xfrm>
            <a:off x="3593198" y="3768124"/>
            <a:ext cx="1579603" cy="1579603"/>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5" name="Oval 4">
            <a:extLst>
              <a:ext uri="{FF2B5EF4-FFF2-40B4-BE49-F238E27FC236}">
                <a16:creationId xmlns:a16="http://schemas.microsoft.com/office/drawing/2014/main" id="{84C8681F-4F4E-4BF4-B2DC-1F05C47B98AA}"/>
              </a:ext>
            </a:extLst>
          </p:cNvPr>
          <p:cNvSpPr/>
          <p:nvPr/>
        </p:nvSpPr>
        <p:spPr bwMode="auto">
          <a:xfrm>
            <a:off x="7127761" y="3768124"/>
            <a:ext cx="1579603" cy="1579603"/>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cxnSp>
        <p:nvCxnSpPr>
          <p:cNvPr id="6" name="Straight Connector 5">
            <a:extLst>
              <a:ext uri="{FF2B5EF4-FFF2-40B4-BE49-F238E27FC236}">
                <a16:creationId xmlns:a16="http://schemas.microsoft.com/office/drawing/2014/main" id="{5407E7B9-E854-46BE-8B30-F74CF9A7307B}"/>
              </a:ext>
            </a:extLst>
          </p:cNvPr>
          <p:cNvCxnSpPr>
            <a:cxnSpLocks/>
            <a:stCxn id="3" idx="3"/>
            <a:endCxn id="4" idx="0"/>
          </p:cNvCxnSpPr>
          <p:nvPr/>
        </p:nvCxnSpPr>
        <p:spPr bwMode="auto">
          <a:xfrm flipH="1">
            <a:off x="4382999" y="2858549"/>
            <a:ext cx="1208806" cy="909574"/>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 name="Straight Connector 6">
            <a:extLst>
              <a:ext uri="{FF2B5EF4-FFF2-40B4-BE49-F238E27FC236}">
                <a16:creationId xmlns:a16="http://schemas.microsoft.com/office/drawing/2014/main" id="{6A7D0C4C-90DD-441E-BCC1-476ECFAEA96F}"/>
              </a:ext>
            </a:extLst>
          </p:cNvPr>
          <p:cNvCxnSpPr>
            <a:cxnSpLocks/>
            <a:stCxn id="3" idx="5"/>
            <a:endCxn id="5" idx="0"/>
          </p:cNvCxnSpPr>
          <p:nvPr/>
        </p:nvCxnSpPr>
        <p:spPr bwMode="auto">
          <a:xfrm>
            <a:off x="6708752" y="2858549"/>
            <a:ext cx="1208810" cy="909574"/>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 name="Oval 7">
            <a:extLst>
              <a:ext uri="{FF2B5EF4-FFF2-40B4-BE49-F238E27FC236}">
                <a16:creationId xmlns:a16="http://schemas.microsoft.com/office/drawing/2014/main" id="{0BAF4DD0-CE34-4D91-8E5B-BF08A6A3173D}"/>
              </a:ext>
            </a:extLst>
          </p:cNvPr>
          <p:cNvSpPr/>
          <p:nvPr/>
        </p:nvSpPr>
        <p:spPr bwMode="auto">
          <a:xfrm>
            <a:off x="5360479" y="3768124"/>
            <a:ext cx="1579603" cy="1579603"/>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cxnSp>
        <p:nvCxnSpPr>
          <p:cNvPr id="9" name="Straight Connector 8">
            <a:extLst>
              <a:ext uri="{FF2B5EF4-FFF2-40B4-BE49-F238E27FC236}">
                <a16:creationId xmlns:a16="http://schemas.microsoft.com/office/drawing/2014/main" id="{13678AB2-83C5-40B9-8075-708AFE2B58BE}"/>
              </a:ext>
            </a:extLst>
          </p:cNvPr>
          <p:cNvCxnSpPr>
            <a:cxnSpLocks/>
            <a:stCxn id="3" idx="4"/>
            <a:endCxn id="8" idx="0"/>
          </p:cNvCxnSpPr>
          <p:nvPr/>
        </p:nvCxnSpPr>
        <p:spPr bwMode="auto">
          <a:xfrm>
            <a:off x="6150280" y="3089877"/>
            <a:ext cx="1" cy="678246"/>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 name="TextBox 9">
            <a:extLst>
              <a:ext uri="{FF2B5EF4-FFF2-40B4-BE49-F238E27FC236}">
                <a16:creationId xmlns:a16="http://schemas.microsoft.com/office/drawing/2014/main" id="{C67414E0-B1E0-4DAE-92BC-D9285FC01977}"/>
              </a:ext>
            </a:extLst>
          </p:cNvPr>
          <p:cNvSpPr txBox="1"/>
          <p:nvPr/>
        </p:nvSpPr>
        <p:spPr bwMode="auto">
          <a:xfrm>
            <a:off x="5728435" y="2069244"/>
            <a:ext cx="84368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105</a:t>
            </a:r>
          </a:p>
        </p:txBody>
      </p:sp>
      <p:sp>
        <p:nvSpPr>
          <p:cNvPr id="11" name="TextBox 10">
            <a:extLst>
              <a:ext uri="{FF2B5EF4-FFF2-40B4-BE49-F238E27FC236}">
                <a16:creationId xmlns:a16="http://schemas.microsoft.com/office/drawing/2014/main" id="{378CA99F-9CC6-4EE0-BBD0-F7FA1C984A7C}"/>
              </a:ext>
            </a:extLst>
          </p:cNvPr>
          <p:cNvSpPr txBox="1"/>
          <p:nvPr/>
        </p:nvSpPr>
        <p:spPr bwMode="auto">
          <a:xfrm>
            <a:off x="4091933" y="4327093"/>
            <a:ext cx="58213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97</a:t>
            </a:r>
          </a:p>
        </p:txBody>
      </p:sp>
      <p:sp>
        <p:nvSpPr>
          <p:cNvPr id="12" name="TextBox 11">
            <a:extLst>
              <a:ext uri="{FF2B5EF4-FFF2-40B4-BE49-F238E27FC236}">
                <a16:creationId xmlns:a16="http://schemas.microsoft.com/office/drawing/2014/main" id="{03344535-4B2B-4F6E-88A3-B438F9C72827}"/>
              </a:ext>
            </a:extLst>
          </p:cNvPr>
          <p:cNvSpPr txBox="1"/>
          <p:nvPr/>
        </p:nvSpPr>
        <p:spPr bwMode="auto">
          <a:xfrm>
            <a:off x="5810430" y="4327093"/>
            <a:ext cx="67970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3</a:t>
            </a:r>
          </a:p>
        </p:txBody>
      </p:sp>
      <p:sp>
        <p:nvSpPr>
          <p:cNvPr id="13" name="TextBox 12">
            <a:extLst>
              <a:ext uri="{FF2B5EF4-FFF2-40B4-BE49-F238E27FC236}">
                <a16:creationId xmlns:a16="http://schemas.microsoft.com/office/drawing/2014/main" id="{530A1D12-20E4-43BF-8053-BF9A24F4325C}"/>
              </a:ext>
            </a:extLst>
          </p:cNvPr>
          <p:cNvSpPr txBox="1"/>
          <p:nvPr/>
        </p:nvSpPr>
        <p:spPr bwMode="auto">
          <a:xfrm>
            <a:off x="7597863" y="4327093"/>
            <a:ext cx="63939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5</a:t>
            </a:r>
          </a:p>
        </p:txBody>
      </p:sp>
      <p:sp>
        <p:nvSpPr>
          <p:cNvPr id="14" name="TextBox 13">
            <a:extLst>
              <a:ext uri="{FF2B5EF4-FFF2-40B4-BE49-F238E27FC236}">
                <a16:creationId xmlns:a16="http://schemas.microsoft.com/office/drawing/2014/main" id="{B30690F4-23B0-4464-B63E-DC79166CC5F5}"/>
              </a:ext>
            </a:extLst>
          </p:cNvPr>
          <p:cNvSpPr txBox="1"/>
          <p:nvPr/>
        </p:nvSpPr>
        <p:spPr bwMode="auto">
          <a:xfrm>
            <a:off x="5859213" y="2069244"/>
            <a:ext cx="58213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a:t>
            </a:r>
          </a:p>
        </p:txBody>
      </p:sp>
    </p:spTree>
    <p:extLst>
      <p:ext uri="{BB962C8B-B14F-4D97-AF65-F5344CB8AC3E}">
        <p14:creationId xmlns:p14="http://schemas.microsoft.com/office/powerpoint/2010/main" val="26160503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14"/>
                                        </p:tgtEl>
                                      </p:cBhvr>
                                    </p:animEffect>
                                    <p:set>
                                      <p:cBhvr>
                                        <p:cTn id="7" dur="1" fill="hold">
                                          <p:stCondLst>
                                            <p:cond delay="499"/>
                                          </p:stCondLst>
                                        </p:cTn>
                                        <p:tgtEl>
                                          <p:spTgt spid="14"/>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1.17 Composition and calculation: 100 </a:t>
            </a:r>
            <a:r>
              <a:rPr lang="en-US" dirty="0"/>
              <a:t>– step 4:10</a:t>
            </a:r>
          </a:p>
        </p:txBody>
      </p:sp>
      <p:sp>
        <p:nvSpPr>
          <p:cNvPr id="3" name="Oval 2">
            <a:extLst>
              <a:ext uri="{FF2B5EF4-FFF2-40B4-BE49-F238E27FC236}">
                <a16:creationId xmlns:a16="http://schemas.microsoft.com/office/drawing/2014/main" id="{FE5ACEC1-237C-4329-A92D-7CF5FA0B160A}"/>
              </a:ext>
            </a:extLst>
          </p:cNvPr>
          <p:cNvSpPr/>
          <p:nvPr/>
        </p:nvSpPr>
        <p:spPr bwMode="auto">
          <a:xfrm>
            <a:off x="5360478" y="1510275"/>
            <a:ext cx="1579603" cy="1579603"/>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4" name="Oval 3">
            <a:extLst>
              <a:ext uri="{FF2B5EF4-FFF2-40B4-BE49-F238E27FC236}">
                <a16:creationId xmlns:a16="http://schemas.microsoft.com/office/drawing/2014/main" id="{FED7625B-E51E-405A-B5B7-C24F4A0EF69D}"/>
              </a:ext>
            </a:extLst>
          </p:cNvPr>
          <p:cNvSpPr/>
          <p:nvPr/>
        </p:nvSpPr>
        <p:spPr bwMode="auto">
          <a:xfrm>
            <a:off x="3593198" y="3768124"/>
            <a:ext cx="1579603" cy="1579603"/>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5" name="Oval 4">
            <a:extLst>
              <a:ext uri="{FF2B5EF4-FFF2-40B4-BE49-F238E27FC236}">
                <a16:creationId xmlns:a16="http://schemas.microsoft.com/office/drawing/2014/main" id="{C371F60F-9FF7-4454-B84E-8F1E2DB91AF0}"/>
              </a:ext>
            </a:extLst>
          </p:cNvPr>
          <p:cNvSpPr/>
          <p:nvPr/>
        </p:nvSpPr>
        <p:spPr bwMode="auto">
          <a:xfrm>
            <a:off x="7127761" y="3768124"/>
            <a:ext cx="1579603" cy="1579603"/>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cxnSp>
        <p:nvCxnSpPr>
          <p:cNvPr id="6" name="Straight Connector 5">
            <a:extLst>
              <a:ext uri="{FF2B5EF4-FFF2-40B4-BE49-F238E27FC236}">
                <a16:creationId xmlns:a16="http://schemas.microsoft.com/office/drawing/2014/main" id="{0EE6FC48-4A80-4183-97CE-770F3D72CAB9}"/>
              </a:ext>
            </a:extLst>
          </p:cNvPr>
          <p:cNvCxnSpPr>
            <a:cxnSpLocks/>
            <a:stCxn id="3" idx="3"/>
            <a:endCxn id="4" idx="0"/>
          </p:cNvCxnSpPr>
          <p:nvPr/>
        </p:nvCxnSpPr>
        <p:spPr bwMode="auto">
          <a:xfrm flipH="1">
            <a:off x="4382999" y="2858549"/>
            <a:ext cx="1208806" cy="909574"/>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 name="Straight Connector 6">
            <a:extLst>
              <a:ext uri="{FF2B5EF4-FFF2-40B4-BE49-F238E27FC236}">
                <a16:creationId xmlns:a16="http://schemas.microsoft.com/office/drawing/2014/main" id="{30CD54CB-5A58-486F-A519-CDEF6A673C8D}"/>
              </a:ext>
            </a:extLst>
          </p:cNvPr>
          <p:cNvCxnSpPr>
            <a:cxnSpLocks/>
            <a:stCxn id="3" idx="5"/>
            <a:endCxn id="5" idx="0"/>
          </p:cNvCxnSpPr>
          <p:nvPr/>
        </p:nvCxnSpPr>
        <p:spPr bwMode="auto">
          <a:xfrm>
            <a:off x="6708752" y="2858549"/>
            <a:ext cx="1208810" cy="909574"/>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 name="Oval 7">
            <a:extLst>
              <a:ext uri="{FF2B5EF4-FFF2-40B4-BE49-F238E27FC236}">
                <a16:creationId xmlns:a16="http://schemas.microsoft.com/office/drawing/2014/main" id="{16AB8B90-C767-4246-A6E7-F5718624AFA7}"/>
              </a:ext>
            </a:extLst>
          </p:cNvPr>
          <p:cNvSpPr/>
          <p:nvPr/>
        </p:nvSpPr>
        <p:spPr bwMode="auto">
          <a:xfrm>
            <a:off x="5360479" y="3768124"/>
            <a:ext cx="1579603" cy="1579603"/>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cxnSp>
        <p:nvCxnSpPr>
          <p:cNvPr id="9" name="Straight Connector 8">
            <a:extLst>
              <a:ext uri="{FF2B5EF4-FFF2-40B4-BE49-F238E27FC236}">
                <a16:creationId xmlns:a16="http://schemas.microsoft.com/office/drawing/2014/main" id="{1BB3ED1B-6054-40E0-B694-A1528DB380C8}"/>
              </a:ext>
            </a:extLst>
          </p:cNvPr>
          <p:cNvCxnSpPr>
            <a:cxnSpLocks/>
            <a:stCxn id="3" idx="4"/>
            <a:endCxn id="8" idx="0"/>
          </p:cNvCxnSpPr>
          <p:nvPr/>
        </p:nvCxnSpPr>
        <p:spPr bwMode="auto">
          <a:xfrm>
            <a:off x="6150280" y="3089877"/>
            <a:ext cx="1" cy="678246"/>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 name="TextBox 9">
            <a:extLst>
              <a:ext uri="{FF2B5EF4-FFF2-40B4-BE49-F238E27FC236}">
                <a16:creationId xmlns:a16="http://schemas.microsoft.com/office/drawing/2014/main" id="{B0588AFE-6705-4D3B-85D1-8743CDDE9699}"/>
              </a:ext>
            </a:extLst>
          </p:cNvPr>
          <p:cNvSpPr txBox="1"/>
          <p:nvPr/>
        </p:nvSpPr>
        <p:spPr bwMode="auto">
          <a:xfrm>
            <a:off x="5728435" y="2069244"/>
            <a:ext cx="84368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107</a:t>
            </a:r>
          </a:p>
        </p:txBody>
      </p:sp>
      <p:sp>
        <p:nvSpPr>
          <p:cNvPr id="11" name="TextBox 10">
            <a:extLst>
              <a:ext uri="{FF2B5EF4-FFF2-40B4-BE49-F238E27FC236}">
                <a16:creationId xmlns:a16="http://schemas.microsoft.com/office/drawing/2014/main" id="{2600804D-F0ED-4822-94A5-CBF8F205FEBB}"/>
              </a:ext>
            </a:extLst>
          </p:cNvPr>
          <p:cNvSpPr txBox="1"/>
          <p:nvPr/>
        </p:nvSpPr>
        <p:spPr bwMode="auto">
          <a:xfrm>
            <a:off x="4091933" y="4327093"/>
            <a:ext cx="58213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7</a:t>
            </a:r>
          </a:p>
        </p:txBody>
      </p:sp>
      <p:sp>
        <p:nvSpPr>
          <p:cNvPr id="12" name="TextBox 11">
            <a:extLst>
              <a:ext uri="{FF2B5EF4-FFF2-40B4-BE49-F238E27FC236}">
                <a16:creationId xmlns:a16="http://schemas.microsoft.com/office/drawing/2014/main" id="{B9554409-22BE-40BB-970F-3F4ACB7C106F}"/>
              </a:ext>
            </a:extLst>
          </p:cNvPr>
          <p:cNvSpPr txBox="1"/>
          <p:nvPr/>
        </p:nvSpPr>
        <p:spPr bwMode="auto">
          <a:xfrm>
            <a:off x="5810430" y="4327093"/>
            <a:ext cx="67970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96</a:t>
            </a:r>
          </a:p>
        </p:txBody>
      </p:sp>
      <p:sp>
        <p:nvSpPr>
          <p:cNvPr id="13" name="TextBox 12">
            <a:extLst>
              <a:ext uri="{FF2B5EF4-FFF2-40B4-BE49-F238E27FC236}">
                <a16:creationId xmlns:a16="http://schemas.microsoft.com/office/drawing/2014/main" id="{7BE4EAF1-186F-44B1-B3C6-7B0B734B0312}"/>
              </a:ext>
            </a:extLst>
          </p:cNvPr>
          <p:cNvSpPr txBox="1"/>
          <p:nvPr/>
        </p:nvSpPr>
        <p:spPr bwMode="auto">
          <a:xfrm>
            <a:off x="7597863" y="4327093"/>
            <a:ext cx="63939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4</a:t>
            </a:r>
          </a:p>
        </p:txBody>
      </p:sp>
      <p:sp>
        <p:nvSpPr>
          <p:cNvPr id="16" name="TextBox 15">
            <a:extLst>
              <a:ext uri="{FF2B5EF4-FFF2-40B4-BE49-F238E27FC236}">
                <a16:creationId xmlns:a16="http://schemas.microsoft.com/office/drawing/2014/main" id="{96CC1BD5-C5E6-4CEC-9F39-107CC22C5932}"/>
              </a:ext>
            </a:extLst>
          </p:cNvPr>
          <p:cNvSpPr txBox="1"/>
          <p:nvPr/>
        </p:nvSpPr>
        <p:spPr bwMode="auto">
          <a:xfrm>
            <a:off x="5859214" y="4327093"/>
            <a:ext cx="58213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a:t>
            </a:r>
          </a:p>
        </p:txBody>
      </p:sp>
    </p:spTree>
    <p:extLst>
      <p:ext uri="{BB962C8B-B14F-4D97-AF65-F5344CB8AC3E}">
        <p14:creationId xmlns:p14="http://schemas.microsoft.com/office/powerpoint/2010/main" val="3434327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16"/>
                                        </p:tgtEl>
                                      </p:cBhvr>
                                    </p:animEffect>
                                    <p:set>
                                      <p:cBhvr>
                                        <p:cTn id="7" dur="1" fill="hold">
                                          <p:stCondLst>
                                            <p:cond delay="499"/>
                                          </p:stCondLst>
                                        </p:cTn>
                                        <p:tgtEl>
                                          <p:spTgt spid="16"/>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6" grpId="0"/>
    </p:bld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1.17 Composition and calculation: 100 </a:t>
            </a:r>
            <a:r>
              <a:rPr lang="en-US" dirty="0"/>
              <a:t>– step 4:10</a:t>
            </a:r>
          </a:p>
        </p:txBody>
      </p:sp>
      <p:sp>
        <p:nvSpPr>
          <p:cNvPr id="3" name="TextBox 2">
            <a:extLst>
              <a:ext uri="{FF2B5EF4-FFF2-40B4-BE49-F238E27FC236}">
                <a16:creationId xmlns:a16="http://schemas.microsoft.com/office/drawing/2014/main" id="{B89A8A4E-1DC5-4204-96D6-6BF082D9FC1C}"/>
              </a:ext>
            </a:extLst>
          </p:cNvPr>
          <p:cNvSpPr txBox="1"/>
          <p:nvPr/>
        </p:nvSpPr>
        <p:spPr bwMode="auto">
          <a:xfrm>
            <a:off x="5753601" y="2295234"/>
            <a:ext cx="6848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106</a:t>
            </a:r>
          </a:p>
        </p:txBody>
      </p:sp>
      <p:sp>
        <p:nvSpPr>
          <p:cNvPr id="4" name="TextBox 3">
            <a:extLst>
              <a:ext uri="{FF2B5EF4-FFF2-40B4-BE49-F238E27FC236}">
                <a16:creationId xmlns:a16="http://schemas.microsoft.com/office/drawing/2014/main" id="{2B8C6569-BDAD-4E3E-8256-B0A11548B47B}"/>
              </a:ext>
            </a:extLst>
          </p:cNvPr>
          <p:cNvSpPr txBox="1"/>
          <p:nvPr/>
        </p:nvSpPr>
        <p:spPr bwMode="auto">
          <a:xfrm>
            <a:off x="5908446" y="2293225"/>
            <a:ext cx="3751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a:t>
            </a:r>
          </a:p>
        </p:txBody>
      </p:sp>
      <p:sp>
        <p:nvSpPr>
          <p:cNvPr id="5" name="TextBox 4">
            <a:extLst>
              <a:ext uri="{FF2B5EF4-FFF2-40B4-BE49-F238E27FC236}">
                <a16:creationId xmlns:a16="http://schemas.microsoft.com/office/drawing/2014/main" id="{0414A97A-ACAF-4328-9273-F337F0489333}"/>
              </a:ext>
            </a:extLst>
          </p:cNvPr>
          <p:cNvSpPr txBox="1"/>
          <p:nvPr/>
        </p:nvSpPr>
        <p:spPr bwMode="auto">
          <a:xfrm>
            <a:off x="4768103" y="4099411"/>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97</a:t>
            </a:r>
          </a:p>
        </p:txBody>
      </p:sp>
      <p:grpSp>
        <p:nvGrpSpPr>
          <p:cNvPr id="6" name="Group 5">
            <a:extLst>
              <a:ext uri="{FF2B5EF4-FFF2-40B4-BE49-F238E27FC236}">
                <a16:creationId xmlns:a16="http://schemas.microsoft.com/office/drawing/2014/main" id="{8A93B4E6-8A54-4F7E-AC76-F92269B53885}"/>
              </a:ext>
            </a:extLst>
          </p:cNvPr>
          <p:cNvGrpSpPr/>
          <p:nvPr/>
        </p:nvGrpSpPr>
        <p:grpSpPr>
          <a:xfrm>
            <a:off x="4396527" y="1890954"/>
            <a:ext cx="3398949" cy="3076092"/>
            <a:chOff x="2872525" y="1421587"/>
            <a:chExt cx="3398949" cy="3076092"/>
          </a:xfrm>
        </p:grpSpPr>
        <p:grpSp>
          <p:nvGrpSpPr>
            <p:cNvPr id="7" name="Group 6">
              <a:extLst>
                <a:ext uri="{FF2B5EF4-FFF2-40B4-BE49-F238E27FC236}">
                  <a16:creationId xmlns:a16="http://schemas.microsoft.com/office/drawing/2014/main" id="{E189ABCA-BFF2-40B1-BDE2-041A523803F5}"/>
                </a:ext>
              </a:extLst>
            </p:cNvPr>
            <p:cNvGrpSpPr>
              <a:grpSpLocks noChangeAspect="1"/>
            </p:cNvGrpSpPr>
            <p:nvPr/>
          </p:nvGrpSpPr>
          <p:grpSpPr>
            <a:xfrm>
              <a:off x="2872525" y="1421587"/>
              <a:ext cx="3398949" cy="3076092"/>
              <a:chOff x="917216" y="1641314"/>
              <a:chExt cx="3654784" cy="3307625"/>
            </a:xfrm>
          </p:grpSpPr>
          <p:sp>
            <p:nvSpPr>
              <p:cNvPr id="9" name="Oval 8">
                <a:extLst>
                  <a:ext uri="{FF2B5EF4-FFF2-40B4-BE49-F238E27FC236}">
                    <a16:creationId xmlns:a16="http://schemas.microsoft.com/office/drawing/2014/main" id="{DA37B76D-4B3E-4BAC-BAB7-8C43B5A0EED7}"/>
                  </a:ext>
                </a:extLst>
              </p:cNvPr>
              <p:cNvSpPr>
                <a:spLocks noChangeAspect="1"/>
              </p:cNvSpPr>
              <p:nvPr/>
            </p:nvSpPr>
            <p:spPr bwMode="auto">
              <a:xfrm>
                <a:off x="2066519" y="1641314"/>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0" name="Oval 9">
                <a:extLst>
                  <a:ext uri="{FF2B5EF4-FFF2-40B4-BE49-F238E27FC236}">
                    <a16:creationId xmlns:a16="http://schemas.microsoft.com/office/drawing/2014/main" id="{4FC9E1E8-0642-4AE1-9BAE-B50FFD0E929E}"/>
                  </a:ext>
                </a:extLst>
              </p:cNvPr>
              <p:cNvSpPr>
                <a:spLocks noChangeAspect="1"/>
              </p:cNvSpPr>
              <p:nvPr/>
            </p:nvSpPr>
            <p:spPr bwMode="auto">
              <a:xfrm>
                <a:off x="917216" y="3587428"/>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1" name="Oval 10">
                <a:extLst>
                  <a:ext uri="{FF2B5EF4-FFF2-40B4-BE49-F238E27FC236}">
                    <a16:creationId xmlns:a16="http://schemas.microsoft.com/office/drawing/2014/main" id="{4A17635C-4D9F-4E42-999C-14AC501452B0}"/>
                  </a:ext>
                </a:extLst>
              </p:cNvPr>
              <p:cNvSpPr>
                <a:spLocks noChangeAspect="1"/>
              </p:cNvSpPr>
              <p:nvPr/>
            </p:nvSpPr>
            <p:spPr bwMode="auto">
              <a:xfrm>
                <a:off x="3215822" y="3576700"/>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cxnSp>
            <p:nvCxnSpPr>
              <p:cNvPr id="12" name="Straight Connector 11">
                <a:extLst>
                  <a:ext uri="{FF2B5EF4-FFF2-40B4-BE49-F238E27FC236}">
                    <a16:creationId xmlns:a16="http://schemas.microsoft.com/office/drawing/2014/main" id="{B6D0E857-7666-4A34-AAFE-A7C7F396AB39}"/>
                  </a:ext>
                </a:extLst>
              </p:cNvPr>
              <p:cNvCxnSpPr>
                <a:cxnSpLocks noChangeAspect="1"/>
                <a:stCxn id="9" idx="3"/>
              </p:cNvCxnSpPr>
              <p:nvPr/>
            </p:nvCxnSpPr>
            <p:spPr bwMode="auto">
              <a:xfrm rot="5400000">
                <a:off x="1598369" y="2939248"/>
                <a:ext cx="802569" cy="530947"/>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cxnSp>
          <p:nvCxnSpPr>
            <p:cNvPr id="8" name="Straight Connector 7">
              <a:extLst>
                <a:ext uri="{FF2B5EF4-FFF2-40B4-BE49-F238E27FC236}">
                  <a16:creationId xmlns:a16="http://schemas.microsoft.com/office/drawing/2014/main" id="{5FDC3ADE-25E9-4B34-929A-C12FE936A206}"/>
                </a:ext>
              </a:extLst>
            </p:cNvPr>
            <p:cNvCxnSpPr>
              <a:cxnSpLocks noChangeAspect="1"/>
            </p:cNvCxnSpPr>
            <p:nvPr/>
          </p:nvCxnSpPr>
          <p:spPr bwMode="auto">
            <a:xfrm rot="16200000" flipH="1">
              <a:off x="4891613" y="2628665"/>
              <a:ext cx="746389" cy="493781"/>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4" name="TextBox 13">
            <a:extLst>
              <a:ext uri="{FF2B5EF4-FFF2-40B4-BE49-F238E27FC236}">
                <a16:creationId xmlns:a16="http://schemas.microsoft.com/office/drawing/2014/main" id="{7331CB38-B3FB-4C8F-817C-FA76F90277F8}"/>
              </a:ext>
            </a:extLst>
          </p:cNvPr>
          <p:cNvSpPr txBox="1"/>
          <p:nvPr/>
        </p:nvSpPr>
        <p:spPr bwMode="auto">
          <a:xfrm>
            <a:off x="6929632" y="4071256"/>
            <a:ext cx="5230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9</a:t>
            </a:r>
          </a:p>
        </p:txBody>
      </p:sp>
    </p:spTree>
    <p:extLst>
      <p:ext uri="{BB962C8B-B14F-4D97-AF65-F5344CB8AC3E}">
        <p14:creationId xmlns:p14="http://schemas.microsoft.com/office/powerpoint/2010/main" val="7259901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1.17 Composition and calculation: 100 </a:t>
            </a:r>
            <a:r>
              <a:rPr lang="en-US" dirty="0"/>
              <a:t>– step 4:10</a:t>
            </a:r>
          </a:p>
        </p:txBody>
      </p:sp>
      <p:sp>
        <p:nvSpPr>
          <p:cNvPr id="3" name="TextBox 2">
            <a:extLst>
              <a:ext uri="{FF2B5EF4-FFF2-40B4-BE49-F238E27FC236}">
                <a16:creationId xmlns:a16="http://schemas.microsoft.com/office/drawing/2014/main" id="{1551DEF3-5BD7-4DE6-897C-603336611B09}"/>
              </a:ext>
            </a:extLst>
          </p:cNvPr>
          <p:cNvSpPr txBox="1"/>
          <p:nvPr/>
        </p:nvSpPr>
        <p:spPr bwMode="auto">
          <a:xfrm>
            <a:off x="5753601" y="2295234"/>
            <a:ext cx="6848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102</a:t>
            </a:r>
          </a:p>
        </p:txBody>
      </p:sp>
      <p:sp>
        <p:nvSpPr>
          <p:cNvPr id="4" name="TextBox 3">
            <a:extLst>
              <a:ext uri="{FF2B5EF4-FFF2-40B4-BE49-F238E27FC236}">
                <a16:creationId xmlns:a16="http://schemas.microsoft.com/office/drawing/2014/main" id="{5D6EB719-0972-4C62-BA45-879608AF3E0C}"/>
              </a:ext>
            </a:extLst>
          </p:cNvPr>
          <p:cNvSpPr txBox="1"/>
          <p:nvPr/>
        </p:nvSpPr>
        <p:spPr bwMode="auto">
          <a:xfrm>
            <a:off x="4839594" y="4099411"/>
            <a:ext cx="3751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a:t>
            </a:r>
          </a:p>
        </p:txBody>
      </p:sp>
      <p:sp>
        <p:nvSpPr>
          <p:cNvPr id="5" name="TextBox 4">
            <a:extLst>
              <a:ext uri="{FF2B5EF4-FFF2-40B4-BE49-F238E27FC236}">
                <a16:creationId xmlns:a16="http://schemas.microsoft.com/office/drawing/2014/main" id="{E474F349-F017-40DE-9880-BCF2E2D838E9}"/>
              </a:ext>
            </a:extLst>
          </p:cNvPr>
          <p:cNvSpPr txBox="1"/>
          <p:nvPr/>
        </p:nvSpPr>
        <p:spPr bwMode="auto">
          <a:xfrm>
            <a:off x="4768103" y="4099411"/>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96</a:t>
            </a:r>
          </a:p>
        </p:txBody>
      </p:sp>
      <p:grpSp>
        <p:nvGrpSpPr>
          <p:cNvPr id="6" name="Group 5">
            <a:extLst>
              <a:ext uri="{FF2B5EF4-FFF2-40B4-BE49-F238E27FC236}">
                <a16:creationId xmlns:a16="http://schemas.microsoft.com/office/drawing/2014/main" id="{15F4495F-D4F5-43EF-A13B-05BE2182112F}"/>
              </a:ext>
            </a:extLst>
          </p:cNvPr>
          <p:cNvGrpSpPr/>
          <p:nvPr/>
        </p:nvGrpSpPr>
        <p:grpSpPr>
          <a:xfrm>
            <a:off x="4396527" y="1890954"/>
            <a:ext cx="3398949" cy="3076092"/>
            <a:chOff x="2872525" y="1421587"/>
            <a:chExt cx="3398949" cy="3076092"/>
          </a:xfrm>
        </p:grpSpPr>
        <p:grpSp>
          <p:nvGrpSpPr>
            <p:cNvPr id="7" name="Group 6">
              <a:extLst>
                <a:ext uri="{FF2B5EF4-FFF2-40B4-BE49-F238E27FC236}">
                  <a16:creationId xmlns:a16="http://schemas.microsoft.com/office/drawing/2014/main" id="{44562EC9-F131-4E72-9B2B-EFE4551D88B7}"/>
                </a:ext>
              </a:extLst>
            </p:cNvPr>
            <p:cNvGrpSpPr>
              <a:grpSpLocks noChangeAspect="1"/>
            </p:cNvGrpSpPr>
            <p:nvPr/>
          </p:nvGrpSpPr>
          <p:grpSpPr>
            <a:xfrm>
              <a:off x="2872525" y="1421587"/>
              <a:ext cx="3398949" cy="3076092"/>
              <a:chOff x="917216" y="1641314"/>
              <a:chExt cx="3654784" cy="3307625"/>
            </a:xfrm>
          </p:grpSpPr>
          <p:sp>
            <p:nvSpPr>
              <p:cNvPr id="9" name="Oval 8">
                <a:extLst>
                  <a:ext uri="{FF2B5EF4-FFF2-40B4-BE49-F238E27FC236}">
                    <a16:creationId xmlns:a16="http://schemas.microsoft.com/office/drawing/2014/main" id="{AEE7857A-BA25-4206-A2B1-ADF68464EC3A}"/>
                  </a:ext>
                </a:extLst>
              </p:cNvPr>
              <p:cNvSpPr>
                <a:spLocks noChangeAspect="1"/>
              </p:cNvSpPr>
              <p:nvPr/>
            </p:nvSpPr>
            <p:spPr bwMode="auto">
              <a:xfrm>
                <a:off x="2066519" y="1641314"/>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0" name="Oval 9">
                <a:extLst>
                  <a:ext uri="{FF2B5EF4-FFF2-40B4-BE49-F238E27FC236}">
                    <a16:creationId xmlns:a16="http://schemas.microsoft.com/office/drawing/2014/main" id="{1212E289-0283-417E-B49C-DC78FCF3E10E}"/>
                  </a:ext>
                </a:extLst>
              </p:cNvPr>
              <p:cNvSpPr>
                <a:spLocks noChangeAspect="1"/>
              </p:cNvSpPr>
              <p:nvPr/>
            </p:nvSpPr>
            <p:spPr bwMode="auto">
              <a:xfrm>
                <a:off x="917216" y="3587428"/>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1" name="Oval 10">
                <a:extLst>
                  <a:ext uri="{FF2B5EF4-FFF2-40B4-BE49-F238E27FC236}">
                    <a16:creationId xmlns:a16="http://schemas.microsoft.com/office/drawing/2014/main" id="{25289A74-E7C7-49A9-A7BB-F834F4D9078E}"/>
                  </a:ext>
                </a:extLst>
              </p:cNvPr>
              <p:cNvSpPr>
                <a:spLocks noChangeAspect="1"/>
              </p:cNvSpPr>
              <p:nvPr/>
            </p:nvSpPr>
            <p:spPr bwMode="auto">
              <a:xfrm>
                <a:off x="3215822" y="3576700"/>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cxnSp>
            <p:nvCxnSpPr>
              <p:cNvPr id="12" name="Straight Connector 11">
                <a:extLst>
                  <a:ext uri="{FF2B5EF4-FFF2-40B4-BE49-F238E27FC236}">
                    <a16:creationId xmlns:a16="http://schemas.microsoft.com/office/drawing/2014/main" id="{A4384F61-2460-441C-A697-96D98C3FE63D}"/>
                  </a:ext>
                </a:extLst>
              </p:cNvPr>
              <p:cNvCxnSpPr>
                <a:cxnSpLocks noChangeAspect="1"/>
                <a:stCxn id="9" idx="3"/>
              </p:cNvCxnSpPr>
              <p:nvPr/>
            </p:nvCxnSpPr>
            <p:spPr bwMode="auto">
              <a:xfrm rot="5400000">
                <a:off x="1598369" y="2939248"/>
                <a:ext cx="802569" cy="530947"/>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cxnSp>
          <p:nvCxnSpPr>
            <p:cNvPr id="8" name="Straight Connector 7">
              <a:extLst>
                <a:ext uri="{FF2B5EF4-FFF2-40B4-BE49-F238E27FC236}">
                  <a16:creationId xmlns:a16="http://schemas.microsoft.com/office/drawing/2014/main" id="{FDB8EABC-D5FE-44F8-86DC-F3A324F59D16}"/>
                </a:ext>
              </a:extLst>
            </p:cNvPr>
            <p:cNvCxnSpPr>
              <a:cxnSpLocks noChangeAspect="1"/>
            </p:cNvCxnSpPr>
            <p:nvPr/>
          </p:nvCxnSpPr>
          <p:spPr bwMode="auto">
            <a:xfrm rot="16200000" flipH="1">
              <a:off x="4891613" y="2628665"/>
              <a:ext cx="746389" cy="493781"/>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3" name="TextBox 12">
            <a:extLst>
              <a:ext uri="{FF2B5EF4-FFF2-40B4-BE49-F238E27FC236}">
                <a16:creationId xmlns:a16="http://schemas.microsoft.com/office/drawing/2014/main" id="{ACD69F30-A899-4C88-8159-92CC652C91D1}"/>
              </a:ext>
            </a:extLst>
          </p:cNvPr>
          <p:cNvSpPr txBox="1"/>
          <p:nvPr/>
        </p:nvSpPr>
        <p:spPr bwMode="auto">
          <a:xfrm>
            <a:off x="6929632" y="4071256"/>
            <a:ext cx="5230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6</a:t>
            </a:r>
          </a:p>
        </p:txBody>
      </p:sp>
    </p:spTree>
    <p:extLst>
      <p:ext uri="{BB962C8B-B14F-4D97-AF65-F5344CB8AC3E}">
        <p14:creationId xmlns:p14="http://schemas.microsoft.com/office/powerpoint/2010/main" val="2930394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1.17 Composition and calculation: 100 </a:t>
            </a:r>
            <a:r>
              <a:rPr lang="en-US" dirty="0"/>
              <a:t>– step 4:10</a:t>
            </a:r>
          </a:p>
        </p:txBody>
      </p:sp>
      <p:sp>
        <p:nvSpPr>
          <p:cNvPr id="3" name="Oval 2">
            <a:extLst>
              <a:ext uri="{FF2B5EF4-FFF2-40B4-BE49-F238E27FC236}">
                <a16:creationId xmlns:a16="http://schemas.microsoft.com/office/drawing/2014/main" id="{875A8CA9-25B4-45E6-B30F-771B67FFE3FD}"/>
              </a:ext>
            </a:extLst>
          </p:cNvPr>
          <p:cNvSpPr/>
          <p:nvPr/>
        </p:nvSpPr>
        <p:spPr bwMode="auto">
          <a:xfrm>
            <a:off x="5360478" y="1510275"/>
            <a:ext cx="1579603" cy="1579603"/>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4" name="Oval 3">
            <a:extLst>
              <a:ext uri="{FF2B5EF4-FFF2-40B4-BE49-F238E27FC236}">
                <a16:creationId xmlns:a16="http://schemas.microsoft.com/office/drawing/2014/main" id="{7A9974F9-4C7E-446E-8A73-1B79FE22F8BF}"/>
              </a:ext>
            </a:extLst>
          </p:cNvPr>
          <p:cNvSpPr/>
          <p:nvPr/>
        </p:nvSpPr>
        <p:spPr bwMode="auto">
          <a:xfrm>
            <a:off x="3593198" y="3768124"/>
            <a:ext cx="1579603" cy="1579603"/>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5" name="Oval 4">
            <a:extLst>
              <a:ext uri="{FF2B5EF4-FFF2-40B4-BE49-F238E27FC236}">
                <a16:creationId xmlns:a16="http://schemas.microsoft.com/office/drawing/2014/main" id="{AA3A7E0C-61CE-486C-8EF4-250514913F6D}"/>
              </a:ext>
            </a:extLst>
          </p:cNvPr>
          <p:cNvSpPr/>
          <p:nvPr/>
        </p:nvSpPr>
        <p:spPr bwMode="auto">
          <a:xfrm>
            <a:off x="7127761" y="3768124"/>
            <a:ext cx="1579603" cy="1579603"/>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cxnSp>
        <p:nvCxnSpPr>
          <p:cNvPr id="6" name="Straight Connector 5">
            <a:extLst>
              <a:ext uri="{FF2B5EF4-FFF2-40B4-BE49-F238E27FC236}">
                <a16:creationId xmlns:a16="http://schemas.microsoft.com/office/drawing/2014/main" id="{164B2187-013C-4586-AECC-F7CCCDC49969}"/>
              </a:ext>
            </a:extLst>
          </p:cNvPr>
          <p:cNvCxnSpPr>
            <a:cxnSpLocks/>
            <a:stCxn id="3" idx="3"/>
            <a:endCxn id="4" idx="0"/>
          </p:cNvCxnSpPr>
          <p:nvPr/>
        </p:nvCxnSpPr>
        <p:spPr bwMode="auto">
          <a:xfrm flipH="1">
            <a:off x="4382999" y="2858549"/>
            <a:ext cx="1208806" cy="909574"/>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 name="Straight Connector 6">
            <a:extLst>
              <a:ext uri="{FF2B5EF4-FFF2-40B4-BE49-F238E27FC236}">
                <a16:creationId xmlns:a16="http://schemas.microsoft.com/office/drawing/2014/main" id="{FE78ACDB-5E52-4793-91AA-92C24E4820DC}"/>
              </a:ext>
            </a:extLst>
          </p:cNvPr>
          <p:cNvCxnSpPr>
            <a:cxnSpLocks/>
            <a:stCxn id="3" idx="5"/>
            <a:endCxn id="5" idx="0"/>
          </p:cNvCxnSpPr>
          <p:nvPr/>
        </p:nvCxnSpPr>
        <p:spPr bwMode="auto">
          <a:xfrm>
            <a:off x="6708752" y="2858549"/>
            <a:ext cx="1208810" cy="909574"/>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 name="Oval 7">
            <a:extLst>
              <a:ext uri="{FF2B5EF4-FFF2-40B4-BE49-F238E27FC236}">
                <a16:creationId xmlns:a16="http://schemas.microsoft.com/office/drawing/2014/main" id="{EB38E044-3577-4EE1-A339-712073A2061D}"/>
              </a:ext>
            </a:extLst>
          </p:cNvPr>
          <p:cNvSpPr/>
          <p:nvPr/>
        </p:nvSpPr>
        <p:spPr bwMode="auto">
          <a:xfrm>
            <a:off x="5360479" y="3768124"/>
            <a:ext cx="1579603" cy="1579603"/>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cxnSp>
        <p:nvCxnSpPr>
          <p:cNvPr id="9" name="Straight Connector 8">
            <a:extLst>
              <a:ext uri="{FF2B5EF4-FFF2-40B4-BE49-F238E27FC236}">
                <a16:creationId xmlns:a16="http://schemas.microsoft.com/office/drawing/2014/main" id="{B357A50B-13CA-4397-AB76-FB83E920C21F}"/>
              </a:ext>
            </a:extLst>
          </p:cNvPr>
          <p:cNvCxnSpPr>
            <a:cxnSpLocks/>
            <a:stCxn id="3" idx="4"/>
            <a:endCxn id="8" idx="0"/>
          </p:cNvCxnSpPr>
          <p:nvPr/>
        </p:nvCxnSpPr>
        <p:spPr bwMode="auto">
          <a:xfrm>
            <a:off x="6150280" y="3089877"/>
            <a:ext cx="1" cy="678246"/>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 name="TextBox 9">
            <a:extLst>
              <a:ext uri="{FF2B5EF4-FFF2-40B4-BE49-F238E27FC236}">
                <a16:creationId xmlns:a16="http://schemas.microsoft.com/office/drawing/2014/main" id="{06D00BA6-1D77-42F1-BE3F-2CEBEBCC0CDC}"/>
              </a:ext>
            </a:extLst>
          </p:cNvPr>
          <p:cNvSpPr txBox="1"/>
          <p:nvPr/>
        </p:nvSpPr>
        <p:spPr bwMode="auto">
          <a:xfrm>
            <a:off x="5728435" y="2069244"/>
            <a:ext cx="84368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136</a:t>
            </a:r>
          </a:p>
        </p:txBody>
      </p:sp>
      <p:sp>
        <p:nvSpPr>
          <p:cNvPr id="11" name="TextBox 10">
            <a:extLst>
              <a:ext uri="{FF2B5EF4-FFF2-40B4-BE49-F238E27FC236}">
                <a16:creationId xmlns:a16="http://schemas.microsoft.com/office/drawing/2014/main" id="{1ED7829C-0145-4EA9-88E4-00E2F0E08735}"/>
              </a:ext>
            </a:extLst>
          </p:cNvPr>
          <p:cNvSpPr txBox="1"/>
          <p:nvPr/>
        </p:nvSpPr>
        <p:spPr bwMode="auto">
          <a:xfrm>
            <a:off x="4091933" y="4327093"/>
            <a:ext cx="58213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70</a:t>
            </a:r>
          </a:p>
        </p:txBody>
      </p:sp>
      <p:sp>
        <p:nvSpPr>
          <p:cNvPr id="12" name="TextBox 11">
            <a:extLst>
              <a:ext uri="{FF2B5EF4-FFF2-40B4-BE49-F238E27FC236}">
                <a16:creationId xmlns:a16="http://schemas.microsoft.com/office/drawing/2014/main" id="{5B2B9EAF-3818-4CBA-A0D7-B6FBF7ED0876}"/>
              </a:ext>
            </a:extLst>
          </p:cNvPr>
          <p:cNvSpPr txBox="1"/>
          <p:nvPr/>
        </p:nvSpPr>
        <p:spPr bwMode="auto">
          <a:xfrm>
            <a:off x="5810430" y="4327093"/>
            <a:ext cx="67970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60</a:t>
            </a:r>
          </a:p>
        </p:txBody>
      </p:sp>
      <p:sp>
        <p:nvSpPr>
          <p:cNvPr id="13" name="TextBox 12">
            <a:extLst>
              <a:ext uri="{FF2B5EF4-FFF2-40B4-BE49-F238E27FC236}">
                <a16:creationId xmlns:a16="http://schemas.microsoft.com/office/drawing/2014/main" id="{651E9D08-F74A-45AC-9A38-C13A194CBEEF}"/>
              </a:ext>
            </a:extLst>
          </p:cNvPr>
          <p:cNvSpPr txBox="1"/>
          <p:nvPr/>
        </p:nvSpPr>
        <p:spPr bwMode="auto">
          <a:xfrm>
            <a:off x="7597863" y="4327093"/>
            <a:ext cx="63939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6</a:t>
            </a:r>
          </a:p>
        </p:txBody>
      </p:sp>
      <p:sp>
        <p:nvSpPr>
          <p:cNvPr id="15" name="TextBox 14">
            <a:extLst>
              <a:ext uri="{FF2B5EF4-FFF2-40B4-BE49-F238E27FC236}">
                <a16:creationId xmlns:a16="http://schemas.microsoft.com/office/drawing/2014/main" id="{EC161723-A2AD-4D43-9A45-6AB52165A0FB}"/>
              </a:ext>
            </a:extLst>
          </p:cNvPr>
          <p:cNvSpPr txBox="1"/>
          <p:nvPr/>
        </p:nvSpPr>
        <p:spPr bwMode="auto">
          <a:xfrm>
            <a:off x="5859213" y="2069244"/>
            <a:ext cx="58213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a:t>
            </a:r>
          </a:p>
        </p:txBody>
      </p:sp>
    </p:spTree>
    <p:extLst>
      <p:ext uri="{BB962C8B-B14F-4D97-AF65-F5344CB8AC3E}">
        <p14:creationId xmlns:p14="http://schemas.microsoft.com/office/powerpoint/2010/main" val="36190342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15"/>
                                        </p:tgtEl>
                                      </p:cBhvr>
                                    </p:animEffect>
                                    <p:set>
                                      <p:cBhvr>
                                        <p:cTn id="7" dur="1" fill="hold">
                                          <p:stCondLst>
                                            <p:cond delay="499"/>
                                          </p:stCondLst>
                                        </p:cTn>
                                        <p:tgtEl>
                                          <p:spTgt spid="15"/>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5" grpId="0"/>
    </p:bld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1.17 Composition and calculation: 100 </a:t>
            </a:r>
            <a:r>
              <a:rPr lang="en-US" dirty="0"/>
              <a:t>– step 4:10</a:t>
            </a:r>
          </a:p>
        </p:txBody>
      </p:sp>
      <p:sp>
        <p:nvSpPr>
          <p:cNvPr id="3" name="TextBox 2">
            <a:extLst>
              <a:ext uri="{FF2B5EF4-FFF2-40B4-BE49-F238E27FC236}">
                <a16:creationId xmlns:a16="http://schemas.microsoft.com/office/drawing/2014/main" id="{586DB729-5EA9-4A14-BA75-5E95A02E4A77}"/>
              </a:ext>
            </a:extLst>
          </p:cNvPr>
          <p:cNvSpPr txBox="1"/>
          <p:nvPr/>
        </p:nvSpPr>
        <p:spPr bwMode="auto">
          <a:xfrm>
            <a:off x="4590694" y="2564480"/>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60</a:t>
            </a:r>
          </a:p>
        </p:txBody>
      </p:sp>
      <p:sp>
        <p:nvSpPr>
          <p:cNvPr id="4" name="TextBox 3">
            <a:extLst>
              <a:ext uri="{FF2B5EF4-FFF2-40B4-BE49-F238E27FC236}">
                <a16:creationId xmlns:a16="http://schemas.microsoft.com/office/drawing/2014/main" id="{F79AB612-3502-4892-BA33-608AEDAFB650}"/>
              </a:ext>
            </a:extLst>
          </p:cNvPr>
          <p:cNvSpPr txBox="1"/>
          <p:nvPr/>
        </p:nvSpPr>
        <p:spPr bwMode="auto">
          <a:xfrm>
            <a:off x="2161470" y="3831857"/>
            <a:ext cx="6848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100</a:t>
            </a:r>
          </a:p>
        </p:txBody>
      </p:sp>
      <p:sp>
        <p:nvSpPr>
          <p:cNvPr id="6" name="Oval 5">
            <a:extLst>
              <a:ext uri="{FF2B5EF4-FFF2-40B4-BE49-F238E27FC236}">
                <a16:creationId xmlns:a16="http://schemas.microsoft.com/office/drawing/2014/main" id="{10858F9C-5EDB-4679-A1C3-2E2A05F47641}"/>
              </a:ext>
            </a:extLst>
          </p:cNvPr>
          <p:cNvSpPr>
            <a:spLocks noChangeAspect="1"/>
          </p:cNvSpPr>
          <p:nvPr/>
        </p:nvSpPr>
        <p:spPr bwMode="auto">
          <a:xfrm>
            <a:off x="2760238" y="2334293"/>
            <a:ext cx="918426" cy="922039"/>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7" name="Oval 6">
            <a:extLst>
              <a:ext uri="{FF2B5EF4-FFF2-40B4-BE49-F238E27FC236}">
                <a16:creationId xmlns:a16="http://schemas.microsoft.com/office/drawing/2014/main" id="{F3856725-636F-4B17-8441-F2E5886A0E09}"/>
              </a:ext>
            </a:extLst>
          </p:cNvPr>
          <p:cNvSpPr>
            <a:spLocks noChangeAspect="1"/>
          </p:cNvSpPr>
          <p:nvPr/>
        </p:nvSpPr>
        <p:spPr bwMode="auto">
          <a:xfrm>
            <a:off x="2044657" y="3601670"/>
            <a:ext cx="918426" cy="922039"/>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8" name="Oval 7">
            <a:extLst>
              <a:ext uri="{FF2B5EF4-FFF2-40B4-BE49-F238E27FC236}">
                <a16:creationId xmlns:a16="http://schemas.microsoft.com/office/drawing/2014/main" id="{16C73CD2-1CAC-47C1-B0E5-23EC87AD177E}"/>
              </a:ext>
            </a:extLst>
          </p:cNvPr>
          <p:cNvSpPr>
            <a:spLocks noChangeAspect="1"/>
          </p:cNvSpPr>
          <p:nvPr/>
        </p:nvSpPr>
        <p:spPr bwMode="auto">
          <a:xfrm>
            <a:off x="3475818" y="3601670"/>
            <a:ext cx="918426" cy="922039"/>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cxnSp>
        <p:nvCxnSpPr>
          <p:cNvPr id="9" name="Straight Connector 8">
            <a:extLst>
              <a:ext uri="{FF2B5EF4-FFF2-40B4-BE49-F238E27FC236}">
                <a16:creationId xmlns:a16="http://schemas.microsoft.com/office/drawing/2014/main" id="{329F8243-F5EC-496B-8501-350B69B67B04}"/>
              </a:ext>
            </a:extLst>
          </p:cNvPr>
          <p:cNvCxnSpPr>
            <a:cxnSpLocks noChangeAspect="1"/>
            <a:stCxn id="6" idx="3"/>
            <a:endCxn id="7" idx="0"/>
          </p:cNvCxnSpPr>
          <p:nvPr/>
        </p:nvCxnSpPr>
        <p:spPr bwMode="auto">
          <a:xfrm flipH="1">
            <a:off x="2503870" y="3121303"/>
            <a:ext cx="390868" cy="480367"/>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Straight Connector 9">
            <a:extLst>
              <a:ext uri="{FF2B5EF4-FFF2-40B4-BE49-F238E27FC236}">
                <a16:creationId xmlns:a16="http://schemas.microsoft.com/office/drawing/2014/main" id="{91182ED9-29AB-40A3-AA91-136EC5648F89}"/>
              </a:ext>
            </a:extLst>
          </p:cNvPr>
          <p:cNvCxnSpPr>
            <a:cxnSpLocks noChangeAspect="1"/>
            <a:stCxn id="6" idx="5"/>
            <a:endCxn id="8" idx="0"/>
          </p:cNvCxnSpPr>
          <p:nvPr/>
        </p:nvCxnSpPr>
        <p:spPr bwMode="auto">
          <a:xfrm>
            <a:off x="3544165" y="3121303"/>
            <a:ext cx="390867" cy="480367"/>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 name="TextBox 10">
            <a:extLst>
              <a:ext uri="{FF2B5EF4-FFF2-40B4-BE49-F238E27FC236}">
                <a16:creationId xmlns:a16="http://schemas.microsoft.com/office/drawing/2014/main" id="{0A5F77B2-1334-441C-B979-652F42F54EF1}"/>
              </a:ext>
            </a:extLst>
          </p:cNvPr>
          <p:cNvSpPr txBox="1"/>
          <p:nvPr/>
        </p:nvSpPr>
        <p:spPr bwMode="auto">
          <a:xfrm>
            <a:off x="3673520" y="3831857"/>
            <a:ext cx="5230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36</a:t>
            </a:r>
          </a:p>
        </p:txBody>
      </p:sp>
      <p:sp>
        <p:nvSpPr>
          <p:cNvPr id="12" name="TextBox 11">
            <a:extLst>
              <a:ext uri="{FF2B5EF4-FFF2-40B4-BE49-F238E27FC236}">
                <a16:creationId xmlns:a16="http://schemas.microsoft.com/office/drawing/2014/main" id="{B87D8535-61C9-4C7C-A363-7E5E43792247}"/>
              </a:ext>
            </a:extLst>
          </p:cNvPr>
          <p:cNvSpPr txBox="1"/>
          <p:nvPr/>
        </p:nvSpPr>
        <p:spPr bwMode="auto">
          <a:xfrm>
            <a:off x="6276876" y="2564480"/>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E72420"/>
                </a:solidFill>
                <a:latin typeface="Myriad Pro Semibold" charset="0"/>
                <a:ea typeface="Myriad Pro Semibold" charset="0"/>
                <a:cs typeface="Myriad Pro Semibold" charset="0"/>
              </a:rPr>
              <a:t>40</a:t>
            </a:r>
          </a:p>
        </p:txBody>
      </p:sp>
      <p:sp>
        <p:nvSpPr>
          <p:cNvPr id="13" name="TextBox 12">
            <a:extLst>
              <a:ext uri="{FF2B5EF4-FFF2-40B4-BE49-F238E27FC236}">
                <a16:creationId xmlns:a16="http://schemas.microsoft.com/office/drawing/2014/main" id="{D3B81C60-DD93-4F27-9A72-FA7BE7B68F45}"/>
              </a:ext>
            </a:extLst>
          </p:cNvPr>
          <p:cNvSpPr txBox="1"/>
          <p:nvPr/>
        </p:nvSpPr>
        <p:spPr bwMode="auto">
          <a:xfrm>
            <a:off x="5395524" y="2564480"/>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a:t>
            </a:r>
          </a:p>
        </p:txBody>
      </p:sp>
      <p:sp>
        <p:nvSpPr>
          <p:cNvPr id="14" name="TextBox 13">
            <a:extLst>
              <a:ext uri="{FF2B5EF4-FFF2-40B4-BE49-F238E27FC236}">
                <a16:creationId xmlns:a16="http://schemas.microsoft.com/office/drawing/2014/main" id="{37F32ED7-7744-4AF7-92D4-FF3AAF3C48C0}"/>
              </a:ext>
            </a:extLst>
          </p:cNvPr>
          <p:cNvSpPr txBox="1"/>
          <p:nvPr/>
        </p:nvSpPr>
        <p:spPr bwMode="auto">
          <a:xfrm>
            <a:off x="3965402" y="2564480"/>
            <a:ext cx="33855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a:t>
            </a:r>
          </a:p>
        </p:txBody>
      </p:sp>
      <p:sp>
        <p:nvSpPr>
          <p:cNvPr id="15" name="TextBox 14">
            <a:extLst>
              <a:ext uri="{FF2B5EF4-FFF2-40B4-BE49-F238E27FC236}">
                <a16:creationId xmlns:a16="http://schemas.microsoft.com/office/drawing/2014/main" id="{494EF6A2-589A-47FE-A3AA-E15F3DAF16A2}"/>
              </a:ext>
            </a:extLst>
          </p:cNvPr>
          <p:cNvSpPr txBox="1"/>
          <p:nvPr/>
        </p:nvSpPr>
        <p:spPr bwMode="auto">
          <a:xfrm>
            <a:off x="2867844" y="2564480"/>
            <a:ext cx="6848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136</a:t>
            </a:r>
          </a:p>
        </p:txBody>
      </p:sp>
      <p:sp>
        <p:nvSpPr>
          <p:cNvPr id="18" name="Rectangle 17">
            <a:extLst>
              <a:ext uri="{FF2B5EF4-FFF2-40B4-BE49-F238E27FC236}">
                <a16:creationId xmlns:a16="http://schemas.microsoft.com/office/drawing/2014/main" id="{BE82E682-1ECE-436E-A6C1-F2B0DFC6F296}"/>
              </a:ext>
            </a:extLst>
          </p:cNvPr>
          <p:cNvSpPr/>
          <p:nvPr/>
        </p:nvSpPr>
        <p:spPr bwMode="auto">
          <a:xfrm>
            <a:off x="6076922" y="2345311"/>
            <a:ext cx="918000" cy="900000"/>
          </a:xfrm>
          <a:prstGeom prst="rect">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9" name="TextBox 18">
            <a:extLst>
              <a:ext uri="{FF2B5EF4-FFF2-40B4-BE49-F238E27FC236}">
                <a16:creationId xmlns:a16="http://schemas.microsoft.com/office/drawing/2014/main" id="{612ABB44-B926-4969-A7D6-E8427531EA78}"/>
              </a:ext>
            </a:extLst>
          </p:cNvPr>
          <p:cNvSpPr txBox="1"/>
          <p:nvPr/>
        </p:nvSpPr>
        <p:spPr bwMode="auto">
          <a:xfrm>
            <a:off x="7963058" y="2564480"/>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36</a:t>
            </a:r>
          </a:p>
        </p:txBody>
      </p:sp>
      <p:sp>
        <p:nvSpPr>
          <p:cNvPr id="20" name="TextBox 19">
            <a:extLst>
              <a:ext uri="{FF2B5EF4-FFF2-40B4-BE49-F238E27FC236}">
                <a16:creationId xmlns:a16="http://schemas.microsoft.com/office/drawing/2014/main" id="{B61F9C91-419E-4039-B9B5-C33FC35542D5}"/>
              </a:ext>
            </a:extLst>
          </p:cNvPr>
          <p:cNvSpPr txBox="1"/>
          <p:nvPr/>
        </p:nvSpPr>
        <p:spPr bwMode="auto">
          <a:xfrm>
            <a:off x="7281660" y="2564480"/>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a:t>
            </a:r>
          </a:p>
        </p:txBody>
      </p:sp>
      <p:sp>
        <p:nvSpPr>
          <p:cNvPr id="23" name="TextBox 22">
            <a:extLst>
              <a:ext uri="{FF2B5EF4-FFF2-40B4-BE49-F238E27FC236}">
                <a16:creationId xmlns:a16="http://schemas.microsoft.com/office/drawing/2014/main" id="{3D6BCFAD-988F-485D-97B0-8DC7914C4FEB}"/>
              </a:ext>
            </a:extLst>
          </p:cNvPr>
          <p:cNvSpPr txBox="1"/>
          <p:nvPr/>
        </p:nvSpPr>
        <p:spPr bwMode="auto">
          <a:xfrm>
            <a:off x="8767888" y="2564480"/>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a:t>
            </a:r>
          </a:p>
        </p:txBody>
      </p:sp>
      <p:sp>
        <p:nvSpPr>
          <p:cNvPr id="24" name="TextBox 23">
            <a:extLst>
              <a:ext uri="{FF2B5EF4-FFF2-40B4-BE49-F238E27FC236}">
                <a16:creationId xmlns:a16="http://schemas.microsoft.com/office/drawing/2014/main" id="{52311844-B730-4357-A965-4ABCA13EEA36}"/>
              </a:ext>
            </a:extLst>
          </p:cNvPr>
          <p:cNvSpPr txBox="1"/>
          <p:nvPr/>
        </p:nvSpPr>
        <p:spPr bwMode="auto">
          <a:xfrm>
            <a:off x="9449285" y="2564480"/>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76</a:t>
            </a:r>
          </a:p>
        </p:txBody>
      </p:sp>
    </p:spTree>
    <p:extLst>
      <p:ext uri="{BB962C8B-B14F-4D97-AF65-F5344CB8AC3E}">
        <p14:creationId xmlns:p14="http://schemas.microsoft.com/office/powerpoint/2010/main" val="26653408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mph" presetSubtype="2" fill="hold" grpId="0" nodeType="clickEffect">
                                  <p:stCondLst>
                                    <p:cond delay="0"/>
                                  </p:stCondLst>
                                  <p:childTnLst>
                                    <p:animClr clrSpc="rgb" dir="cw">
                                      <p:cBhvr override="childStyle">
                                        <p:cTn id="11" dur="1500" fill="hold"/>
                                        <p:tgtEl>
                                          <p:spTgt spid="4"/>
                                        </p:tgtEl>
                                        <p:attrNameLst>
                                          <p:attrName>style.color</p:attrName>
                                        </p:attrNameLst>
                                      </p:cBhvr>
                                      <p:to>
                                        <a:srgbClr val="E72420"/>
                                      </p:to>
                                    </p:animClr>
                                  </p:childTnLst>
                                </p:cTn>
                              </p:par>
                              <p:par>
                                <p:cTn id="12" presetID="3" presetClass="emph" presetSubtype="2" fill="hold" grpId="0" nodeType="withEffect">
                                  <p:stCondLst>
                                    <p:cond delay="0"/>
                                  </p:stCondLst>
                                  <p:childTnLst>
                                    <p:animClr clrSpc="rgb" dir="cw">
                                      <p:cBhvr override="childStyle">
                                        <p:cTn id="13" dur="1500" fill="hold"/>
                                        <p:tgtEl>
                                          <p:spTgt spid="14"/>
                                        </p:tgtEl>
                                        <p:attrNameLst>
                                          <p:attrName>style.color</p:attrName>
                                        </p:attrNameLst>
                                      </p:cBhvr>
                                      <p:to>
                                        <a:srgbClr val="E72420"/>
                                      </p:to>
                                    </p:animClr>
                                  </p:childTnLst>
                                </p:cTn>
                              </p:par>
                              <p:par>
                                <p:cTn id="14" presetID="3" presetClass="emph" presetSubtype="2" fill="hold" grpId="0" nodeType="withEffect">
                                  <p:stCondLst>
                                    <p:cond delay="0"/>
                                  </p:stCondLst>
                                  <p:childTnLst>
                                    <p:animClr clrSpc="rgb" dir="cw">
                                      <p:cBhvr override="childStyle">
                                        <p:cTn id="15" dur="1500" fill="hold"/>
                                        <p:tgtEl>
                                          <p:spTgt spid="3"/>
                                        </p:tgtEl>
                                        <p:attrNameLst>
                                          <p:attrName>style.color</p:attrName>
                                        </p:attrNameLst>
                                      </p:cBhvr>
                                      <p:to>
                                        <a:srgbClr val="E72420"/>
                                      </p:to>
                                    </p:animClr>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mph" presetSubtype="2" fill="hold" grpId="1" nodeType="clickEffect">
                                  <p:stCondLst>
                                    <p:cond delay="0"/>
                                  </p:stCondLst>
                                  <p:childTnLst>
                                    <p:animClr clrSpc="rgb" dir="cw">
                                      <p:cBhvr override="childStyle">
                                        <p:cTn id="24" dur="1500" fill="hold"/>
                                        <p:tgtEl>
                                          <p:spTgt spid="4"/>
                                        </p:tgtEl>
                                        <p:attrNameLst>
                                          <p:attrName>style.color</p:attrName>
                                        </p:attrNameLst>
                                      </p:cBhvr>
                                      <p:to>
                                        <a:srgbClr val="000000"/>
                                      </p:to>
                                    </p:animClr>
                                  </p:childTnLst>
                                </p:cTn>
                              </p:par>
                              <p:par>
                                <p:cTn id="25" presetID="3" presetClass="emph" presetSubtype="2" fill="hold" grpId="1" nodeType="withEffect">
                                  <p:stCondLst>
                                    <p:cond delay="0"/>
                                  </p:stCondLst>
                                  <p:childTnLst>
                                    <p:animClr clrSpc="rgb" dir="cw">
                                      <p:cBhvr override="childStyle">
                                        <p:cTn id="26" dur="1500" fill="hold"/>
                                        <p:tgtEl>
                                          <p:spTgt spid="14"/>
                                        </p:tgtEl>
                                        <p:attrNameLst>
                                          <p:attrName>style.color</p:attrName>
                                        </p:attrNameLst>
                                      </p:cBhvr>
                                      <p:to>
                                        <a:srgbClr val="000000"/>
                                      </p:to>
                                    </p:animClr>
                                  </p:childTnLst>
                                </p:cTn>
                              </p:par>
                              <p:par>
                                <p:cTn id="27" presetID="3" presetClass="emph" presetSubtype="2" fill="hold" grpId="1" nodeType="withEffect">
                                  <p:stCondLst>
                                    <p:cond delay="0"/>
                                  </p:stCondLst>
                                  <p:childTnLst>
                                    <p:animClr clrSpc="rgb" dir="cw">
                                      <p:cBhvr override="childStyle">
                                        <p:cTn id="28" dur="1500" fill="hold"/>
                                        <p:tgtEl>
                                          <p:spTgt spid="3"/>
                                        </p:tgtEl>
                                        <p:attrNameLst>
                                          <p:attrName>style.color</p:attrName>
                                        </p:attrNameLst>
                                      </p:cBhvr>
                                      <p:to>
                                        <a:srgbClr val="000000"/>
                                      </p:to>
                                    </p:animClr>
                                  </p:childTnLst>
                                </p:cTn>
                              </p:par>
                              <p:par>
                                <p:cTn id="29" presetID="3" presetClass="emph" presetSubtype="2" fill="hold" grpId="1" nodeType="withEffect">
                                  <p:stCondLst>
                                    <p:cond delay="0"/>
                                  </p:stCondLst>
                                  <p:childTnLst>
                                    <p:animClr clrSpc="rgb" dir="cw">
                                      <p:cBhvr override="childStyle">
                                        <p:cTn id="30" dur="1500" fill="hold"/>
                                        <p:tgtEl>
                                          <p:spTgt spid="12"/>
                                        </p:tgtEl>
                                        <p:attrNameLst>
                                          <p:attrName>style.color</p:attrName>
                                        </p:attrNameLst>
                                      </p:cBhvr>
                                      <p:to>
                                        <a:srgbClr val="000000"/>
                                      </p:to>
                                    </p:animClr>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500"/>
                                        <p:tgtEl>
                                          <p:spTgt spid="23"/>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fade">
                                      <p:cBhvr>
                                        <p:cTn id="3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P spid="11" grpId="0"/>
      <p:bldP spid="12" grpId="0"/>
      <p:bldP spid="12" grpId="1"/>
      <p:bldP spid="14" grpId="0"/>
      <p:bldP spid="14" grpId="1"/>
      <p:bldP spid="23" grpId="0"/>
      <p:bldP spid="24" grpId="0"/>
    </p:bld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1.17 Composition and calculation: 100 </a:t>
            </a:r>
            <a:r>
              <a:rPr lang="en-US" dirty="0"/>
              <a:t>– step 4:10</a:t>
            </a:r>
          </a:p>
        </p:txBody>
      </p:sp>
      <p:sp>
        <p:nvSpPr>
          <p:cNvPr id="4" name="TextBox 3">
            <a:extLst>
              <a:ext uri="{FF2B5EF4-FFF2-40B4-BE49-F238E27FC236}">
                <a16:creationId xmlns:a16="http://schemas.microsoft.com/office/drawing/2014/main" id="{8F7850DB-414B-43A4-8217-2C4D958119CC}"/>
              </a:ext>
            </a:extLst>
          </p:cNvPr>
          <p:cNvSpPr txBox="1"/>
          <p:nvPr/>
        </p:nvSpPr>
        <p:spPr bwMode="auto">
          <a:xfrm>
            <a:off x="4585938" y="2564480"/>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40</a:t>
            </a:r>
          </a:p>
        </p:txBody>
      </p:sp>
      <p:sp>
        <p:nvSpPr>
          <p:cNvPr id="5" name="TextBox 4">
            <a:extLst>
              <a:ext uri="{FF2B5EF4-FFF2-40B4-BE49-F238E27FC236}">
                <a16:creationId xmlns:a16="http://schemas.microsoft.com/office/drawing/2014/main" id="{0CD600FA-02C3-45EA-8178-194AF317EE0B}"/>
              </a:ext>
            </a:extLst>
          </p:cNvPr>
          <p:cNvSpPr txBox="1"/>
          <p:nvPr/>
        </p:nvSpPr>
        <p:spPr bwMode="auto">
          <a:xfrm>
            <a:off x="2161470" y="3831857"/>
            <a:ext cx="6848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100</a:t>
            </a:r>
          </a:p>
        </p:txBody>
      </p:sp>
      <p:grpSp>
        <p:nvGrpSpPr>
          <p:cNvPr id="3" name="Group 2">
            <a:extLst>
              <a:ext uri="{FF2B5EF4-FFF2-40B4-BE49-F238E27FC236}">
                <a16:creationId xmlns:a16="http://schemas.microsoft.com/office/drawing/2014/main" id="{27EA6C97-99A6-407E-949D-BFAB0F51A047}"/>
              </a:ext>
            </a:extLst>
          </p:cNvPr>
          <p:cNvGrpSpPr/>
          <p:nvPr/>
        </p:nvGrpSpPr>
        <p:grpSpPr>
          <a:xfrm>
            <a:off x="2044658" y="2334292"/>
            <a:ext cx="2349587" cy="2189416"/>
            <a:chOff x="1330282" y="2334292"/>
            <a:chExt cx="2349587" cy="2189416"/>
          </a:xfrm>
        </p:grpSpPr>
        <p:sp>
          <p:nvSpPr>
            <p:cNvPr id="6" name="Oval 5">
              <a:extLst>
                <a:ext uri="{FF2B5EF4-FFF2-40B4-BE49-F238E27FC236}">
                  <a16:creationId xmlns:a16="http://schemas.microsoft.com/office/drawing/2014/main" id="{0E7ED707-AC9E-4BC2-97BE-F18958064683}"/>
                </a:ext>
              </a:extLst>
            </p:cNvPr>
            <p:cNvSpPr>
              <a:spLocks noChangeAspect="1"/>
            </p:cNvSpPr>
            <p:nvPr/>
          </p:nvSpPr>
          <p:spPr bwMode="auto">
            <a:xfrm>
              <a:off x="2045863" y="2334292"/>
              <a:ext cx="918426" cy="922039"/>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7" name="Oval 6">
              <a:extLst>
                <a:ext uri="{FF2B5EF4-FFF2-40B4-BE49-F238E27FC236}">
                  <a16:creationId xmlns:a16="http://schemas.microsoft.com/office/drawing/2014/main" id="{8E77AA02-8C6D-4F75-A088-5F88E041FEE9}"/>
                </a:ext>
              </a:extLst>
            </p:cNvPr>
            <p:cNvSpPr>
              <a:spLocks noChangeAspect="1"/>
            </p:cNvSpPr>
            <p:nvPr/>
          </p:nvSpPr>
          <p:spPr bwMode="auto">
            <a:xfrm>
              <a:off x="1330282" y="3601669"/>
              <a:ext cx="918426" cy="922039"/>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8" name="Oval 7">
              <a:extLst>
                <a:ext uri="{FF2B5EF4-FFF2-40B4-BE49-F238E27FC236}">
                  <a16:creationId xmlns:a16="http://schemas.microsoft.com/office/drawing/2014/main" id="{A2A0E473-F43C-4282-8CDF-C5452DF13E2B}"/>
                </a:ext>
              </a:extLst>
            </p:cNvPr>
            <p:cNvSpPr>
              <a:spLocks noChangeAspect="1"/>
            </p:cNvSpPr>
            <p:nvPr/>
          </p:nvSpPr>
          <p:spPr bwMode="auto">
            <a:xfrm>
              <a:off x="2761443" y="3601669"/>
              <a:ext cx="918426" cy="922039"/>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cxnSp>
          <p:nvCxnSpPr>
            <p:cNvPr id="9" name="Straight Connector 8">
              <a:extLst>
                <a:ext uri="{FF2B5EF4-FFF2-40B4-BE49-F238E27FC236}">
                  <a16:creationId xmlns:a16="http://schemas.microsoft.com/office/drawing/2014/main" id="{E09F392C-EFE0-4D7E-B857-C96C8BF7C51C}"/>
                </a:ext>
              </a:extLst>
            </p:cNvPr>
            <p:cNvCxnSpPr>
              <a:cxnSpLocks noChangeAspect="1"/>
              <a:stCxn id="6" idx="3"/>
              <a:endCxn id="7" idx="0"/>
            </p:cNvCxnSpPr>
            <p:nvPr/>
          </p:nvCxnSpPr>
          <p:spPr bwMode="auto">
            <a:xfrm flipH="1">
              <a:off x="1789495" y="3121302"/>
              <a:ext cx="390868" cy="480367"/>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Straight Connector 9">
              <a:extLst>
                <a:ext uri="{FF2B5EF4-FFF2-40B4-BE49-F238E27FC236}">
                  <a16:creationId xmlns:a16="http://schemas.microsoft.com/office/drawing/2014/main" id="{036D8992-C510-47DE-9F79-F75614FD9F26}"/>
                </a:ext>
              </a:extLst>
            </p:cNvPr>
            <p:cNvCxnSpPr>
              <a:cxnSpLocks noChangeAspect="1"/>
              <a:stCxn id="6" idx="5"/>
              <a:endCxn id="8" idx="0"/>
            </p:cNvCxnSpPr>
            <p:nvPr/>
          </p:nvCxnSpPr>
          <p:spPr bwMode="auto">
            <a:xfrm>
              <a:off x="2829789" y="3121302"/>
              <a:ext cx="390867" cy="480367"/>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1" name="TextBox 10">
            <a:extLst>
              <a:ext uri="{FF2B5EF4-FFF2-40B4-BE49-F238E27FC236}">
                <a16:creationId xmlns:a16="http://schemas.microsoft.com/office/drawing/2014/main" id="{9D8B612D-E74D-4D33-8ADD-3D26B439A7CC}"/>
              </a:ext>
            </a:extLst>
          </p:cNvPr>
          <p:cNvSpPr txBox="1"/>
          <p:nvPr/>
        </p:nvSpPr>
        <p:spPr bwMode="auto">
          <a:xfrm>
            <a:off x="3673520" y="3831857"/>
            <a:ext cx="5230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21</a:t>
            </a:r>
          </a:p>
        </p:txBody>
      </p:sp>
      <p:sp>
        <p:nvSpPr>
          <p:cNvPr id="12" name="TextBox 11">
            <a:extLst>
              <a:ext uri="{FF2B5EF4-FFF2-40B4-BE49-F238E27FC236}">
                <a16:creationId xmlns:a16="http://schemas.microsoft.com/office/drawing/2014/main" id="{61372335-E856-4AA8-9D99-B607E38DDDC9}"/>
              </a:ext>
            </a:extLst>
          </p:cNvPr>
          <p:cNvSpPr txBox="1"/>
          <p:nvPr/>
        </p:nvSpPr>
        <p:spPr bwMode="auto">
          <a:xfrm>
            <a:off x="6073752" y="2564480"/>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60</a:t>
            </a:r>
          </a:p>
        </p:txBody>
      </p:sp>
      <p:sp>
        <p:nvSpPr>
          <p:cNvPr id="13" name="TextBox 12">
            <a:extLst>
              <a:ext uri="{FF2B5EF4-FFF2-40B4-BE49-F238E27FC236}">
                <a16:creationId xmlns:a16="http://schemas.microsoft.com/office/drawing/2014/main" id="{FCEF0AD1-5B69-46FE-84E7-D3126813C23E}"/>
              </a:ext>
            </a:extLst>
          </p:cNvPr>
          <p:cNvSpPr txBox="1"/>
          <p:nvPr/>
        </p:nvSpPr>
        <p:spPr bwMode="auto">
          <a:xfrm>
            <a:off x="5391561" y="2564480"/>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a:t>
            </a:r>
          </a:p>
        </p:txBody>
      </p:sp>
      <p:sp>
        <p:nvSpPr>
          <p:cNvPr id="14" name="TextBox 13">
            <a:extLst>
              <a:ext uri="{FF2B5EF4-FFF2-40B4-BE49-F238E27FC236}">
                <a16:creationId xmlns:a16="http://schemas.microsoft.com/office/drawing/2014/main" id="{6497B197-60DB-4931-AAF8-F495D4E301AC}"/>
              </a:ext>
            </a:extLst>
          </p:cNvPr>
          <p:cNvSpPr txBox="1"/>
          <p:nvPr/>
        </p:nvSpPr>
        <p:spPr bwMode="auto">
          <a:xfrm>
            <a:off x="3959853" y="2564480"/>
            <a:ext cx="33855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a:t>
            </a:r>
          </a:p>
        </p:txBody>
      </p:sp>
      <p:sp>
        <p:nvSpPr>
          <p:cNvPr id="15" name="TextBox 14">
            <a:extLst>
              <a:ext uri="{FF2B5EF4-FFF2-40B4-BE49-F238E27FC236}">
                <a16:creationId xmlns:a16="http://schemas.microsoft.com/office/drawing/2014/main" id="{E4057F33-811A-43B1-8777-A014F04D2FEE}"/>
              </a:ext>
            </a:extLst>
          </p:cNvPr>
          <p:cNvSpPr txBox="1"/>
          <p:nvPr/>
        </p:nvSpPr>
        <p:spPr bwMode="auto">
          <a:xfrm>
            <a:off x="2867844" y="2564480"/>
            <a:ext cx="6848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121</a:t>
            </a:r>
          </a:p>
        </p:txBody>
      </p:sp>
      <p:sp>
        <p:nvSpPr>
          <p:cNvPr id="16" name="Rectangle 15">
            <a:extLst>
              <a:ext uri="{FF2B5EF4-FFF2-40B4-BE49-F238E27FC236}">
                <a16:creationId xmlns:a16="http://schemas.microsoft.com/office/drawing/2014/main" id="{76DFC82A-7F9C-4A06-B65A-A6D58C129099}"/>
              </a:ext>
            </a:extLst>
          </p:cNvPr>
          <p:cNvSpPr/>
          <p:nvPr/>
        </p:nvSpPr>
        <p:spPr bwMode="auto">
          <a:xfrm>
            <a:off x="7561566" y="2345311"/>
            <a:ext cx="918000" cy="900000"/>
          </a:xfrm>
          <a:prstGeom prst="rect">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7" name="TextBox 16">
            <a:extLst>
              <a:ext uri="{FF2B5EF4-FFF2-40B4-BE49-F238E27FC236}">
                <a16:creationId xmlns:a16="http://schemas.microsoft.com/office/drawing/2014/main" id="{4750E62A-B084-43BC-99D3-7D69792BD6A9}"/>
              </a:ext>
            </a:extLst>
          </p:cNvPr>
          <p:cNvSpPr txBox="1"/>
          <p:nvPr/>
        </p:nvSpPr>
        <p:spPr bwMode="auto">
          <a:xfrm>
            <a:off x="7761520" y="2564480"/>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E72420"/>
                </a:solidFill>
                <a:latin typeface="Myriad Pro Semibold" charset="0"/>
                <a:ea typeface="Myriad Pro Semibold" charset="0"/>
                <a:cs typeface="Myriad Pro Semibold" charset="0"/>
              </a:rPr>
              <a:t>21</a:t>
            </a:r>
          </a:p>
        </p:txBody>
      </p:sp>
      <p:sp>
        <p:nvSpPr>
          <p:cNvPr id="18" name="TextBox 17">
            <a:extLst>
              <a:ext uri="{FF2B5EF4-FFF2-40B4-BE49-F238E27FC236}">
                <a16:creationId xmlns:a16="http://schemas.microsoft.com/office/drawing/2014/main" id="{2CEB5469-BB72-46D3-AD7D-5134135DCBD2}"/>
              </a:ext>
            </a:extLst>
          </p:cNvPr>
          <p:cNvSpPr txBox="1"/>
          <p:nvPr/>
        </p:nvSpPr>
        <p:spPr bwMode="auto">
          <a:xfrm>
            <a:off x="6879375" y="2564480"/>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a:t>
            </a:r>
          </a:p>
        </p:txBody>
      </p:sp>
      <p:sp>
        <p:nvSpPr>
          <p:cNvPr id="19" name="TextBox 18">
            <a:extLst>
              <a:ext uri="{FF2B5EF4-FFF2-40B4-BE49-F238E27FC236}">
                <a16:creationId xmlns:a16="http://schemas.microsoft.com/office/drawing/2014/main" id="{BA6DE044-3954-4C6F-8BF6-52F4E932F86F}"/>
              </a:ext>
            </a:extLst>
          </p:cNvPr>
          <p:cNvSpPr txBox="1"/>
          <p:nvPr/>
        </p:nvSpPr>
        <p:spPr bwMode="auto">
          <a:xfrm>
            <a:off x="8767097" y="2564480"/>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a:t>
            </a:r>
          </a:p>
        </p:txBody>
      </p:sp>
      <p:sp>
        <p:nvSpPr>
          <p:cNvPr id="20" name="TextBox 19">
            <a:extLst>
              <a:ext uri="{FF2B5EF4-FFF2-40B4-BE49-F238E27FC236}">
                <a16:creationId xmlns:a16="http://schemas.microsoft.com/office/drawing/2014/main" id="{CA985526-34CA-4772-96BB-AAE55985749F}"/>
              </a:ext>
            </a:extLst>
          </p:cNvPr>
          <p:cNvSpPr txBox="1"/>
          <p:nvPr/>
        </p:nvSpPr>
        <p:spPr bwMode="auto">
          <a:xfrm>
            <a:off x="9449285" y="2564480"/>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81</a:t>
            </a:r>
          </a:p>
        </p:txBody>
      </p:sp>
    </p:spTree>
    <p:extLst>
      <p:ext uri="{BB962C8B-B14F-4D97-AF65-F5344CB8AC3E}">
        <p14:creationId xmlns:p14="http://schemas.microsoft.com/office/powerpoint/2010/main" val="4924695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mph" presetSubtype="2" fill="hold" grpId="1" nodeType="clickEffect">
                                  <p:stCondLst>
                                    <p:cond delay="0"/>
                                  </p:stCondLst>
                                  <p:childTnLst>
                                    <p:animClr clrSpc="rgb" dir="cw">
                                      <p:cBhvr override="childStyle">
                                        <p:cTn id="11" dur="1500" fill="hold"/>
                                        <p:tgtEl>
                                          <p:spTgt spid="5"/>
                                        </p:tgtEl>
                                        <p:attrNameLst>
                                          <p:attrName>style.color</p:attrName>
                                        </p:attrNameLst>
                                      </p:cBhvr>
                                      <p:to>
                                        <a:srgbClr val="E72420"/>
                                      </p:to>
                                    </p:animClr>
                                  </p:childTnLst>
                                </p:cTn>
                              </p:par>
                              <p:par>
                                <p:cTn id="12" presetID="3" presetClass="emph" presetSubtype="2" fill="hold" grpId="0" nodeType="withEffect">
                                  <p:stCondLst>
                                    <p:cond delay="0"/>
                                  </p:stCondLst>
                                  <p:childTnLst>
                                    <p:animClr clrSpc="rgb" dir="cw">
                                      <p:cBhvr override="childStyle">
                                        <p:cTn id="13" dur="1500" fill="hold"/>
                                        <p:tgtEl>
                                          <p:spTgt spid="14"/>
                                        </p:tgtEl>
                                        <p:attrNameLst>
                                          <p:attrName>style.color</p:attrName>
                                        </p:attrNameLst>
                                      </p:cBhvr>
                                      <p:to>
                                        <a:srgbClr val="E72420"/>
                                      </p:to>
                                    </p:animClr>
                                  </p:childTnLst>
                                </p:cTn>
                              </p:par>
                              <p:par>
                                <p:cTn id="14" presetID="3" presetClass="emph" presetSubtype="2" fill="hold" grpId="0" nodeType="withEffect">
                                  <p:stCondLst>
                                    <p:cond delay="0"/>
                                  </p:stCondLst>
                                  <p:childTnLst>
                                    <p:animClr clrSpc="rgb" dir="cw">
                                      <p:cBhvr override="childStyle">
                                        <p:cTn id="15" dur="1500" fill="hold"/>
                                        <p:tgtEl>
                                          <p:spTgt spid="4"/>
                                        </p:tgtEl>
                                        <p:attrNameLst>
                                          <p:attrName>style.color</p:attrName>
                                        </p:attrNameLst>
                                      </p:cBhvr>
                                      <p:to>
                                        <a:srgbClr val="E72420"/>
                                      </p:to>
                                    </p:animClr>
                                  </p:childTnLst>
                                </p:cTn>
                              </p:par>
                              <p:par>
                                <p:cTn id="16" presetID="3" presetClass="emph" presetSubtype="2" fill="hold" grpId="1" nodeType="withEffect">
                                  <p:stCondLst>
                                    <p:cond delay="0"/>
                                  </p:stCondLst>
                                  <p:childTnLst>
                                    <p:animClr clrSpc="rgb" dir="cw">
                                      <p:cBhvr override="childStyle">
                                        <p:cTn id="17" dur="1500" fill="hold"/>
                                        <p:tgtEl>
                                          <p:spTgt spid="12"/>
                                        </p:tgtEl>
                                        <p:attrNameLst>
                                          <p:attrName>style.color</p:attrName>
                                        </p:attrNameLst>
                                      </p:cBhvr>
                                      <p:to>
                                        <a:srgbClr val="E72420"/>
                                      </p:to>
                                    </p:animClr>
                                  </p:childTnLst>
                                </p:cTn>
                              </p:par>
                            </p:childTnLst>
                          </p:cTn>
                        </p:par>
                      </p:childTnLst>
                    </p:cTn>
                  </p:par>
                  <p:par>
                    <p:cTn id="18" fill="hold">
                      <p:stCondLst>
                        <p:cond delay="indefinite"/>
                      </p:stCondLst>
                      <p:childTnLst>
                        <p:par>
                          <p:cTn id="19" fill="hold">
                            <p:stCondLst>
                              <p:cond delay="0"/>
                            </p:stCondLst>
                            <p:childTnLst>
                              <p:par>
                                <p:cTn id="20" presetID="3" presetClass="emph" presetSubtype="2" fill="hold" grpId="1" nodeType="clickEffect">
                                  <p:stCondLst>
                                    <p:cond delay="0"/>
                                  </p:stCondLst>
                                  <p:childTnLst>
                                    <p:animClr clrSpc="rgb" dir="cw">
                                      <p:cBhvr override="childStyle">
                                        <p:cTn id="21" dur="1500" fill="hold"/>
                                        <p:tgtEl>
                                          <p:spTgt spid="14"/>
                                        </p:tgtEl>
                                        <p:attrNameLst>
                                          <p:attrName>style.color</p:attrName>
                                        </p:attrNameLst>
                                      </p:cBhvr>
                                      <p:to>
                                        <a:srgbClr val="000000"/>
                                      </p:to>
                                    </p:animClr>
                                  </p:childTnLst>
                                </p:cTn>
                              </p:par>
                              <p:par>
                                <p:cTn id="22" presetID="3" presetClass="emph" presetSubtype="2" fill="hold" grpId="1" nodeType="withEffect">
                                  <p:stCondLst>
                                    <p:cond delay="0"/>
                                  </p:stCondLst>
                                  <p:childTnLst>
                                    <p:animClr clrSpc="rgb" dir="cw">
                                      <p:cBhvr override="childStyle">
                                        <p:cTn id="23" dur="1500" fill="hold"/>
                                        <p:tgtEl>
                                          <p:spTgt spid="4"/>
                                        </p:tgtEl>
                                        <p:attrNameLst>
                                          <p:attrName>style.color</p:attrName>
                                        </p:attrNameLst>
                                      </p:cBhvr>
                                      <p:to>
                                        <a:srgbClr val="000000"/>
                                      </p:to>
                                    </p:animClr>
                                  </p:childTnLst>
                                </p:cTn>
                              </p:par>
                              <p:par>
                                <p:cTn id="24" presetID="3" presetClass="emph" presetSubtype="2" fill="hold" grpId="0" nodeType="withEffect">
                                  <p:stCondLst>
                                    <p:cond delay="0"/>
                                  </p:stCondLst>
                                  <p:childTnLst>
                                    <p:animClr clrSpc="rgb" dir="cw">
                                      <p:cBhvr override="childStyle">
                                        <p:cTn id="25" dur="1500" fill="hold"/>
                                        <p:tgtEl>
                                          <p:spTgt spid="12"/>
                                        </p:tgtEl>
                                        <p:attrNameLst>
                                          <p:attrName>style.color</p:attrName>
                                        </p:attrNameLst>
                                      </p:cBhvr>
                                      <p:to>
                                        <a:srgbClr val="000000"/>
                                      </p:to>
                                    </p:animClr>
                                  </p:childTnLst>
                                </p:cTn>
                              </p:par>
                              <p:par>
                                <p:cTn id="26" presetID="3" presetClass="emph" presetSubtype="2" fill="hold" grpId="2" nodeType="withEffect">
                                  <p:stCondLst>
                                    <p:cond delay="0"/>
                                  </p:stCondLst>
                                  <p:childTnLst>
                                    <p:animClr clrSpc="rgb" dir="cw">
                                      <p:cBhvr override="childStyle">
                                        <p:cTn id="27" dur="1500" fill="hold"/>
                                        <p:tgtEl>
                                          <p:spTgt spid="5"/>
                                        </p:tgtEl>
                                        <p:attrNameLst>
                                          <p:attrName>style.color</p:attrName>
                                        </p:attrNameLst>
                                      </p:cBhvr>
                                      <p:to>
                                        <a:srgbClr val="000000"/>
                                      </p:to>
                                    </p:animClr>
                                  </p:childTnLst>
                                </p:cTn>
                              </p:par>
                            </p:childTnLst>
                          </p:cTn>
                        </p:par>
                      </p:childTnLst>
                    </p:cTn>
                  </p:par>
                  <p:par>
                    <p:cTn id="28" fill="hold">
                      <p:stCondLst>
                        <p:cond delay="indefinite"/>
                      </p:stCondLst>
                      <p:childTnLst>
                        <p:par>
                          <p:cTn id="29" fill="hold">
                            <p:stCondLst>
                              <p:cond delay="0"/>
                            </p:stCondLst>
                            <p:childTnLst>
                              <p:par>
                                <p:cTn id="30" presetID="3" presetClass="emph" presetSubtype="2" fill="hold" grpId="0" nodeType="clickEffect">
                                  <p:stCondLst>
                                    <p:cond delay="0"/>
                                  </p:stCondLst>
                                  <p:childTnLst>
                                    <p:animClr clrSpc="rgb" dir="cw">
                                      <p:cBhvr override="childStyle">
                                        <p:cTn id="31" dur="1500" fill="hold"/>
                                        <p:tgtEl>
                                          <p:spTgt spid="11"/>
                                        </p:tgtEl>
                                        <p:attrNameLst>
                                          <p:attrName>style.color</p:attrName>
                                        </p:attrNameLst>
                                      </p:cBhvr>
                                      <p:to>
                                        <a:srgbClr val="E72420"/>
                                      </p:to>
                                    </p:animClr>
                                  </p:childTnLst>
                                </p:cTn>
                              </p:par>
                            </p:childTnLst>
                          </p:cTn>
                        </p:par>
                        <p:par>
                          <p:cTn id="32" fill="hold">
                            <p:stCondLst>
                              <p:cond delay="1500"/>
                            </p:stCondLst>
                            <p:childTnLst>
                              <p:par>
                                <p:cTn id="33" presetID="10" presetClass="entr" presetSubtype="0"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500"/>
                                        <p:tgtEl>
                                          <p:spTgt spid="17"/>
                                        </p:tgtEl>
                                      </p:cBhvr>
                                    </p:animEffect>
                                  </p:childTnLst>
                                </p:cTn>
                              </p:par>
                            </p:childTnLst>
                          </p:cTn>
                        </p:par>
                      </p:childTnLst>
                    </p:cTn>
                  </p:par>
                  <p:par>
                    <p:cTn id="36" fill="hold">
                      <p:stCondLst>
                        <p:cond delay="indefinite"/>
                      </p:stCondLst>
                      <p:childTnLst>
                        <p:par>
                          <p:cTn id="37" fill="hold">
                            <p:stCondLst>
                              <p:cond delay="0"/>
                            </p:stCondLst>
                            <p:childTnLst>
                              <p:par>
                                <p:cTn id="38" presetID="3" presetClass="emph" presetSubtype="2" fill="hold" grpId="1" nodeType="clickEffect">
                                  <p:stCondLst>
                                    <p:cond delay="0"/>
                                  </p:stCondLst>
                                  <p:childTnLst>
                                    <p:animClr clrSpc="rgb" dir="cw">
                                      <p:cBhvr override="childStyle">
                                        <p:cTn id="39" dur="1500" fill="hold"/>
                                        <p:tgtEl>
                                          <p:spTgt spid="17"/>
                                        </p:tgtEl>
                                        <p:attrNameLst>
                                          <p:attrName>style.color</p:attrName>
                                        </p:attrNameLst>
                                      </p:cBhvr>
                                      <p:to>
                                        <a:srgbClr val="000000"/>
                                      </p:to>
                                    </p:animClr>
                                  </p:childTnLst>
                                </p:cTn>
                              </p:par>
                              <p:par>
                                <p:cTn id="40" presetID="3" presetClass="emph" presetSubtype="2" fill="hold" grpId="1" nodeType="withEffect">
                                  <p:stCondLst>
                                    <p:cond delay="0"/>
                                  </p:stCondLst>
                                  <p:childTnLst>
                                    <p:animClr clrSpc="rgb" dir="cw">
                                      <p:cBhvr override="childStyle">
                                        <p:cTn id="41" dur="1500" fill="hold"/>
                                        <p:tgtEl>
                                          <p:spTgt spid="11"/>
                                        </p:tgtEl>
                                        <p:attrNameLst>
                                          <p:attrName>style.color</p:attrName>
                                        </p:attrNameLst>
                                      </p:cBhvr>
                                      <p:to>
                                        <a:srgbClr val="000000"/>
                                      </p:to>
                                    </p:animClr>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fade">
                                      <p:cBhvr>
                                        <p:cTn id="46" dur="500"/>
                                        <p:tgtEl>
                                          <p:spTgt spid="19"/>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P spid="5" grpId="2"/>
      <p:bldP spid="11" grpId="0"/>
      <p:bldP spid="11" grpId="1"/>
      <p:bldP spid="12" grpId="0"/>
      <p:bldP spid="12" grpId="1"/>
      <p:bldP spid="14" grpId="0"/>
      <p:bldP spid="14" grpId="1"/>
      <p:bldP spid="17" grpId="0"/>
      <p:bldP spid="17" grpId="1"/>
      <p:bldP spid="19" grpId="0"/>
      <p:bldP spid="20" grpId="0"/>
    </p:bld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indent="0">
              <a:lnSpc>
                <a:spcPct val="120000"/>
              </a:lnSpc>
              <a:spcBef>
                <a:spcPts val="450"/>
              </a:spcBef>
              <a:spcAft>
                <a:spcPts val="450"/>
              </a:spcAft>
              <a:buClr>
                <a:srgbClr val="585858"/>
              </a:buClr>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3</a:t>
            </a:r>
            <a:r>
              <a:rPr lang="en-GB" sz="2400" b="1" i="0" u="none" strike="noStrike" dirty="0">
                <a:effectLst/>
              </a:rPr>
              <a:t>, Unit </a:t>
            </a:r>
            <a:r>
              <a:rPr lang="en-GB" sz="2400" b="1" dirty="0"/>
              <a:t>2</a:t>
            </a:r>
            <a:r>
              <a:rPr lang="en-GB" sz="2400" b="1" i="0" u="none" strike="noStrike" dirty="0">
                <a:effectLst/>
              </a:rPr>
              <a:t>, Learning Outcome </a:t>
            </a:r>
            <a:r>
              <a:rPr lang="en-GB" sz="2400" b="1" dirty="0"/>
              <a:t>16</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3719798221"/>
              </p:ext>
            </p:extLst>
          </p:nvPr>
        </p:nvGraphicFramePr>
        <p:xfrm>
          <a:off x="594008" y="1097546"/>
          <a:ext cx="11140162" cy="1950720"/>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213759">
                <a:tc>
                  <a:txBody>
                    <a:bodyPr/>
                    <a:lstStyle/>
                    <a:p>
                      <a:pPr algn="l"/>
                      <a:r>
                        <a:rPr lang="en-GB" sz="2000" dirty="0">
                          <a:latin typeface="Arial" panose="020B0604020202020204" pitchFamily="34" charset="0"/>
                          <a:cs typeface="Arial" panose="020B0604020202020204" pitchFamily="34" charset="0"/>
                        </a:rPr>
                        <a:t>Learning Outcome 16</a:t>
                      </a:r>
                    </a:p>
                  </a:txBody>
                  <a:tcPr anchor="ctr">
                    <a:solidFill>
                      <a:srgbClr val="327473"/>
                    </a:solidFill>
                  </a:tcPr>
                </a:tc>
                <a:extLst>
                  <a:ext uri="{0D108BD9-81ED-4DB2-BD59-A6C34878D82A}">
                    <a16:rowId xmlns:a16="http://schemas.microsoft.com/office/drawing/2014/main" val="2928509842"/>
                  </a:ext>
                </a:extLst>
              </a:tr>
              <a:tr h="1233226">
                <a:tc>
                  <a:txBody>
                    <a:bodyPr/>
                    <a:lstStyle/>
                    <a:p>
                      <a:pPr rtl="0"/>
                      <a:endPar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endParaRPr>
                    </a:p>
                    <a:p>
                      <a:pPr rtl="0"/>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Pupils</a:t>
                      </a:r>
                      <a:r>
                        <a:rPr lang="en-GB" sz="1800" b="0" i="0" u="none" strike="noStrike" kern="1200" dirty="0">
                          <a:solidFill>
                            <a:schemeClr val="dk1"/>
                          </a:solidFill>
                          <a:effectLst/>
                          <a:latin typeface="+mn-lt"/>
                          <a:ea typeface="+mn-ea"/>
                          <a:cs typeface="+mn-cs"/>
                        </a:rPr>
                        <a:t> </a:t>
                      </a:r>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become familiar with a metre ruler (marked and unmarked intervals, 1 x 1m, 10 x 10cm, 100 x 1cm)</a:t>
                      </a:r>
                    </a:p>
                    <a:p>
                      <a:endPar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805111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idx="4294967295"/>
          </p:nvPr>
        </p:nvSpPr>
        <p:spPr>
          <a:xfrm>
            <a:off x="594008" y="246063"/>
            <a:ext cx="11140163" cy="426170"/>
          </a:xfrm>
        </p:spPr>
        <p:txBody>
          <a:bodyPr>
            <a:noAutofit/>
          </a:bodyPr>
          <a:lstStyle/>
          <a:p>
            <a:r>
              <a:rPr lang="en-GB" sz="2400" dirty="0">
                <a:solidFill>
                  <a:schemeClr val="bg1"/>
                </a:solidFill>
              </a:rPr>
              <a:t>Year 3, Unit 2, Learning Outcome 16</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49" y="1062838"/>
            <a:ext cx="7219319" cy="4779962"/>
          </a:xfrm>
        </p:spPr>
        <p:txBody>
          <a:bodyPr>
            <a:normAutofit/>
          </a:bodyPr>
          <a:lstStyle/>
          <a:p>
            <a:pPr>
              <a:lnSpc>
                <a:spcPct val="120000"/>
              </a:lnSpc>
              <a:buClr>
                <a:srgbClr val="585858"/>
              </a:buClr>
            </a:pPr>
            <a:r>
              <a:rPr lang="en-GB" sz="2000" dirty="0"/>
              <a:t>Additional teacher guidance for this outcome should be read first and can be found in the DfE Mathematics guidance. Page references relate to the 335-page document available as a download at the bottom of </a:t>
            </a:r>
            <a:r>
              <a:rPr lang="en-GB" sz="2000" dirty="0">
                <a:hlinkClick r:id="rId3"/>
              </a:rPr>
              <a:t>this web page</a:t>
            </a:r>
            <a:r>
              <a:rPr lang="en-GB" sz="2000" dirty="0"/>
              <a:t>.</a:t>
            </a:r>
          </a:p>
          <a:p>
            <a:pPr>
              <a:lnSpc>
                <a:spcPct val="120000"/>
              </a:lnSpc>
              <a:buClr>
                <a:srgbClr val="585858"/>
              </a:buClr>
            </a:pPr>
            <a:endParaRPr lang="en-GB" sz="2000" dirty="0"/>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2592965422"/>
              </p:ext>
            </p:extLst>
          </p:nvPr>
        </p:nvGraphicFramePr>
        <p:xfrm>
          <a:off x="4514848" y="2815642"/>
          <a:ext cx="7219320" cy="792480"/>
        </p:xfrm>
        <a:graphic>
          <a:graphicData uri="http://schemas.openxmlformats.org/drawingml/2006/table">
            <a:tbl>
              <a:tblPr firstRow="1" bandRow="1">
                <a:tableStyleId>{5C22544A-7EE6-4342-B048-85BDC9FD1C3A}</a:tableStyleId>
              </a:tblPr>
              <a:tblGrid>
                <a:gridCol w="3848876">
                  <a:extLst>
                    <a:ext uri="{9D8B030D-6E8A-4147-A177-3AD203B41FA5}">
                      <a16:colId xmlns:a16="http://schemas.microsoft.com/office/drawing/2014/main" val="507789682"/>
                    </a:ext>
                  </a:extLst>
                </a:gridCol>
                <a:gridCol w="3370444">
                  <a:extLst>
                    <a:ext uri="{9D8B030D-6E8A-4147-A177-3AD203B41FA5}">
                      <a16:colId xmlns:a16="http://schemas.microsoft.com/office/drawing/2014/main" val="3138488680"/>
                    </a:ext>
                  </a:extLst>
                </a:gridCol>
              </a:tblGrid>
              <a:tr h="0">
                <a:tc>
                  <a:txBody>
                    <a:bodyPr/>
                    <a:lstStyle/>
                    <a:p>
                      <a:pPr algn="ctr"/>
                      <a:r>
                        <a:rPr lang="en-GB" sz="2000" dirty="0">
                          <a:latin typeface="Arial" panose="020B0604020202020204" pitchFamily="34" charset="0"/>
                          <a:cs typeface="Arial" panose="020B0604020202020204" pitchFamily="34" charset="0"/>
                        </a:rPr>
                        <a:t>Ready to progress criteria</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70840">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3NPV-1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86-88</a:t>
                      </a:r>
                    </a:p>
                  </a:txBody>
                  <a:tcPr>
                    <a:solidFill>
                      <a:srgbClr val="E5F3F2"/>
                    </a:solidFill>
                  </a:tcPr>
                </a:tc>
                <a:extLst>
                  <a:ext uri="{0D108BD9-81ED-4DB2-BD59-A6C34878D82A}">
                    <a16:rowId xmlns:a16="http://schemas.microsoft.com/office/drawing/2014/main" val="1814327038"/>
                  </a:ext>
                </a:extLst>
              </a:tr>
            </a:tbl>
          </a:graphicData>
        </a:graphic>
      </p:graphicFrame>
      <p:pic>
        <p:nvPicPr>
          <p:cNvPr id="8" name="Picture Placeholder 7" descr="Graphical user interface, text&#10;&#10;Description automatically generated">
            <a:extLst>
              <a:ext uri="{FF2B5EF4-FFF2-40B4-BE49-F238E27FC236}">
                <a16:creationId xmlns:a16="http://schemas.microsoft.com/office/drawing/2014/main" id="{778E3E13-F15C-4591-81C5-CA48EB6AE4EC}"/>
              </a:ext>
            </a:extLst>
          </p:cNvPr>
          <p:cNvPicPr>
            <a:picLocks noGrp="1" noChangeAspect="1"/>
          </p:cNvPicPr>
          <p:nvPr>
            <p:ph type="pic" sz="quarter" idx="4294967295"/>
          </p:nvPr>
        </p:nvPicPr>
        <p:blipFill>
          <a:blip r:embed="rId4">
            <a:extLst>
              <a:ext uri="{28A0092B-C50C-407E-A947-70E740481C1C}">
                <a14:useLocalDpi xmlns:a14="http://schemas.microsoft.com/office/drawing/2010/main" val="0"/>
              </a:ext>
            </a:extLst>
          </a:blip>
          <a:srcRect t="510" b="510"/>
          <a:stretch>
            <a:fillRect/>
          </a:stretch>
        </p:blipFill>
        <p:spPr>
          <a:xfrm>
            <a:off x="593725" y="1039018"/>
            <a:ext cx="3395663" cy="4779963"/>
          </a:xfrm>
          <a:prstGeom prst="rect">
            <a:avLst/>
          </a:prstGeom>
          <a:ln>
            <a:solidFill>
              <a:schemeClr val="tx1">
                <a:lumMod val="65000"/>
                <a:lumOff val="35000"/>
              </a:schemeClr>
            </a:solidFill>
          </a:ln>
          <a:effectLst>
            <a:outerShdw blurRad="50800" dist="38100" dir="2700000" algn="tl" rotWithShape="0">
              <a:prstClr val="black">
                <a:alpha val="40000"/>
              </a:prstClr>
            </a:outerShdw>
          </a:effectLst>
        </p:spPr>
      </p:pic>
      <p:sp>
        <p:nvSpPr>
          <p:cNvPr id="9" name="Action Button: Return 8">
            <a:hlinkClick r:id="rId5" action="ppaction://hlinksldjump" highlightClick="1"/>
            <a:extLst>
              <a:ext uri="{FF2B5EF4-FFF2-40B4-BE49-F238E27FC236}">
                <a16:creationId xmlns:a16="http://schemas.microsoft.com/office/drawing/2014/main" id="{DAB83022-D258-4BA1-881B-85A87B12EB29}"/>
              </a:ext>
            </a:extLst>
          </p:cNvPr>
          <p:cNvSpPr/>
          <p:nvPr/>
        </p:nvSpPr>
        <p:spPr>
          <a:xfrm>
            <a:off x="593725" y="600418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4019554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1.17 Composition and calculation: 100 </a:t>
            </a:r>
            <a:r>
              <a:rPr lang="en-US" dirty="0"/>
              <a:t>– step 1:2</a:t>
            </a:r>
          </a:p>
        </p:txBody>
      </p:sp>
      <p:pic>
        <p:nvPicPr>
          <p:cNvPr id="4" name="Picture 3" descr="A close up of a logo&#10;&#10;Description generated with very high confidence">
            <a:extLst>
              <a:ext uri="{FF2B5EF4-FFF2-40B4-BE49-F238E27FC236}">
                <a16:creationId xmlns:a16="http://schemas.microsoft.com/office/drawing/2014/main" id="{9F356910-3463-48A6-8B36-E26B96D064D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19936" y="908720"/>
            <a:ext cx="1238620" cy="5398354"/>
          </a:xfrm>
          <a:prstGeom prst="rect">
            <a:avLst/>
          </a:prstGeom>
        </p:spPr>
      </p:pic>
      <p:pic>
        <p:nvPicPr>
          <p:cNvPr id="5" name="Picture 4">
            <a:extLst>
              <a:ext uri="{FF2B5EF4-FFF2-40B4-BE49-F238E27FC236}">
                <a16:creationId xmlns:a16="http://schemas.microsoft.com/office/drawing/2014/main" id="{9F574A07-648C-4A8C-9389-CE31268361B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657324" y="6093296"/>
            <a:ext cx="413226" cy="118668"/>
          </a:xfrm>
          <a:prstGeom prst="rect">
            <a:avLst/>
          </a:prstGeom>
        </p:spPr>
      </p:pic>
      <p:pic>
        <p:nvPicPr>
          <p:cNvPr id="6" name="Picture 5">
            <a:extLst>
              <a:ext uri="{FF2B5EF4-FFF2-40B4-BE49-F238E27FC236}">
                <a16:creationId xmlns:a16="http://schemas.microsoft.com/office/drawing/2014/main" id="{5DC7335D-939C-4085-B553-0EFCF3169A4B}"/>
              </a:ext>
            </a:extLst>
          </p:cNvPr>
          <p:cNvPicPr>
            <a:picLocks noChangeAspect="1"/>
          </p:cNvPicPr>
          <p:nvPr/>
        </p:nvPicPr>
        <p:blipFill rotWithShape="1">
          <a:blip r:embed="rId4">
            <a:extLst>
              <a:ext uri="{28A0092B-C50C-407E-A947-70E740481C1C}">
                <a14:useLocalDpi xmlns:a14="http://schemas.microsoft.com/office/drawing/2010/main" val="0"/>
              </a:ext>
            </a:extLst>
          </a:blip>
          <a:srcRect b="-25"/>
          <a:stretch/>
        </p:blipFill>
        <p:spPr>
          <a:xfrm>
            <a:off x="6139246" y="6004784"/>
            <a:ext cx="481920" cy="207180"/>
          </a:xfrm>
          <a:prstGeom prst="rect">
            <a:avLst/>
          </a:prstGeom>
        </p:spPr>
      </p:pic>
      <p:pic>
        <p:nvPicPr>
          <p:cNvPr id="7" name="Picture 6">
            <a:extLst>
              <a:ext uri="{FF2B5EF4-FFF2-40B4-BE49-F238E27FC236}">
                <a16:creationId xmlns:a16="http://schemas.microsoft.com/office/drawing/2014/main" id="{F123FDBA-3697-4433-843C-1E745D74FBEA}"/>
              </a:ext>
            </a:extLst>
          </p:cNvPr>
          <p:cNvPicPr>
            <a:picLocks noChangeAspect="1"/>
          </p:cNvPicPr>
          <p:nvPr/>
        </p:nvPicPr>
        <p:blipFill rotWithShape="1">
          <a:blip r:embed="rId5">
            <a:extLst>
              <a:ext uri="{28A0092B-C50C-407E-A947-70E740481C1C}">
                <a14:useLocalDpi xmlns:a14="http://schemas.microsoft.com/office/drawing/2010/main" val="0"/>
              </a:ext>
            </a:extLst>
          </a:blip>
          <a:srcRect l="-8156"/>
          <a:stretch/>
        </p:blipFill>
        <p:spPr>
          <a:xfrm>
            <a:off x="5626150" y="5602908"/>
            <a:ext cx="413226" cy="501747"/>
          </a:xfrm>
          <a:prstGeom prst="rect">
            <a:avLst/>
          </a:prstGeom>
        </p:spPr>
      </p:pic>
      <p:pic>
        <p:nvPicPr>
          <p:cNvPr id="8" name="Picture 7">
            <a:extLst>
              <a:ext uri="{FF2B5EF4-FFF2-40B4-BE49-F238E27FC236}">
                <a16:creationId xmlns:a16="http://schemas.microsoft.com/office/drawing/2014/main" id="{F3E943DC-3F09-4058-ADAE-97ADB654D73F}"/>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6039377" y="5505433"/>
            <a:ext cx="581789" cy="199741"/>
          </a:xfrm>
          <a:prstGeom prst="rect">
            <a:avLst/>
          </a:prstGeom>
        </p:spPr>
      </p:pic>
      <p:pic>
        <p:nvPicPr>
          <p:cNvPr id="9" name="Picture 8">
            <a:extLst>
              <a:ext uri="{FF2B5EF4-FFF2-40B4-BE49-F238E27FC236}">
                <a16:creationId xmlns:a16="http://schemas.microsoft.com/office/drawing/2014/main" id="{DBD82447-5550-4F90-8688-086020C68DE1}"/>
              </a:ext>
            </a:extLst>
          </p:cNvPr>
          <p:cNvPicPr>
            <a:picLocks noChangeAspect="1"/>
          </p:cNvPicPr>
          <p:nvPr/>
        </p:nvPicPr>
        <p:blipFill rotWithShape="1">
          <a:blip r:embed="rId5">
            <a:extLst>
              <a:ext uri="{28A0092B-C50C-407E-A947-70E740481C1C}">
                <a14:useLocalDpi xmlns:a14="http://schemas.microsoft.com/office/drawing/2010/main" val="0"/>
              </a:ext>
            </a:extLst>
          </a:blip>
          <a:srcRect l="-8156"/>
          <a:stretch/>
        </p:blipFill>
        <p:spPr>
          <a:xfrm>
            <a:off x="5626150" y="5105952"/>
            <a:ext cx="413226" cy="501747"/>
          </a:xfrm>
          <a:prstGeom prst="rect">
            <a:avLst/>
          </a:prstGeom>
        </p:spPr>
      </p:pic>
      <p:pic>
        <p:nvPicPr>
          <p:cNvPr id="10" name="Picture 9">
            <a:extLst>
              <a:ext uri="{FF2B5EF4-FFF2-40B4-BE49-F238E27FC236}">
                <a16:creationId xmlns:a16="http://schemas.microsoft.com/office/drawing/2014/main" id="{1F560BF7-991C-4037-8C82-553B83CA24A7}"/>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6039377" y="5006082"/>
            <a:ext cx="581789" cy="199741"/>
          </a:xfrm>
          <a:prstGeom prst="rect">
            <a:avLst/>
          </a:prstGeom>
        </p:spPr>
      </p:pic>
      <p:pic>
        <p:nvPicPr>
          <p:cNvPr id="11" name="Picture 10">
            <a:extLst>
              <a:ext uri="{FF2B5EF4-FFF2-40B4-BE49-F238E27FC236}">
                <a16:creationId xmlns:a16="http://schemas.microsoft.com/office/drawing/2014/main" id="{8C90D343-1BA2-42D1-9226-9584A1BC17EC}"/>
              </a:ext>
            </a:extLst>
          </p:cNvPr>
          <p:cNvPicPr>
            <a:picLocks noChangeAspect="1"/>
          </p:cNvPicPr>
          <p:nvPr/>
        </p:nvPicPr>
        <p:blipFill rotWithShape="1">
          <a:blip r:embed="rId5">
            <a:extLst>
              <a:ext uri="{28A0092B-C50C-407E-A947-70E740481C1C}">
                <a14:useLocalDpi xmlns:a14="http://schemas.microsoft.com/office/drawing/2010/main" val="0"/>
              </a:ext>
            </a:extLst>
          </a:blip>
          <a:srcRect l="-8156"/>
          <a:stretch/>
        </p:blipFill>
        <p:spPr>
          <a:xfrm>
            <a:off x="5628971" y="4606601"/>
            <a:ext cx="413226" cy="501747"/>
          </a:xfrm>
          <a:prstGeom prst="rect">
            <a:avLst/>
          </a:prstGeom>
        </p:spPr>
      </p:pic>
      <p:pic>
        <p:nvPicPr>
          <p:cNvPr id="12" name="Picture 11">
            <a:extLst>
              <a:ext uri="{FF2B5EF4-FFF2-40B4-BE49-F238E27FC236}">
                <a16:creationId xmlns:a16="http://schemas.microsoft.com/office/drawing/2014/main" id="{B4740574-8581-4C7E-8736-391E735EA9DF}"/>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6037966" y="4506732"/>
            <a:ext cx="581789" cy="199741"/>
          </a:xfrm>
          <a:prstGeom prst="rect">
            <a:avLst/>
          </a:prstGeom>
        </p:spPr>
      </p:pic>
      <p:pic>
        <p:nvPicPr>
          <p:cNvPr id="13" name="Picture 12">
            <a:extLst>
              <a:ext uri="{FF2B5EF4-FFF2-40B4-BE49-F238E27FC236}">
                <a16:creationId xmlns:a16="http://schemas.microsoft.com/office/drawing/2014/main" id="{5DA176C3-410F-4D9C-9576-39835916FE41}"/>
              </a:ext>
            </a:extLst>
          </p:cNvPr>
          <p:cNvPicPr>
            <a:picLocks noChangeAspect="1"/>
          </p:cNvPicPr>
          <p:nvPr/>
        </p:nvPicPr>
        <p:blipFill rotWithShape="1">
          <a:blip r:embed="rId5">
            <a:extLst>
              <a:ext uri="{28A0092B-C50C-407E-A947-70E740481C1C}">
                <a14:useLocalDpi xmlns:a14="http://schemas.microsoft.com/office/drawing/2010/main" val="0"/>
              </a:ext>
            </a:extLst>
          </a:blip>
          <a:srcRect l="-8156"/>
          <a:stretch/>
        </p:blipFill>
        <p:spPr>
          <a:xfrm>
            <a:off x="5626150" y="4106054"/>
            <a:ext cx="413226" cy="501747"/>
          </a:xfrm>
          <a:prstGeom prst="rect">
            <a:avLst/>
          </a:prstGeom>
        </p:spPr>
      </p:pic>
      <p:pic>
        <p:nvPicPr>
          <p:cNvPr id="14" name="Picture 13">
            <a:extLst>
              <a:ext uri="{FF2B5EF4-FFF2-40B4-BE49-F238E27FC236}">
                <a16:creationId xmlns:a16="http://schemas.microsoft.com/office/drawing/2014/main" id="{A927DA5B-C1AD-4D9C-BB12-89F78AC592C7}"/>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6037966" y="4009775"/>
            <a:ext cx="581789" cy="197344"/>
          </a:xfrm>
          <a:prstGeom prst="rect">
            <a:avLst/>
          </a:prstGeom>
        </p:spPr>
      </p:pic>
      <p:pic>
        <p:nvPicPr>
          <p:cNvPr id="15" name="Picture 14">
            <a:extLst>
              <a:ext uri="{FF2B5EF4-FFF2-40B4-BE49-F238E27FC236}">
                <a16:creationId xmlns:a16="http://schemas.microsoft.com/office/drawing/2014/main" id="{B66AE746-D204-44DF-80B9-7188B288808E}"/>
              </a:ext>
            </a:extLst>
          </p:cNvPr>
          <p:cNvPicPr>
            <a:picLocks noChangeAspect="1"/>
          </p:cNvPicPr>
          <p:nvPr/>
        </p:nvPicPr>
        <p:blipFill rotWithShape="1">
          <a:blip r:embed="rId5">
            <a:extLst>
              <a:ext uri="{28A0092B-C50C-407E-A947-70E740481C1C}">
                <a14:useLocalDpi xmlns:a14="http://schemas.microsoft.com/office/drawing/2010/main" val="0"/>
              </a:ext>
            </a:extLst>
          </a:blip>
          <a:srcRect l="-8156"/>
          <a:stretch/>
        </p:blipFill>
        <p:spPr>
          <a:xfrm>
            <a:off x="5626150" y="3606105"/>
            <a:ext cx="413226" cy="501747"/>
          </a:xfrm>
          <a:prstGeom prst="rect">
            <a:avLst/>
          </a:prstGeom>
        </p:spPr>
      </p:pic>
      <p:pic>
        <p:nvPicPr>
          <p:cNvPr id="16" name="Picture 15">
            <a:extLst>
              <a:ext uri="{FF2B5EF4-FFF2-40B4-BE49-F238E27FC236}">
                <a16:creationId xmlns:a16="http://schemas.microsoft.com/office/drawing/2014/main" id="{3C2F8652-CA3E-4D9C-898F-9ED2635E7598}"/>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6037965" y="3511624"/>
            <a:ext cx="581789" cy="194949"/>
          </a:xfrm>
          <a:prstGeom prst="rect">
            <a:avLst/>
          </a:prstGeom>
        </p:spPr>
      </p:pic>
      <p:pic>
        <p:nvPicPr>
          <p:cNvPr id="17" name="Picture 16">
            <a:extLst>
              <a:ext uri="{FF2B5EF4-FFF2-40B4-BE49-F238E27FC236}">
                <a16:creationId xmlns:a16="http://schemas.microsoft.com/office/drawing/2014/main" id="{6B2E2120-A568-4B40-9963-55DF45FCC21F}"/>
              </a:ext>
            </a:extLst>
          </p:cNvPr>
          <p:cNvPicPr>
            <a:picLocks noChangeAspect="1"/>
          </p:cNvPicPr>
          <p:nvPr/>
        </p:nvPicPr>
        <p:blipFill rotWithShape="1">
          <a:blip r:embed="rId5">
            <a:extLst>
              <a:ext uri="{28A0092B-C50C-407E-A947-70E740481C1C}">
                <a14:useLocalDpi xmlns:a14="http://schemas.microsoft.com/office/drawing/2010/main" val="0"/>
              </a:ext>
            </a:extLst>
          </a:blip>
          <a:srcRect l="-8156"/>
          <a:stretch/>
        </p:blipFill>
        <p:spPr>
          <a:xfrm>
            <a:off x="5626150" y="3105857"/>
            <a:ext cx="413226" cy="501747"/>
          </a:xfrm>
          <a:prstGeom prst="rect">
            <a:avLst/>
          </a:prstGeom>
        </p:spPr>
      </p:pic>
      <p:pic>
        <p:nvPicPr>
          <p:cNvPr id="18" name="Picture 17">
            <a:extLst>
              <a:ext uri="{FF2B5EF4-FFF2-40B4-BE49-F238E27FC236}">
                <a16:creationId xmlns:a16="http://schemas.microsoft.com/office/drawing/2014/main" id="{15C0F9F0-0943-4DCA-AB15-1FE6D4EB9545}"/>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a:stretch/>
        </p:blipFill>
        <p:spPr>
          <a:xfrm>
            <a:off x="6037965" y="3008678"/>
            <a:ext cx="581789" cy="194949"/>
          </a:xfrm>
          <a:prstGeom prst="rect">
            <a:avLst/>
          </a:prstGeom>
        </p:spPr>
      </p:pic>
      <p:pic>
        <p:nvPicPr>
          <p:cNvPr id="19" name="Picture 18">
            <a:extLst>
              <a:ext uri="{FF2B5EF4-FFF2-40B4-BE49-F238E27FC236}">
                <a16:creationId xmlns:a16="http://schemas.microsoft.com/office/drawing/2014/main" id="{541B4E33-BC1A-4153-86A6-90D0A7A70DB1}"/>
              </a:ext>
            </a:extLst>
          </p:cNvPr>
          <p:cNvPicPr>
            <a:picLocks noChangeAspect="1"/>
          </p:cNvPicPr>
          <p:nvPr/>
        </p:nvPicPr>
        <p:blipFill rotWithShape="1">
          <a:blip r:embed="rId5">
            <a:extLst>
              <a:ext uri="{28A0092B-C50C-407E-A947-70E740481C1C}">
                <a14:useLocalDpi xmlns:a14="http://schemas.microsoft.com/office/drawing/2010/main" val="0"/>
              </a:ext>
            </a:extLst>
          </a:blip>
          <a:srcRect l="-8156"/>
          <a:stretch/>
        </p:blipFill>
        <p:spPr>
          <a:xfrm>
            <a:off x="5626150" y="2606801"/>
            <a:ext cx="413226" cy="501747"/>
          </a:xfrm>
          <a:prstGeom prst="rect">
            <a:avLst/>
          </a:prstGeom>
        </p:spPr>
      </p:pic>
      <p:pic>
        <p:nvPicPr>
          <p:cNvPr id="20" name="Picture 19">
            <a:extLst>
              <a:ext uri="{FF2B5EF4-FFF2-40B4-BE49-F238E27FC236}">
                <a16:creationId xmlns:a16="http://schemas.microsoft.com/office/drawing/2014/main" id="{82C10841-7105-496B-B0D1-061D7756A550}"/>
              </a:ext>
            </a:extLst>
          </p:cNvPr>
          <p:cNvPicPr>
            <a:picLocks noChangeAspect="1"/>
          </p:cNvPicPr>
          <p:nvPr/>
        </p:nvPicPr>
        <p:blipFill rotWithShape="1">
          <a:blip r:embed="rId12">
            <a:extLst>
              <a:ext uri="{28A0092B-C50C-407E-A947-70E740481C1C}">
                <a14:useLocalDpi xmlns:a14="http://schemas.microsoft.com/office/drawing/2010/main" val="0"/>
              </a:ext>
            </a:extLst>
          </a:blip>
          <a:srcRect/>
          <a:stretch/>
        </p:blipFill>
        <p:spPr>
          <a:xfrm>
            <a:off x="6037963" y="2508730"/>
            <a:ext cx="581789" cy="200337"/>
          </a:xfrm>
          <a:prstGeom prst="rect">
            <a:avLst/>
          </a:prstGeom>
        </p:spPr>
      </p:pic>
      <p:pic>
        <p:nvPicPr>
          <p:cNvPr id="21" name="Picture 20">
            <a:extLst>
              <a:ext uri="{FF2B5EF4-FFF2-40B4-BE49-F238E27FC236}">
                <a16:creationId xmlns:a16="http://schemas.microsoft.com/office/drawing/2014/main" id="{914A1C77-1D71-4592-A1E0-363930C104CA}"/>
              </a:ext>
            </a:extLst>
          </p:cNvPr>
          <p:cNvPicPr>
            <a:picLocks noChangeAspect="1"/>
          </p:cNvPicPr>
          <p:nvPr/>
        </p:nvPicPr>
        <p:blipFill rotWithShape="1">
          <a:blip r:embed="rId5">
            <a:extLst>
              <a:ext uri="{28A0092B-C50C-407E-A947-70E740481C1C}">
                <a14:useLocalDpi xmlns:a14="http://schemas.microsoft.com/office/drawing/2010/main" val="0"/>
              </a:ext>
            </a:extLst>
          </a:blip>
          <a:srcRect l="-8156"/>
          <a:stretch/>
        </p:blipFill>
        <p:spPr>
          <a:xfrm>
            <a:off x="5626150" y="2102059"/>
            <a:ext cx="413226" cy="501747"/>
          </a:xfrm>
          <a:prstGeom prst="rect">
            <a:avLst/>
          </a:prstGeom>
        </p:spPr>
      </p:pic>
      <p:pic>
        <p:nvPicPr>
          <p:cNvPr id="22" name="Picture 21">
            <a:extLst>
              <a:ext uri="{FF2B5EF4-FFF2-40B4-BE49-F238E27FC236}">
                <a16:creationId xmlns:a16="http://schemas.microsoft.com/office/drawing/2014/main" id="{32D28A2D-4B80-41B9-8445-065A31C68512}"/>
              </a:ext>
            </a:extLst>
          </p:cNvPr>
          <p:cNvPicPr>
            <a:picLocks noChangeAspect="1"/>
          </p:cNvPicPr>
          <p:nvPr/>
        </p:nvPicPr>
        <p:blipFill rotWithShape="1">
          <a:blip r:embed="rId13">
            <a:extLst>
              <a:ext uri="{28A0092B-C50C-407E-A947-70E740481C1C}">
                <a14:useLocalDpi xmlns:a14="http://schemas.microsoft.com/office/drawing/2010/main" val="0"/>
              </a:ext>
            </a:extLst>
          </a:blip>
          <a:srcRect/>
          <a:stretch/>
        </p:blipFill>
        <p:spPr>
          <a:xfrm>
            <a:off x="6037963" y="2022888"/>
            <a:ext cx="581789" cy="186828"/>
          </a:xfrm>
          <a:prstGeom prst="rect">
            <a:avLst/>
          </a:prstGeom>
        </p:spPr>
      </p:pic>
      <p:pic>
        <p:nvPicPr>
          <p:cNvPr id="23" name="Picture 22">
            <a:extLst>
              <a:ext uri="{FF2B5EF4-FFF2-40B4-BE49-F238E27FC236}">
                <a16:creationId xmlns:a16="http://schemas.microsoft.com/office/drawing/2014/main" id="{4B7B0AB3-729F-4FC4-AD3F-A39AC60322C8}"/>
              </a:ext>
            </a:extLst>
          </p:cNvPr>
          <p:cNvPicPr>
            <a:picLocks noChangeAspect="1"/>
          </p:cNvPicPr>
          <p:nvPr/>
        </p:nvPicPr>
        <p:blipFill rotWithShape="1">
          <a:blip r:embed="rId5">
            <a:extLst>
              <a:ext uri="{28A0092B-C50C-407E-A947-70E740481C1C}">
                <a14:useLocalDpi xmlns:a14="http://schemas.microsoft.com/office/drawing/2010/main" val="0"/>
              </a:ext>
            </a:extLst>
          </a:blip>
          <a:srcRect l="-8156"/>
          <a:stretch/>
        </p:blipFill>
        <p:spPr>
          <a:xfrm>
            <a:off x="5626150" y="1597317"/>
            <a:ext cx="413226" cy="501747"/>
          </a:xfrm>
          <a:prstGeom prst="rect">
            <a:avLst/>
          </a:prstGeom>
        </p:spPr>
      </p:pic>
      <p:pic>
        <p:nvPicPr>
          <p:cNvPr id="24" name="Picture 23">
            <a:extLst>
              <a:ext uri="{FF2B5EF4-FFF2-40B4-BE49-F238E27FC236}">
                <a16:creationId xmlns:a16="http://schemas.microsoft.com/office/drawing/2014/main" id="{EEA24ECA-D1F5-4E5E-9625-2203B0DAEA80}"/>
              </a:ext>
            </a:extLst>
          </p:cNvPr>
          <p:cNvPicPr>
            <a:picLocks noChangeAspect="1"/>
          </p:cNvPicPr>
          <p:nvPr/>
        </p:nvPicPr>
        <p:blipFill rotWithShape="1">
          <a:blip r:embed="rId14">
            <a:extLst>
              <a:ext uri="{28A0092B-C50C-407E-A947-70E740481C1C}">
                <a14:useLocalDpi xmlns:a14="http://schemas.microsoft.com/office/drawing/2010/main" val="0"/>
              </a:ext>
            </a:extLst>
          </a:blip>
          <a:srcRect/>
          <a:stretch/>
        </p:blipFill>
        <p:spPr>
          <a:xfrm>
            <a:off x="6037963" y="1510621"/>
            <a:ext cx="581789" cy="186830"/>
          </a:xfrm>
          <a:prstGeom prst="rect">
            <a:avLst/>
          </a:prstGeom>
        </p:spPr>
      </p:pic>
      <p:pic>
        <p:nvPicPr>
          <p:cNvPr id="25" name="Picture 24">
            <a:extLst>
              <a:ext uri="{FF2B5EF4-FFF2-40B4-BE49-F238E27FC236}">
                <a16:creationId xmlns:a16="http://schemas.microsoft.com/office/drawing/2014/main" id="{2DED9D65-61FC-47E2-AC8F-5DD90504EDCA}"/>
              </a:ext>
            </a:extLst>
          </p:cNvPr>
          <p:cNvPicPr>
            <a:picLocks noChangeAspect="1"/>
          </p:cNvPicPr>
          <p:nvPr/>
        </p:nvPicPr>
        <p:blipFill rotWithShape="1">
          <a:blip r:embed="rId5">
            <a:extLst>
              <a:ext uri="{28A0092B-C50C-407E-A947-70E740481C1C}">
                <a14:useLocalDpi xmlns:a14="http://schemas.microsoft.com/office/drawing/2010/main" val="0"/>
              </a:ext>
            </a:extLst>
          </a:blip>
          <a:srcRect l="-8156"/>
          <a:stretch/>
        </p:blipFill>
        <p:spPr>
          <a:xfrm>
            <a:off x="5626150" y="1094072"/>
            <a:ext cx="413226" cy="501747"/>
          </a:xfrm>
          <a:prstGeom prst="rect">
            <a:avLst/>
          </a:prstGeom>
        </p:spPr>
      </p:pic>
      <p:pic>
        <p:nvPicPr>
          <p:cNvPr id="26" name="Picture 25">
            <a:extLst>
              <a:ext uri="{FF2B5EF4-FFF2-40B4-BE49-F238E27FC236}">
                <a16:creationId xmlns:a16="http://schemas.microsoft.com/office/drawing/2014/main" id="{BD8BD5DC-0D98-4529-801E-AC5081A3A338}"/>
              </a:ext>
            </a:extLst>
          </p:cNvPr>
          <p:cNvPicPr>
            <a:picLocks noChangeAspect="1"/>
          </p:cNvPicPr>
          <p:nvPr/>
        </p:nvPicPr>
        <p:blipFill rotWithShape="1">
          <a:blip r:embed="rId15" cstate="print">
            <a:extLst>
              <a:ext uri="{28A0092B-C50C-407E-A947-70E740481C1C}">
                <a14:useLocalDpi xmlns:a14="http://schemas.microsoft.com/office/drawing/2010/main" val="0"/>
              </a:ext>
            </a:extLst>
          </a:blip>
          <a:srcRect/>
          <a:stretch/>
        </p:blipFill>
        <p:spPr>
          <a:xfrm>
            <a:off x="6023992" y="997200"/>
            <a:ext cx="595759" cy="207180"/>
          </a:xfrm>
          <a:prstGeom prst="rect">
            <a:avLst/>
          </a:prstGeom>
        </p:spPr>
      </p:pic>
    </p:spTree>
    <p:extLst>
      <p:ext uri="{BB962C8B-B14F-4D97-AF65-F5344CB8AC3E}">
        <p14:creationId xmlns:p14="http://schemas.microsoft.com/office/powerpoint/2010/main" val="41449459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par>
                                <p:cTn id="13" presetID="10" presetClass="exit" presetSubtype="0" fill="hold" nodeType="withEffect">
                                  <p:stCondLst>
                                    <p:cond delay="0"/>
                                  </p:stCondLst>
                                  <p:childTnLst>
                                    <p:animEffect transition="out" filter="fade">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par>
                                <p:cTn id="21" presetID="10" presetClass="exit" presetSubtype="0" fill="hold" nodeType="withEffect">
                                  <p:stCondLst>
                                    <p:cond delay="0"/>
                                  </p:stCondLst>
                                  <p:childTnLst>
                                    <p:animEffect transition="out" filter="fade">
                                      <p:cBhvr>
                                        <p:cTn id="22" dur="500"/>
                                        <p:tgtEl>
                                          <p:spTgt spid="8"/>
                                        </p:tgtEl>
                                      </p:cBhvr>
                                    </p:animEffect>
                                    <p:set>
                                      <p:cBhvr>
                                        <p:cTn id="23" dur="1" fill="hold">
                                          <p:stCondLst>
                                            <p:cond delay="499"/>
                                          </p:stCondLst>
                                        </p:cTn>
                                        <p:tgtEl>
                                          <p:spTgt spid="8"/>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par>
                                <p:cTn id="29" presetID="10" presetClass="exit" presetSubtype="0" fill="hold" nodeType="withEffect">
                                  <p:stCondLst>
                                    <p:cond delay="0"/>
                                  </p:stCondLst>
                                  <p:childTnLst>
                                    <p:animEffect transition="out" filter="fade">
                                      <p:cBhvr>
                                        <p:cTn id="30" dur="500"/>
                                        <p:tgtEl>
                                          <p:spTgt spid="10"/>
                                        </p:tgtEl>
                                      </p:cBhvr>
                                    </p:animEffect>
                                    <p:set>
                                      <p:cBhvr>
                                        <p:cTn id="31" dur="1" fill="hold">
                                          <p:stCondLst>
                                            <p:cond delay="499"/>
                                          </p:stCondLst>
                                        </p:cTn>
                                        <p:tgtEl>
                                          <p:spTgt spid="10"/>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500"/>
                                        <p:tgtEl>
                                          <p:spTgt spid="14"/>
                                        </p:tgtEl>
                                      </p:cBhvr>
                                    </p:animEffect>
                                  </p:childTnLst>
                                </p:cTn>
                              </p:par>
                              <p:par>
                                <p:cTn id="37" presetID="10" presetClass="exit" presetSubtype="0" fill="hold" nodeType="withEffect">
                                  <p:stCondLst>
                                    <p:cond delay="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fade">
                                      <p:cBhvr>
                                        <p:cTn id="44" dur="500"/>
                                        <p:tgtEl>
                                          <p:spTgt spid="16"/>
                                        </p:tgtEl>
                                      </p:cBhvr>
                                    </p:animEffect>
                                  </p:childTnLst>
                                </p:cTn>
                              </p:par>
                              <p:par>
                                <p:cTn id="45" presetID="10" presetClass="exit" presetSubtype="0" fill="hold" nodeType="withEffect">
                                  <p:stCondLst>
                                    <p:cond delay="0"/>
                                  </p:stCondLst>
                                  <p:childTnLst>
                                    <p:animEffect transition="out" filter="fade">
                                      <p:cBhvr>
                                        <p:cTn id="46" dur="500"/>
                                        <p:tgtEl>
                                          <p:spTgt spid="14"/>
                                        </p:tgtEl>
                                      </p:cBhvr>
                                    </p:animEffect>
                                    <p:set>
                                      <p:cBhvr>
                                        <p:cTn id="47" dur="1" fill="hold">
                                          <p:stCondLst>
                                            <p:cond delay="499"/>
                                          </p:stCondLst>
                                        </p:cTn>
                                        <p:tgtEl>
                                          <p:spTgt spid="14"/>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fade">
                                      <p:cBhvr>
                                        <p:cTn id="52" dur="500"/>
                                        <p:tgtEl>
                                          <p:spTgt spid="18"/>
                                        </p:tgtEl>
                                      </p:cBhvr>
                                    </p:animEffect>
                                  </p:childTnLst>
                                </p:cTn>
                              </p:par>
                              <p:par>
                                <p:cTn id="53" presetID="10" presetClass="exit" presetSubtype="0" fill="hold" nodeType="withEffect">
                                  <p:stCondLst>
                                    <p:cond delay="0"/>
                                  </p:stCondLst>
                                  <p:childTnLst>
                                    <p:animEffect transition="out" filter="fade">
                                      <p:cBhvr>
                                        <p:cTn id="54" dur="500"/>
                                        <p:tgtEl>
                                          <p:spTgt spid="16"/>
                                        </p:tgtEl>
                                      </p:cBhvr>
                                    </p:animEffect>
                                    <p:set>
                                      <p:cBhvr>
                                        <p:cTn id="55" dur="1" fill="hold">
                                          <p:stCondLst>
                                            <p:cond delay="499"/>
                                          </p:stCondLst>
                                        </p:cTn>
                                        <p:tgtEl>
                                          <p:spTgt spid="16"/>
                                        </p:tgtEl>
                                        <p:attrNameLst>
                                          <p:attrName>style.visibility</p:attrName>
                                        </p:attrNameLst>
                                      </p:cBhvr>
                                      <p:to>
                                        <p:strVal val="hidden"/>
                                      </p:to>
                                    </p:se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nodeType="clickEffect">
                                  <p:stCondLst>
                                    <p:cond delay="0"/>
                                  </p:stCondLst>
                                  <p:childTnLst>
                                    <p:set>
                                      <p:cBhvr>
                                        <p:cTn id="59" dur="1" fill="hold">
                                          <p:stCondLst>
                                            <p:cond delay="0"/>
                                          </p:stCondLst>
                                        </p:cTn>
                                        <p:tgtEl>
                                          <p:spTgt spid="20"/>
                                        </p:tgtEl>
                                        <p:attrNameLst>
                                          <p:attrName>style.visibility</p:attrName>
                                        </p:attrNameLst>
                                      </p:cBhvr>
                                      <p:to>
                                        <p:strVal val="visible"/>
                                      </p:to>
                                    </p:set>
                                    <p:animEffect transition="in" filter="fade">
                                      <p:cBhvr>
                                        <p:cTn id="60" dur="500"/>
                                        <p:tgtEl>
                                          <p:spTgt spid="20"/>
                                        </p:tgtEl>
                                      </p:cBhvr>
                                    </p:animEffect>
                                  </p:childTnLst>
                                </p:cTn>
                              </p:par>
                              <p:par>
                                <p:cTn id="61" presetID="10" presetClass="exit" presetSubtype="0" fill="hold" nodeType="withEffect">
                                  <p:stCondLst>
                                    <p:cond delay="0"/>
                                  </p:stCondLst>
                                  <p:childTnLst>
                                    <p:animEffect transition="out" filter="fade">
                                      <p:cBhvr>
                                        <p:cTn id="62" dur="500"/>
                                        <p:tgtEl>
                                          <p:spTgt spid="18"/>
                                        </p:tgtEl>
                                      </p:cBhvr>
                                    </p:animEffect>
                                    <p:set>
                                      <p:cBhvr>
                                        <p:cTn id="63" dur="1" fill="hold">
                                          <p:stCondLst>
                                            <p:cond delay="499"/>
                                          </p:stCondLst>
                                        </p:cTn>
                                        <p:tgtEl>
                                          <p:spTgt spid="18"/>
                                        </p:tgtEl>
                                        <p:attrNameLst>
                                          <p:attrName>style.visibility</p:attrName>
                                        </p:attrNameLst>
                                      </p:cBhvr>
                                      <p:to>
                                        <p:strVal val="hidden"/>
                                      </p:to>
                                    </p:se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nodeType="clickEffect">
                                  <p:stCondLst>
                                    <p:cond delay="0"/>
                                  </p:stCondLst>
                                  <p:childTnLst>
                                    <p:set>
                                      <p:cBhvr>
                                        <p:cTn id="67" dur="1" fill="hold">
                                          <p:stCondLst>
                                            <p:cond delay="0"/>
                                          </p:stCondLst>
                                        </p:cTn>
                                        <p:tgtEl>
                                          <p:spTgt spid="22"/>
                                        </p:tgtEl>
                                        <p:attrNameLst>
                                          <p:attrName>style.visibility</p:attrName>
                                        </p:attrNameLst>
                                      </p:cBhvr>
                                      <p:to>
                                        <p:strVal val="visible"/>
                                      </p:to>
                                    </p:set>
                                    <p:animEffect transition="in" filter="fade">
                                      <p:cBhvr>
                                        <p:cTn id="68" dur="500"/>
                                        <p:tgtEl>
                                          <p:spTgt spid="22"/>
                                        </p:tgtEl>
                                      </p:cBhvr>
                                    </p:animEffect>
                                  </p:childTnLst>
                                </p:cTn>
                              </p:par>
                              <p:par>
                                <p:cTn id="69" presetID="10" presetClass="exit" presetSubtype="0" fill="hold" nodeType="withEffect">
                                  <p:stCondLst>
                                    <p:cond delay="0"/>
                                  </p:stCondLst>
                                  <p:childTnLst>
                                    <p:animEffect transition="out" filter="fade">
                                      <p:cBhvr>
                                        <p:cTn id="70" dur="500"/>
                                        <p:tgtEl>
                                          <p:spTgt spid="20"/>
                                        </p:tgtEl>
                                      </p:cBhvr>
                                    </p:animEffect>
                                    <p:set>
                                      <p:cBhvr>
                                        <p:cTn id="71" dur="1" fill="hold">
                                          <p:stCondLst>
                                            <p:cond delay="499"/>
                                          </p:stCondLst>
                                        </p:cTn>
                                        <p:tgtEl>
                                          <p:spTgt spid="20"/>
                                        </p:tgtEl>
                                        <p:attrNameLst>
                                          <p:attrName>style.visibility</p:attrName>
                                        </p:attrNameLst>
                                      </p:cBhvr>
                                      <p:to>
                                        <p:strVal val="hidden"/>
                                      </p:to>
                                    </p:se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nodeType="clickEffect">
                                  <p:stCondLst>
                                    <p:cond delay="0"/>
                                  </p:stCondLst>
                                  <p:childTnLst>
                                    <p:set>
                                      <p:cBhvr>
                                        <p:cTn id="75" dur="1" fill="hold">
                                          <p:stCondLst>
                                            <p:cond delay="0"/>
                                          </p:stCondLst>
                                        </p:cTn>
                                        <p:tgtEl>
                                          <p:spTgt spid="24"/>
                                        </p:tgtEl>
                                        <p:attrNameLst>
                                          <p:attrName>style.visibility</p:attrName>
                                        </p:attrNameLst>
                                      </p:cBhvr>
                                      <p:to>
                                        <p:strVal val="visible"/>
                                      </p:to>
                                    </p:set>
                                    <p:animEffect transition="in" filter="fade">
                                      <p:cBhvr>
                                        <p:cTn id="76" dur="500"/>
                                        <p:tgtEl>
                                          <p:spTgt spid="24"/>
                                        </p:tgtEl>
                                      </p:cBhvr>
                                    </p:animEffect>
                                  </p:childTnLst>
                                </p:cTn>
                              </p:par>
                              <p:par>
                                <p:cTn id="77" presetID="10" presetClass="exit" presetSubtype="0" fill="hold" nodeType="withEffect">
                                  <p:stCondLst>
                                    <p:cond delay="0"/>
                                  </p:stCondLst>
                                  <p:childTnLst>
                                    <p:animEffect transition="out" filter="fade">
                                      <p:cBhvr>
                                        <p:cTn id="78" dur="500"/>
                                        <p:tgtEl>
                                          <p:spTgt spid="22"/>
                                        </p:tgtEl>
                                      </p:cBhvr>
                                    </p:animEffect>
                                    <p:set>
                                      <p:cBhvr>
                                        <p:cTn id="79" dur="1" fill="hold">
                                          <p:stCondLst>
                                            <p:cond delay="499"/>
                                          </p:stCondLst>
                                        </p:cTn>
                                        <p:tgtEl>
                                          <p:spTgt spid="22"/>
                                        </p:tgtEl>
                                        <p:attrNameLst>
                                          <p:attrName>style.visibility</p:attrName>
                                        </p:attrNameLst>
                                      </p:cBhvr>
                                      <p:to>
                                        <p:strVal val="hidden"/>
                                      </p:to>
                                    </p:set>
                                  </p:childTnLst>
                                </p:cTn>
                              </p:par>
                            </p:childTnLst>
                          </p:cTn>
                        </p:par>
                      </p:childTnLst>
                    </p:cTn>
                  </p:par>
                  <p:par>
                    <p:cTn id="80" fill="hold">
                      <p:stCondLst>
                        <p:cond delay="indefinite"/>
                      </p:stCondLst>
                      <p:childTnLst>
                        <p:par>
                          <p:cTn id="81" fill="hold">
                            <p:stCondLst>
                              <p:cond delay="0"/>
                            </p:stCondLst>
                            <p:childTnLst>
                              <p:par>
                                <p:cTn id="82" presetID="10" presetClass="entr" presetSubtype="0" fill="hold" nodeType="clickEffect">
                                  <p:stCondLst>
                                    <p:cond delay="0"/>
                                  </p:stCondLst>
                                  <p:childTnLst>
                                    <p:set>
                                      <p:cBhvr>
                                        <p:cTn id="83" dur="1" fill="hold">
                                          <p:stCondLst>
                                            <p:cond delay="0"/>
                                          </p:stCondLst>
                                        </p:cTn>
                                        <p:tgtEl>
                                          <p:spTgt spid="26"/>
                                        </p:tgtEl>
                                        <p:attrNameLst>
                                          <p:attrName>style.visibility</p:attrName>
                                        </p:attrNameLst>
                                      </p:cBhvr>
                                      <p:to>
                                        <p:strVal val="visible"/>
                                      </p:to>
                                    </p:set>
                                    <p:animEffect transition="in" filter="fade">
                                      <p:cBhvr>
                                        <p:cTn id="84" dur="500"/>
                                        <p:tgtEl>
                                          <p:spTgt spid="26"/>
                                        </p:tgtEl>
                                      </p:cBhvr>
                                    </p:animEffect>
                                  </p:childTnLst>
                                </p:cTn>
                              </p:par>
                              <p:par>
                                <p:cTn id="85" presetID="10" presetClass="exit" presetSubtype="0" fill="hold" nodeType="withEffect">
                                  <p:stCondLst>
                                    <p:cond delay="0"/>
                                  </p:stCondLst>
                                  <p:childTnLst>
                                    <p:animEffect transition="out" filter="fade">
                                      <p:cBhvr>
                                        <p:cTn id="86" dur="500"/>
                                        <p:tgtEl>
                                          <p:spTgt spid="24"/>
                                        </p:tgtEl>
                                      </p:cBhvr>
                                    </p:animEffect>
                                    <p:set>
                                      <p:cBhvr>
                                        <p:cTn id="87" dur="1" fill="hold">
                                          <p:stCondLst>
                                            <p:cond delay="499"/>
                                          </p:stCondLst>
                                        </p:cTn>
                                        <p:tgtEl>
                                          <p:spTgt spid="2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grpSp>
        <p:nvGrpSpPr>
          <p:cNvPr id="251" name="Google Shape;251;p11"/>
          <p:cNvGrpSpPr/>
          <p:nvPr/>
        </p:nvGrpSpPr>
        <p:grpSpPr>
          <a:xfrm>
            <a:off x="2611048" y="1360962"/>
            <a:ext cx="1146041" cy="4994862"/>
            <a:chOff x="2495600" y="1026426"/>
            <a:chExt cx="1238620" cy="5398354"/>
          </a:xfrm>
        </p:grpSpPr>
        <p:pic>
          <p:nvPicPr>
            <p:cNvPr id="252" name="Google Shape;252;p11" descr="A close up of a logo&#10;&#10;Description generated with very high confidence"/>
            <p:cNvPicPr preferRelativeResize="0"/>
            <p:nvPr/>
          </p:nvPicPr>
          <p:blipFill rotWithShape="1">
            <a:blip r:embed="rId3">
              <a:alphaModFix/>
            </a:blip>
            <a:srcRect/>
            <a:stretch/>
          </p:blipFill>
          <p:spPr>
            <a:xfrm>
              <a:off x="2495600" y="1026426"/>
              <a:ext cx="1238620" cy="5398354"/>
            </a:xfrm>
            <a:prstGeom prst="rect">
              <a:avLst/>
            </a:prstGeom>
            <a:noFill/>
            <a:ln>
              <a:noFill/>
            </a:ln>
          </p:spPr>
        </p:pic>
        <p:pic>
          <p:nvPicPr>
            <p:cNvPr id="253" name="Google Shape;253;p11"/>
            <p:cNvPicPr preferRelativeResize="0"/>
            <p:nvPr/>
          </p:nvPicPr>
          <p:blipFill rotWithShape="1">
            <a:blip r:embed="rId4">
              <a:alphaModFix/>
            </a:blip>
            <a:srcRect/>
            <a:stretch/>
          </p:blipFill>
          <p:spPr>
            <a:xfrm>
              <a:off x="2632988" y="6211002"/>
              <a:ext cx="413226" cy="118668"/>
            </a:xfrm>
            <a:prstGeom prst="rect">
              <a:avLst/>
            </a:prstGeom>
            <a:noFill/>
            <a:ln>
              <a:noFill/>
            </a:ln>
          </p:spPr>
        </p:pic>
        <p:pic>
          <p:nvPicPr>
            <p:cNvPr id="254" name="Google Shape;254;p11"/>
            <p:cNvPicPr preferRelativeResize="0"/>
            <p:nvPr/>
          </p:nvPicPr>
          <p:blipFill rotWithShape="1">
            <a:blip r:embed="rId5">
              <a:alphaModFix/>
            </a:blip>
            <a:srcRect b="-24"/>
            <a:stretch/>
          </p:blipFill>
          <p:spPr>
            <a:xfrm>
              <a:off x="3114910" y="6122490"/>
              <a:ext cx="481920" cy="207180"/>
            </a:xfrm>
            <a:prstGeom prst="rect">
              <a:avLst/>
            </a:prstGeom>
            <a:noFill/>
            <a:ln>
              <a:noFill/>
            </a:ln>
          </p:spPr>
        </p:pic>
        <p:pic>
          <p:nvPicPr>
            <p:cNvPr id="255" name="Google Shape;255;p11"/>
            <p:cNvPicPr preferRelativeResize="0"/>
            <p:nvPr/>
          </p:nvPicPr>
          <p:blipFill rotWithShape="1">
            <a:blip r:embed="rId6">
              <a:alphaModFix/>
            </a:blip>
            <a:srcRect l="-8156"/>
            <a:stretch/>
          </p:blipFill>
          <p:spPr>
            <a:xfrm>
              <a:off x="2601814" y="5720614"/>
              <a:ext cx="413226" cy="501747"/>
            </a:xfrm>
            <a:prstGeom prst="rect">
              <a:avLst/>
            </a:prstGeom>
            <a:noFill/>
            <a:ln>
              <a:noFill/>
            </a:ln>
          </p:spPr>
        </p:pic>
        <p:pic>
          <p:nvPicPr>
            <p:cNvPr id="256" name="Google Shape;256;p11"/>
            <p:cNvPicPr preferRelativeResize="0"/>
            <p:nvPr/>
          </p:nvPicPr>
          <p:blipFill rotWithShape="1">
            <a:blip r:embed="rId7">
              <a:alphaModFix/>
            </a:blip>
            <a:srcRect/>
            <a:stretch/>
          </p:blipFill>
          <p:spPr>
            <a:xfrm>
              <a:off x="3015041" y="5623139"/>
              <a:ext cx="581789" cy="199741"/>
            </a:xfrm>
            <a:prstGeom prst="rect">
              <a:avLst/>
            </a:prstGeom>
            <a:noFill/>
            <a:ln>
              <a:noFill/>
            </a:ln>
          </p:spPr>
        </p:pic>
        <p:pic>
          <p:nvPicPr>
            <p:cNvPr id="257" name="Google Shape;257;p11"/>
            <p:cNvPicPr preferRelativeResize="0"/>
            <p:nvPr/>
          </p:nvPicPr>
          <p:blipFill rotWithShape="1">
            <a:blip r:embed="rId6">
              <a:alphaModFix/>
            </a:blip>
            <a:srcRect l="-8156"/>
            <a:stretch/>
          </p:blipFill>
          <p:spPr>
            <a:xfrm>
              <a:off x="2601814" y="5223658"/>
              <a:ext cx="413226" cy="501747"/>
            </a:xfrm>
            <a:prstGeom prst="rect">
              <a:avLst/>
            </a:prstGeom>
            <a:noFill/>
            <a:ln>
              <a:noFill/>
            </a:ln>
          </p:spPr>
        </p:pic>
        <p:pic>
          <p:nvPicPr>
            <p:cNvPr id="258" name="Google Shape;258;p11"/>
            <p:cNvPicPr preferRelativeResize="0"/>
            <p:nvPr/>
          </p:nvPicPr>
          <p:blipFill rotWithShape="1">
            <a:blip r:embed="rId8">
              <a:alphaModFix/>
            </a:blip>
            <a:srcRect/>
            <a:stretch/>
          </p:blipFill>
          <p:spPr>
            <a:xfrm>
              <a:off x="3015041" y="5123788"/>
              <a:ext cx="581789" cy="199741"/>
            </a:xfrm>
            <a:prstGeom prst="rect">
              <a:avLst/>
            </a:prstGeom>
            <a:noFill/>
            <a:ln>
              <a:noFill/>
            </a:ln>
          </p:spPr>
        </p:pic>
        <p:pic>
          <p:nvPicPr>
            <p:cNvPr id="259" name="Google Shape;259;p11"/>
            <p:cNvPicPr preferRelativeResize="0"/>
            <p:nvPr/>
          </p:nvPicPr>
          <p:blipFill rotWithShape="1">
            <a:blip r:embed="rId6">
              <a:alphaModFix/>
            </a:blip>
            <a:srcRect l="-8156"/>
            <a:stretch/>
          </p:blipFill>
          <p:spPr>
            <a:xfrm>
              <a:off x="2604635" y="4724307"/>
              <a:ext cx="413226" cy="501747"/>
            </a:xfrm>
            <a:prstGeom prst="rect">
              <a:avLst/>
            </a:prstGeom>
            <a:noFill/>
            <a:ln>
              <a:noFill/>
            </a:ln>
          </p:spPr>
        </p:pic>
        <p:pic>
          <p:nvPicPr>
            <p:cNvPr id="260" name="Google Shape;260;p11"/>
            <p:cNvPicPr preferRelativeResize="0"/>
            <p:nvPr/>
          </p:nvPicPr>
          <p:blipFill rotWithShape="1">
            <a:blip r:embed="rId9">
              <a:alphaModFix/>
            </a:blip>
            <a:srcRect/>
            <a:stretch/>
          </p:blipFill>
          <p:spPr>
            <a:xfrm>
              <a:off x="3013630" y="4624438"/>
              <a:ext cx="581789" cy="199741"/>
            </a:xfrm>
            <a:prstGeom prst="rect">
              <a:avLst/>
            </a:prstGeom>
            <a:noFill/>
            <a:ln>
              <a:noFill/>
            </a:ln>
          </p:spPr>
        </p:pic>
        <p:pic>
          <p:nvPicPr>
            <p:cNvPr id="261" name="Google Shape;261;p11"/>
            <p:cNvPicPr preferRelativeResize="0"/>
            <p:nvPr/>
          </p:nvPicPr>
          <p:blipFill rotWithShape="1">
            <a:blip r:embed="rId6">
              <a:alphaModFix/>
            </a:blip>
            <a:srcRect l="-8156"/>
            <a:stretch/>
          </p:blipFill>
          <p:spPr>
            <a:xfrm>
              <a:off x="2601814" y="4223760"/>
              <a:ext cx="413226" cy="501747"/>
            </a:xfrm>
            <a:prstGeom prst="rect">
              <a:avLst/>
            </a:prstGeom>
            <a:noFill/>
            <a:ln>
              <a:noFill/>
            </a:ln>
          </p:spPr>
        </p:pic>
        <p:pic>
          <p:nvPicPr>
            <p:cNvPr id="262" name="Google Shape;262;p11"/>
            <p:cNvPicPr preferRelativeResize="0"/>
            <p:nvPr/>
          </p:nvPicPr>
          <p:blipFill rotWithShape="1">
            <a:blip r:embed="rId10">
              <a:alphaModFix/>
            </a:blip>
            <a:srcRect/>
            <a:stretch/>
          </p:blipFill>
          <p:spPr>
            <a:xfrm>
              <a:off x="3013630" y="4127481"/>
              <a:ext cx="581789" cy="197344"/>
            </a:xfrm>
            <a:prstGeom prst="rect">
              <a:avLst/>
            </a:prstGeom>
            <a:noFill/>
            <a:ln>
              <a:noFill/>
            </a:ln>
          </p:spPr>
        </p:pic>
        <p:pic>
          <p:nvPicPr>
            <p:cNvPr id="263" name="Google Shape;263;p11"/>
            <p:cNvPicPr preferRelativeResize="0"/>
            <p:nvPr/>
          </p:nvPicPr>
          <p:blipFill rotWithShape="1">
            <a:blip r:embed="rId6">
              <a:alphaModFix/>
            </a:blip>
            <a:srcRect l="-8156"/>
            <a:stretch/>
          </p:blipFill>
          <p:spPr>
            <a:xfrm>
              <a:off x="2601814" y="3723811"/>
              <a:ext cx="413226" cy="501747"/>
            </a:xfrm>
            <a:prstGeom prst="rect">
              <a:avLst/>
            </a:prstGeom>
            <a:noFill/>
            <a:ln>
              <a:noFill/>
            </a:ln>
          </p:spPr>
        </p:pic>
        <p:pic>
          <p:nvPicPr>
            <p:cNvPr id="264" name="Google Shape;264;p11"/>
            <p:cNvPicPr preferRelativeResize="0"/>
            <p:nvPr/>
          </p:nvPicPr>
          <p:blipFill rotWithShape="1">
            <a:blip r:embed="rId11">
              <a:alphaModFix/>
            </a:blip>
            <a:srcRect/>
            <a:stretch/>
          </p:blipFill>
          <p:spPr>
            <a:xfrm>
              <a:off x="3013629" y="3629330"/>
              <a:ext cx="581789" cy="194949"/>
            </a:xfrm>
            <a:prstGeom prst="rect">
              <a:avLst/>
            </a:prstGeom>
            <a:noFill/>
            <a:ln>
              <a:noFill/>
            </a:ln>
          </p:spPr>
        </p:pic>
        <p:pic>
          <p:nvPicPr>
            <p:cNvPr id="265" name="Google Shape;265;p11"/>
            <p:cNvPicPr preferRelativeResize="0"/>
            <p:nvPr/>
          </p:nvPicPr>
          <p:blipFill rotWithShape="1">
            <a:blip r:embed="rId6">
              <a:alphaModFix/>
            </a:blip>
            <a:srcRect l="-8156"/>
            <a:stretch/>
          </p:blipFill>
          <p:spPr>
            <a:xfrm>
              <a:off x="2601814" y="3223563"/>
              <a:ext cx="413226" cy="501747"/>
            </a:xfrm>
            <a:prstGeom prst="rect">
              <a:avLst/>
            </a:prstGeom>
            <a:noFill/>
            <a:ln>
              <a:noFill/>
            </a:ln>
          </p:spPr>
        </p:pic>
        <p:pic>
          <p:nvPicPr>
            <p:cNvPr id="266" name="Google Shape;266;p11"/>
            <p:cNvPicPr preferRelativeResize="0"/>
            <p:nvPr/>
          </p:nvPicPr>
          <p:blipFill rotWithShape="1">
            <a:blip r:embed="rId12">
              <a:alphaModFix/>
            </a:blip>
            <a:srcRect/>
            <a:stretch/>
          </p:blipFill>
          <p:spPr>
            <a:xfrm>
              <a:off x="3013629" y="3126384"/>
              <a:ext cx="581789" cy="194949"/>
            </a:xfrm>
            <a:prstGeom prst="rect">
              <a:avLst/>
            </a:prstGeom>
            <a:noFill/>
            <a:ln>
              <a:noFill/>
            </a:ln>
          </p:spPr>
        </p:pic>
        <p:pic>
          <p:nvPicPr>
            <p:cNvPr id="267" name="Google Shape;267;p11"/>
            <p:cNvPicPr preferRelativeResize="0"/>
            <p:nvPr/>
          </p:nvPicPr>
          <p:blipFill rotWithShape="1">
            <a:blip r:embed="rId6">
              <a:alphaModFix/>
            </a:blip>
            <a:srcRect l="-8156"/>
            <a:stretch/>
          </p:blipFill>
          <p:spPr>
            <a:xfrm>
              <a:off x="2601814" y="2724507"/>
              <a:ext cx="413226" cy="501747"/>
            </a:xfrm>
            <a:prstGeom prst="rect">
              <a:avLst/>
            </a:prstGeom>
            <a:noFill/>
            <a:ln>
              <a:noFill/>
            </a:ln>
          </p:spPr>
        </p:pic>
        <p:pic>
          <p:nvPicPr>
            <p:cNvPr id="268" name="Google Shape;268;p11"/>
            <p:cNvPicPr preferRelativeResize="0"/>
            <p:nvPr/>
          </p:nvPicPr>
          <p:blipFill rotWithShape="1">
            <a:blip r:embed="rId13">
              <a:alphaModFix/>
            </a:blip>
            <a:srcRect/>
            <a:stretch/>
          </p:blipFill>
          <p:spPr>
            <a:xfrm>
              <a:off x="3013627" y="2626436"/>
              <a:ext cx="581789" cy="200337"/>
            </a:xfrm>
            <a:prstGeom prst="rect">
              <a:avLst/>
            </a:prstGeom>
            <a:noFill/>
            <a:ln>
              <a:noFill/>
            </a:ln>
          </p:spPr>
        </p:pic>
        <p:pic>
          <p:nvPicPr>
            <p:cNvPr id="269" name="Google Shape;269;p11"/>
            <p:cNvPicPr preferRelativeResize="0"/>
            <p:nvPr/>
          </p:nvPicPr>
          <p:blipFill rotWithShape="1">
            <a:blip r:embed="rId6">
              <a:alphaModFix/>
            </a:blip>
            <a:srcRect l="-8156"/>
            <a:stretch/>
          </p:blipFill>
          <p:spPr>
            <a:xfrm>
              <a:off x="2601814" y="2219765"/>
              <a:ext cx="413226" cy="501747"/>
            </a:xfrm>
            <a:prstGeom prst="rect">
              <a:avLst/>
            </a:prstGeom>
            <a:noFill/>
            <a:ln>
              <a:noFill/>
            </a:ln>
          </p:spPr>
        </p:pic>
        <p:pic>
          <p:nvPicPr>
            <p:cNvPr id="270" name="Google Shape;270;p11"/>
            <p:cNvPicPr preferRelativeResize="0"/>
            <p:nvPr/>
          </p:nvPicPr>
          <p:blipFill rotWithShape="1">
            <a:blip r:embed="rId14">
              <a:alphaModFix/>
            </a:blip>
            <a:srcRect/>
            <a:stretch/>
          </p:blipFill>
          <p:spPr>
            <a:xfrm>
              <a:off x="3013627" y="2140594"/>
              <a:ext cx="581789" cy="186828"/>
            </a:xfrm>
            <a:prstGeom prst="rect">
              <a:avLst/>
            </a:prstGeom>
            <a:noFill/>
            <a:ln>
              <a:noFill/>
            </a:ln>
          </p:spPr>
        </p:pic>
        <p:pic>
          <p:nvPicPr>
            <p:cNvPr id="271" name="Google Shape;271;p11"/>
            <p:cNvPicPr preferRelativeResize="0"/>
            <p:nvPr/>
          </p:nvPicPr>
          <p:blipFill rotWithShape="1">
            <a:blip r:embed="rId6">
              <a:alphaModFix/>
            </a:blip>
            <a:srcRect l="-8156"/>
            <a:stretch/>
          </p:blipFill>
          <p:spPr>
            <a:xfrm>
              <a:off x="2601814" y="1715023"/>
              <a:ext cx="413226" cy="501747"/>
            </a:xfrm>
            <a:prstGeom prst="rect">
              <a:avLst/>
            </a:prstGeom>
            <a:noFill/>
            <a:ln>
              <a:noFill/>
            </a:ln>
          </p:spPr>
        </p:pic>
        <p:pic>
          <p:nvPicPr>
            <p:cNvPr id="272" name="Google Shape;272;p11"/>
            <p:cNvPicPr preferRelativeResize="0"/>
            <p:nvPr/>
          </p:nvPicPr>
          <p:blipFill rotWithShape="1">
            <a:blip r:embed="rId15">
              <a:alphaModFix/>
            </a:blip>
            <a:srcRect/>
            <a:stretch/>
          </p:blipFill>
          <p:spPr>
            <a:xfrm>
              <a:off x="3013627" y="1628327"/>
              <a:ext cx="581789" cy="186830"/>
            </a:xfrm>
            <a:prstGeom prst="rect">
              <a:avLst/>
            </a:prstGeom>
            <a:noFill/>
            <a:ln>
              <a:noFill/>
            </a:ln>
          </p:spPr>
        </p:pic>
        <p:pic>
          <p:nvPicPr>
            <p:cNvPr id="273" name="Google Shape;273;p11"/>
            <p:cNvPicPr preferRelativeResize="0"/>
            <p:nvPr/>
          </p:nvPicPr>
          <p:blipFill rotWithShape="1">
            <a:blip r:embed="rId6">
              <a:alphaModFix/>
            </a:blip>
            <a:srcRect l="-8156"/>
            <a:stretch/>
          </p:blipFill>
          <p:spPr>
            <a:xfrm>
              <a:off x="2601814" y="1211778"/>
              <a:ext cx="413226" cy="501747"/>
            </a:xfrm>
            <a:prstGeom prst="rect">
              <a:avLst/>
            </a:prstGeom>
            <a:noFill/>
            <a:ln>
              <a:noFill/>
            </a:ln>
          </p:spPr>
        </p:pic>
        <p:pic>
          <p:nvPicPr>
            <p:cNvPr id="274" name="Google Shape;274;p11"/>
            <p:cNvPicPr preferRelativeResize="0"/>
            <p:nvPr/>
          </p:nvPicPr>
          <p:blipFill rotWithShape="1">
            <a:blip r:embed="rId16">
              <a:alphaModFix/>
            </a:blip>
            <a:srcRect/>
            <a:stretch/>
          </p:blipFill>
          <p:spPr>
            <a:xfrm>
              <a:off x="2999656" y="1114906"/>
              <a:ext cx="595759" cy="207180"/>
            </a:xfrm>
            <a:prstGeom prst="rect">
              <a:avLst/>
            </a:prstGeom>
            <a:noFill/>
            <a:ln>
              <a:noFill/>
            </a:ln>
          </p:spPr>
        </p:pic>
      </p:grpSp>
      <p:sp>
        <p:nvSpPr>
          <p:cNvPr id="275" name="Google Shape;275;p11"/>
          <p:cNvSpPr txBox="1"/>
          <p:nvPr/>
        </p:nvSpPr>
        <p:spPr>
          <a:xfrm>
            <a:off x="6192012" y="1557338"/>
            <a:ext cx="5390389" cy="4101962"/>
          </a:xfrm>
          <a:prstGeom prst="rect">
            <a:avLst/>
          </a:prstGeom>
          <a:noFill/>
          <a:ln>
            <a:noFill/>
          </a:ln>
        </p:spPr>
        <p:txBody>
          <a:bodyPr spcFirstLastPara="1" wrap="square" lIns="91425" tIns="45700" rIns="91425" bIns="45700" anchor="t" anchorCtr="0">
            <a:noAutofit/>
          </a:bodyPr>
          <a:lstStyle/>
          <a:p>
            <a:pPr marL="257168" marR="0" lvl="0" indent="-257168" algn="l" rtl="0">
              <a:lnSpc>
                <a:spcPct val="120000"/>
              </a:lnSpc>
              <a:spcBef>
                <a:spcPts val="0"/>
              </a:spcBef>
              <a:spcAft>
                <a:spcPts val="0"/>
              </a:spcAft>
              <a:buClr>
                <a:srgbClr val="585858"/>
              </a:buClr>
              <a:buSzPts val="2000"/>
              <a:buFont typeface="Arial"/>
              <a:buChar char="•"/>
            </a:pPr>
            <a:r>
              <a:rPr lang="en-GB" sz="2000" b="0" i="0" u="none" strike="noStrike" cap="none">
                <a:solidFill>
                  <a:srgbClr val="585858"/>
                </a:solidFill>
                <a:latin typeface="Arial"/>
                <a:ea typeface="Arial"/>
                <a:cs typeface="Arial"/>
                <a:sym typeface="Arial"/>
              </a:rPr>
              <a:t>Point to 10cm on the measuring stick.</a:t>
            </a:r>
            <a:endParaRPr/>
          </a:p>
          <a:p>
            <a:pPr marL="257168" marR="0" lvl="0" indent="-257168" algn="l" rtl="0">
              <a:lnSpc>
                <a:spcPct val="120000"/>
              </a:lnSpc>
              <a:spcBef>
                <a:spcPts val="1200"/>
              </a:spcBef>
              <a:spcAft>
                <a:spcPts val="0"/>
              </a:spcAft>
              <a:buClr>
                <a:srgbClr val="585858"/>
              </a:buClr>
              <a:buSzPts val="2000"/>
              <a:buFont typeface="Arial"/>
              <a:buChar char="•"/>
            </a:pPr>
            <a:r>
              <a:rPr lang="en-GB" sz="2000" b="0" i="0" u="none" strike="noStrike" cap="none">
                <a:solidFill>
                  <a:srgbClr val="585858"/>
                </a:solidFill>
                <a:latin typeface="Arial"/>
                <a:ea typeface="Arial"/>
                <a:cs typeface="Arial"/>
                <a:sym typeface="Arial"/>
              </a:rPr>
              <a:t>How many 10cm lengths are there in 100cm?</a:t>
            </a:r>
            <a:endParaRPr/>
          </a:p>
          <a:p>
            <a:pPr marL="257168" marR="0" lvl="0" indent="-257168" algn="l" rtl="0">
              <a:lnSpc>
                <a:spcPct val="120000"/>
              </a:lnSpc>
              <a:spcBef>
                <a:spcPts val="1200"/>
              </a:spcBef>
              <a:spcAft>
                <a:spcPts val="0"/>
              </a:spcAft>
              <a:buClr>
                <a:srgbClr val="585858"/>
              </a:buClr>
              <a:buSzPts val="2000"/>
              <a:buFont typeface="Arial"/>
              <a:buChar char="•"/>
            </a:pPr>
            <a:r>
              <a:rPr lang="en-GB" sz="2000" b="0" i="0" u="none" strike="noStrike" cap="none">
                <a:solidFill>
                  <a:srgbClr val="585858"/>
                </a:solidFill>
                <a:latin typeface="Arial"/>
                <a:ea typeface="Arial"/>
                <a:cs typeface="Arial"/>
                <a:sym typeface="Arial"/>
              </a:rPr>
              <a:t>Point to where 1m is on the measuring stick.</a:t>
            </a:r>
            <a:endParaRPr/>
          </a:p>
          <a:p>
            <a:pPr marL="257168" marR="0" lvl="0" indent="-257168" algn="l" rtl="0">
              <a:lnSpc>
                <a:spcPct val="120000"/>
              </a:lnSpc>
              <a:spcBef>
                <a:spcPts val="1200"/>
              </a:spcBef>
              <a:spcAft>
                <a:spcPts val="0"/>
              </a:spcAft>
              <a:buClr>
                <a:srgbClr val="585858"/>
              </a:buClr>
              <a:buSzPts val="2000"/>
              <a:buFont typeface="Arial"/>
              <a:buChar char="•"/>
            </a:pPr>
            <a:r>
              <a:rPr lang="en-GB" sz="2000" b="0" i="0" u="none" strike="noStrike" cap="none">
                <a:solidFill>
                  <a:srgbClr val="585858"/>
                </a:solidFill>
                <a:latin typeface="Arial"/>
                <a:ea typeface="Arial"/>
                <a:cs typeface="Arial"/>
                <a:sym typeface="Arial"/>
              </a:rPr>
              <a:t>How many 10cm lengths are there in 1m?</a:t>
            </a:r>
            <a:endParaRPr/>
          </a:p>
          <a:p>
            <a:pPr marL="0" marR="0" lvl="0" indent="0" algn="l" rtl="0">
              <a:lnSpc>
                <a:spcPct val="120000"/>
              </a:lnSpc>
              <a:spcBef>
                <a:spcPts val="1200"/>
              </a:spcBef>
              <a:spcAft>
                <a:spcPts val="0"/>
              </a:spcAft>
              <a:buClr>
                <a:srgbClr val="00628C"/>
              </a:buClr>
              <a:buSzPts val="2000"/>
              <a:buFont typeface="Arial"/>
              <a:buNone/>
            </a:pPr>
            <a:endParaRPr sz="2000" b="0" i="0" u="none" strike="noStrike" cap="none">
              <a:solidFill>
                <a:srgbClr val="000000"/>
              </a:solidFill>
              <a:latin typeface="Arial"/>
              <a:ea typeface="Arial"/>
              <a:cs typeface="Arial"/>
              <a:sym typeface="Arial"/>
            </a:endParaRPr>
          </a:p>
          <a:p>
            <a:pPr marL="0" marR="0" lvl="0" indent="0" algn="l" rtl="0">
              <a:lnSpc>
                <a:spcPct val="120000"/>
              </a:lnSpc>
              <a:spcBef>
                <a:spcPts val="1200"/>
              </a:spcBef>
              <a:spcAft>
                <a:spcPts val="0"/>
              </a:spcAft>
              <a:buClr>
                <a:srgbClr val="00628C"/>
              </a:buClr>
              <a:buSzPts val="2000"/>
              <a:buFont typeface="Arial"/>
              <a:buNone/>
            </a:pPr>
            <a:endParaRPr sz="2000" b="0" i="0" u="none" strike="noStrike" cap="none">
              <a:solidFill>
                <a:srgbClr val="000000"/>
              </a:solidFill>
              <a:latin typeface="Arial"/>
              <a:ea typeface="Arial"/>
              <a:cs typeface="Arial"/>
              <a:sym typeface="Arial"/>
            </a:endParaRPr>
          </a:p>
        </p:txBody>
      </p:sp>
      <p:sp>
        <p:nvSpPr>
          <p:cNvPr id="276" name="Google Shape;276;p11"/>
          <p:cNvSpPr txBox="1"/>
          <p:nvPr/>
        </p:nvSpPr>
        <p:spPr>
          <a:xfrm>
            <a:off x="613949" y="457609"/>
            <a:ext cx="11262632" cy="42617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FFFFF"/>
              </a:buClr>
              <a:buSzPts val="2000"/>
              <a:buFont typeface="Arial"/>
              <a:buNone/>
            </a:pPr>
            <a:r>
              <a:rPr lang="en-GB" sz="2000" b="0" i="0" u="none" strike="noStrike" cap="none">
                <a:solidFill>
                  <a:srgbClr val="FFFFFF"/>
                </a:solidFill>
                <a:latin typeface="Arial"/>
                <a:ea typeface="Arial"/>
                <a:cs typeface="Arial"/>
                <a:sym typeface="Arial"/>
              </a:rPr>
              <a:t>3NPV-1 Equivalence of 10 tens and 1 hundred</a:t>
            </a:r>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DB490F6-F778-4319-B9F2-E8BA2F27CCE3}"/>
              </a:ext>
            </a:extLst>
          </p:cNvPr>
          <p:cNvSpPr>
            <a:spLocks noGrp="1"/>
          </p:cNvSpPr>
          <p:nvPr>
            <p:ph type="title"/>
          </p:nvPr>
        </p:nvSpPr>
        <p:spPr/>
        <p:txBody>
          <a:bodyPr/>
          <a:lstStyle/>
          <a:p>
            <a:r>
              <a:rPr lang="en-US" altLang="en-US" dirty="0"/>
              <a:t>3NPV-4 Reading scales with 2, 4, 5 or 10 intervals</a:t>
            </a:r>
            <a:endParaRPr lang="en-GB" dirty="0"/>
          </a:p>
        </p:txBody>
      </p:sp>
      <p:pic>
        <p:nvPicPr>
          <p:cNvPr id="6" name="Picture 5">
            <a:extLst>
              <a:ext uri="{FF2B5EF4-FFF2-40B4-BE49-F238E27FC236}">
                <a16:creationId xmlns:a16="http://schemas.microsoft.com/office/drawing/2014/main" id="{D6ADC115-A9DB-4388-A7DC-61D3793A785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40900" y="1112706"/>
            <a:ext cx="5895670" cy="755663"/>
          </a:xfrm>
          <a:prstGeom prst="rect">
            <a:avLst/>
          </a:prstGeom>
        </p:spPr>
      </p:pic>
      <p:sp>
        <p:nvSpPr>
          <p:cNvPr id="7" name="TextBox 6">
            <a:extLst>
              <a:ext uri="{FF2B5EF4-FFF2-40B4-BE49-F238E27FC236}">
                <a16:creationId xmlns:a16="http://schemas.microsoft.com/office/drawing/2014/main" id="{42D162E0-40EF-4FFA-B019-FE30E660B2C5}"/>
              </a:ext>
            </a:extLst>
          </p:cNvPr>
          <p:cNvSpPr txBox="1"/>
          <p:nvPr/>
        </p:nvSpPr>
        <p:spPr bwMode="auto">
          <a:xfrm>
            <a:off x="2686676" y="1914633"/>
            <a:ext cx="773896" cy="3697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75000"/>
              </a:lnSpc>
              <a:spcBef>
                <a:spcPts val="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0</a:t>
            </a:r>
          </a:p>
        </p:txBody>
      </p:sp>
      <p:sp>
        <p:nvSpPr>
          <p:cNvPr id="8" name="TextBox 7">
            <a:extLst>
              <a:ext uri="{FF2B5EF4-FFF2-40B4-BE49-F238E27FC236}">
                <a16:creationId xmlns:a16="http://schemas.microsoft.com/office/drawing/2014/main" id="{3050C316-3F20-4BD4-AC24-D0AD2C5A986E}"/>
              </a:ext>
            </a:extLst>
          </p:cNvPr>
          <p:cNvSpPr txBox="1"/>
          <p:nvPr/>
        </p:nvSpPr>
        <p:spPr bwMode="auto">
          <a:xfrm>
            <a:off x="3205916" y="1886158"/>
            <a:ext cx="864096" cy="653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75000"/>
              </a:lnSpc>
              <a:spcBef>
                <a:spcPts val="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10 cm</a:t>
            </a:r>
          </a:p>
        </p:txBody>
      </p:sp>
      <p:sp>
        <p:nvSpPr>
          <p:cNvPr id="9" name="TextBox 8">
            <a:extLst>
              <a:ext uri="{FF2B5EF4-FFF2-40B4-BE49-F238E27FC236}">
                <a16:creationId xmlns:a16="http://schemas.microsoft.com/office/drawing/2014/main" id="{257774AC-FFB4-466E-8BEF-22425CF61C41}"/>
              </a:ext>
            </a:extLst>
          </p:cNvPr>
          <p:cNvSpPr txBox="1"/>
          <p:nvPr/>
        </p:nvSpPr>
        <p:spPr bwMode="auto">
          <a:xfrm>
            <a:off x="3793673" y="1886158"/>
            <a:ext cx="864096" cy="653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75000"/>
              </a:lnSpc>
              <a:spcBef>
                <a:spcPts val="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20 cm</a:t>
            </a:r>
          </a:p>
        </p:txBody>
      </p:sp>
      <p:sp>
        <p:nvSpPr>
          <p:cNvPr id="10" name="TextBox 9">
            <a:extLst>
              <a:ext uri="{FF2B5EF4-FFF2-40B4-BE49-F238E27FC236}">
                <a16:creationId xmlns:a16="http://schemas.microsoft.com/office/drawing/2014/main" id="{0E622813-E432-4F14-9349-DF32DA1BC2A5}"/>
              </a:ext>
            </a:extLst>
          </p:cNvPr>
          <p:cNvSpPr txBox="1"/>
          <p:nvPr/>
        </p:nvSpPr>
        <p:spPr bwMode="auto">
          <a:xfrm>
            <a:off x="4381430" y="1886158"/>
            <a:ext cx="864096" cy="653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75000"/>
              </a:lnSpc>
              <a:spcBef>
                <a:spcPts val="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30 cm</a:t>
            </a:r>
          </a:p>
        </p:txBody>
      </p:sp>
      <p:sp>
        <p:nvSpPr>
          <p:cNvPr id="11" name="TextBox 10">
            <a:extLst>
              <a:ext uri="{FF2B5EF4-FFF2-40B4-BE49-F238E27FC236}">
                <a16:creationId xmlns:a16="http://schemas.microsoft.com/office/drawing/2014/main" id="{0B224471-EB55-4F4B-87DF-D311F45B5DB2}"/>
              </a:ext>
            </a:extLst>
          </p:cNvPr>
          <p:cNvSpPr txBox="1"/>
          <p:nvPr/>
        </p:nvSpPr>
        <p:spPr bwMode="auto">
          <a:xfrm>
            <a:off x="4969187" y="1886158"/>
            <a:ext cx="864096" cy="653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75000"/>
              </a:lnSpc>
              <a:spcBef>
                <a:spcPts val="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40 cm</a:t>
            </a:r>
          </a:p>
        </p:txBody>
      </p:sp>
      <p:sp>
        <p:nvSpPr>
          <p:cNvPr id="12" name="TextBox 11">
            <a:extLst>
              <a:ext uri="{FF2B5EF4-FFF2-40B4-BE49-F238E27FC236}">
                <a16:creationId xmlns:a16="http://schemas.microsoft.com/office/drawing/2014/main" id="{57826C4A-1AD8-426F-9C3C-2D3C671264A5}"/>
              </a:ext>
            </a:extLst>
          </p:cNvPr>
          <p:cNvSpPr txBox="1"/>
          <p:nvPr/>
        </p:nvSpPr>
        <p:spPr bwMode="auto">
          <a:xfrm>
            <a:off x="5556944" y="1886158"/>
            <a:ext cx="864096" cy="653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75000"/>
              </a:lnSpc>
              <a:spcBef>
                <a:spcPts val="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50 cm</a:t>
            </a:r>
          </a:p>
        </p:txBody>
      </p:sp>
      <p:sp>
        <p:nvSpPr>
          <p:cNvPr id="13" name="TextBox 12">
            <a:extLst>
              <a:ext uri="{FF2B5EF4-FFF2-40B4-BE49-F238E27FC236}">
                <a16:creationId xmlns:a16="http://schemas.microsoft.com/office/drawing/2014/main" id="{293C2B5E-234C-49EC-B5FB-A75BF697FC7B}"/>
              </a:ext>
            </a:extLst>
          </p:cNvPr>
          <p:cNvSpPr txBox="1"/>
          <p:nvPr/>
        </p:nvSpPr>
        <p:spPr bwMode="auto">
          <a:xfrm>
            <a:off x="6144701" y="1886158"/>
            <a:ext cx="864096" cy="653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75000"/>
              </a:lnSpc>
              <a:spcBef>
                <a:spcPts val="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60 cm</a:t>
            </a:r>
          </a:p>
        </p:txBody>
      </p:sp>
      <p:sp>
        <p:nvSpPr>
          <p:cNvPr id="14" name="TextBox 13">
            <a:extLst>
              <a:ext uri="{FF2B5EF4-FFF2-40B4-BE49-F238E27FC236}">
                <a16:creationId xmlns:a16="http://schemas.microsoft.com/office/drawing/2014/main" id="{9F7000F0-3B55-4FAE-BDB0-FDB46FB89B84}"/>
              </a:ext>
            </a:extLst>
          </p:cNvPr>
          <p:cNvSpPr txBox="1"/>
          <p:nvPr/>
        </p:nvSpPr>
        <p:spPr bwMode="auto">
          <a:xfrm>
            <a:off x="6732458" y="1886158"/>
            <a:ext cx="864096" cy="653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75000"/>
              </a:lnSpc>
              <a:spcBef>
                <a:spcPts val="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70 cm</a:t>
            </a:r>
          </a:p>
        </p:txBody>
      </p:sp>
      <p:sp>
        <p:nvSpPr>
          <p:cNvPr id="15" name="TextBox 14">
            <a:extLst>
              <a:ext uri="{FF2B5EF4-FFF2-40B4-BE49-F238E27FC236}">
                <a16:creationId xmlns:a16="http://schemas.microsoft.com/office/drawing/2014/main" id="{643A20DF-1DCC-443E-A620-B082C711521E}"/>
              </a:ext>
            </a:extLst>
          </p:cNvPr>
          <p:cNvSpPr txBox="1"/>
          <p:nvPr/>
        </p:nvSpPr>
        <p:spPr bwMode="auto">
          <a:xfrm>
            <a:off x="7320215" y="1886158"/>
            <a:ext cx="864096" cy="653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75000"/>
              </a:lnSpc>
              <a:spcBef>
                <a:spcPts val="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80 cm</a:t>
            </a:r>
          </a:p>
        </p:txBody>
      </p:sp>
      <p:sp>
        <p:nvSpPr>
          <p:cNvPr id="16" name="TextBox 15">
            <a:extLst>
              <a:ext uri="{FF2B5EF4-FFF2-40B4-BE49-F238E27FC236}">
                <a16:creationId xmlns:a16="http://schemas.microsoft.com/office/drawing/2014/main" id="{8E6191FD-628B-4480-8188-C2870AC75659}"/>
              </a:ext>
            </a:extLst>
          </p:cNvPr>
          <p:cNvSpPr txBox="1"/>
          <p:nvPr/>
        </p:nvSpPr>
        <p:spPr bwMode="auto">
          <a:xfrm>
            <a:off x="7907971" y="1886158"/>
            <a:ext cx="864096" cy="653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75000"/>
              </a:lnSpc>
              <a:spcBef>
                <a:spcPts val="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90 cm</a:t>
            </a:r>
          </a:p>
        </p:txBody>
      </p:sp>
      <p:sp>
        <p:nvSpPr>
          <p:cNvPr id="17" name="TextBox 16">
            <a:extLst>
              <a:ext uri="{FF2B5EF4-FFF2-40B4-BE49-F238E27FC236}">
                <a16:creationId xmlns:a16="http://schemas.microsoft.com/office/drawing/2014/main" id="{7D087BD8-42CD-41D2-B23B-9F04DEA6DDE1}"/>
              </a:ext>
            </a:extLst>
          </p:cNvPr>
          <p:cNvSpPr txBox="1"/>
          <p:nvPr/>
        </p:nvSpPr>
        <p:spPr bwMode="auto">
          <a:xfrm>
            <a:off x="8510846" y="1886157"/>
            <a:ext cx="812537" cy="376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75000"/>
              </a:lnSpc>
              <a:spcBef>
                <a:spcPts val="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1 m</a:t>
            </a:r>
          </a:p>
        </p:txBody>
      </p:sp>
      <p:sp>
        <p:nvSpPr>
          <p:cNvPr id="19" name="Rectangle: Rounded Corners 18">
            <a:extLst>
              <a:ext uri="{FF2B5EF4-FFF2-40B4-BE49-F238E27FC236}">
                <a16:creationId xmlns:a16="http://schemas.microsoft.com/office/drawing/2014/main" id="{D12A6490-BFBC-4F1C-9016-82FE9C2FECBF}"/>
              </a:ext>
            </a:extLst>
          </p:cNvPr>
          <p:cNvSpPr/>
          <p:nvPr/>
        </p:nvSpPr>
        <p:spPr bwMode="auto">
          <a:xfrm>
            <a:off x="6903432" y="1868368"/>
            <a:ext cx="524523" cy="614537"/>
          </a:xfrm>
          <a:prstGeom prst="roundRect">
            <a:avLst/>
          </a:prstGeom>
          <a:noFill/>
          <a:ln w="19050" cap="flat" cmpd="sng" algn="ctr">
            <a:solidFill>
              <a:srgbClr val="97D2E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 name="Content Placeholder 2">
            <a:extLst>
              <a:ext uri="{FF2B5EF4-FFF2-40B4-BE49-F238E27FC236}">
                <a16:creationId xmlns:a16="http://schemas.microsoft.com/office/drawing/2014/main" id="{297C4694-4B04-4B69-9B43-E1A2B30B2539}"/>
              </a:ext>
            </a:extLst>
          </p:cNvPr>
          <p:cNvSpPr txBox="1">
            <a:spLocks/>
          </p:cNvSpPr>
          <p:nvPr/>
        </p:nvSpPr>
        <p:spPr>
          <a:xfrm>
            <a:off x="594008" y="2833316"/>
            <a:ext cx="10392921" cy="2911978"/>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Do you think this ribbon is longer or shorter than 100cm?  How do you know?</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Could it be 40cm long?  Why not?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many intervals are there between zero and 100cm? So, what interval do we need to count up in?</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long is the ribbon?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Did you get 70cm? Count in steps of 10 to check if you are correct.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long would the ribbon be if we cut off 20cm?</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18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18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18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1800" b="0" i="0" u="none" strike="noStrike" kern="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78921524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500"/>
                                        <p:tgtEl>
                                          <p:spTgt spid="13"/>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500"/>
                                        <p:tgtEl>
                                          <p:spTgt spid="15"/>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500"/>
                                        <p:tgtEl>
                                          <p:spTgt spid="16"/>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P spid="14" grpId="0"/>
      <p:bldP spid="15" grpId="0"/>
      <p:bldP spid="16" grpId="0"/>
      <p:bldP spid="19" grpId="0" animBg="1"/>
    </p:bld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3F120C-B1C3-417D-A6AA-C2ED5BEB1D3C}"/>
              </a:ext>
            </a:extLst>
          </p:cNvPr>
          <p:cNvSpPr>
            <a:spLocks noGrp="1"/>
          </p:cNvSpPr>
          <p:nvPr>
            <p:ph type="title"/>
          </p:nvPr>
        </p:nvSpPr>
        <p:spPr/>
        <p:txBody>
          <a:bodyPr/>
          <a:lstStyle/>
          <a:p>
            <a:r>
              <a:rPr lang="en-GB" dirty="0"/>
              <a:t>Developing measures sense</a:t>
            </a:r>
          </a:p>
        </p:txBody>
      </p:sp>
      <p:sp>
        <p:nvSpPr>
          <p:cNvPr id="3" name="TextBox 2">
            <a:extLst>
              <a:ext uri="{FF2B5EF4-FFF2-40B4-BE49-F238E27FC236}">
                <a16:creationId xmlns:a16="http://schemas.microsoft.com/office/drawing/2014/main" id="{E24BCBFC-6A94-4284-AB1B-0554B3254323}"/>
              </a:ext>
            </a:extLst>
          </p:cNvPr>
          <p:cNvSpPr txBox="1"/>
          <p:nvPr/>
        </p:nvSpPr>
        <p:spPr>
          <a:xfrm>
            <a:off x="1030396" y="1895744"/>
            <a:ext cx="9403141" cy="1631216"/>
          </a:xfrm>
          <a:prstGeom prst="rect">
            <a:avLst/>
          </a:prstGeom>
          <a:noFill/>
        </p:spPr>
        <p:txBody>
          <a:bodyPr wrap="square" rtlCol="0">
            <a:spAutoFit/>
          </a:bodyPr>
          <a:lstStyle/>
          <a:p>
            <a:r>
              <a:rPr lang="en-GB" sz="2000" dirty="0">
                <a:solidFill>
                  <a:schemeClr val="tx1">
                    <a:lumMod val="65000"/>
                    <a:lumOff val="35000"/>
                  </a:schemeClr>
                </a:solidFill>
                <a:latin typeface="Arial"/>
              </a:rPr>
              <a:t>The following outcomes can be met by providing opportunities to connect areas of mathematics and use meaningful contents. </a:t>
            </a:r>
          </a:p>
          <a:p>
            <a:r>
              <a:rPr lang="en-GB" sz="2000" dirty="0">
                <a:solidFill>
                  <a:schemeClr val="tx1">
                    <a:lumMod val="65000"/>
                    <a:lumOff val="35000"/>
                  </a:schemeClr>
                </a:solidFill>
                <a:latin typeface="Arial"/>
              </a:rPr>
              <a:t>Teachers should use their current scheme of work and refer to the assessment questions used in the DfE guidance for further consideration on how this could be done.  </a:t>
            </a:r>
          </a:p>
        </p:txBody>
      </p:sp>
    </p:spTree>
    <p:extLst>
      <p:ext uri="{BB962C8B-B14F-4D97-AF65-F5344CB8AC3E}">
        <p14:creationId xmlns:p14="http://schemas.microsoft.com/office/powerpoint/2010/main" val="354061758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3</a:t>
            </a:r>
            <a:r>
              <a:rPr lang="en-GB" sz="2400" b="1" i="0" u="none" strike="noStrike" dirty="0">
                <a:effectLst/>
              </a:rPr>
              <a:t>, Unit </a:t>
            </a:r>
            <a:r>
              <a:rPr lang="en-GB" sz="2400" b="1" dirty="0"/>
              <a:t>2</a:t>
            </a:r>
            <a:r>
              <a:rPr lang="en-GB" sz="2400" b="1" i="0" u="none" strike="noStrike" dirty="0">
                <a:effectLst/>
              </a:rPr>
              <a:t>, Learning Outcome </a:t>
            </a:r>
            <a:r>
              <a:rPr lang="en-GB" sz="2400" b="1" dirty="0"/>
              <a:t>17</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397188216"/>
              </p:ext>
            </p:extLst>
          </p:nvPr>
        </p:nvGraphicFramePr>
        <p:xfrm>
          <a:off x="594008" y="1097546"/>
          <a:ext cx="11140162" cy="1950720"/>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213759">
                <a:tc>
                  <a:txBody>
                    <a:bodyPr/>
                    <a:lstStyle/>
                    <a:p>
                      <a:pPr algn="l"/>
                      <a:r>
                        <a:rPr lang="en-GB" sz="2000" dirty="0">
                          <a:latin typeface="Arial" panose="020B0604020202020204" pitchFamily="34" charset="0"/>
                          <a:cs typeface="Arial" panose="020B0604020202020204" pitchFamily="34" charset="0"/>
                        </a:rPr>
                        <a:t>Learning Outcome 17</a:t>
                      </a:r>
                    </a:p>
                  </a:txBody>
                  <a:tcPr anchor="ctr">
                    <a:solidFill>
                      <a:srgbClr val="327473"/>
                    </a:solidFill>
                  </a:tcPr>
                </a:tc>
                <a:extLst>
                  <a:ext uri="{0D108BD9-81ED-4DB2-BD59-A6C34878D82A}">
                    <a16:rowId xmlns:a16="http://schemas.microsoft.com/office/drawing/2014/main" val="2928509842"/>
                  </a:ext>
                </a:extLst>
              </a:tr>
              <a:tr h="1233226">
                <a:tc>
                  <a:txBody>
                    <a:bodyPr/>
                    <a:lstStyle/>
                    <a:p>
                      <a:pPr rtl="0"/>
                      <a:endPar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endParaRPr>
                    </a:p>
                    <a:p>
                      <a:pPr rtl="0"/>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Pupils</a:t>
                      </a:r>
                      <a:r>
                        <a:rPr lang="en-GB" sz="1800" b="0" i="0" u="none" strike="noStrike" kern="1200" dirty="0">
                          <a:solidFill>
                            <a:schemeClr val="dk1"/>
                          </a:solidFill>
                          <a:effectLst/>
                          <a:latin typeface="+mn-lt"/>
                          <a:ea typeface="+mn-ea"/>
                          <a:cs typeface="+mn-cs"/>
                        </a:rPr>
                        <a:t> </a:t>
                      </a:r>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measure length and height from zero using whole metres and cm</a:t>
                      </a:r>
                    </a:p>
                    <a:p>
                      <a:br>
                        <a:rPr lang="en-GB" sz="2400" dirty="0"/>
                      </a:br>
                      <a:endPar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328017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3</a:t>
            </a:r>
            <a:r>
              <a:rPr lang="en-GB" sz="2400" b="1" i="0" u="none" strike="noStrike" dirty="0">
                <a:effectLst/>
              </a:rPr>
              <a:t>, Unit </a:t>
            </a:r>
            <a:r>
              <a:rPr lang="en-GB" sz="2400" b="1" dirty="0"/>
              <a:t>2</a:t>
            </a:r>
            <a:r>
              <a:rPr lang="en-GB" sz="2400" b="1" i="0" u="none" strike="noStrike" dirty="0">
                <a:effectLst/>
              </a:rPr>
              <a:t>, Learning Outcome </a:t>
            </a:r>
            <a:r>
              <a:rPr lang="en-GB" sz="2400" b="1" dirty="0"/>
              <a:t>18</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551046501"/>
              </p:ext>
            </p:extLst>
          </p:nvPr>
        </p:nvGraphicFramePr>
        <p:xfrm>
          <a:off x="594008" y="1097546"/>
          <a:ext cx="11140162" cy="1629466"/>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213759">
                <a:tc>
                  <a:txBody>
                    <a:bodyPr/>
                    <a:lstStyle/>
                    <a:p>
                      <a:pPr algn="l"/>
                      <a:r>
                        <a:rPr lang="en-GB" sz="2000" dirty="0">
                          <a:latin typeface="Arial" panose="020B0604020202020204" pitchFamily="34" charset="0"/>
                          <a:cs typeface="Arial" panose="020B0604020202020204" pitchFamily="34" charset="0"/>
                        </a:rPr>
                        <a:t>Learning Outcome 18</a:t>
                      </a:r>
                    </a:p>
                  </a:txBody>
                  <a:tcPr anchor="ctr">
                    <a:solidFill>
                      <a:srgbClr val="327473"/>
                    </a:solidFill>
                  </a:tcPr>
                </a:tc>
                <a:extLst>
                  <a:ext uri="{0D108BD9-81ED-4DB2-BD59-A6C34878D82A}">
                    <a16:rowId xmlns:a16="http://schemas.microsoft.com/office/drawing/2014/main" val="2928509842"/>
                  </a:ext>
                </a:extLst>
              </a:tr>
              <a:tr h="1233226">
                <a:tc>
                  <a:txBody>
                    <a:bodyPr/>
                    <a:lstStyle/>
                    <a:p>
                      <a:pPr rtl="0"/>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Pupils</a:t>
                      </a:r>
                      <a:r>
                        <a:rPr lang="en-GB" sz="1800" b="0" i="0" u="none" strike="noStrike" kern="1200" dirty="0">
                          <a:solidFill>
                            <a:schemeClr val="dk1"/>
                          </a:solidFill>
                          <a:effectLst/>
                          <a:latin typeface="+mn-lt"/>
                          <a:ea typeface="+mn-ea"/>
                          <a:cs typeface="+mn-cs"/>
                        </a:rPr>
                        <a:t> </a:t>
                      </a:r>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measure length and height from zero using cm</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4345113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3</a:t>
            </a:r>
            <a:r>
              <a:rPr lang="en-GB" sz="2400" b="1" i="0" u="none" strike="noStrike" dirty="0">
                <a:effectLst/>
              </a:rPr>
              <a:t>, Unit </a:t>
            </a:r>
            <a:r>
              <a:rPr lang="en-GB" sz="2400" b="1" dirty="0"/>
              <a:t>2</a:t>
            </a:r>
            <a:r>
              <a:rPr lang="en-GB" sz="2400" b="1" i="0" u="none" strike="noStrike" dirty="0">
                <a:effectLst/>
              </a:rPr>
              <a:t>, Learning Outcome </a:t>
            </a:r>
            <a:r>
              <a:rPr lang="en-GB" sz="2400" b="1" dirty="0"/>
              <a:t>19</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3886980798"/>
              </p:ext>
            </p:extLst>
          </p:nvPr>
        </p:nvGraphicFramePr>
        <p:xfrm>
          <a:off x="594008" y="1097546"/>
          <a:ext cx="11140162" cy="1950720"/>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213759">
                <a:tc>
                  <a:txBody>
                    <a:bodyPr/>
                    <a:lstStyle/>
                    <a:p>
                      <a:pPr algn="l"/>
                      <a:r>
                        <a:rPr lang="en-GB" sz="2000" dirty="0">
                          <a:latin typeface="Arial" panose="020B0604020202020204" pitchFamily="34" charset="0"/>
                          <a:cs typeface="Arial" panose="020B0604020202020204" pitchFamily="34" charset="0"/>
                        </a:rPr>
                        <a:t>Learning Outcome 19</a:t>
                      </a:r>
                    </a:p>
                  </a:txBody>
                  <a:tcPr anchor="ctr">
                    <a:solidFill>
                      <a:srgbClr val="327473"/>
                    </a:solidFill>
                  </a:tcPr>
                </a:tc>
                <a:extLst>
                  <a:ext uri="{0D108BD9-81ED-4DB2-BD59-A6C34878D82A}">
                    <a16:rowId xmlns:a16="http://schemas.microsoft.com/office/drawing/2014/main" val="2928509842"/>
                  </a:ext>
                </a:extLst>
              </a:tr>
              <a:tr h="1233226">
                <a:tc>
                  <a:txBody>
                    <a:bodyPr/>
                    <a:lstStyle/>
                    <a:p>
                      <a:pPr rtl="0"/>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Pupils convert between m and cm (include whole m to cm, cm to whole m and cm and vice versa)</a:t>
                      </a:r>
                    </a:p>
                    <a:p>
                      <a:b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br>
                      <a:endPar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520901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3</a:t>
            </a:r>
            <a:r>
              <a:rPr lang="en-GB" sz="2400" b="1" i="0" u="none" strike="noStrike" dirty="0">
                <a:effectLst/>
              </a:rPr>
              <a:t>, Unit </a:t>
            </a:r>
            <a:r>
              <a:rPr lang="en-GB" sz="2400" b="1" dirty="0"/>
              <a:t>2</a:t>
            </a:r>
            <a:r>
              <a:rPr lang="en-GB" sz="2400" b="1" i="0" u="none" strike="noStrike" dirty="0">
                <a:effectLst/>
              </a:rPr>
              <a:t>, Learning Outcome </a:t>
            </a:r>
            <a:r>
              <a:rPr lang="en-GB" sz="2400" b="1" dirty="0"/>
              <a:t>20</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3950726573"/>
              </p:ext>
            </p:extLst>
          </p:nvPr>
        </p:nvGraphicFramePr>
        <p:xfrm>
          <a:off x="594008" y="1097546"/>
          <a:ext cx="11140162" cy="1950720"/>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213759">
                <a:tc>
                  <a:txBody>
                    <a:bodyPr/>
                    <a:lstStyle/>
                    <a:p>
                      <a:pPr algn="l"/>
                      <a:r>
                        <a:rPr lang="en-GB" sz="2000" dirty="0">
                          <a:latin typeface="Arial" panose="020B0604020202020204" pitchFamily="34" charset="0"/>
                          <a:cs typeface="Arial" panose="020B0604020202020204" pitchFamily="34" charset="0"/>
                        </a:rPr>
                        <a:t>Learning Outcome 20</a:t>
                      </a:r>
                    </a:p>
                  </a:txBody>
                  <a:tcPr anchor="ctr">
                    <a:solidFill>
                      <a:srgbClr val="327473"/>
                    </a:solidFill>
                  </a:tcPr>
                </a:tc>
                <a:extLst>
                  <a:ext uri="{0D108BD9-81ED-4DB2-BD59-A6C34878D82A}">
                    <a16:rowId xmlns:a16="http://schemas.microsoft.com/office/drawing/2014/main" val="2928509842"/>
                  </a:ext>
                </a:extLst>
              </a:tr>
              <a:tr h="1233226">
                <a:tc>
                  <a:txBody>
                    <a:bodyPr/>
                    <a:lstStyle/>
                    <a:p>
                      <a:pPr rtl="0"/>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Pupils become familiar with a ruler in relation to cm and mm (marked and unmarked intervals, knowing 1cm = 10mm)</a:t>
                      </a:r>
                    </a:p>
                    <a:p>
                      <a:b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br>
                      <a:endPar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6409717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3</a:t>
            </a:r>
            <a:r>
              <a:rPr lang="en-GB" sz="2400" b="1" i="0" u="none" strike="noStrike" dirty="0">
                <a:effectLst/>
              </a:rPr>
              <a:t>, Unit </a:t>
            </a:r>
            <a:r>
              <a:rPr lang="en-GB" sz="2400" b="1" dirty="0"/>
              <a:t>2</a:t>
            </a:r>
            <a:r>
              <a:rPr lang="en-GB" sz="2400" b="1" i="0" u="none" strike="noStrike" dirty="0">
                <a:effectLst/>
              </a:rPr>
              <a:t>, Learning Outcome 21</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1898072166"/>
              </p:ext>
            </p:extLst>
          </p:nvPr>
        </p:nvGraphicFramePr>
        <p:xfrm>
          <a:off x="594008" y="1097546"/>
          <a:ext cx="11140162" cy="1629466"/>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213759">
                <a:tc>
                  <a:txBody>
                    <a:bodyPr/>
                    <a:lstStyle/>
                    <a:p>
                      <a:pPr algn="l"/>
                      <a:r>
                        <a:rPr lang="en-GB" sz="2000" dirty="0">
                          <a:latin typeface="Arial" panose="020B0604020202020204" pitchFamily="34" charset="0"/>
                          <a:cs typeface="Arial" panose="020B0604020202020204" pitchFamily="34" charset="0"/>
                        </a:rPr>
                        <a:t>Learning Outcome 21</a:t>
                      </a:r>
                    </a:p>
                  </a:txBody>
                  <a:tcPr anchor="ctr">
                    <a:solidFill>
                      <a:srgbClr val="327473"/>
                    </a:solidFill>
                  </a:tcPr>
                </a:tc>
                <a:extLst>
                  <a:ext uri="{0D108BD9-81ED-4DB2-BD59-A6C34878D82A}">
                    <a16:rowId xmlns:a16="http://schemas.microsoft.com/office/drawing/2014/main" val="2928509842"/>
                  </a:ext>
                </a:extLst>
              </a:tr>
              <a:tr h="1233226">
                <a:tc>
                  <a:txBody>
                    <a:bodyPr/>
                    <a:lstStyle/>
                    <a:p>
                      <a:pPr rtl="0"/>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Pupils measure length from zero using mm / whole cm and mm</a:t>
                      </a:r>
                    </a:p>
                    <a:p>
                      <a:br>
                        <a:rPr lang="en-GB" sz="2400" dirty="0"/>
                      </a:br>
                      <a:endPar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9056066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3</a:t>
            </a:r>
            <a:r>
              <a:rPr lang="en-GB" sz="2400" b="1" i="0" u="none" strike="noStrike" dirty="0">
                <a:effectLst/>
              </a:rPr>
              <a:t>, Unit </a:t>
            </a:r>
            <a:r>
              <a:rPr lang="en-GB" sz="2400" b="1" dirty="0"/>
              <a:t>2</a:t>
            </a:r>
            <a:r>
              <a:rPr lang="en-GB" sz="2400" b="1" i="0" u="none" strike="noStrike" dirty="0">
                <a:effectLst/>
              </a:rPr>
              <a:t>, Learning Outcome 22</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1507435814"/>
              </p:ext>
            </p:extLst>
          </p:nvPr>
        </p:nvGraphicFramePr>
        <p:xfrm>
          <a:off x="594008" y="1097546"/>
          <a:ext cx="11140162" cy="1629466"/>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213759">
                <a:tc>
                  <a:txBody>
                    <a:bodyPr/>
                    <a:lstStyle/>
                    <a:p>
                      <a:pPr algn="l"/>
                      <a:r>
                        <a:rPr lang="en-GB" sz="2000" dirty="0">
                          <a:latin typeface="Arial" panose="020B0604020202020204" pitchFamily="34" charset="0"/>
                          <a:cs typeface="Arial" panose="020B0604020202020204" pitchFamily="34" charset="0"/>
                        </a:rPr>
                        <a:t>Learning Outcome 22</a:t>
                      </a:r>
                    </a:p>
                  </a:txBody>
                  <a:tcPr anchor="ctr">
                    <a:solidFill>
                      <a:srgbClr val="327473"/>
                    </a:solidFill>
                  </a:tcPr>
                </a:tc>
                <a:extLst>
                  <a:ext uri="{0D108BD9-81ED-4DB2-BD59-A6C34878D82A}">
                    <a16:rowId xmlns:a16="http://schemas.microsoft.com/office/drawing/2014/main" val="2928509842"/>
                  </a:ext>
                </a:extLst>
              </a:tr>
              <a:tr h="1233226">
                <a:tc>
                  <a:txBody>
                    <a:bodyPr/>
                    <a:lstStyle/>
                    <a:p>
                      <a:pPr rtl="0"/>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Pupils</a:t>
                      </a:r>
                      <a:r>
                        <a:rPr lang="en-GB" sz="1800" b="0" i="0" u="none" strike="noStrike" kern="1200" dirty="0">
                          <a:solidFill>
                            <a:schemeClr val="dk1"/>
                          </a:solidFill>
                          <a:effectLst/>
                          <a:latin typeface="+mn-lt"/>
                          <a:ea typeface="+mn-ea"/>
                          <a:cs typeface="+mn-cs"/>
                        </a:rPr>
                        <a:t> </a:t>
                      </a:r>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convert between cm and mm (include whole cm to mm, mm to whole cm and mm and vice versa)</a:t>
                      </a:r>
                      <a:br>
                        <a:rPr lang="en-GB" sz="2400" dirty="0"/>
                      </a:br>
                      <a:endPar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5753320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3</a:t>
            </a:r>
            <a:r>
              <a:rPr lang="en-GB" sz="2400" b="1" i="0" u="none" strike="noStrike" dirty="0">
                <a:effectLst/>
              </a:rPr>
              <a:t>, Unit </a:t>
            </a:r>
            <a:r>
              <a:rPr lang="en-GB" sz="2400" b="1" dirty="0"/>
              <a:t>2</a:t>
            </a:r>
            <a:r>
              <a:rPr lang="en-GB" sz="2400" b="1" i="0" u="none" strike="noStrike" dirty="0">
                <a:effectLst/>
              </a:rPr>
              <a:t>, Learning Outcome 23</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481039418"/>
              </p:ext>
            </p:extLst>
          </p:nvPr>
        </p:nvGraphicFramePr>
        <p:xfrm>
          <a:off x="594008" y="1097546"/>
          <a:ext cx="11140162" cy="1950720"/>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213759">
                <a:tc>
                  <a:txBody>
                    <a:bodyPr/>
                    <a:lstStyle/>
                    <a:p>
                      <a:pPr algn="l"/>
                      <a:r>
                        <a:rPr lang="en-GB" sz="2000" dirty="0">
                          <a:latin typeface="Arial" panose="020B0604020202020204" pitchFamily="34" charset="0"/>
                          <a:cs typeface="Arial" panose="020B0604020202020204" pitchFamily="34" charset="0"/>
                        </a:rPr>
                        <a:t>Learning Outcome 23</a:t>
                      </a:r>
                    </a:p>
                  </a:txBody>
                  <a:tcPr anchor="ctr">
                    <a:solidFill>
                      <a:srgbClr val="327473"/>
                    </a:solidFill>
                  </a:tcPr>
                </a:tc>
                <a:extLst>
                  <a:ext uri="{0D108BD9-81ED-4DB2-BD59-A6C34878D82A}">
                    <a16:rowId xmlns:a16="http://schemas.microsoft.com/office/drawing/2014/main" val="2928509842"/>
                  </a:ext>
                </a:extLst>
              </a:tr>
              <a:tr h="1233226">
                <a:tc>
                  <a:txBody>
                    <a:bodyPr/>
                    <a:lstStyle/>
                    <a:p>
                      <a:pPr rtl="0"/>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Pupils</a:t>
                      </a:r>
                      <a:r>
                        <a:rPr lang="en-GB" sz="1800" b="0" i="0" u="none" strike="noStrike" kern="1200" dirty="0">
                          <a:solidFill>
                            <a:schemeClr val="dk1"/>
                          </a:solidFill>
                          <a:effectLst/>
                          <a:latin typeface="+mn-lt"/>
                          <a:ea typeface="+mn-ea"/>
                          <a:cs typeface="+mn-cs"/>
                        </a:rPr>
                        <a:t> </a:t>
                      </a:r>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estimate a length/height, measure a length/height and record in a table </a:t>
                      </a:r>
                    </a:p>
                    <a:p>
                      <a:b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br>
                      <a:endPar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7" name="Content Placeholder 10">
            <a:extLst>
              <a:ext uri="{FF2B5EF4-FFF2-40B4-BE49-F238E27FC236}">
                <a16:creationId xmlns:a16="http://schemas.microsoft.com/office/drawing/2014/main" id="{EC8AF121-6820-48CE-A842-F29FFFEEA667}"/>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indent="0">
              <a:lnSpc>
                <a:spcPct val="120000"/>
              </a:lnSpc>
              <a:spcBef>
                <a:spcPts val="450"/>
              </a:spcBef>
              <a:spcAft>
                <a:spcPts val="450"/>
              </a:spcAft>
              <a:buClr>
                <a:srgbClr val="585858"/>
              </a:buClr>
              <a:defRPr/>
            </a:pPr>
            <a:r>
              <a:rPr lang="en-GB" sz="2200" kern="0" dirty="0">
                <a:latin typeface="Arial" panose="020B0604020202020204" pitchFamily="34" charset="0"/>
                <a:cs typeface="Arial" panose="020B0604020202020204" pitchFamily="34" charset="0"/>
              </a:rPr>
              <a:t>The following slide supports the teaching of learning outcomes 17 to 23. </a:t>
            </a:r>
          </a:p>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endParaRPr lang="en-GB" sz="2200" kern="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6030621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49">
            <a:extLst>
              <a:ext uri="{FF2B5EF4-FFF2-40B4-BE49-F238E27FC236}">
                <a16:creationId xmlns:a16="http://schemas.microsoft.com/office/drawing/2014/main" id="{B2A4DCA7-EC7D-476E-BEDD-6FB21E1A7BA6}"/>
              </a:ext>
            </a:extLst>
          </p:cNvPr>
          <p:cNvSpPr/>
          <p:nvPr/>
        </p:nvSpPr>
        <p:spPr bwMode="auto">
          <a:xfrm>
            <a:off x="4880829" y="3429001"/>
            <a:ext cx="550954" cy="802482"/>
          </a:xfrm>
          <a:prstGeom prst="rect">
            <a:avLst/>
          </a:prstGeom>
          <a:solidFill>
            <a:srgbClr val="FFED5C"/>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51" name="Rectangle 50">
            <a:extLst>
              <a:ext uri="{FF2B5EF4-FFF2-40B4-BE49-F238E27FC236}">
                <a16:creationId xmlns:a16="http://schemas.microsoft.com/office/drawing/2014/main" id="{AF75C013-1819-410F-903F-5C84060B4CEB}"/>
              </a:ext>
            </a:extLst>
          </p:cNvPr>
          <p:cNvSpPr/>
          <p:nvPr/>
        </p:nvSpPr>
        <p:spPr bwMode="auto">
          <a:xfrm>
            <a:off x="4891784" y="3429000"/>
            <a:ext cx="1078783" cy="802482"/>
          </a:xfrm>
          <a:prstGeom prst="rect">
            <a:avLst/>
          </a:prstGeom>
          <a:solidFill>
            <a:srgbClr val="FFED5C"/>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52" name="Rectangle 51">
            <a:extLst>
              <a:ext uri="{FF2B5EF4-FFF2-40B4-BE49-F238E27FC236}">
                <a16:creationId xmlns:a16="http://schemas.microsoft.com/office/drawing/2014/main" id="{346E4AF0-53A8-4ECB-B7BB-706A856FA929}"/>
              </a:ext>
            </a:extLst>
          </p:cNvPr>
          <p:cNvSpPr/>
          <p:nvPr/>
        </p:nvSpPr>
        <p:spPr bwMode="auto">
          <a:xfrm>
            <a:off x="4891783" y="3429000"/>
            <a:ext cx="1617566" cy="802482"/>
          </a:xfrm>
          <a:prstGeom prst="rect">
            <a:avLst/>
          </a:prstGeom>
          <a:solidFill>
            <a:srgbClr val="FFED5C"/>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53" name="Rectangle 52">
            <a:extLst>
              <a:ext uri="{FF2B5EF4-FFF2-40B4-BE49-F238E27FC236}">
                <a16:creationId xmlns:a16="http://schemas.microsoft.com/office/drawing/2014/main" id="{4E7B6217-3DAB-40CA-82CB-DB12457E05CB}"/>
              </a:ext>
            </a:extLst>
          </p:cNvPr>
          <p:cNvSpPr/>
          <p:nvPr/>
        </p:nvSpPr>
        <p:spPr bwMode="auto">
          <a:xfrm>
            <a:off x="4891784" y="3429000"/>
            <a:ext cx="2156349" cy="802482"/>
          </a:xfrm>
          <a:prstGeom prst="rect">
            <a:avLst/>
          </a:prstGeom>
          <a:solidFill>
            <a:srgbClr val="FFED5C"/>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54" name="Rectangle 53">
            <a:extLst>
              <a:ext uri="{FF2B5EF4-FFF2-40B4-BE49-F238E27FC236}">
                <a16:creationId xmlns:a16="http://schemas.microsoft.com/office/drawing/2014/main" id="{9DB928F8-E8A1-4CB3-84E8-B6D7FDC1EAF5}"/>
              </a:ext>
            </a:extLst>
          </p:cNvPr>
          <p:cNvSpPr/>
          <p:nvPr/>
        </p:nvSpPr>
        <p:spPr bwMode="auto">
          <a:xfrm>
            <a:off x="4891783" y="3429000"/>
            <a:ext cx="2695132" cy="802482"/>
          </a:xfrm>
          <a:prstGeom prst="rect">
            <a:avLst/>
          </a:prstGeom>
          <a:solidFill>
            <a:srgbClr val="FFED5C"/>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55" name="Rectangle 54">
            <a:extLst>
              <a:ext uri="{FF2B5EF4-FFF2-40B4-BE49-F238E27FC236}">
                <a16:creationId xmlns:a16="http://schemas.microsoft.com/office/drawing/2014/main" id="{BA986572-434F-4497-A20F-36B67E2A5F4B}"/>
              </a:ext>
            </a:extLst>
          </p:cNvPr>
          <p:cNvSpPr/>
          <p:nvPr/>
        </p:nvSpPr>
        <p:spPr bwMode="auto">
          <a:xfrm>
            <a:off x="4880830" y="3429000"/>
            <a:ext cx="3244869" cy="802482"/>
          </a:xfrm>
          <a:prstGeom prst="rect">
            <a:avLst/>
          </a:prstGeom>
          <a:solidFill>
            <a:srgbClr val="FFED5C"/>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56" name="Rectangle 55">
            <a:extLst>
              <a:ext uri="{FF2B5EF4-FFF2-40B4-BE49-F238E27FC236}">
                <a16:creationId xmlns:a16="http://schemas.microsoft.com/office/drawing/2014/main" id="{C7ABF6C5-AA42-41C7-9732-B3E06B3BD35C}"/>
              </a:ext>
            </a:extLst>
          </p:cNvPr>
          <p:cNvSpPr/>
          <p:nvPr/>
        </p:nvSpPr>
        <p:spPr bwMode="auto">
          <a:xfrm>
            <a:off x="4891783" y="3429000"/>
            <a:ext cx="3772698" cy="802482"/>
          </a:xfrm>
          <a:prstGeom prst="rect">
            <a:avLst/>
          </a:prstGeom>
          <a:solidFill>
            <a:srgbClr val="FFED5C"/>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57" name="Rectangle 56">
            <a:extLst>
              <a:ext uri="{FF2B5EF4-FFF2-40B4-BE49-F238E27FC236}">
                <a16:creationId xmlns:a16="http://schemas.microsoft.com/office/drawing/2014/main" id="{9117502B-DDB1-4F12-8E86-F6EA834C234C}"/>
              </a:ext>
            </a:extLst>
          </p:cNvPr>
          <p:cNvSpPr/>
          <p:nvPr/>
        </p:nvSpPr>
        <p:spPr bwMode="auto">
          <a:xfrm>
            <a:off x="4880830" y="3429000"/>
            <a:ext cx="4322435" cy="802482"/>
          </a:xfrm>
          <a:prstGeom prst="rect">
            <a:avLst/>
          </a:prstGeom>
          <a:solidFill>
            <a:srgbClr val="FFED5C"/>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58" name="Rectangle 57">
            <a:extLst>
              <a:ext uri="{FF2B5EF4-FFF2-40B4-BE49-F238E27FC236}">
                <a16:creationId xmlns:a16="http://schemas.microsoft.com/office/drawing/2014/main" id="{FA5E5A72-4BCA-4EAC-A4C3-55CEBAAE123D}"/>
              </a:ext>
            </a:extLst>
          </p:cNvPr>
          <p:cNvSpPr/>
          <p:nvPr/>
        </p:nvSpPr>
        <p:spPr bwMode="auto">
          <a:xfrm>
            <a:off x="4880829" y="3429000"/>
            <a:ext cx="4861218" cy="802482"/>
          </a:xfrm>
          <a:prstGeom prst="rect">
            <a:avLst/>
          </a:prstGeom>
          <a:solidFill>
            <a:srgbClr val="FFED5C"/>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59" name="Rectangle 58">
            <a:extLst>
              <a:ext uri="{FF2B5EF4-FFF2-40B4-BE49-F238E27FC236}">
                <a16:creationId xmlns:a16="http://schemas.microsoft.com/office/drawing/2014/main" id="{224946DE-4F75-4BCE-9FA1-928AA7289077}"/>
              </a:ext>
            </a:extLst>
          </p:cNvPr>
          <p:cNvSpPr/>
          <p:nvPr/>
        </p:nvSpPr>
        <p:spPr bwMode="auto">
          <a:xfrm>
            <a:off x="4891783" y="3429000"/>
            <a:ext cx="5389046" cy="802482"/>
          </a:xfrm>
          <a:prstGeom prst="rect">
            <a:avLst/>
          </a:prstGeom>
          <a:solidFill>
            <a:srgbClr val="FFED5C"/>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 name="Text Placeholder 1"/>
          <p:cNvSpPr>
            <a:spLocks noGrp="1"/>
          </p:cNvSpPr>
          <p:nvPr>
            <p:ph type="body" sz="quarter" idx="11"/>
          </p:nvPr>
        </p:nvSpPr>
        <p:spPr>
          <a:xfrm>
            <a:off x="0" y="0"/>
            <a:ext cx="12192000" cy="630000"/>
          </a:xfrm>
        </p:spPr>
        <p:txBody>
          <a:bodyPr/>
          <a:lstStyle/>
          <a:p>
            <a:r>
              <a:rPr lang="en-GB" dirty="0"/>
              <a:t>1.17 Composition and calculation: 100 </a:t>
            </a:r>
            <a:r>
              <a:rPr lang="en-US" dirty="0"/>
              <a:t>– step 1:3</a:t>
            </a:r>
          </a:p>
        </p:txBody>
      </p:sp>
      <p:graphicFrame>
        <p:nvGraphicFramePr>
          <p:cNvPr id="3" name="Table 2">
            <a:extLst>
              <a:ext uri="{FF2B5EF4-FFF2-40B4-BE49-F238E27FC236}">
                <a16:creationId xmlns:a16="http://schemas.microsoft.com/office/drawing/2014/main" id="{830FCCE6-2E4B-4AC2-AD49-329B2227A7EB}"/>
              </a:ext>
            </a:extLst>
          </p:cNvPr>
          <p:cNvGraphicFramePr>
            <a:graphicFrameLocks noGrp="1"/>
          </p:cNvGraphicFramePr>
          <p:nvPr/>
        </p:nvGraphicFramePr>
        <p:xfrm>
          <a:off x="1847528" y="1124744"/>
          <a:ext cx="2678100" cy="4851860"/>
        </p:xfrm>
        <a:graphic>
          <a:graphicData uri="http://schemas.openxmlformats.org/drawingml/2006/table">
            <a:tbl>
              <a:tblPr firstRow="1" bandRow="1">
                <a:tableStyleId>{5C22544A-7EE6-4342-B048-85BDC9FD1C3A}</a:tableStyleId>
              </a:tblPr>
              <a:tblGrid>
                <a:gridCol w="1339050">
                  <a:extLst>
                    <a:ext uri="{9D8B030D-6E8A-4147-A177-3AD203B41FA5}">
                      <a16:colId xmlns:a16="http://schemas.microsoft.com/office/drawing/2014/main" val="1381558999"/>
                    </a:ext>
                  </a:extLst>
                </a:gridCol>
                <a:gridCol w="1339050">
                  <a:extLst>
                    <a:ext uri="{9D8B030D-6E8A-4147-A177-3AD203B41FA5}">
                      <a16:colId xmlns:a16="http://schemas.microsoft.com/office/drawing/2014/main" val="2504133960"/>
                    </a:ext>
                  </a:extLst>
                </a:gridCol>
              </a:tblGrid>
              <a:tr h="380765">
                <a:tc>
                  <a:txBody>
                    <a:bodyPr/>
                    <a:lstStyle/>
                    <a:p>
                      <a:pPr algn="ctr"/>
                      <a:r>
                        <a:rPr lang="en-GB" sz="2400" dirty="0">
                          <a:solidFill>
                            <a:schemeClr val="tx1"/>
                          </a:solidFill>
                          <a:latin typeface="Myriad Pro Semibold"/>
                        </a:rPr>
                        <a:t>Digits</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8E2E8"/>
                    </a:solidFill>
                  </a:tcPr>
                </a:tc>
                <a:tc>
                  <a:txBody>
                    <a:bodyPr/>
                    <a:lstStyle/>
                    <a:p>
                      <a:pPr algn="ctr"/>
                      <a:r>
                        <a:rPr lang="en-GB" sz="2400" dirty="0">
                          <a:solidFill>
                            <a:schemeClr val="tx1"/>
                          </a:solidFill>
                          <a:latin typeface="Myriad Pro Semibold"/>
                        </a:rPr>
                        <a:t>What it means</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8E2E8"/>
                    </a:solidFill>
                  </a:tcPr>
                </a:tc>
                <a:extLst>
                  <a:ext uri="{0D108BD9-81ED-4DB2-BD59-A6C34878D82A}">
                    <a16:rowId xmlns:a16="http://schemas.microsoft.com/office/drawing/2014/main" val="3809645214"/>
                  </a:ext>
                </a:extLst>
              </a:tr>
              <a:tr h="402890">
                <a:tc>
                  <a:txBody>
                    <a:bodyPr/>
                    <a:lstStyle/>
                    <a:p>
                      <a:pPr algn="ctr"/>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23166"/>
                  </a:ext>
                </a:extLst>
              </a:tr>
              <a:tr h="402890">
                <a:tc>
                  <a:txBody>
                    <a:bodyPr/>
                    <a:lstStyle/>
                    <a:p>
                      <a:pPr algn="ctr"/>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94259182"/>
                  </a:ext>
                </a:extLst>
              </a:tr>
              <a:tr h="402890">
                <a:tc>
                  <a:txBody>
                    <a:bodyPr/>
                    <a:lstStyle/>
                    <a:p>
                      <a:pPr algn="ctr"/>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2993660"/>
                  </a:ext>
                </a:extLst>
              </a:tr>
              <a:tr h="402890">
                <a:tc>
                  <a:txBody>
                    <a:bodyPr/>
                    <a:lstStyle/>
                    <a:p>
                      <a:pPr algn="ctr"/>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060743383"/>
                  </a:ext>
                </a:extLst>
              </a:tr>
              <a:tr h="402890">
                <a:tc>
                  <a:txBody>
                    <a:bodyPr/>
                    <a:lstStyle/>
                    <a:p>
                      <a:pPr algn="ctr"/>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76693510"/>
                  </a:ext>
                </a:extLst>
              </a:tr>
              <a:tr h="402890">
                <a:tc>
                  <a:txBody>
                    <a:bodyPr/>
                    <a:lstStyle/>
                    <a:p>
                      <a:pPr algn="ctr"/>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69913216"/>
                  </a:ext>
                </a:extLst>
              </a:tr>
              <a:tr h="402890">
                <a:tc>
                  <a:txBody>
                    <a:bodyPr/>
                    <a:lstStyle/>
                    <a:p>
                      <a:pPr algn="ctr"/>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419002428"/>
                  </a:ext>
                </a:extLst>
              </a:tr>
              <a:tr h="402890">
                <a:tc>
                  <a:txBody>
                    <a:bodyPr/>
                    <a:lstStyle/>
                    <a:p>
                      <a:pPr algn="ctr"/>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49942725"/>
                  </a:ext>
                </a:extLst>
              </a:tr>
              <a:tr h="402890">
                <a:tc>
                  <a:txBody>
                    <a:bodyPr/>
                    <a:lstStyle/>
                    <a:p>
                      <a:pPr algn="ctr"/>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131231107"/>
                  </a:ext>
                </a:extLst>
              </a:tr>
              <a:tr h="402890">
                <a:tc>
                  <a:txBody>
                    <a:bodyPr/>
                    <a:lstStyle/>
                    <a:p>
                      <a:pPr algn="ctr"/>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9350143"/>
                  </a:ext>
                </a:extLst>
              </a:tr>
            </a:tbl>
          </a:graphicData>
        </a:graphic>
      </p:graphicFrame>
      <p:sp>
        <p:nvSpPr>
          <p:cNvPr id="4" name="TextBox 3">
            <a:extLst>
              <a:ext uri="{FF2B5EF4-FFF2-40B4-BE49-F238E27FC236}">
                <a16:creationId xmlns:a16="http://schemas.microsoft.com/office/drawing/2014/main" id="{D6DBE4CF-6A15-41D7-B02A-102895967DA6}"/>
              </a:ext>
            </a:extLst>
          </p:cNvPr>
          <p:cNvSpPr txBox="1"/>
          <p:nvPr/>
        </p:nvSpPr>
        <p:spPr bwMode="auto">
          <a:xfrm>
            <a:off x="2186086" y="1949068"/>
            <a:ext cx="64807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dirty="0">
                <a:latin typeface="Myriad Pro" panose="020B0503030403020204" pitchFamily="34" charset="0"/>
                <a:ea typeface="Myriad Pro Semibold" charset="0"/>
                <a:cs typeface="Myriad Pro Semibold" charset="0"/>
              </a:rPr>
              <a:t>10</a:t>
            </a:r>
          </a:p>
        </p:txBody>
      </p:sp>
      <p:sp>
        <p:nvSpPr>
          <p:cNvPr id="5" name="TextBox 4">
            <a:extLst>
              <a:ext uri="{FF2B5EF4-FFF2-40B4-BE49-F238E27FC236}">
                <a16:creationId xmlns:a16="http://schemas.microsoft.com/office/drawing/2014/main" id="{6F40162F-73A9-4640-86C2-9C05775CF6A9}"/>
              </a:ext>
            </a:extLst>
          </p:cNvPr>
          <p:cNvSpPr txBox="1"/>
          <p:nvPr/>
        </p:nvSpPr>
        <p:spPr bwMode="auto">
          <a:xfrm>
            <a:off x="2186086" y="2352360"/>
            <a:ext cx="64807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dirty="0">
                <a:latin typeface="Myriad Pro" panose="020B0503030403020204" pitchFamily="34" charset="0"/>
                <a:ea typeface="Myriad Pro Semibold" charset="0"/>
                <a:cs typeface="Myriad Pro Semibold" charset="0"/>
              </a:rPr>
              <a:t>20</a:t>
            </a:r>
          </a:p>
        </p:txBody>
      </p:sp>
      <p:sp>
        <p:nvSpPr>
          <p:cNvPr id="6" name="TextBox 5">
            <a:extLst>
              <a:ext uri="{FF2B5EF4-FFF2-40B4-BE49-F238E27FC236}">
                <a16:creationId xmlns:a16="http://schemas.microsoft.com/office/drawing/2014/main" id="{2874A014-5F09-477A-8141-39A52636A71D}"/>
              </a:ext>
            </a:extLst>
          </p:cNvPr>
          <p:cNvSpPr txBox="1"/>
          <p:nvPr/>
        </p:nvSpPr>
        <p:spPr bwMode="auto">
          <a:xfrm>
            <a:off x="2186086" y="2755652"/>
            <a:ext cx="64807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dirty="0">
                <a:latin typeface="Myriad Pro" panose="020B0503030403020204" pitchFamily="34" charset="0"/>
                <a:ea typeface="Myriad Pro Semibold" charset="0"/>
                <a:cs typeface="Myriad Pro Semibold" charset="0"/>
              </a:rPr>
              <a:t>30</a:t>
            </a:r>
          </a:p>
        </p:txBody>
      </p:sp>
      <p:sp>
        <p:nvSpPr>
          <p:cNvPr id="7" name="TextBox 6">
            <a:extLst>
              <a:ext uri="{FF2B5EF4-FFF2-40B4-BE49-F238E27FC236}">
                <a16:creationId xmlns:a16="http://schemas.microsoft.com/office/drawing/2014/main" id="{B005C975-B76A-472F-B7CA-8CFD6DDF5CD9}"/>
              </a:ext>
            </a:extLst>
          </p:cNvPr>
          <p:cNvSpPr txBox="1"/>
          <p:nvPr/>
        </p:nvSpPr>
        <p:spPr bwMode="auto">
          <a:xfrm>
            <a:off x="2186086" y="3158944"/>
            <a:ext cx="64807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dirty="0">
                <a:latin typeface="Myriad Pro" panose="020B0503030403020204" pitchFamily="34" charset="0"/>
                <a:ea typeface="Myriad Pro Semibold" charset="0"/>
                <a:cs typeface="Myriad Pro Semibold" charset="0"/>
              </a:rPr>
              <a:t>40</a:t>
            </a:r>
          </a:p>
        </p:txBody>
      </p:sp>
      <p:sp>
        <p:nvSpPr>
          <p:cNvPr id="8" name="TextBox 7">
            <a:extLst>
              <a:ext uri="{FF2B5EF4-FFF2-40B4-BE49-F238E27FC236}">
                <a16:creationId xmlns:a16="http://schemas.microsoft.com/office/drawing/2014/main" id="{CC9DD27B-6BBF-4879-988F-063F173A108A}"/>
              </a:ext>
            </a:extLst>
          </p:cNvPr>
          <p:cNvSpPr txBox="1"/>
          <p:nvPr/>
        </p:nvSpPr>
        <p:spPr bwMode="auto">
          <a:xfrm>
            <a:off x="2186086" y="3562236"/>
            <a:ext cx="64807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dirty="0">
                <a:latin typeface="Myriad Pro" panose="020B0503030403020204" pitchFamily="34" charset="0"/>
                <a:ea typeface="Myriad Pro Semibold" charset="0"/>
                <a:cs typeface="Myriad Pro Semibold" charset="0"/>
              </a:rPr>
              <a:t>50</a:t>
            </a:r>
          </a:p>
        </p:txBody>
      </p:sp>
      <p:sp>
        <p:nvSpPr>
          <p:cNvPr id="9" name="TextBox 8">
            <a:extLst>
              <a:ext uri="{FF2B5EF4-FFF2-40B4-BE49-F238E27FC236}">
                <a16:creationId xmlns:a16="http://schemas.microsoft.com/office/drawing/2014/main" id="{B6A4645D-701E-46AF-91C6-E7E6C0C84837}"/>
              </a:ext>
            </a:extLst>
          </p:cNvPr>
          <p:cNvSpPr txBox="1"/>
          <p:nvPr/>
        </p:nvSpPr>
        <p:spPr bwMode="auto">
          <a:xfrm>
            <a:off x="2186086" y="3965528"/>
            <a:ext cx="64807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dirty="0">
                <a:latin typeface="Myriad Pro" panose="020B0503030403020204" pitchFamily="34" charset="0"/>
                <a:ea typeface="Myriad Pro Semibold" charset="0"/>
                <a:cs typeface="Myriad Pro Semibold" charset="0"/>
              </a:rPr>
              <a:t>60</a:t>
            </a:r>
          </a:p>
        </p:txBody>
      </p:sp>
      <p:sp>
        <p:nvSpPr>
          <p:cNvPr id="10" name="TextBox 9">
            <a:extLst>
              <a:ext uri="{FF2B5EF4-FFF2-40B4-BE49-F238E27FC236}">
                <a16:creationId xmlns:a16="http://schemas.microsoft.com/office/drawing/2014/main" id="{3BFBAB84-7B42-4B2E-9EE8-72EFF24AB042}"/>
              </a:ext>
            </a:extLst>
          </p:cNvPr>
          <p:cNvSpPr txBox="1"/>
          <p:nvPr/>
        </p:nvSpPr>
        <p:spPr bwMode="auto">
          <a:xfrm>
            <a:off x="2186086" y="4368820"/>
            <a:ext cx="64807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dirty="0">
                <a:latin typeface="Myriad Pro" panose="020B0503030403020204" pitchFamily="34" charset="0"/>
                <a:ea typeface="Myriad Pro Semibold" charset="0"/>
                <a:cs typeface="Myriad Pro Semibold" charset="0"/>
              </a:rPr>
              <a:t>70</a:t>
            </a:r>
          </a:p>
        </p:txBody>
      </p:sp>
      <p:sp>
        <p:nvSpPr>
          <p:cNvPr id="11" name="TextBox 10">
            <a:extLst>
              <a:ext uri="{FF2B5EF4-FFF2-40B4-BE49-F238E27FC236}">
                <a16:creationId xmlns:a16="http://schemas.microsoft.com/office/drawing/2014/main" id="{8AE1D6FA-47A9-41CA-B7A2-B1815C9451D3}"/>
              </a:ext>
            </a:extLst>
          </p:cNvPr>
          <p:cNvSpPr txBox="1"/>
          <p:nvPr/>
        </p:nvSpPr>
        <p:spPr bwMode="auto">
          <a:xfrm>
            <a:off x="2186086" y="4772112"/>
            <a:ext cx="64807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dirty="0">
                <a:latin typeface="Myriad Pro" panose="020B0503030403020204" pitchFamily="34" charset="0"/>
                <a:ea typeface="Myriad Pro Semibold" charset="0"/>
                <a:cs typeface="Myriad Pro Semibold" charset="0"/>
              </a:rPr>
              <a:t>80</a:t>
            </a:r>
          </a:p>
        </p:txBody>
      </p:sp>
      <p:sp>
        <p:nvSpPr>
          <p:cNvPr id="12" name="TextBox 11">
            <a:extLst>
              <a:ext uri="{FF2B5EF4-FFF2-40B4-BE49-F238E27FC236}">
                <a16:creationId xmlns:a16="http://schemas.microsoft.com/office/drawing/2014/main" id="{26CF1C29-B1C5-47F5-B419-9367D406A56B}"/>
              </a:ext>
            </a:extLst>
          </p:cNvPr>
          <p:cNvSpPr txBox="1"/>
          <p:nvPr/>
        </p:nvSpPr>
        <p:spPr bwMode="auto">
          <a:xfrm>
            <a:off x="2186086" y="5175404"/>
            <a:ext cx="64807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dirty="0">
                <a:latin typeface="Myriad Pro" panose="020B0503030403020204" pitchFamily="34" charset="0"/>
                <a:ea typeface="Myriad Pro Semibold" charset="0"/>
                <a:cs typeface="Myriad Pro Semibold" charset="0"/>
              </a:rPr>
              <a:t>90</a:t>
            </a:r>
          </a:p>
        </p:txBody>
      </p:sp>
      <p:sp>
        <p:nvSpPr>
          <p:cNvPr id="13" name="TextBox 12">
            <a:extLst>
              <a:ext uri="{FF2B5EF4-FFF2-40B4-BE49-F238E27FC236}">
                <a16:creationId xmlns:a16="http://schemas.microsoft.com/office/drawing/2014/main" id="{89022895-9402-4D58-BAD8-8C8C4CF1E9A3}"/>
              </a:ext>
            </a:extLst>
          </p:cNvPr>
          <p:cNvSpPr txBox="1"/>
          <p:nvPr/>
        </p:nvSpPr>
        <p:spPr bwMode="auto">
          <a:xfrm>
            <a:off x="2186086" y="5578697"/>
            <a:ext cx="64807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dirty="0">
                <a:latin typeface="Myriad Pro" panose="020B0503030403020204" pitchFamily="34" charset="0"/>
                <a:ea typeface="Myriad Pro Semibold" charset="0"/>
                <a:cs typeface="Myriad Pro Semibold" charset="0"/>
              </a:rPr>
              <a:t>100</a:t>
            </a:r>
          </a:p>
        </p:txBody>
      </p:sp>
      <p:sp>
        <p:nvSpPr>
          <p:cNvPr id="14" name="TextBox 13">
            <a:extLst>
              <a:ext uri="{FF2B5EF4-FFF2-40B4-BE49-F238E27FC236}">
                <a16:creationId xmlns:a16="http://schemas.microsoft.com/office/drawing/2014/main" id="{4F956583-F43E-435B-B851-E7AC673FFD71}"/>
              </a:ext>
            </a:extLst>
          </p:cNvPr>
          <p:cNvSpPr txBox="1"/>
          <p:nvPr/>
        </p:nvSpPr>
        <p:spPr bwMode="auto">
          <a:xfrm>
            <a:off x="3345834" y="1949068"/>
            <a:ext cx="102516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dirty="0">
                <a:latin typeface="Myriad Pro" panose="020B0503030403020204" pitchFamily="34" charset="0"/>
                <a:ea typeface="Myriad Pro Semibold" charset="0"/>
                <a:cs typeface="Myriad Pro Semibold" charset="0"/>
              </a:rPr>
              <a:t>1 ten</a:t>
            </a:r>
          </a:p>
        </p:txBody>
      </p:sp>
      <p:sp>
        <p:nvSpPr>
          <p:cNvPr id="15" name="TextBox 14">
            <a:extLst>
              <a:ext uri="{FF2B5EF4-FFF2-40B4-BE49-F238E27FC236}">
                <a16:creationId xmlns:a16="http://schemas.microsoft.com/office/drawing/2014/main" id="{1395FB07-B6F5-45B3-AD9A-6A7743F3E28A}"/>
              </a:ext>
            </a:extLst>
          </p:cNvPr>
          <p:cNvSpPr txBox="1"/>
          <p:nvPr/>
        </p:nvSpPr>
        <p:spPr bwMode="auto">
          <a:xfrm>
            <a:off x="3345834" y="2352360"/>
            <a:ext cx="102516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dirty="0">
                <a:latin typeface="Myriad Pro" panose="020B0503030403020204" pitchFamily="34" charset="0"/>
                <a:ea typeface="Myriad Pro Semibold" charset="0"/>
                <a:cs typeface="Myriad Pro Semibold" charset="0"/>
              </a:rPr>
              <a:t>2 tens</a:t>
            </a:r>
          </a:p>
        </p:txBody>
      </p:sp>
      <p:sp>
        <p:nvSpPr>
          <p:cNvPr id="16" name="TextBox 15">
            <a:extLst>
              <a:ext uri="{FF2B5EF4-FFF2-40B4-BE49-F238E27FC236}">
                <a16:creationId xmlns:a16="http://schemas.microsoft.com/office/drawing/2014/main" id="{B35817E5-CDEB-4024-8C7A-16C37570321F}"/>
              </a:ext>
            </a:extLst>
          </p:cNvPr>
          <p:cNvSpPr txBox="1"/>
          <p:nvPr/>
        </p:nvSpPr>
        <p:spPr bwMode="auto">
          <a:xfrm>
            <a:off x="3345834" y="2755652"/>
            <a:ext cx="102516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dirty="0">
                <a:latin typeface="Myriad Pro" panose="020B0503030403020204" pitchFamily="34" charset="0"/>
                <a:ea typeface="Myriad Pro Semibold" charset="0"/>
                <a:cs typeface="Myriad Pro Semibold" charset="0"/>
              </a:rPr>
              <a:t>3 tens</a:t>
            </a:r>
          </a:p>
        </p:txBody>
      </p:sp>
      <p:sp>
        <p:nvSpPr>
          <p:cNvPr id="17" name="TextBox 16">
            <a:extLst>
              <a:ext uri="{FF2B5EF4-FFF2-40B4-BE49-F238E27FC236}">
                <a16:creationId xmlns:a16="http://schemas.microsoft.com/office/drawing/2014/main" id="{D48CBF38-FE42-4397-B3D8-14842AF6007E}"/>
              </a:ext>
            </a:extLst>
          </p:cNvPr>
          <p:cNvSpPr txBox="1"/>
          <p:nvPr/>
        </p:nvSpPr>
        <p:spPr bwMode="auto">
          <a:xfrm>
            <a:off x="3345834" y="3158944"/>
            <a:ext cx="102516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dirty="0">
                <a:latin typeface="Myriad Pro" panose="020B0503030403020204" pitchFamily="34" charset="0"/>
                <a:ea typeface="Myriad Pro Semibold" charset="0"/>
                <a:cs typeface="Myriad Pro Semibold" charset="0"/>
              </a:rPr>
              <a:t>4 tens</a:t>
            </a:r>
          </a:p>
        </p:txBody>
      </p:sp>
      <p:sp>
        <p:nvSpPr>
          <p:cNvPr id="18" name="TextBox 17">
            <a:extLst>
              <a:ext uri="{FF2B5EF4-FFF2-40B4-BE49-F238E27FC236}">
                <a16:creationId xmlns:a16="http://schemas.microsoft.com/office/drawing/2014/main" id="{B2237988-3190-472E-87E9-F4B9657197AE}"/>
              </a:ext>
            </a:extLst>
          </p:cNvPr>
          <p:cNvSpPr txBox="1"/>
          <p:nvPr/>
        </p:nvSpPr>
        <p:spPr bwMode="auto">
          <a:xfrm>
            <a:off x="3345834" y="3562236"/>
            <a:ext cx="102516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dirty="0">
                <a:latin typeface="Myriad Pro" panose="020B0503030403020204" pitchFamily="34" charset="0"/>
                <a:ea typeface="Myriad Pro Semibold" charset="0"/>
                <a:cs typeface="Myriad Pro Semibold" charset="0"/>
              </a:rPr>
              <a:t>5 tens</a:t>
            </a:r>
          </a:p>
        </p:txBody>
      </p:sp>
      <p:sp>
        <p:nvSpPr>
          <p:cNvPr id="19" name="TextBox 18">
            <a:extLst>
              <a:ext uri="{FF2B5EF4-FFF2-40B4-BE49-F238E27FC236}">
                <a16:creationId xmlns:a16="http://schemas.microsoft.com/office/drawing/2014/main" id="{94786204-B18E-4F00-9144-1E940FC08E62}"/>
              </a:ext>
            </a:extLst>
          </p:cNvPr>
          <p:cNvSpPr txBox="1"/>
          <p:nvPr/>
        </p:nvSpPr>
        <p:spPr bwMode="auto">
          <a:xfrm>
            <a:off x="3345834" y="3965528"/>
            <a:ext cx="102516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dirty="0">
                <a:latin typeface="Myriad Pro" panose="020B0503030403020204" pitchFamily="34" charset="0"/>
                <a:ea typeface="Myriad Pro Semibold" charset="0"/>
                <a:cs typeface="Myriad Pro Semibold" charset="0"/>
              </a:rPr>
              <a:t>6 tens</a:t>
            </a:r>
          </a:p>
        </p:txBody>
      </p:sp>
      <p:sp>
        <p:nvSpPr>
          <p:cNvPr id="20" name="TextBox 19">
            <a:extLst>
              <a:ext uri="{FF2B5EF4-FFF2-40B4-BE49-F238E27FC236}">
                <a16:creationId xmlns:a16="http://schemas.microsoft.com/office/drawing/2014/main" id="{CCD40B94-E7E2-45FA-A699-30570E21C388}"/>
              </a:ext>
            </a:extLst>
          </p:cNvPr>
          <p:cNvSpPr txBox="1"/>
          <p:nvPr/>
        </p:nvSpPr>
        <p:spPr bwMode="auto">
          <a:xfrm>
            <a:off x="3345834" y="4368820"/>
            <a:ext cx="102516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dirty="0">
                <a:latin typeface="Myriad Pro" panose="020B0503030403020204" pitchFamily="34" charset="0"/>
                <a:ea typeface="Myriad Pro Semibold" charset="0"/>
                <a:cs typeface="Myriad Pro Semibold" charset="0"/>
              </a:rPr>
              <a:t>7 tens</a:t>
            </a:r>
          </a:p>
        </p:txBody>
      </p:sp>
      <p:sp>
        <p:nvSpPr>
          <p:cNvPr id="21" name="TextBox 20">
            <a:extLst>
              <a:ext uri="{FF2B5EF4-FFF2-40B4-BE49-F238E27FC236}">
                <a16:creationId xmlns:a16="http://schemas.microsoft.com/office/drawing/2014/main" id="{7B315D8E-4BCD-482C-8ABC-235E41EA29FB}"/>
              </a:ext>
            </a:extLst>
          </p:cNvPr>
          <p:cNvSpPr txBox="1"/>
          <p:nvPr/>
        </p:nvSpPr>
        <p:spPr bwMode="auto">
          <a:xfrm>
            <a:off x="3345834" y="4772112"/>
            <a:ext cx="102516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dirty="0">
                <a:latin typeface="Myriad Pro" panose="020B0503030403020204" pitchFamily="34" charset="0"/>
                <a:ea typeface="Myriad Pro Semibold" charset="0"/>
                <a:cs typeface="Myriad Pro Semibold" charset="0"/>
              </a:rPr>
              <a:t>8 tens</a:t>
            </a:r>
          </a:p>
        </p:txBody>
      </p:sp>
      <p:sp>
        <p:nvSpPr>
          <p:cNvPr id="22" name="TextBox 21">
            <a:extLst>
              <a:ext uri="{FF2B5EF4-FFF2-40B4-BE49-F238E27FC236}">
                <a16:creationId xmlns:a16="http://schemas.microsoft.com/office/drawing/2014/main" id="{16EC85D3-B8E8-49E6-B362-D67E5BB66851}"/>
              </a:ext>
            </a:extLst>
          </p:cNvPr>
          <p:cNvSpPr txBox="1"/>
          <p:nvPr/>
        </p:nvSpPr>
        <p:spPr bwMode="auto">
          <a:xfrm>
            <a:off x="3345834" y="5175404"/>
            <a:ext cx="102516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dirty="0">
                <a:latin typeface="Myriad Pro" panose="020B0503030403020204" pitchFamily="34" charset="0"/>
                <a:ea typeface="Myriad Pro Semibold" charset="0"/>
                <a:cs typeface="Myriad Pro Semibold" charset="0"/>
              </a:rPr>
              <a:t>9 tens</a:t>
            </a:r>
          </a:p>
        </p:txBody>
      </p:sp>
      <p:sp>
        <p:nvSpPr>
          <p:cNvPr id="23" name="TextBox 22">
            <a:extLst>
              <a:ext uri="{FF2B5EF4-FFF2-40B4-BE49-F238E27FC236}">
                <a16:creationId xmlns:a16="http://schemas.microsoft.com/office/drawing/2014/main" id="{072D3418-8D0B-4CFF-AB7C-54E8ABC847BD}"/>
              </a:ext>
            </a:extLst>
          </p:cNvPr>
          <p:cNvSpPr txBox="1"/>
          <p:nvPr/>
        </p:nvSpPr>
        <p:spPr bwMode="auto">
          <a:xfrm>
            <a:off x="3345834" y="5578697"/>
            <a:ext cx="102516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dirty="0">
                <a:latin typeface="Myriad Pro" panose="020B0503030403020204" pitchFamily="34" charset="0"/>
                <a:ea typeface="Myriad Pro Semibold" charset="0"/>
                <a:cs typeface="Myriad Pro Semibold" charset="0"/>
              </a:rPr>
              <a:t>10 tens</a:t>
            </a:r>
          </a:p>
        </p:txBody>
      </p:sp>
      <p:sp>
        <p:nvSpPr>
          <p:cNvPr id="24" name="Rectangle 23">
            <a:extLst>
              <a:ext uri="{FF2B5EF4-FFF2-40B4-BE49-F238E27FC236}">
                <a16:creationId xmlns:a16="http://schemas.microsoft.com/office/drawing/2014/main" id="{5EF352BB-8E6D-4148-88B0-7B9E7AEBD3F4}"/>
              </a:ext>
            </a:extLst>
          </p:cNvPr>
          <p:cNvSpPr/>
          <p:nvPr/>
        </p:nvSpPr>
        <p:spPr bwMode="auto">
          <a:xfrm>
            <a:off x="4880829" y="2626518"/>
            <a:ext cx="5400000"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sp>
        <p:nvSpPr>
          <p:cNvPr id="25" name="Rectangle 24">
            <a:extLst>
              <a:ext uri="{FF2B5EF4-FFF2-40B4-BE49-F238E27FC236}">
                <a16:creationId xmlns:a16="http://schemas.microsoft.com/office/drawing/2014/main" id="{C6BF0363-D351-4A14-B186-EEF9F9E2C34E}"/>
              </a:ext>
            </a:extLst>
          </p:cNvPr>
          <p:cNvSpPr/>
          <p:nvPr/>
        </p:nvSpPr>
        <p:spPr bwMode="auto">
          <a:xfrm>
            <a:off x="4880829" y="3429000"/>
            <a:ext cx="540000"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7" name="TextBox 26">
            <a:extLst>
              <a:ext uri="{FF2B5EF4-FFF2-40B4-BE49-F238E27FC236}">
                <a16:creationId xmlns:a16="http://schemas.microsoft.com/office/drawing/2014/main" id="{B1FDB039-0CF1-48AB-B603-E60D0EFCBAF2}"/>
              </a:ext>
            </a:extLst>
          </p:cNvPr>
          <p:cNvSpPr txBox="1"/>
          <p:nvPr/>
        </p:nvSpPr>
        <p:spPr bwMode="auto">
          <a:xfrm>
            <a:off x="7186825" y="2843093"/>
            <a:ext cx="78800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dirty="0">
                <a:latin typeface="Myriad Pro Semibold" charset="0"/>
                <a:ea typeface="Myriad Pro Semibold" charset="0"/>
                <a:cs typeface="Myriad Pro Semibold" charset="0"/>
              </a:rPr>
              <a:t>100</a:t>
            </a:r>
          </a:p>
        </p:txBody>
      </p:sp>
      <p:sp>
        <p:nvSpPr>
          <p:cNvPr id="29" name="TextBox 28">
            <a:extLst>
              <a:ext uri="{FF2B5EF4-FFF2-40B4-BE49-F238E27FC236}">
                <a16:creationId xmlns:a16="http://schemas.microsoft.com/office/drawing/2014/main" id="{35D083FD-D4A2-4A6B-9743-1A32F13B08F8}"/>
              </a:ext>
            </a:extLst>
          </p:cNvPr>
          <p:cNvSpPr txBox="1"/>
          <p:nvPr/>
        </p:nvSpPr>
        <p:spPr bwMode="auto">
          <a:xfrm>
            <a:off x="4933461" y="3645575"/>
            <a:ext cx="4347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dirty="0">
                <a:latin typeface="Myriad Pro Semibold" charset="0"/>
                <a:ea typeface="Myriad Pro Semibold" charset="0"/>
                <a:cs typeface="Myriad Pro Semibold" charset="0"/>
              </a:rPr>
              <a:t>10</a:t>
            </a:r>
          </a:p>
        </p:txBody>
      </p:sp>
      <p:sp>
        <p:nvSpPr>
          <p:cNvPr id="31" name="Rectangle 30">
            <a:extLst>
              <a:ext uri="{FF2B5EF4-FFF2-40B4-BE49-F238E27FC236}">
                <a16:creationId xmlns:a16="http://schemas.microsoft.com/office/drawing/2014/main" id="{3C76CBDB-39B9-422A-B197-7F9BB3487FE1}"/>
              </a:ext>
            </a:extLst>
          </p:cNvPr>
          <p:cNvSpPr/>
          <p:nvPr/>
        </p:nvSpPr>
        <p:spPr bwMode="auto">
          <a:xfrm>
            <a:off x="5420829" y="3429000"/>
            <a:ext cx="540000"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32" name="Rectangle 31">
            <a:extLst>
              <a:ext uri="{FF2B5EF4-FFF2-40B4-BE49-F238E27FC236}">
                <a16:creationId xmlns:a16="http://schemas.microsoft.com/office/drawing/2014/main" id="{A89C8EB1-C551-4F0D-B809-FAA8515A14A7}"/>
              </a:ext>
            </a:extLst>
          </p:cNvPr>
          <p:cNvSpPr/>
          <p:nvPr/>
        </p:nvSpPr>
        <p:spPr bwMode="auto">
          <a:xfrm>
            <a:off x="5960829" y="3429000"/>
            <a:ext cx="540000"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33" name="Rectangle 32">
            <a:extLst>
              <a:ext uri="{FF2B5EF4-FFF2-40B4-BE49-F238E27FC236}">
                <a16:creationId xmlns:a16="http://schemas.microsoft.com/office/drawing/2014/main" id="{78B7CC65-BDFB-4DAF-9A01-979B65FC0817}"/>
              </a:ext>
            </a:extLst>
          </p:cNvPr>
          <p:cNvSpPr/>
          <p:nvPr/>
        </p:nvSpPr>
        <p:spPr bwMode="auto">
          <a:xfrm>
            <a:off x="6500829" y="3429000"/>
            <a:ext cx="540000"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34" name="Rectangle 33">
            <a:extLst>
              <a:ext uri="{FF2B5EF4-FFF2-40B4-BE49-F238E27FC236}">
                <a16:creationId xmlns:a16="http://schemas.microsoft.com/office/drawing/2014/main" id="{BB279135-339B-432B-A673-70E467788E33}"/>
              </a:ext>
            </a:extLst>
          </p:cNvPr>
          <p:cNvSpPr/>
          <p:nvPr/>
        </p:nvSpPr>
        <p:spPr bwMode="auto">
          <a:xfrm>
            <a:off x="7040829" y="3429000"/>
            <a:ext cx="540000"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35" name="Rectangle 34">
            <a:extLst>
              <a:ext uri="{FF2B5EF4-FFF2-40B4-BE49-F238E27FC236}">
                <a16:creationId xmlns:a16="http://schemas.microsoft.com/office/drawing/2014/main" id="{8640C159-F330-40B1-9595-200E9BE0F127}"/>
              </a:ext>
            </a:extLst>
          </p:cNvPr>
          <p:cNvSpPr/>
          <p:nvPr/>
        </p:nvSpPr>
        <p:spPr bwMode="auto">
          <a:xfrm>
            <a:off x="7580829" y="3429000"/>
            <a:ext cx="540000"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36" name="Rectangle 35">
            <a:extLst>
              <a:ext uri="{FF2B5EF4-FFF2-40B4-BE49-F238E27FC236}">
                <a16:creationId xmlns:a16="http://schemas.microsoft.com/office/drawing/2014/main" id="{CAA2B16D-52C2-47C5-BADB-FD652CD3ACAB}"/>
              </a:ext>
            </a:extLst>
          </p:cNvPr>
          <p:cNvSpPr/>
          <p:nvPr/>
        </p:nvSpPr>
        <p:spPr bwMode="auto">
          <a:xfrm>
            <a:off x="8120829" y="3429000"/>
            <a:ext cx="540000"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37" name="Rectangle 36">
            <a:extLst>
              <a:ext uri="{FF2B5EF4-FFF2-40B4-BE49-F238E27FC236}">
                <a16:creationId xmlns:a16="http://schemas.microsoft.com/office/drawing/2014/main" id="{75938EAC-B69E-4191-8CAD-CFF627055B0B}"/>
              </a:ext>
            </a:extLst>
          </p:cNvPr>
          <p:cNvSpPr/>
          <p:nvPr/>
        </p:nvSpPr>
        <p:spPr bwMode="auto">
          <a:xfrm>
            <a:off x="8660829" y="3429000"/>
            <a:ext cx="540000"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38" name="Rectangle 37">
            <a:extLst>
              <a:ext uri="{FF2B5EF4-FFF2-40B4-BE49-F238E27FC236}">
                <a16:creationId xmlns:a16="http://schemas.microsoft.com/office/drawing/2014/main" id="{BBEF5A04-3639-4E99-A64A-927277C5636E}"/>
              </a:ext>
            </a:extLst>
          </p:cNvPr>
          <p:cNvSpPr/>
          <p:nvPr/>
        </p:nvSpPr>
        <p:spPr bwMode="auto">
          <a:xfrm>
            <a:off x="9200829" y="3429000"/>
            <a:ext cx="540000"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39" name="Rectangle 38">
            <a:extLst>
              <a:ext uri="{FF2B5EF4-FFF2-40B4-BE49-F238E27FC236}">
                <a16:creationId xmlns:a16="http://schemas.microsoft.com/office/drawing/2014/main" id="{A813FB07-604D-48E5-955A-25B763194D75}"/>
              </a:ext>
            </a:extLst>
          </p:cNvPr>
          <p:cNvSpPr/>
          <p:nvPr/>
        </p:nvSpPr>
        <p:spPr bwMode="auto">
          <a:xfrm>
            <a:off x="9740829" y="3429000"/>
            <a:ext cx="540000"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40" name="TextBox 39">
            <a:extLst>
              <a:ext uri="{FF2B5EF4-FFF2-40B4-BE49-F238E27FC236}">
                <a16:creationId xmlns:a16="http://schemas.microsoft.com/office/drawing/2014/main" id="{73B94EC9-FF09-4384-8014-3904ED320109}"/>
              </a:ext>
            </a:extLst>
          </p:cNvPr>
          <p:cNvSpPr txBox="1"/>
          <p:nvPr/>
        </p:nvSpPr>
        <p:spPr bwMode="auto">
          <a:xfrm>
            <a:off x="5473461" y="3645575"/>
            <a:ext cx="4347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dirty="0">
                <a:latin typeface="Myriad Pro Semibold" charset="0"/>
                <a:ea typeface="Myriad Pro Semibold" charset="0"/>
                <a:cs typeface="Myriad Pro Semibold" charset="0"/>
              </a:rPr>
              <a:t>10</a:t>
            </a:r>
          </a:p>
        </p:txBody>
      </p:sp>
      <p:sp>
        <p:nvSpPr>
          <p:cNvPr id="41" name="TextBox 40">
            <a:extLst>
              <a:ext uri="{FF2B5EF4-FFF2-40B4-BE49-F238E27FC236}">
                <a16:creationId xmlns:a16="http://schemas.microsoft.com/office/drawing/2014/main" id="{E28F3E48-C2AF-475C-BA4A-FF7BA62DAA9A}"/>
              </a:ext>
            </a:extLst>
          </p:cNvPr>
          <p:cNvSpPr txBox="1"/>
          <p:nvPr/>
        </p:nvSpPr>
        <p:spPr bwMode="auto">
          <a:xfrm>
            <a:off x="6013461" y="3645575"/>
            <a:ext cx="4347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dirty="0">
                <a:latin typeface="Myriad Pro Semibold" charset="0"/>
                <a:ea typeface="Myriad Pro Semibold" charset="0"/>
                <a:cs typeface="Myriad Pro Semibold" charset="0"/>
              </a:rPr>
              <a:t>10</a:t>
            </a:r>
          </a:p>
        </p:txBody>
      </p:sp>
      <p:sp>
        <p:nvSpPr>
          <p:cNvPr id="42" name="TextBox 41">
            <a:extLst>
              <a:ext uri="{FF2B5EF4-FFF2-40B4-BE49-F238E27FC236}">
                <a16:creationId xmlns:a16="http://schemas.microsoft.com/office/drawing/2014/main" id="{05AEF734-6E00-4609-8FEC-DDC3E2C8D569}"/>
              </a:ext>
            </a:extLst>
          </p:cNvPr>
          <p:cNvSpPr txBox="1"/>
          <p:nvPr/>
        </p:nvSpPr>
        <p:spPr bwMode="auto">
          <a:xfrm>
            <a:off x="6553461" y="3645575"/>
            <a:ext cx="4347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dirty="0">
                <a:latin typeface="Myriad Pro Semibold" charset="0"/>
                <a:ea typeface="Myriad Pro Semibold" charset="0"/>
                <a:cs typeface="Myriad Pro Semibold" charset="0"/>
              </a:rPr>
              <a:t>10</a:t>
            </a:r>
          </a:p>
        </p:txBody>
      </p:sp>
      <p:sp>
        <p:nvSpPr>
          <p:cNvPr id="43" name="TextBox 42">
            <a:extLst>
              <a:ext uri="{FF2B5EF4-FFF2-40B4-BE49-F238E27FC236}">
                <a16:creationId xmlns:a16="http://schemas.microsoft.com/office/drawing/2014/main" id="{DC202641-94CD-4F38-A83D-404405A26A87}"/>
              </a:ext>
            </a:extLst>
          </p:cNvPr>
          <p:cNvSpPr txBox="1"/>
          <p:nvPr/>
        </p:nvSpPr>
        <p:spPr bwMode="auto">
          <a:xfrm>
            <a:off x="7093461" y="3645575"/>
            <a:ext cx="4347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dirty="0">
                <a:latin typeface="Myriad Pro Semibold" charset="0"/>
                <a:ea typeface="Myriad Pro Semibold" charset="0"/>
                <a:cs typeface="Myriad Pro Semibold" charset="0"/>
              </a:rPr>
              <a:t>10</a:t>
            </a:r>
          </a:p>
        </p:txBody>
      </p:sp>
      <p:sp>
        <p:nvSpPr>
          <p:cNvPr id="44" name="TextBox 43">
            <a:extLst>
              <a:ext uri="{FF2B5EF4-FFF2-40B4-BE49-F238E27FC236}">
                <a16:creationId xmlns:a16="http://schemas.microsoft.com/office/drawing/2014/main" id="{DE8E60FC-E8C7-4C31-9AAC-4302A5A97C59}"/>
              </a:ext>
            </a:extLst>
          </p:cNvPr>
          <p:cNvSpPr txBox="1"/>
          <p:nvPr/>
        </p:nvSpPr>
        <p:spPr bwMode="auto">
          <a:xfrm>
            <a:off x="7633461" y="3645575"/>
            <a:ext cx="4347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dirty="0">
                <a:latin typeface="Myriad Pro Semibold" charset="0"/>
                <a:ea typeface="Myriad Pro Semibold" charset="0"/>
                <a:cs typeface="Myriad Pro Semibold" charset="0"/>
              </a:rPr>
              <a:t>10</a:t>
            </a:r>
          </a:p>
        </p:txBody>
      </p:sp>
      <p:sp>
        <p:nvSpPr>
          <p:cNvPr id="45" name="TextBox 44">
            <a:extLst>
              <a:ext uri="{FF2B5EF4-FFF2-40B4-BE49-F238E27FC236}">
                <a16:creationId xmlns:a16="http://schemas.microsoft.com/office/drawing/2014/main" id="{D9E7C188-2084-4167-903C-FDF6303005B2}"/>
              </a:ext>
            </a:extLst>
          </p:cNvPr>
          <p:cNvSpPr txBox="1"/>
          <p:nvPr/>
        </p:nvSpPr>
        <p:spPr bwMode="auto">
          <a:xfrm>
            <a:off x="8173461" y="3645575"/>
            <a:ext cx="4347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dirty="0">
                <a:latin typeface="Myriad Pro Semibold" charset="0"/>
                <a:ea typeface="Myriad Pro Semibold" charset="0"/>
                <a:cs typeface="Myriad Pro Semibold" charset="0"/>
              </a:rPr>
              <a:t>10</a:t>
            </a:r>
          </a:p>
        </p:txBody>
      </p:sp>
      <p:sp>
        <p:nvSpPr>
          <p:cNvPr id="46" name="TextBox 45">
            <a:extLst>
              <a:ext uri="{FF2B5EF4-FFF2-40B4-BE49-F238E27FC236}">
                <a16:creationId xmlns:a16="http://schemas.microsoft.com/office/drawing/2014/main" id="{3EB56F28-29DA-4373-8B6D-E21FCD7399D3}"/>
              </a:ext>
            </a:extLst>
          </p:cNvPr>
          <p:cNvSpPr txBox="1"/>
          <p:nvPr/>
        </p:nvSpPr>
        <p:spPr bwMode="auto">
          <a:xfrm>
            <a:off x="8713461" y="3645575"/>
            <a:ext cx="4347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dirty="0">
                <a:latin typeface="Myriad Pro Semibold" charset="0"/>
                <a:ea typeface="Myriad Pro Semibold" charset="0"/>
                <a:cs typeface="Myriad Pro Semibold" charset="0"/>
              </a:rPr>
              <a:t>10</a:t>
            </a:r>
          </a:p>
        </p:txBody>
      </p:sp>
      <p:sp>
        <p:nvSpPr>
          <p:cNvPr id="47" name="TextBox 46">
            <a:extLst>
              <a:ext uri="{FF2B5EF4-FFF2-40B4-BE49-F238E27FC236}">
                <a16:creationId xmlns:a16="http://schemas.microsoft.com/office/drawing/2014/main" id="{7ACEDFAD-CF51-4534-8EF4-9D266C283505}"/>
              </a:ext>
            </a:extLst>
          </p:cNvPr>
          <p:cNvSpPr txBox="1"/>
          <p:nvPr/>
        </p:nvSpPr>
        <p:spPr bwMode="auto">
          <a:xfrm>
            <a:off x="9253461" y="3645575"/>
            <a:ext cx="4347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dirty="0">
                <a:latin typeface="Myriad Pro Semibold" charset="0"/>
                <a:ea typeface="Myriad Pro Semibold" charset="0"/>
                <a:cs typeface="Myriad Pro Semibold" charset="0"/>
              </a:rPr>
              <a:t>10</a:t>
            </a:r>
          </a:p>
        </p:txBody>
      </p:sp>
      <p:sp>
        <p:nvSpPr>
          <p:cNvPr id="48" name="TextBox 47">
            <a:extLst>
              <a:ext uri="{FF2B5EF4-FFF2-40B4-BE49-F238E27FC236}">
                <a16:creationId xmlns:a16="http://schemas.microsoft.com/office/drawing/2014/main" id="{2CF3B7FF-D74F-494F-AFBF-A40A0878660C}"/>
              </a:ext>
            </a:extLst>
          </p:cNvPr>
          <p:cNvSpPr txBox="1"/>
          <p:nvPr/>
        </p:nvSpPr>
        <p:spPr bwMode="auto">
          <a:xfrm>
            <a:off x="9793461" y="3645575"/>
            <a:ext cx="4347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dirty="0">
                <a:latin typeface="Myriad Pro Semibold" charset="0"/>
                <a:ea typeface="Myriad Pro Semibold" charset="0"/>
                <a:cs typeface="Myriad Pro Semibold" charset="0"/>
              </a:rPr>
              <a:t>10</a:t>
            </a:r>
          </a:p>
        </p:txBody>
      </p:sp>
      <p:sp>
        <p:nvSpPr>
          <p:cNvPr id="60" name="TextBox 59">
            <a:extLst>
              <a:ext uri="{FF2B5EF4-FFF2-40B4-BE49-F238E27FC236}">
                <a16:creationId xmlns:a16="http://schemas.microsoft.com/office/drawing/2014/main" id="{C3979808-CEF1-44C4-AB13-6EAC2D7A2080}"/>
              </a:ext>
            </a:extLst>
          </p:cNvPr>
          <p:cNvSpPr txBox="1"/>
          <p:nvPr/>
        </p:nvSpPr>
        <p:spPr bwMode="auto">
          <a:xfrm>
            <a:off x="4637910" y="4772112"/>
            <a:ext cx="59628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dirty="0">
                <a:latin typeface="Myriad Pro Semibold" charset="0"/>
                <a:ea typeface="Myriad Pro Semibold" charset="0"/>
                <a:cs typeface="Myriad Pro Semibold" charset="0"/>
              </a:rPr>
              <a:t>100 = 10 + 10 + 10 + 10 + 10 + 10 + 10 + 10 + 10 + 10 </a:t>
            </a:r>
          </a:p>
        </p:txBody>
      </p:sp>
      <p:sp>
        <p:nvSpPr>
          <p:cNvPr id="61" name="TextBox 60">
            <a:extLst>
              <a:ext uri="{FF2B5EF4-FFF2-40B4-BE49-F238E27FC236}">
                <a16:creationId xmlns:a16="http://schemas.microsoft.com/office/drawing/2014/main" id="{9D55A7D4-AD74-4F5D-B2EF-1F6ECBCCEBD4}"/>
              </a:ext>
            </a:extLst>
          </p:cNvPr>
          <p:cNvSpPr txBox="1"/>
          <p:nvPr/>
        </p:nvSpPr>
        <p:spPr bwMode="auto">
          <a:xfrm>
            <a:off x="4637910" y="5175404"/>
            <a:ext cx="173423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dirty="0">
                <a:latin typeface="Myriad Pro Semibold" charset="0"/>
                <a:ea typeface="Myriad Pro Semibold" charset="0"/>
                <a:cs typeface="Myriad Pro Semibold" charset="0"/>
              </a:rPr>
              <a:t>100 = 10 × 10</a:t>
            </a:r>
          </a:p>
        </p:txBody>
      </p:sp>
      <p:sp>
        <p:nvSpPr>
          <p:cNvPr id="62" name="TextBox 61">
            <a:extLst>
              <a:ext uri="{FF2B5EF4-FFF2-40B4-BE49-F238E27FC236}">
                <a16:creationId xmlns:a16="http://schemas.microsoft.com/office/drawing/2014/main" id="{E80D1C62-3D78-4572-8473-FB236847E796}"/>
              </a:ext>
            </a:extLst>
          </p:cNvPr>
          <p:cNvSpPr txBox="1"/>
          <p:nvPr/>
        </p:nvSpPr>
        <p:spPr bwMode="auto">
          <a:xfrm>
            <a:off x="4637910" y="5578697"/>
            <a:ext cx="173423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dirty="0">
                <a:latin typeface="Myriad Pro Semibold" charset="0"/>
                <a:ea typeface="Myriad Pro Semibold" charset="0"/>
                <a:cs typeface="Myriad Pro Semibold" charset="0"/>
              </a:rPr>
              <a:t>100 ÷ 10 = 10</a:t>
            </a:r>
          </a:p>
        </p:txBody>
      </p:sp>
    </p:spTree>
    <p:extLst>
      <p:ext uri="{BB962C8B-B14F-4D97-AF65-F5344CB8AC3E}">
        <p14:creationId xmlns:p14="http://schemas.microsoft.com/office/powerpoint/2010/main" val="16366760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par>
                          <p:cTn id="13" fill="hold">
                            <p:stCondLst>
                              <p:cond delay="500"/>
                            </p:stCondLst>
                            <p:childTnLst>
                              <p:par>
                                <p:cTn id="14" presetID="10" presetClass="entr" presetSubtype="0" fill="hold" grpId="0" nodeType="afterEffect">
                                  <p:stCondLst>
                                    <p:cond delay="250"/>
                                  </p:stCondLst>
                                  <p:childTnLst>
                                    <p:set>
                                      <p:cBhvr>
                                        <p:cTn id="15" dur="1" fill="hold">
                                          <p:stCondLst>
                                            <p:cond delay="0"/>
                                          </p:stCondLst>
                                        </p:cTn>
                                        <p:tgtEl>
                                          <p:spTgt spid="50"/>
                                        </p:tgtEl>
                                        <p:attrNameLst>
                                          <p:attrName>style.visibility</p:attrName>
                                        </p:attrNameLst>
                                      </p:cBhvr>
                                      <p:to>
                                        <p:strVal val="visible"/>
                                      </p:to>
                                    </p:set>
                                    <p:animEffect transition="in" filter="fade">
                                      <p:cBhvr>
                                        <p:cTn id="16" dur="500"/>
                                        <p:tgtEl>
                                          <p:spTgt spid="50"/>
                                        </p:tgtEl>
                                      </p:cBhvr>
                                    </p:animEffect>
                                  </p:childTnLst>
                                </p:cTn>
                              </p:par>
                            </p:childTnLst>
                          </p:cTn>
                        </p:par>
                        <p:par>
                          <p:cTn id="17" fill="hold">
                            <p:stCondLst>
                              <p:cond delay="1250"/>
                            </p:stCondLst>
                            <p:childTnLst>
                              <p:par>
                                <p:cTn id="18" presetID="10" presetClass="exit" presetSubtype="0" fill="hold" grpId="1" nodeType="afterEffect">
                                  <p:stCondLst>
                                    <p:cond delay="1000"/>
                                  </p:stCondLst>
                                  <p:childTnLst>
                                    <p:animEffect transition="out" filter="fade">
                                      <p:cBhvr>
                                        <p:cTn id="19" dur="500"/>
                                        <p:tgtEl>
                                          <p:spTgt spid="50"/>
                                        </p:tgtEl>
                                      </p:cBhvr>
                                    </p:animEffect>
                                    <p:set>
                                      <p:cBhvr>
                                        <p:cTn id="20" dur="1" fill="hold">
                                          <p:stCondLst>
                                            <p:cond delay="499"/>
                                          </p:stCondLst>
                                        </p:cTn>
                                        <p:tgtEl>
                                          <p:spTgt spid="50"/>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500"/>
                                        <p:tgtEl>
                                          <p:spTgt spid="15"/>
                                        </p:tgtEl>
                                      </p:cBhvr>
                                    </p:animEffect>
                                  </p:childTnLst>
                                </p:cTn>
                              </p:par>
                            </p:childTnLst>
                          </p:cTn>
                        </p:par>
                        <p:par>
                          <p:cTn id="31" fill="hold">
                            <p:stCondLst>
                              <p:cond delay="500"/>
                            </p:stCondLst>
                            <p:childTnLst>
                              <p:par>
                                <p:cTn id="32" presetID="10" presetClass="entr" presetSubtype="0" fill="hold" grpId="0" nodeType="afterEffect">
                                  <p:stCondLst>
                                    <p:cond delay="250"/>
                                  </p:stCondLst>
                                  <p:childTnLst>
                                    <p:set>
                                      <p:cBhvr>
                                        <p:cTn id="33" dur="1" fill="hold">
                                          <p:stCondLst>
                                            <p:cond delay="0"/>
                                          </p:stCondLst>
                                        </p:cTn>
                                        <p:tgtEl>
                                          <p:spTgt spid="51"/>
                                        </p:tgtEl>
                                        <p:attrNameLst>
                                          <p:attrName>style.visibility</p:attrName>
                                        </p:attrNameLst>
                                      </p:cBhvr>
                                      <p:to>
                                        <p:strVal val="visible"/>
                                      </p:to>
                                    </p:set>
                                    <p:animEffect transition="in" filter="fade">
                                      <p:cBhvr>
                                        <p:cTn id="34" dur="500"/>
                                        <p:tgtEl>
                                          <p:spTgt spid="51"/>
                                        </p:tgtEl>
                                      </p:cBhvr>
                                    </p:animEffect>
                                  </p:childTnLst>
                                </p:cTn>
                              </p:par>
                            </p:childTnLst>
                          </p:cTn>
                        </p:par>
                        <p:par>
                          <p:cTn id="35" fill="hold">
                            <p:stCondLst>
                              <p:cond delay="1250"/>
                            </p:stCondLst>
                            <p:childTnLst>
                              <p:par>
                                <p:cTn id="36" presetID="10" presetClass="exit" presetSubtype="0" fill="hold" grpId="1" nodeType="afterEffect">
                                  <p:stCondLst>
                                    <p:cond delay="1000"/>
                                  </p:stCondLst>
                                  <p:childTnLst>
                                    <p:animEffect transition="out" filter="fade">
                                      <p:cBhvr>
                                        <p:cTn id="37" dur="500"/>
                                        <p:tgtEl>
                                          <p:spTgt spid="51"/>
                                        </p:tgtEl>
                                      </p:cBhvr>
                                    </p:animEffect>
                                    <p:set>
                                      <p:cBhvr>
                                        <p:cTn id="38" dur="1" fill="hold">
                                          <p:stCondLst>
                                            <p:cond delay="499"/>
                                          </p:stCondLst>
                                        </p:cTn>
                                        <p:tgtEl>
                                          <p:spTgt spid="51"/>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fade">
                                      <p:cBhvr>
                                        <p:cTn id="43" dur="500"/>
                                        <p:tgtEl>
                                          <p:spTgt spid="6"/>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500"/>
                                        <p:tgtEl>
                                          <p:spTgt spid="16"/>
                                        </p:tgtEl>
                                      </p:cBhvr>
                                    </p:animEffect>
                                  </p:childTnLst>
                                </p:cTn>
                              </p:par>
                            </p:childTnLst>
                          </p:cTn>
                        </p:par>
                        <p:par>
                          <p:cTn id="49" fill="hold">
                            <p:stCondLst>
                              <p:cond delay="500"/>
                            </p:stCondLst>
                            <p:childTnLst>
                              <p:par>
                                <p:cTn id="50" presetID="10" presetClass="entr" presetSubtype="0" fill="hold" grpId="0" nodeType="afterEffect">
                                  <p:stCondLst>
                                    <p:cond delay="250"/>
                                  </p:stCondLst>
                                  <p:childTnLst>
                                    <p:set>
                                      <p:cBhvr>
                                        <p:cTn id="51" dur="1" fill="hold">
                                          <p:stCondLst>
                                            <p:cond delay="0"/>
                                          </p:stCondLst>
                                        </p:cTn>
                                        <p:tgtEl>
                                          <p:spTgt spid="52"/>
                                        </p:tgtEl>
                                        <p:attrNameLst>
                                          <p:attrName>style.visibility</p:attrName>
                                        </p:attrNameLst>
                                      </p:cBhvr>
                                      <p:to>
                                        <p:strVal val="visible"/>
                                      </p:to>
                                    </p:set>
                                    <p:animEffect transition="in" filter="fade">
                                      <p:cBhvr>
                                        <p:cTn id="52" dur="500"/>
                                        <p:tgtEl>
                                          <p:spTgt spid="52"/>
                                        </p:tgtEl>
                                      </p:cBhvr>
                                    </p:animEffect>
                                  </p:childTnLst>
                                </p:cTn>
                              </p:par>
                            </p:childTnLst>
                          </p:cTn>
                        </p:par>
                        <p:par>
                          <p:cTn id="53" fill="hold">
                            <p:stCondLst>
                              <p:cond delay="1250"/>
                            </p:stCondLst>
                            <p:childTnLst>
                              <p:par>
                                <p:cTn id="54" presetID="10" presetClass="exit" presetSubtype="0" fill="hold" grpId="1" nodeType="afterEffect">
                                  <p:stCondLst>
                                    <p:cond delay="1000"/>
                                  </p:stCondLst>
                                  <p:childTnLst>
                                    <p:animEffect transition="out" filter="fade">
                                      <p:cBhvr>
                                        <p:cTn id="55" dur="500"/>
                                        <p:tgtEl>
                                          <p:spTgt spid="52"/>
                                        </p:tgtEl>
                                      </p:cBhvr>
                                    </p:animEffect>
                                    <p:set>
                                      <p:cBhvr>
                                        <p:cTn id="56" dur="1" fill="hold">
                                          <p:stCondLst>
                                            <p:cond delay="499"/>
                                          </p:stCondLst>
                                        </p:cTn>
                                        <p:tgtEl>
                                          <p:spTgt spid="52"/>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7"/>
                                        </p:tgtEl>
                                        <p:attrNameLst>
                                          <p:attrName>style.visibility</p:attrName>
                                        </p:attrNameLst>
                                      </p:cBhvr>
                                      <p:to>
                                        <p:strVal val="visible"/>
                                      </p:to>
                                    </p:set>
                                    <p:animEffect transition="in" filter="fade">
                                      <p:cBhvr>
                                        <p:cTn id="61" dur="500"/>
                                        <p:tgtEl>
                                          <p:spTgt spid="7"/>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17"/>
                                        </p:tgtEl>
                                        <p:attrNameLst>
                                          <p:attrName>style.visibility</p:attrName>
                                        </p:attrNameLst>
                                      </p:cBhvr>
                                      <p:to>
                                        <p:strVal val="visible"/>
                                      </p:to>
                                    </p:set>
                                    <p:animEffect transition="in" filter="fade">
                                      <p:cBhvr>
                                        <p:cTn id="66" dur="500"/>
                                        <p:tgtEl>
                                          <p:spTgt spid="17"/>
                                        </p:tgtEl>
                                      </p:cBhvr>
                                    </p:animEffect>
                                  </p:childTnLst>
                                </p:cTn>
                              </p:par>
                            </p:childTnLst>
                          </p:cTn>
                        </p:par>
                        <p:par>
                          <p:cTn id="67" fill="hold">
                            <p:stCondLst>
                              <p:cond delay="500"/>
                            </p:stCondLst>
                            <p:childTnLst>
                              <p:par>
                                <p:cTn id="68" presetID="10" presetClass="entr" presetSubtype="0" fill="hold" grpId="0" nodeType="afterEffect">
                                  <p:stCondLst>
                                    <p:cond delay="250"/>
                                  </p:stCondLst>
                                  <p:childTnLst>
                                    <p:set>
                                      <p:cBhvr>
                                        <p:cTn id="69" dur="1" fill="hold">
                                          <p:stCondLst>
                                            <p:cond delay="0"/>
                                          </p:stCondLst>
                                        </p:cTn>
                                        <p:tgtEl>
                                          <p:spTgt spid="53"/>
                                        </p:tgtEl>
                                        <p:attrNameLst>
                                          <p:attrName>style.visibility</p:attrName>
                                        </p:attrNameLst>
                                      </p:cBhvr>
                                      <p:to>
                                        <p:strVal val="visible"/>
                                      </p:to>
                                    </p:set>
                                    <p:animEffect transition="in" filter="fade">
                                      <p:cBhvr>
                                        <p:cTn id="70" dur="500"/>
                                        <p:tgtEl>
                                          <p:spTgt spid="53"/>
                                        </p:tgtEl>
                                      </p:cBhvr>
                                    </p:animEffect>
                                  </p:childTnLst>
                                </p:cTn>
                              </p:par>
                            </p:childTnLst>
                          </p:cTn>
                        </p:par>
                        <p:par>
                          <p:cTn id="71" fill="hold">
                            <p:stCondLst>
                              <p:cond delay="1250"/>
                            </p:stCondLst>
                            <p:childTnLst>
                              <p:par>
                                <p:cTn id="72" presetID="10" presetClass="exit" presetSubtype="0" fill="hold" grpId="1" nodeType="afterEffect">
                                  <p:stCondLst>
                                    <p:cond delay="1000"/>
                                  </p:stCondLst>
                                  <p:childTnLst>
                                    <p:animEffect transition="out" filter="fade">
                                      <p:cBhvr>
                                        <p:cTn id="73" dur="500"/>
                                        <p:tgtEl>
                                          <p:spTgt spid="53"/>
                                        </p:tgtEl>
                                      </p:cBhvr>
                                    </p:animEffect>
                                    <p:set>
                                      <p:cBhvr>
                                        <p:cTn id="74" dur="1" fill="hold">
                                          <p:stCondLst>
                                            <p:cond delay="499"/>
                                          </p:stCondLst>
                                        </p:cTn>
                                        <p:tgtEl>
                                          <p:spTgt spid="53"/>
                                        </p:tgtEl>
                                        <p:attrNameLst>
                                          <p:attrName>style.visibility</p:attrName>
                                        </p:attrNameLst>
                                      </p:cBhvr>
                                      <p:to>
                                        <p:strVal val="hidden"/>
                                      </p:to>
                                    </p:se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grpId="0" nodeType="clickEffect">
                                  <p:stCondLst>
                                    <p:cond delay="0"/>
                                  </p:stCondLst>
                                  <p:childTnLst>
                                    <p:set>
                                      <p:cBhvr>
                                        <p:cTn id="78" dur="1" fill="hold">
                                          <p:stCondLst>
                                            <p:cond delay="0"/>
                                          </p:stCondLst>
                                        </p:cTn>
                                        <p:tgtEl>
                                          <p:spTgt spid="8"/>
                                        </p:tgtEl>
                                        <p:attrNameLst>
                                          <p:attrName>style.visibility</p:attrName>
                                        </p:attrNameLst>
                                      </p:cBhvr>
                                      <p:to>
                                        <p:strVal val="visible"/>
                                      </p:to>
                                    </p:set>
                                    <p:animEffect transition="in" filter="fade">
                                      <p:cBhvr>
                                        <p:cTn id="79" dur="500"/>
                                        <p:tgtEl>
                                          <p:spTgt spid="8"/>
                                        </p:tgtEl>
                                      </p:cBhvr>
                                    </p:animEffect>
                                  </p:childTnLst>
                                </p:cTn>
                              </p:par>
                            </p:childTnLst>
                          </p:cTn>
                        </p:par>
                      </p:childTnLst>
                    </p:cTn>
                  </p:par>
                  <p:par>
                    <p:cTn id="80" fill="hold">
                      <p:stCondLst>
                        <p:cond delay="indefinite"/>
                      </p:stCondLst>
                      <p:childTnLst>
                        <p:par>
                          <p:cTn id="81" fill="hold">
                            <p:stCondLst>
                              <p:cond delay="0"/>
                            </p:stCondLst>
                            <p:childTnLst>
                              <p:par>
                                <p:cTn id="82" presetID="10" presetClass="entr" presetSubtype="0" fill="hold" grpId="0" nodeType="clickEffect">
                                  <p:stCondLst>
                                    <p:cond delay="0"/>
                                  </p:stCondLst>
                                  <p:childTnLst>
                                    <p:set>
                                      <p:cBhvr>
                                        <p:cTn id="83" dur="1" fill="hold">
                                          <p:stCondLst>
                                            <p:cond delay="0"/>
                                          </p:stCondLst>
                                        </p:cTn>
                                        <p:tgtEl>
                                          <p:spTgt spid="18"/>
                                        </p:tgtEl>
                                        <p:attrNameLst>
                                          <p:attrName>style.visibility</p:attrName>
                                        </p:attrNameLst>
                                      </p:cBhvr>
                                      <p:to>
                                        <p:strVal val="visible"/>
                                      </p:to>
                                    </p:set>
                                    <p:animEffect transition="in" filter="fade">
                                      <p:cBhvr>
                                        <p:cTn id="84" dur="500"/>
                                        <p:tgtEl>
                                          <p:spTgt spid="18"/>
                                        </p:tgtEl>
                                      </p:cBhvr>
                                    </p:animEffect>
                                  </p:childTnLst>
                                </p:cTn>
                              </p:par>
                            </p:childTnLst>
                          </p:cTn>
                        </p:par>
                        <p:par>
                          <p:cTn id="85" fill="hold">
                            <p:stCondLst>
                              <p:cond delay="500"/>
                            </p:stCondLst>
                            <p:childTnLst>
                              <p:par>
                                <p:cTn id="86" presetID="10" presetClass="entr" presetSubtype="0" fill="hold" grpId="0" nodeType="afterEffect">
                                  <p:stCondLst>
                                    <p:cond delay="250"/>
                                  </p:stCondLst>
                                  <p:childTnLst>
                                    <p:set>
                                      <p:cBhvr>
                                        <p:cTn id="87" dur="1" fill="hold">
                                          <p:stCondLst>
                                            <p:cond delay="0"/>
                                          </p:stCondLst>
                                        </p:cTn>
                                        <p:tgtEl>
                                          <p:spTgt spid="54"/>
                                        </p:tgtEl>
                                        <p:attrNameLst>
                                          <p:attrName>style.visibility</p:attrName>
                                        </p:attrNameLst>
                                      </p:cBhvr>
                                      <p:to>
                                        <p:strVal val="visible"/>
                                      </p:to>
                                    </p:set>
                                    <p:animEffect transition="in" filter="fade">
                                      <p:cBhvr>
                                        <p:cTn id="88" dur="500"/>
                                        <p:tgtEl>
                                          <p:spTgt spid="54"/>
                                        </p:tgtEl>
                                      </p:cBhvr>
                                    </p:animEffect>
                                  </p:childTnLst>
                                </p:cTn>
                              </p:par>
                            </p:childTnLst>
                          </p:cTn>
                        </p:par>
                        <p:par>
                          <p:cTn id="89" fill="hold">
                            <p:stCondLst>
                              <p:cond delay="1250"/>
                            </p:stCondLst>
                            <p:childTnLst>
                              <p:par>
                                <p:cTn id="90" presetID="10" presetClass="exit" presetSubtype="0" fill="hold" grpId="1" nodeType="afterEffect">
                                  <p:stCondLst>
                                    <p:cond delay="1000"/>
                                  </p:stCondLst>
                                  <p:childTnLst>
                                    <p:animEffect transition="out" filter="fade">
                                      <p:cBhvr>
                                        <p:cTn id="91" dur="500"/>
                                        <p:tgtEl>
                                          <p:spTgt spid="54"/>
                                        </p:tgtEl>
                                      </p:cBhvr>
                                    </p:animEffect>
                                    <p:set>
                                      <p:cBhvr>
                                        <p:cTn id="92" dur="1" fill="hold">
                                          <p:stCondLst>
                                            <p:cond delay="499"/>
                                          </p:stCondLst>
                                        </p:cTn>
                                        <p:tgtEl>
                                          <p:spTgt spid="54"/>
                                        </p:tgtEl>
                                        <p:attrNameLst>
                                          <p:attrName>style.visibility</p:attrName>
                                        </p:attrNameLst>
                                      </p:cBhvr>
                                      <p:to>
                                        <p:strVal val="hidden"/>
                                      </p:to>
                                    </p:set>
                                  </p:childTnLst>
                                </p:cTn>
                              </p:par>
                            </p:childTnLst>
                          </p:cTn>
                        </p:par>
                      </p:childTnLst>
                    </p:cTn>
                  </p:par>
                  <p:par>
                    <p:cTn id="93" fill="hold">
                      <p:stCondLst>
                        <p:cond delay="indefinite"/>
                      </p:stCondLst>
                      <p:childTnLst>
                        <p:par>
                          <p:cTn id="94" fill="hold">
                            <p:stCondLst>
                              <p:cond delay="0"/>
                            </p:stCondLst>
                            <p:childTnLst>
                              <p:par>
                                <p:cTn id="95" presetID="10" presetClass="entr" presetSubtype="0" fill="hold" grpId="0" nodeType="clickEffect">
                                  <p:stCondLst>
                                    <p:cond delay="0"/>
                                  </p:stCondLst>
                                  <p:childTnLst>
                                    <p:set>
                                      <p:cBhvr>
                                        <p:cTn id="96" dur="1" fill="hold">
                                          <p:stCondLst>
                                            <p:cond delay="0"/>
                                          </p:stCondLst>
                                        </p:cTn>
                                        <p:tgtEl>
                                          <p:spTgt spid="9"/>
                                        </p:tgtEl>
                                        <p:attrNameLst>
                                          <p:attrName>style.visibility</p:attrName>
                                        </p:attrNameLst>
                                      </p:cBhvr>
                                      <p:to>
                                        <p:strVal val="visible"/>
                                      </p:to>
                                    </p:set>
                                    <p:animEffect transition="in" filter="fade">
                                      <p:cBhvr>
                                        <p:cTn id="97" dur="500"/>
                                        <p:tgtEl>
                                          <p:spTgt spid="9"/>
                                        </p:tgtEl>
                                      </p:cBhvr>
                                    </p:animEffect>
                                  </p:childTnLst>
                                </p:cTn>
                              </p:par>
                            </p:childTnLst>
                          </p:cTn>
                        </p:par>
                      </p:childTnLst>
                    </p:cTn>
                  </p:par>
                  <p:par>
                    <p:cTn id="98" fill="hold">
                      <p:stCondLst>
                        <p:cond delay="indefinite"/>
                      </p:stCondLst>
                      <p:childTnLst>
                        <p:par>
                          <p:cTn id="99" fill="hold">
                            <p:stCondLst>
                              <p:cond delay="0"/>
                            </p:stCondLst>
                            <p:childTnLst>
                              <p:par>
                                <p:cTn id="100" presetID="10" presetClass="entr" presetSubtype="0" fill="hold" grpId="0" nodeType="clickEffect">
                                  <p:stCondLst>
                                    <p:cond delay="0"/>
                                  </p:stCondLst>
                                  <p:childTnLst>
                                    <p:set>
                                      <p:cBhvr>
                                        <p:cTn id="101" dur="1" fill="hold">
                                          <p:stCondLst>
                                            <p:cond delay="0"/>
                                          </p:stCondLst>
                                        </p:cTn>
                                        <p:tgtEl>
                                          <p:spTgt spid="19"/>
                                        </p:tgtEl>
                                        <p:attrNameLst>
                                          <p:attrName>style.visibility</p:attrName>
                                        </p:attrNameLst>
                                      </p:cBhvr>
                                      <p:to>
                                        <p:strVal val="visible"/>
                                      </p:to>
                                    </p:set>
                                    <p:animEffect transition="in" filter="fade">
                                      <p:cBhvr>
                                        <p:cTn id="102" dur="500"/>
                                        <p:tgtEl>
                                          <p:spTgt spid="19"/>
                                        </p:tgtEl>
                                      </p:cBhvr>
                                    </p:animEffect>
                                  </p:childTnLst>
                                </p:cTn>
                              </p:par>
                            </p:childTnLst>
                          </p:cTn>
                        </p:par>
                        <p:par>
                          <p:cTn id="103" fill="hold">
                            <p:stCondLst>
                              <p:cond delay="500"/>
                            </p:stCondLst>
                            <p:childTnLst>
                              <p:par>
                                <p:cTn id="104" presetID="10" presetClass="entr" presetSubtype="0" fill="hold" grpId="0" nodeType="afterEffect">
                                  <p:stCondLst>
                                    <p:cond delay="250"/>
                                  </p:stCondLst>
                                  <p:childTnLst>
                                    <p:set>
                                      <p:cBhvr>
                                        <p:cTn id="105" dur="1" fill="hold">
                                          <p:stCondLst>
                                            <p:cond delay="0"/>
                                          </p:stCondLst>
                                        </p:cTn>
                                        <p:tgtEl>
                                          <p:spTgt spid="55"/>
                                        </p:tgtEl>
                                        <p:attrNameLst>
                                          <p:attrName>style.visibility</p:attrName>
                                        </p:attrNameLst>
                                      </p:cBhvr>
                                      <p:to>
                                        <p:strVal val="visible"/>
                                      </p:to>
                                    </p:set>
                                    <p:animEffect transition="in" filter="fade">
                                      <p:cBhvr>
                                        <p:cTn id="106" dur="500"/>
                                        <p:tgtEl>
                                          <p:spTgt spid="55"/>
                                        </p:tgtEl>
                                      </p:cBhvr>
                                    </p:animEffect>
                                  </p:childTnLst>
                                </p:cTn>
                              </p:par>
                            </p:childTnLst>
                          </p:cTn>
                        </p:par>
                        <p:par>
                          <p:cTn id="107" fill="hold">
                            <p:stCondLst>
                              <p:cond delay="1250"/>
                            </p:stCondLst>
                            <p:childTnLst>
                              <p:par>
                                <p:cTn id="108" presetID="10" presetClass="exit" presetSubtype="0" fill="hold" grpId="1" nodeType="afterEffect">
                                  <p:stCondLst>
                                    <p:cond delay="1000"/>
                                  </p:stCondLst>
                                  <p:childTnLst>
                                    <p:animEffect transition="out" filter="fade">
                                      <p:cBhvr>
                                        <p:cTn id="109" dur="500"/>
                                        <p:tgtEl>
                                          <p:spTgt spid="55"/>
                                        </p:tgtEl>
                                      </p:cBhvr>
                                    </p:animEffect>
                                    <p:set>
                                      <p:cBhvr>
                                        <p:cTn id="110" dur="1" fill="hold">
                                          <p:stCondLst>
                                            <p:cond delay="499"/>
                                          </p:stCondLst>
                                        </p:cTn>
                                        <p:tgtEl>
                                          <p:spTgt spid="55"/>
                                        </p:tgtEl>
                                        <p:attrNameLst>
                                          <p:attrName>style.visibility</p:attrName>
                                        </p:attrNameLst>
                                      </p:cBhvr>
                                      <p:to>
                                        <p:strVal val="hidden"/>
                                      </p:to>
                                    </p:set>
                                  </p:childTnLst>
                                </p:cTn>
                              </p:par>
                            </p:childTnLst>
                          </p:cTn>
                        </p:par>
                      </p:childTnLst>
                    </p:cTn>
                  </p:par>
                  <p:par>
                    <p:cTn id="111" fill="hold">
                      <p:stCondLst>
                        <p:cond delay="indefinite"/>
                      </p:stCondLst>
                      <p:childTnLst>
                        <p:par>
                          <p:cTn id="112" fill="hold">
                            <p:stCondLst>
                              <p:cond delay="0"/>
                            </p:stCondLst>
                            <p:childTnLst>
                              <p:par>
                                <p:cTn id="113" presetID="10" presetClass="entr" presetSubtype="0" fill="hold" grpId="0" nodeType="clickEffect">
                                  <p:stCondLst>
                                    <p:cond delay="0"/>
                                  </p:stCondLst>
                                  <p:childTnLst>
                                    <p:set>
                                      <p:cBhvr>
                                        <p:cTn id="114" dur="1" fill="hold">
                                          <p:stCondLst>
                                            <p:cond delay="0"/>
                                          </p:stCondLst>
                                        </p:cTn>
                                        <p:tgtEl>
                                          <p:spTgt spid="10"/>
                                        </p:tgtEl>
                                        <p:attrNameLst>
                                          <p:attrName>style.visibility</p:attrName>
                                        </p:attrNameLst>
                                      </p:cBhvr>
                                      <p:to>
                                        <p:strVal val="visible"/>
                                      </p:to>
                                    </p:set>
                                    <p:animEffect transition="in" filter="fade">
                                      <p:cBhvr>
                                        <p:cTn id="115" dur="500"/>
                                        <p:tgtEl>
                                          <p:spTgt spid="10"/>
                                        </p:tgtEl>
                                      </p:cBhvr>
                                    </p:animEffect>
                                  </p:childTnLst>
                                </p:cTn>
                              </p:par>
                            </p:childTnLst>
                          </p:cTn>
                        </p:par>
                      </p:childTnLst>
                    </p:cTn>
                  </p:par>
                  <p:par>
                    <p:cTn id="116" fill="hold">
                      <p:stCondLst>
                        <p:cond delay="indefinite"/>
                      </p:stCondLst>
                      <p:childTnLst>
                        <p:par>
                          <p:cTn id="117" fill="hold">
                            <p:stCondLst>
                              <p:cond delay="0"/>
                            </p:stCondLst>
                            <p:childTnLst>
                              <p:par>
                                <p:cTn id="118" presetID="10" presetClass="entr" presetSubtype="0" fill="hold" grpId="0" nodeType="clickEffect">
                                  <p:stCondLst>
                                    <p:cond delay="0"/>
                                  </p:stCondLst>
                                  <p:childTnLst>
                                    <p:set>
                                      <p:cBhvr>
                                        <p:cTn id="119" dur="1" fill="hold">
                                          <p:stCondLst>
                                            <p:cond delay="0"/>
                                          </p:stCondLst>
                                        </p:cTn>
                                        <p:tgtEl>
                                          <p:spTgt spid="20"/>
                                        </p:tgtEl>
                                        <p:attrNameLst>
                                          <p:attrName>style.visibility</p:attrName>
                                        </p:attrNameLst>
                                      </p:cBhvr>
                                      <p:to>
                                        <p:strVal val="visible"/>
                                      </p:to>
                                    </p:set>
                                    <p:animEffect transition="in" filter="fade">
                                      <p:cBhvr>
                                        <p:cTn id="120" dur="500"/>
                                        <p:tgtEl>
                                          <p:spTgt spid="20"/>
                                        </p:tgtEl>
                                      </p:cBhvr>
                                    </p:animEffect>
                                  </p:childTnLst>
                                </p:cTn>
                              </p:par>
                            </p:childTnLst>
                          </p:cTn>
                        </p:par>
                        <p:par>
                          <p:cTn id="121" fill="hold">
                            <p:stCondLst>
                              <p:cond delay="500"/>
                            </p:stCondLst>
                            <p:childTnLst>
                              <p:par>
                                <p:cTn id="122" presetID="10" presetClass="entr" presetSubtype="0" fill="hold" grpId="0" nodeType="afterEffect">
                                  <p:stCondLst>
                                    <p:cond delay="250"/>
                                  </p:stCondLst>
                                  <p:childTnLst>
                                    <p:set>
                                      <p:cBhvr>
                                        <p:cTn id="123" dur="1" fill="hold">
                                          <p:stCondLst>
                                            <p:cond delay="0"/>
                                          </p:stCondLst>
                                        </p:cTn>
                                        <p:tgtEl>
                                          <p:spTgt spid="56"/>
                                        </p:tgtEl>
                                        <p:attrNameLst>
                                          <p:attrName>style.visibility</p:attrName>
                                        </p:attrNameLst>
                                      </p:cBhvr>
                                      <p:to>
                                        <p:strVal val="visible"/>
                                      </p:to>
                                    </p:set>
                                    <p:animEffect transition="in" filter="fade">
                                      <p:cBhvr>
                                        <p:cTn id="124" dur="500"/>
                                        <p:tgtEl>
                                          <p:spTgt spid="56"/>
                                        </p:tgtEl>
                                      </p:cBhvr>
                                    </p:animEffect>
                                  </p:childTnLst>
                                </p:cTn>
                              </p:par>
                            </p:childTnLst>
                          </p:cTn>
                        </p:par>
                        <p:par>
                          <p:cTn id="125" fill="hold">
                            <p:stCondLst>
                              <p:cond delay="1250"/>
                            </p:stCondLst>
                            <p:childTnLst>
                              <p:par>
                                <p:cTn id="126" presetID="10" presetClass="exit" presetSubtype="0" fill="hold" grpId="1" nodeType="afterEffect">
                                  <p:stCondLst>
                                    <p:cond delay="1000"/>
                                  </p:stCondLst>
                                  <p:childTnLst>
                                    <p:animEffect transition="out" filter="fade">
                                      <p:cBhvr>
                                        <p:cTn id="127" dur="500"/>
                                        <p:tgtEl>
                                          <p:spTgt spid="56"/>
                                        </p:tgtEl>
                                      </p:cBhvr>
                                    </p:animEffect>
                                    <p:set>
                                      <p:cBhvr>
                                        <p:cTn id="128" dur="1" fill="hold">
                                          <p:stCondLst>
                                            <p:cond delay="499"/>
                                          </p:stCondLst>
                                        </p:cTn>
                                        <p:tgtEl>
                                          <p:spTgt spid="56"/>
                                        </p:tgtEl>
                                        <p:attrNameLst>
                                          <p:attrName>style.visibility</p:attrName>
                                        </p:attrNameLst>
                                      </p:cBhvr>
                                      <p:to>
                                        <p:strVal val="hidden"/>
                                      </p:to>
                                    </p:set>
                                  </p:childTnLst>
                                </p:cTn>
                              </p:par>
                            </p:childTnLst>
                          </p:cTn>
                        </p:par>
                      </p:childTnLst>
                    </p:cTn>
                  </p:par>
                  <p:par>
                    <p:cTn id="129" fill="hold">
                      <p:stCondLst>
                        <p:cond delay="indefinite"/>
                      </p:stCondLst>
                      <p:childTnLst>
                        <p:par>
                          <p:cTn id="130" fill="hold">
                            <p:stCondLst>
                              <p:cond delay="0"/>
                            </p:stCondLst>
                            <p:childTnLst>
                              <p:par>
                                <p:cTn id="131" presetID="10" presetClass="entr" presetSubtype="0" fill="hold" grpId="0" nodeType="clickEffect">
                                  <p:stCondLst>
                                    <p:cond delay="0"/>
                                  </p:stCondLst>
                                  <p:childTnLst>
                                    <p:set>
                                      <p:cBhvr>
                                        <p:cTn id="132" dur="1" fill="hold">
                                          <p:stCondLst>
                                            <p:cond delay="0"/>
                                          </p:stCondLst>
                                        </p:cTn>
                                        <p:tgtEl>
                                          <p:spTgt spid="11"/>
                                        </p:tgtEl>
                                        <p:attrNameLst>
                                          <p:attrName>style.visibility</p:attrName>
                                        </p:attrNameLst>
                                      </p:cBhvr>
                                      <p:to>
                                        <p:strVal val="visible"/>
                                      </p:to>
                                    </p:set>
                                    <p:animEffect transition="in" filter="fade">
                                      <p:cBhvr>
                                        <p:cTn id="133" dur="500"/>
                                        <p:tgtEl>
                                          <p:spTgt spid="11"/>
                                        </p:tgtEl>
                                      </p:cBhvr>
                                    </p:animEffect>
                                  </p:childTnLst>
                                </p:cTn>
                              </p:par>
                            </p:childTnLst>
                          </p:cTn>
                        </p:par>
                      </p:childTnLst>
                    </p:cTn>
                  </p:par>
                  <p:par>
                    <p:cTn id="134" fill="hold">
                      <p:stCondLst>
                        <p:cond delay="indefinite"/>
                      </p:stCondLst>
                      <p:childTnLst>
                        <p:par>
                          <p:cTn id="135" fill="hold">
                            <p:stCondLst>
                              <p:cond delay="0"/>
                            </p:stCondLst>
                            <p:childTnLst>
                              <p:par>
                                <p:cTn id="136" presetID="10" presetClass="entr" presetSubtype="0" fill="hold" grpId="0" nodeType="clickEffect">
                                  <p:stCondLst>
                                    <p:cond delay="0"/>
                                  </p:stCondLst>
                                  <p:childTnLst>
                                    <p:set>
                                      <p:cBhvr>
                                        <p:cTn id="137" dur="1" fill="hold">
                                          <p:stCondLst>
                                            <p:cond delay="0"/>
                                          </p:stCondLst>
                                        </p:cTn>
                                        <p:tgtEl>
                                          <p:spTgt spid="21"/>
                                        </p:tgtEl>
                                        <p:attrNameLst>
                                          <p:attrName>style.visibility</p:attrName>
                                        </p:attrNameLst>
                                      </p:cBhvr>
                                      <p:to>
                                        <p:strVal val="visible"/>
                                      </p:to>
                                    </p:set>
                                    <p:animEffect transition="in" filter="fade">
                                      <p:cBhvr>
                                        <p:cTn id="138" dur="500"/>
                                        <p:tgtEl>
                                          <p:spTgt spid="21"/>
                                        </p:tgtEl>
                                      </p:cBhvr>
                                    </p:animEffect>
                                  </p:childTnLst>
                                </p:cTn>
                              </p:par>
                            </p:childTnLst>
                          </p:cTn>
                        </p:par>
                        <p:par>
                          <p:cTn id="139" fill="hold">
                            <p:stCondLst>
                              <p:cond delay="500"/>
                            </p:stCondLst>
                            <p:childTnLst>
                              <p:par>
                                <p:cTn id="140" presetID="10" presetClass="entr" presetSubtype="0" fill="hold" grpId="0" nodeType="afterEffect">
                                  <p:stCondLst>
                                    <p:cond delay="250"/>
                                  </p:stCondLst>
                                  <p:childTnLst>
                                    <p:set>
                                      <p:cBhvr>
                                        <p:cTn id="141" dur="1" fill="hold">
                                          <p:stCondLst>
                                            <p:cond delay="0"/>
                                          </p:stCondLst>
                                        </p:cTn>
                                        <p:tgtEl>
                                          <p:spTgt spid="57"/>
                                        </p:tgtEl>
                                        <p:attrNameLst>
                                          <p:attrName>style.visibility</p:attrName>
                                        </p:attrNameLst>
                                      </p:cBhvr>
                                      <p:to>
                                        <p:strVal val="visible"/>
                                      </p:to>
                                    </p:set>
                                    <p:animEffect transition="in" filter="fade">
                                      <p:cBhvr>
                                        <p:cTn id="142" dur="500"/>
                                        <p:tgtEl>
                                          <p:spTgt spid="57"/>
                                        </p:tgtEl>
                                      </p:cBhvr>
                                    </p:animEffect>
                                  </p:childTnLst>
                                </p:cTn>
                              </p:par>
                            </p:childTnLst>
                          </p:cTn>
                        </p:par>
                        <p:par>
                          <p:cTn id="143" fill="hold">
                            <p:stCondLst>
                              <p:cond delay="1250"/>
                            </p:stCondLst>
                            <p:childTnLst>
                              <p:par>
                                <p:cTn id="144" presetID="10" presetClass="exit" presetSubtype="0" fill="hold" grpId="1" nodeType="afterEffect">
                                  <p:stCondLst>
                                    <p:cond delay="1000"/>
                                  </p:stCondLst>
                                  <p:childTnLst>
                                    <p:animEffect transition="out" filter="fade">
                                      <p:cBhvr>
                                        <p:cTn id="145" dur="500"/>
                                        <p:tgtEl>
                                          <p:spTgt spid="57"/>
                                        </p:tgtEl>
                                      </p:cBhvr>
                                    </p:animEffect>
                                    <p:set>
                                      <p:cBhvr>
                                        <p:cTn id="146" dur="1" fill="hold">
                                          <p:stCondLst>
                                            <p:cond delay="499"/>
                                          </p:stCondLst>
                                        </p:cTn>
                                        <p:tgtEl>
                                          <p:spTgt spid="57"/>
                                        </p:tgtEl>
                                        <p:attrNameLst>
                                          <p:attrName>style.visibility</p:attrName>
                                        </p:attrNameLst>
                                      </p:cBhvr>
                                      <p:to>
                                        <p:strVal val="hidden"/>
                                      </p:to>
                                    </p:set>
                                  </p:childTnLst>
                                </p:cTn>
                              </p:par>
                            </p:childTnLst>
                          </p:cTn>
                        </p:par>
                      </p:childTnLst>
                    </p:cTn>
                  </p:par>
                  <p:par>
                    <p:cTn id="147" fill="hold">
                      <p:stCondLst>
                        <p:cond delay="indefinite"/>
                      </p:stCondLst>
                      <p:childTnLst>
                        <p:par>
                          <p:cTn id="148" fill="hold">
                            <p:stCondLst>
                              <p:cond delay="0"/>
                            </p:stCondLst>
                            <p:childTnLst>
                              <p:par>
                                <p:cTn id="149" presetID="10" presetClass="entr" presetSubtype="0" fill="hold" grpId="0" nodeType="clickEffect">
                                  <p:stCondLst>
                                    <p:cond delay="0"/>
                                  </p:stCondLst>
                                  <p:childTnLst>
                                    <p:set>
                                      <p:cBhvr>
                                        <p:cTn id="150" dur="1" fill="hold">
                                          <p:stCondLst>
                                            <p:cond delay="0"/>
                                          </p:stCondLst>
                                        </p:cTn>
                                        <p:tgtEl>
                                          <p:spTgt spid="12"/>
                                        </p:tgtEl>
                                        <p:attrNameLst>
                                          <p:attrName>style.visibility</p:attrName>
                                        </p:attrNameLst>
                                      </p:cBhvr>
                                      <p:to>
                                        <p:strVal val="visible"/>
                                      </p:to>
                                    </p:set>
                                    <p:animEffect transition="in" filter="fade">
                                      <p:cBhvr>
                                        <p:cTn id="151" dur="500"/>
                                        <p:tgtEl>
                                          <p:spTgt spid="12"/>
                                        </p:tgtEl>
                                      </p:cBhvr>
                                    </p:animEffect>
                                  </p:childTnLst>
                                </p:cTn>
                              </p:par>
                            </p:childTnLst>
                          </p:cTn>
                        </p:par>
                      </p:childTnLst>
                    </p:cTn>
                  </p:par>
                  <p:par>
                    <p:cTn id="152" fill="hold">
                      <p:stCondLst>
                        <p:cond delay="indefinite"/>
                      </p:stCondLst>
                      <p:childTnLst>
                        <p:par>
                          <p:cTn id="153" fill="hold">
                            <p:stCondLst>
                              <p:cond delay="0"/>
                            </p:stCondLst>
                            <p:childTnLst>
                              <p:par>
                                <p:cTn id="154" presetID="10" presetClass="entr" presetSubtype="0" fill="hold" grpId="0" nodeType="clickEffect">
                                  <p:stCondLst>
                                    <p:cond delay="0"/>
                                  </p:stCondLst>
                                  <p:childTnLst>
                                    <p:set>
                                      <p:cBhvr>
                                        <p:cTn id="155" dur="1" fill="hold">
                                          <p:stCondLst>
                                            <p:cond delay="0"/>
                                          </p:stCondLst>
                                        </p:cTn>
                                        <p:tgtEl>
                                          <p:spTgt spid="22"/>
                                        </p:tgtEl>
                                        <p:attrNameLst>
                                          <p:attrName>style.visibility</p:attrName>
                                        </p:attrNameLst>
                                      </p:cBhvr>
                                      <p:to>
                                        <p:strVal val="visible"/>
                                      </p:to>
                                    </p:set>
                                    <p:animEffect transition="in" filter="fade">
                                      <p:cBhvr>
                                        <p:cTn id="156" dur="500"/>
                                        <p:tgtEl>
                                          <p:spTgt spid="22"/>
                                        </p:tgtEl>
                                      </p:cBhvr>
                                    </p:animEffect>
                                  </p:childTnLst>
                                </p:cTn>
                              </p:par>
                            </p:childTnLst>
                          </p:cTn>
                        </p:par>
                        <p:par>
                          <p:cTn id="157" fill="hold">
                            <p:stCondLst>
                              <p:cond delay="500"/>
                            </p:stCondLst>
                            <p:childTnLst>
                              <p:par>
                                <p:cTn id="158" presetID="10" presetClass="entr" presetSubtype="0" fill="hold" grpId="0" nodeType="afterEffect">
                                  <p:stCondLst>
                                    <p:cond delay="250"/>
                                  </p:stCondLst>
                                  <p:childTnLst>
                                    <p:set>
                                      <p:cBhvr>
                                        <p:cTn id="159" dur="1" fill="hold">
                                          <p:stCondLst>
                                            <p:cond delay="0"/>
                                          </p:stCondLst>
                                        </p:cTn>
                                        <p:tgtEl>
                                          <p:spTgt spid="58"/>
                                        </p:tgtEl>
                                        <p:attrNameLst>
                                          <p:attrName>style.visibility</p:attrName>
                                        </p:attrNameLst>
                                      </p:cBhvr>
                                      <p:to>
                                        <p:strVal val="visible"/>
                                      </p:to>
                                    </p:set>
                                    <p:animEffect transition="in" filter="fade">
                                      <p:cBhvr>
                                        <p:cTn id="160" dur="500"/>
                                        <p:tgtEl>
                                          <p:spTgt spid="58"/>
                                        </p:tgtEl>
                                      </p:cBhvr>
                                    </p:animEffect>
                                  </p:childTnLst>
                                </p:cTn>
                              </p:par>
                            </p:childTnLst>
                          </p:cTn>
                        </p:par>
                        <p:par>
                          <p:cTn id="161" fill="hold">
                            <p:stCondLst>
                              <p:cond delay="1250"/>
                            </p:stCondLst>
                            <p:childTnLst>
                              <p:par>
                                <p:cTn id="162" presetID="10" presetClass="exit" presetSubtype="0" fill="hold" grpId="1" nodeType="afterEffect">
                                  <p:stCondLst>
                                    <p:cond delay="1000"/>
                                  </p:stCondLst>
                                  <p:childTnLst>
                                    <p:animEffect transition="out" filter="fade">
                                      <p:cBhvr>
                                        <p:cTn id="163" dur="500"/>
                                        <p:tgtEl>
                                          <p:spTgt spid="58"/>
                                        </p:tgtEl>
                                      </p:cBhvr>
                                    </p:animEffect>
                                    <p:set>
                                      <p:cBhvr>
                                        <p:cTn id="164" dur="1" fill="hold">
                                          <p:stCondLst>
                                            <p:cond delay="499"/>
                                          </p:stCondLst>
                                        </p:cTn>
                                        <p:tgtEl>
                                          <p:spTgt spid="58"/>
                                        </p:tgtEl>
                                        <p:attrNameLst>
                                          <p:attrName>style.visibility</p:attrName>
                                        </p:attrNameLst>
                                      </p:cBhvr>
                                      <p:to>
                                        <p:strVal val="hidden"/>
                                      </p:to>
                                    </p:set>
                                  </p:childTnLst>
                                </p:cTn>
                              </p:par>
                            </p:childTnLst>
                          </p:cTn>
                        </p:par>
                      </p:childTnLst>
                    </p:cTn>
                  </p:par>
                  <p:par>
                    <p:cTn id="165" fill="hold">
                      <p:stCondLst>
                        <p:cond delay="indefinite"/>
                      </p:stCondLst>
                      <p:childTnLst>
                        <p:par>
                          <p:cTn id="166" fill="hold">
                            <p:stCondLst>
                              <p:cond delay="0"/>
                            </p:stCondLst>
                            <p:childTnLst>
                              <p:par>
                                <p:cTn id="167" presetID="10" presetClass="entr" presetSubtype="0" fill="hold" grpId="0" nodeType="clickEffect">
                                  <p:stCondLst>
                                    <p:cond delay="0"/>
                                  </p:stCondLst>
                                  <p:childTnLst>
                                    <p:set>
                                      <p:cBhvr>
                                        <p:cTn id="168" dur="1" fill="hold">
                                          <p:stCondLst>
                                            <p:cond delay="0"/>
                                          </p:stCondLst>
                                        </p:cTn>
                                        <p:tgtEl>
                                          <p:spTgt spid="13"/>
                                        </p:tgtEl>
                                        <p:attrNameLst>
                                          <p:attrName>style.visibility</p:attrName>
                                        </p:attrNameLst>
                                      </p:cBhvr>
                                      <p:to>
                                        <p:strVal val="visible"/>
                                      </p:to>
                                    </p:set>
                                    <p:animEffect transition="in" filter="fade">
                                      <p:cBhvr>
                                        <p:cTn id="169" dur="500"/>
                                        <p:tgtEl>
                                          <p:spTgt spid="13"/>
                                        </p:tgtEl>
                                      </p:cBhvr>
                                    </p:animEffect>
                                  </p:childTnLst>
                                </p:cTn>
                              </p:par>
                            </p:childTnLst>
                          </p:cTn>
                        </p:par>
                      </p:childTnLst>
                    </p:cTn>
                  </p:par>
                  <p:par>
                    <p:cTn id="170" fill="hold">
                      <p:stCondLst>
                        <p:cond delay="indefinite"/>
                      </p:stCondLst>
                      <p:childTnLst>
                        <p:par>
                          <p:cTn id="171" fill="hold">
                            <p:stCondLst>
                              <p:cond delay="0"/>
                            </p:stCondLst>
                            <p:childTnLst>
                              <p:par>
                                <p:cTn id="172" presetID="10" presetClass="entr" presetSubtype="0" fill="hold" grpId="0" nodeType="clickEffect">
                                  <p:stCondLst>
                                    <p:cond delay="0"/>
                                  </p:stCondLst>
                                  <p:childTnLst>
                                    <p:set>
                                      <p:cBhvr>
                                        <p:cTn id="173" dur="1" fill="hold">
                                          <p:stCondLst>
                                            <p:cond delay="0"/>
                                          </p:stCondLst>
                                        </p:cTn>
                                        <p:tgtEl>
                                          <p:spTgt spid="23"/>
                                        </p:tgtEl>
                                        <p:attrNameLst>
                                          <p:attrName>style.visibility</p:attrName>
                                        </p:attrNameLst>
                                      </p:cBhvr>
                                      <p:to>
                                        <p:strVal val="visible"/>
                                      </p:to>
                                    </p:set>
                                    <p:animEffect transition="in" filter="fade">
                                      <p:cBhvr>
                                        <p:cTn id="174" dur="500"/>
                                        <p:tgtEl>
                                          <p:spTgt spid="23"/>
                                        </p:tgtEl>
                                      </p:cBhvr>
                                    </p:animEffect>
                                  </p:childTnLst>
                                </p:cTn>
                              </p:par>
                            </p:childTnLst>
                          </p:cTn>
                        </p:par>
                        <p:par>
                          <p:cTn id="175" fill="hold">
                            <p:stCondLst>
                              <p:cond delay="500"/>
                            </p:stCondLst>
                            <p:childTnLst>
                              <p:par>
                                <p:cTn id="176" presetID="10" presetClass="entr" presetSubtype="0" fill="hold" grpId="0" nodeType="afterEffect">
                                  <p:stCondLst>
                                    <p:cond delay="250"/>
                                  </p:stCondLst>
                                  <p:childTnLst>
                                    <p:set>
                                      <p:cBhvr>
                                        <p:cTn id="177" dur="1" fill="hold">
                                          <p:stCondLst>
                                            <p:cond delay="0"/>
                                          </p:stCondLst>
                                        </p:cTn>
                                        <p:tgtEl>
                                          <p:spTgt spid="59"/>
                                        </p:tgtEl>
                                        <p:attrNameLst>
                                          <p:attrName>style.visibility</p:attrName>
                                        </p:attrNameLst>
                                      </p:cBhvr>
                                      <p:to>
                                        <p:strVal val="visible"/>
                                      </p:to>
                                    </p:set>
                                    <p:animEffect transition="in" filter="fade">
                                      <p:cBhvr>
                                        <p:cTn id="178" dur="500"/>
                                        <p:tgtEl>
                                          <p:spTgt spid="59"/>
                                        </p:tgtEl>
                                      </p:cBhvr>
                                    </p:animEffect>
                                  </p:childTnLst>
                                </p:cTn>
                              </p:par>
                            </p:childTnLst>
                          </p:cTn>
                        </p:par>
                      </p:childTnLst>
                    </p:cTn>
                  </p:par>
                  <p:par>
                    <p:cTn id="179" fill="hold">
                      <p:stCondLst>
                        <p:cond delay="indefinite"/>
                      </p:stCondLst>
                      <p:childTnLst>
                        <p:par>
                          <p:cTn id="180" fill="hold">
                            <p:stCondLst>
                              <p:cond delay="0"/>
                            </p:stCondLst>
                            <p:childTnLst>
                              <p:par>
                                <p:cTn id="181" presetID="10" presetClass="entr" presetSubtype="0" fill="hold" grpId="0" nodeType="clickEffect">
                                  <p:stCondLst>
                                    <p:cond delay="0"/>
                                  </p:stCondLst>
                                  <p:childTnLst>
                                    <p:set>
                                      <p:cBhvr>
                                        <p:cTn id="182" dur="1" fill="hold">
                                          <p:stCondLst>
                                            <p:cond delay="0"/>
                                          </p:stCondLst>
                                        </p:cTn>
                                        <p:tgtEl>
                                          <p:spTgt spid="60"/>
                                        </p:tgtEl>
                                        <p:attrNameLst>
                                          <p:attrName>style.visibility</p:attrName>
                                        </p:attrNameLst>
                                      </p:cBhvr>
                                      <p:to>
                                        <p:strVal val="visible"/>
                                      </p:to>
                                    </p:set>
                                    <p:animEffect transition="in" filter="fade">
                                      <p:cBhvr>
                                        <p:cTn id="183" dur="500"/>
                                        <p:tgtEl>
                                          <p:spTgt spid="60"/>
                                        </p:tgtEl>
                                      </p:cBhvr>
                                    </p:animEffect>
                                  </p:childTnLst>
                                </p:cTn>
                              </p:par>
                            </p:childTnLst>
                          </p:cTn>
                        </p:par>
                      </p:childTnLst>
                    </p:cTn>
                  </p:par>
                  <p:par>
                    <p:cTn id="184" fill="hold">
                      <p:stCondLst>
                        <p:cond delay="indefinite"/>
                      </p:stCondLst>
                      <p:childTnLst>
                        <p:par>
                          <p:cTn id="185" fill="hold">
                            <p:stCondLst>
                              <p:cond delay="0"/>
                            </p:stCondLst>
                            <p:childTnLst>
                              <p:par>
                                <p:cTn id="186" presetID="10" presetClass="entr" presetSubtype="0" fill="hold" grpId="0" nodeType="clickEffect">
                                  <p:stCondLst>
                                    <p:cond delay="0"/>
                                  </p:stCondLst>
                                  <p:childTnLst>
                                    <p:set>
                                      <p:cBhvr>
                                        <p:cTn id="187" dur="1" fill="hold">
                                          <p:stCondLst>
                                            <p:cond delay="0"/>
                                          </p:stCondLst>
                                        </p:cTn>
                                        <p:tgtEl>
                                          <p:spTgt spid="61"/>
                                        </p:tgtEl>
                                        <p:attrNameLst>
                                          <p:attrName>style.visibility</p:attrName>
                                        </p:attrNameLst>
                                      </p:cBhvr>
                                      <p:to>
                                        <p:strVal val="visible"/>
                                      </p:to>
                                    </p:set>
                                    <p:animEffect transition="in" filter="fade">
                                      <p:cBhvr>
                                        <p:cTn id="188" dur="500"/>
                                        <p:tgtEl>
                                          <p:spTgt spid="61"/>
                                        </p:tgtEl>
                                      </p:cBhvr>
                                    </p:animEffect>
                                  </p:childTnLst>
                                </p:cTn>
                              </p:par>
                            </p:childTnLst>
                          </p:cTn>
                        </p:par>
                      </p:childTnLst>
                    </p:cTn>
                  </p:par>
                  <p:par>
                    <p:cTn id="189" fill="hold">
                      <p:stCondLst>
                        <p:cond delay="indefinite"/>
                      </p:stCondLst>
                      <p:childTnLst>
                        <p:par>
                          <p:cTn id="190" fill="hold">
                            <p:stCondLst>
                              <p:cond delay="0"/>
                            </p:stCondLst>
                            <p:childTnLst>
                              <p:par>
                                <p:cTn id="191" presetID="10" presetClass="entr" presetSubtype="0" fill="hold" grpId="0" nodeType="clickEffect">
                                  <p:stCondLst>
                                    <p:cond delay="0"/>
                                  </p:stCondLst>
                                  <p:childTnLst>
                                    <p:set>
                                      <p:cBhvr>
                                        <p:cTn id="192" dur="1" fill="hold">
                                          <p:stCondLst>
                                            <p:cond delay="0"/>
                                          </p:stCondLst>
                                        </p:cTn>
                                        <p:tgtEl>
                                          <p:spTgt spid="62"/>
                                        </p:tgtEl>
                                        <p:attrNameLst>
                                          <p:attrName>style.visibility</p:attrName>
                                        </p:attrNameLst>
                                      </p:cBhvr>
                                      <p:to>
                                        <p:strVal val="visible"/>
                                      </p:to>
                                    </p:set>
                                    <p:animEffect transition="in" filter="fade">
                                      <p:cBhvr>
                                        <p:cTn id="193"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0" grpId="1" animBg="1"/>
      <p:bldP spid="51" grpId="0" animBg="1"/>
      <p:bldP spid="51" grpId="1" animBg="1"/>
      <p:bldP spid="52" grpId="0" animBg="1"/>
      <p:bldP spid="52" grpId="1" animBg="1"/>
      <p:bldP spid="53" grpId="0" animBg="1"/>
      <p:bldP spid="53" grpId="1" animBg="1"/>
      <p:bldP spid="54" grpId="0" animBg="1"/>
      <p:bldP spid="54" grpId="1" animBg="1"/>
      <p:bldP spid="55" grpId="0" animBg="1"/>
      <p:bldP spid="55" grpId="1" animBg="1"/>
      <p:bldP spid="56" grpId="0" animBg="1"/>
      <p:bldP spid="56" grpId="1" animBg="1"/>
      <p:bldP spid="57" grpId="0" animBg="1"/>
      <p:bldP spid="57" grpId="1" animBg="1"/>
      <p:bldP spid="58" grpId="0" animBg="1"/>
      <p:bldP spid="58" grpId="1" animBg="1"/>
      <p:bldP spid="59" grpId="0" animBg="1"/>
      <p:bldP spid="4" grpId="0"/>
      <p:bldP spid="5" grpId="0"/>
      <p:bldP spid="6" grpId="0"/>
      <p:bldP spid="7" grpId="0"/>
      <p:bldP spid="8" grpId="0"/>
      <p:bldP spid="9" grpId="0"/>
      <p:bldP spid="10" grpId="0"/>
      <p:bldP spid="11" grpId="0"/>
      <p:bldP spid="12" grpId="0"/>
      <p:bldP spid="13" grpId="0"/>
      <p:bldP spid="14" grpId="0"/>
      <p:bldP spid="15" grpId="0"/>
      <p:bldP spid="16" grpId="0"/>
      <p:bldP spid="17" grpId="0"/>
      <p:bldP spid="18" grpId="0"/>
      <p:bldP spid="19" grpId="0"/>
      <p:bldP spid="20" grpId="0"/>
      <p:bldP spid="21" grpId="0"/>
      <p:bldP spid="22" grpId="0"/>
      <p:bldP spid="23" grpId="0"/>
      <p:bldP spid="60" grpId="0"/>
      <p:bldP spid="61" grpId="0"/>
      <p:bldP spid="62" grpId="0"/>
    </p:bld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3, Unit 2, Learning Outcomes 17- 23</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dirty="0"/>
              <a:t>Curriculum Prioritisation for Primary Maths</a:t>
            </a:r>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07345" y="1032233"/>
            <a:ext cx="7226826" cy="4809767"/>
          </a:xfrm>
        </p:spPr>
        <p:txBody>
          <a:bodyPr>
            <a:normAutofit/>
          </a:bodyPr>
          <a:lstStyle/>
          <a:p>
            <a:pPr>
              <a:lnSpc>
                <a:spcPct val="120000"/>
              </a:lnSpc>
              <a:buClr>
                <a:srgbClr val="585858"/>
              </a:buClr>
            </a:pPr>
            <a:r>
              <a:rPr lang="en-GB" sz="2000" dirty="0"/>
              <a:t>For support with lesson and task design, refer to:</a:t>
            </a:r>
          </a:p>
          <a:p>
            <a:pPr marL="342900" indent="-342900">
              <a:lnSpc>
                <a:spcPct val="120000"/>
              </a:lnSpc>
              <a:buClr>
                <a:srgbClr val="585858"/>
              </a:buClr>
              <a:buFont typeface="Arial" panose="020B0604020202020204" pitchFamily="34" charset="0"/>
              <a:buChar char="•"/>
            </a:pPr>
            <a:r>
              <a:rPr lang="en-GB" sz="2000" dirty="0"/>
              <a:t>the </a:t>
            </a:r>
            <a:r>
              <a:rPr lang="en-GB" sz="2000" dirty="0">
                <a:solidFill>
                  <a:schemeClr val="tx1">
                    <a:lumMod val="65000"/>
                    <a:lumOff val="35000"/>
                  </a:schemeClr>
                </a:solidFill>
                <a:hlinkClick r:id="rId3">
                  <a:extLst>
                    <a:ext uri="{A12FA001-AC4F-418D-AE19-62706E023703}">
                      <ahyp:hlinkClr xmlns:ahyp="http://schemas.microsoft.com/office/drawing/2018/hyperlinkcolor" val="tx"/>
                    </a:ext>
                  </a:extLst>
                </a:hlinkClick>
              </a:rPr>
              <a:t>NCETM National Curriculum Resource Tool </a:t>
            </a:r>
            <a:endParaRPr lang="en-GB" sz="2000" dirty="0">
              <a:solidFill>
                <a:schemeClr val="tx1">
                  <a:lumMod val="65000"/>
                  <a:lumOff val="35000"/>
                </a:schemeClr>
              </a:solidFill>
            </a:endParaRPr>
          </a:p>
          <a:p>
            <a:pPr marL="342900" indent="-342900">
              <a:lnSpc>
                <a:spcPct val="120000"/>
              </a:lnSpc>
              <a:buClr>
                <a:srgbClr val="585858"/>
              </a:buClr>
              <a:buFont typeface="Arial" panose="020B0604020202020204" pitchFamily="34" charset="0"/>
              <a:buChar char="•"/>
            </a:pPr>
            <a:r>
              <a:rPr lang="en-GB" sz="2000" dirty="0"/>
              <a:t>additional planning resources or high-quality textbooks used by your school.</a:t>
            </a:r>
          </a:p>
          <a:p>
            <a:pPr>
              <a:lnSpc>
                <a:spcPct val="120000"/>
              </a:lnSpc>
              <a:buClr>
                <a:srgbClr val="585858"/>
              </a:buClr>
            </a:pPr>
            <a:endParaRPr lang="en-GB" dirty="0"/>
          </a:p>
        </p:txBody>
      </p:sp>
      <p:sp>
        <p:nvSpPr>
          <p:cNvPr id="8" name="Action Button: Return 7">
            <a:hlinkClick r:id="rId4" action="ppaction://hlinksldjump" highlightClick="1"/>
            <a:extLst>
              <a:ext uri="{FF2B5EF4-FFF2-40B4-BE49-F238E27FC236}">
                <a16:creationId xmlns:a16="http://schemas.microsoft.com/office/drawing/2014/main" id="{93C88AAF-AAEC-4DFB-A243-F234A1C3E838}"/>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27" name="Picture Placeholder 26" descr="Background pattern&#10;&#10;Description automatically generated">
            <a:extLst>
              <a:ext uri="{FF2B5EF4-FFF2-40B4-BE49-F238E27FC236}">
                <a16:creationId xmlns:a16="http://schemas.microsoft.com/office/drawing/2014/main" id="{AA6C5E2F-5EFE-4698-8ED6-E7275C36D49A}"/>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l="5399" r="5399"/>
          <a:stretch>
            <a:fillRect/>
          </a:stretch>
        </p:blipFill>
        <p:spPr/>
      </p:pic>
    </p:spTree>
    <p:extLst>
      <p:ext uri="{BB962C8B-B14F-4D97-AF65-F5344CB8AC3E}">
        <p14:creationId xmlns:p14="http://schemas.microsoft.com/office/powerpoint/2010/main" val="194259262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indent="0">
              <a:lnSpc>
                <a:spcPct val="120000"/>
              </a:lnSpc>
              <a:spcBef>
                <a:spcPts val="450"/>
              </a:spcBef>
              <a:spcAft>
                <a:spcPts val="450"/>
              </a:spcAft>
              <a:buClr>
                <a:srgbClr val="585858"/>
              </a:buClr>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3</a:t>
            </a:r>
            <a:r>
              <a:rPr lang="en-GB" sz="2400" b="1" i="0" u="none" strike="noStrike" dirty="0">
                <a:effectLst/>
              </a:rPr>
              <a:t>, Unit </a:t>
            </a:r>
            <a:r>
              <a:rPr lang="en-GB" sz="2400" b="1" dirty="0"/>
              <a:t>2</a:t>
            </a:r>
            <a:r>
              <a:rPr lang="en-GB" sz="2400" b="1" i="0" u="none" strike="noStrike" dirty="0">
                <a:effectLst/>
              </a:rPr>
              <a:t>, Learning Outcome 24</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296970322"/>
              </p:ext>
            </p:extLst>
          </p:nvPr>
        </p:nvGraphicFramePr>
        <p:xfrm>
          <a:off x="594008" y="1097546"/>
          <a:ext cx="11140162" cy="1968426"/>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394143">
                <a:tc>
                  <a:txBody>
                    <a:bodyPr/>
                    <a:lstStyle/>
                    <a:p>
                      <a:pPr algn="l"/>
                      <a:r>
                        <a:rPr lang="en-GB" sz="2000" dirty="0">
                          <a:latin typeface="Arial" panose="020B0604020202020204" pitchFamily="34" charset="0"/>
                          <a:cs typeface="Arial" panose="020B0604020202020204" pitchFamily="34" charset="0"/>
                        </a:rPr>
                        <a:t>Learning Outcome 24</a:t>
                      </a:r>
                    </a:p>
                  </a:txBody>
                  <a:tcPr anchor="ctr">
                    <a:solidFill>
                      <a:srgbClr val="327473"/>
                    </a:solidFill>
                  </a:tcPr>
                </a:tc>
                <a:extLst>
                  <a:ext uri="{0D108BD9-81ED-4DB2-BD59-A6C34878D82A}">
                    <a16:rowId xmlns:a16="http://schemas.microsoft.com/office/drawing/2014/main" val="2928509842"/>
                  </a:ext>
                </a:extLst>
              </a:tr>
              <a:tr h="1572186">
                <a:tc>
                  <a:txBody>
                    <a:bodyPr/>
                    <a:lstStyle/>
                    <a:p>
                      <a:pPr rtl="0"/>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Pupils use knowledge of place value to represent a three-digit number in different ways</a:t>
                      </a:r>
                    </a:p>
                    <a:p>
                      <a:endPar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5505521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3, Unit 2, Learning Outcome 24</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1.18 </a:t>
            </a:r>
            <a:r>
              <a:rPr lang="en-GB" sz="2000" b="0" i="0" u="sng" strike="noStrike" dirty="0">
                <a:solidFill>
                  <a:srgbClr val="1155CC"/>
                </a:solidFill>
                <a:effectLst/>
                <a:latin typeface="Roboto" panose="02000000000000000000" pitchFamily="2" charset="0"/>
                <a:hlinkClick r:id="rId3"/>
              </a:rPr>
              <a:t>Composition and calculation: three-digit numbers</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1942343885"/>
              </p:ext>
            </p:extLst>
          </p:nvPr>
        </p:nvGraphicFramePr>
        <p:xfrm>
          <a:off x="4514850" y="4258490"/>
          <a:ext cx="6886575" cy="93073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465365">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465365">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1:1 - 1:5</a:t>
                      </a:r>
                    </a:p>
                  </a:txBody>
                  <a:tcPr>
                    <a:solidFill>
                      <a:srgbClr val="E5F3F2"/>
                    </a:solidFill>
                  </a:tcPr>
                </a:tc>
                <a:tc>
                  <a:txBody>
                    <a:bodyPr/>
                    <a:lstStyle/>
                    <a:p>
                      <a:pPr algn="ctr"/>
                      <a:r>
                        <a:rPr lang="en-GB" sz="2000" kern="1200" dirty="0">
                          <a:solidFill>
                            <a:schemeClr val="tx1">
                              <a:lumMod val="65000"/>
                              <a:lumOff val="35000"/>
                            </a:schemeClr>
                          </a:solidFill>
                          <a:latin typeface="Arial" panose="020B0604020202020204" pitchFamily="34" charset="0"/>
                          <a:ea typeface="+mn-ea"/>
                          <a:cs typeface="Arial" panose="020B0604020202020204" pitchFamily="34" charset="0"/>
                        </a:rPr>
                        <a:t>3-8</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10" name="Picture Placeholder 9" descr="A picture containing graphical user interface&#10;&#10;Description automatically generated">
            <a:extLst>
              <a:ext uri="{FF2B5EF4-FFF2-40B4-BE49-F238E27FC236}">
                <a16:creationId xmlns:a16="http://schemas.microsoft.com/office/drawing/2014/main" id="{C350A496-B71C-416A-89CC-0667F0CCE7B8}"/>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37245361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1.18 Three-digit numbers </a:t>
            </a:r>
            <a:r>
              <a:rPr lang="en-US" dirty="0"/>
              <a:t>– step 1:1</a:t>
            </a:r>
          </a:p>
        </p:txBody>
      </p:sp>
      <p:pic>
        <p:nvPicPr>
          <p:cNvPr id="8" name="Picture 7" descr="A drawing of a person&#10;&#10;Description generated with high confidence">
            <a:extLst>
              <a:ext uri="{FF2B5EF4-FFF2-40B4-BE49-F238E27FC236}">
                <a16:creationId xmlns:a16="http://schemas.microsoft.com/office/drawing/2014/main" id="{2A791DF0-FE9D-4FBA-A2B8-E4B0192CE3B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22991" y="2185023"/>
            <a:ext cx="7946021" cy="2487954"/>
          </a:xfrm>
          <a:prstGeom prst="rect">
            <a:avLst/>
          </a:prstGeom>
        </p:spPr>
      </p:pic>
      <p:pic>
        <p:nvPicPr>
          <p:cNvPr id="10" name="Picture 9" descr="A close up of a flower&#10;&#10;Description generated with high confidence">
            <a:extLst>
              <a:ext uri="{FF2B5EF4-FFF2-40B4-BE49-F238E27FC236}">
                <a16:creationId xmlns:a16="http://schemas.microsoft.com/office/drawing/2014/main" id="{9407CD78-B72E-44B6-87B1-F6049F3401E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3093"/>
          <a:stretch/>
        </p:blipFill>
        <p:spPr>
          <a:xfrm>
            <a:off x="2229678" y="2693504"/>
            <a:ext cx="904462" cy="844826"/>
          </a:xfrm>
          <a:prstGeom prst="rect">
            <a:avLst/>
          </a:prstGeom>
        </p:spPr>
      </p:pic>
      <p:pic>
        <p:nvPicPr>
          <p:cNvPr id="11" name="Picture 10" descr="A close up of a flower&#10;&#10;Description generated with high confidence">
            <a:extLst>
              <a:ext uri="{FF2B5EF4-FFF2-40B4-BE49-F238E27FC236}">
                <a16:creationId xmlns:a16="http://schemas.microsoft.com/office/drawing/2014/main" id="{2609A42C-2F38-4888-9908-1A14F9568AD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3093"/>
          <a:stretch/>
        </p:blipFill>
        <p:spPr>
          <a:xfrm>
            <a:off x="3087755" y="2703443"/>
            <a:ext cx="904462" cy="844826"/>
          </a:xfrm>
          <a:prstGeom prst="rect">
            <a:avLst/>
          </a:prstGeom>
        </p:spPr>
      </p:pic>
      <p:pic>
        <p:nvPicPr>
          <p:cNvPr id="12" name="Picture 11" descr="A close up of a flower&#10;&#10;Description generated with high confidence">
            <a:extLst>
              <a:ext uri="{FF2B5EF4-FFF2-40B4-BE49-F238E27FC236}">
                <a16:creationId xmlns:a16="http://schemas.microsoft.com/office/drawing/2014/main" id="{760BB458-B2FB-4B56-9A96-698C4206BB7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3093"/>
          <a:stretch/>
        </p:blipFill>
        <p:spPr>
          <a:xfrm>
            <a:off x="3975649" y="2703443"/>
            <a:ext cx="904462" cy="844826"/>
          </a:xfrm>
          <a:prstGeom prst="rect">
            <a:avLst/>
          </a:prstGeom>
        </p:spPr>
      </p:pic>
      <p:pic>
        <p:nvPicPr>
          <p:cNvPr id="14" name="Picture 13" descr="A close up of a flower&#10;&#10;Description generated with high confidence">
            <a:extLst>
              <a:ext uri="{FF2B5EF4-FFF2-40B4-BE49-F238E27FC236}">
                <a16:creationId xmlns:a16="http://schemas.microsoft.com/office/drawing/2014/main" id="{26AA339B-B188-4117-A8E9-4DCB9AC3D241}"/>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2363857" y="3360218"/>
            <a:ext cx="695739" cy="735497"/>
          </a:xfrm>
          <a:prstGeom prst="rect">
            <a:avLst/>
          </a:prstGeom>
        </p:spPr>
      </p:pic>
      <p:pic>
        <p:nvPicPr>
          <p:cNvPr id="16" name="Picture 15" descr="A close up of a flower&#10;&#10;Description generated with high confidence">
            <a:extLst>
              <a:ext uri="{FF2B5EF4-FFF2-40B4-BE49-F238E27FC236}">
                <a16:creationId xmlns:a16="http://schemas.microsoft.com/office/drawing/2014/main" id="{5A9E2D02-59AA-4B73-917A-64F0C471991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3221934" y="3360218"/>
            <a:ext cx="695739" cy="735497"/>
          </a:xfrm>
          <a:prstGeom prst="rect">
            <a:avLst/>
          </a:prstGeom>
        </p:spPr>
      </p:pic>
      <p:pic>
        <p:nvPicPr>
          <p:cNvPr id="17" name="Picture 16" descr="A close up of a flower&#10;&#10;Description generated with high confidence">
            <a:extLst>
              <a:ext uri="{FF2B5EF4-FFF2-40B4-BE49-F238E27FC236}">
                <a16:creationId xmlns:a16="http://schemas.microsoft.com/office/drawing/2014/main" id="{5EB85255-5101-4F24-840B-22092958C1F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126396" y="3375126"/>
            <a:ext cx="695739" cy="735497"/>
          </a:xfrm>
          <a:prstGeom prst="rect">
            <a:avLst/>
          </a:prstGeom>
        </p:spPr>
      </p:pic>
      <p:pic>
        <p:nvPicPr>
          <p:cNvPr id="18" name="Picture 17" descr="A close up of a flower&#10;&#10;Description generated with high confidence">
            <a:extLst>
              <a:ext uri="{FF2B5EF4-FFF2-40B4-BE49-F238E27FC236}">
                <a16:creationId xmlns:a16="http://schemas.microsoft.com/office/drawing/2014/main" id="{0E2B8571-6A51-47D2-BA09-85DD21E9FBE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5014286" y="3380887"/>
            <a:ext cx="695739" cy="735497"/>
          </a:xfrm>
          <a:prstGeom prst="rect">
            <a:avLst/>
          </a:prstGeom>
        </p:spPr>
      </p:pic>
      <p:pic>
        <p:nvPicPr>
          <p:cNvPr id="19" name="Picture 18" descr="A close up of a flower&#10;&#10;Description generated with high confidence">
            <a:extLst>
              <a:ext uri="{FF2B5EF4-FFF2-40B4-BE49-F238E27FC236}">
                <a16:creationId xmlns:a16="http://schemas.microsoft.com/office/drawing/2014/main" id="{FB898F1C-E8A1-43C3-A1E5-BD6C9824905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2445026" y="4002481"/>
            <a:ext cx="695739" cy="735497"/>
          </a:xfrm>
          <a:prstGeom prst="rect">
            <a:avLst/>
          </a:prstGeom>
        </p:spPr>
      </p:pic>
      <p:pic>
        <p:nvPicPr>
          <p:cNvPr id="20" name="Picture 19" descr="A close up of a flower&#10;&#10;Description generated with high confidence">
            <a:extLst>
              <a:ext uri="{FF2B5EF4-FFF2-40B4-BE49-F238E27FC236}">
                <a16:creationId xmlns:a16="http://schemas.microsoft.com/office/drawing/2014/main" id="{17396001-3ECD-40A3-B5AC-B57619F0492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3324639" y="4002480"/>
            <a:ext cx="695739" cy="735497"/>
          </a:xfrm>
          <a:prstGeom prst="rect">
            <a:avLst/>
          </a:prstGeom>
        </p:spPr>
      </p:pic>
      <p:sp>
        <p:nvSpPr>
          <p:cNvPr id="21" name="TextBox 20">
            <a:extLst>
              <a:ext uri="{FF2B5EF4-FFF2-40B4-BE49-F238E27FC236}">
                <a16:creationId xmlns:a16="http://schemas.microsoft.com/office/drawing/2014/main" id="{3C1C43E5-4B87-4022-8806-1661DA6F4FAD}"/>
              </a:ext>
            </a:extLst>
          </p:cNvPr>
          <p:cNvSpPr txBox="1"/>
          <p:nvPr/>
        </p:nvSpPr>
        <p:spPr bwMode="auto">
          <a:xfrm>
            <a:off x="5206449" y="4955160"/>
            <a:ext cx="177910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342</a:t>
            </a:r>
          </a:p>
        </p:txBody>
      </p:sp>
    </p:spTree>
    <p:extLst>
      <p:ext uri="{BB962C8B-B14F-4D97-AF65-F5344CB8AC3E}">
        <p14:creationId xmlns:p14="http://schemas.microsoft.com/office/powerpoint/2010/main" val="32224511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xit" presetSubtype="0" fill="hold" nodeType="clickEffect">
                                  <p:stCondLst>
                                    <p:cond delay="0"/>
                                  </p:stCondLst>
                                  <p:childTnLst>
                                    <p:animEffect transition="out" filter="fade">
                                      <p:cBhvr>
                                        <p:cTn id="20" dur="500"/>
                                        <p:tgtEl>
                                          <p:spTgt spid="11"/>
                                        </p:tgtEl>
                                      </p:cBhvr>
                                    </p:animEffect>
                                    <p:set>
                                      <p:cBhvr>
                                        <p:cTn id="21" dur="1" fill="hold">
                                          <p:stCondLst>
                                            <p:cond delay="499"/>
                                          </p:stCondLst>
                                        </p:cTn>
                                        <p:tgtEl>
                                          <p:spTgt spid="11"/>
                                        </p:tgtEl>
                                        <p:attrNameLst>
                                          <p:attrName>style.visibility</p:attrName>
                                        </p:attrNameLst>
                                      </p:cBhvr>
                                      <p:to>
                                        <p:strVal val="hidden"/>
                                      </p:to>
                                    </p:set>
                                  </p:childTnLst>
                                </p:cTn>
                              </p:par>
                            </p:childTnLst>
                          </p:cTn>
                        </p:par>
                        <p:par>
                          <p:cTn id="22" fill="hold">
                            <p:stCondLst>
                              <p:cond delay="500"/>
                            </p:stCondLst>
                            <p:childTnLst>
                              <p:par>
                                <p:cTn id="23" presetID="10" presetClass="entr" presetSubtype="0"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500"/>
                                        <p:tgtEl>
                                          <p:spTgt spid="14"/>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xit" presetSubtype="0" fill="hold" nodeType="clickEffect">
                                  <p:stCondLst>
                                    <p:cond delay="0"/>
                                  </p:stCondLst>
                                  <p:childTnLst>
                                    <p:animEffect transition="out" filter="fade">
                                      <p:cBhvr>
                                        <p:cTn id="34" dur="500"/>
                                        <p:tgtEl>
                                          <p:spTgt spid="14"/>
                                        </p:tgtEl>
                                      </p:cBhvr>
                                    </p:animEffect>
                                    <p:set>
                                      <p:cBhvr>
                                        <p:cTn id="35" dur="1" fill="hold">
                                          <p:stCondLst>
                                            <p:cond delay="499"/>
                                          </p:stCondLst>
                                        </p:cTn>
                                        <p:tgtEl>
                                          <p:spTgt spid="14"/>
                                        </p:tgtEl>
                                        <p:attrNameLst>
                                          <p:attrName>style.visibility</p:attrName>
                                        </p:attrNameLst>
                                      </p:cBhvr>
                                      <p:to>
                                        <p:strVal val="hidden"/>
                                      </p:to>
                                    </p:set>
                                  </p:childTnLst>
                                </p:cTn>
                              </p:par>
                            </p:childTnLst>
                          </p:cTn>
                        </p:par>
                        <p:par>
                          <p:cTn id="36" fill="hold">
                            <p:stCondLst>
                              <p:cond delay="500"/>
                            </p:stCondLst>
                            <p:childTnLst>
                              <p:par>
                                <p:cTn id="37" presetID="10" presetClass="entr" presetSubtype="0" fill="hold"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500"/>
                                        <p:tgtEl>
                                          <p:spTgt spid="16"/>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xit" presetSubtype="0" fill="hold" nodeType="clickEffect">
                                  <p:stCondLst>
                                    <p:cond delay="0"/>
                                  </p:stCondLst>
                                  <p:childTnLst>
                                    <p:animEffect transition="out" filter="fade">
                                      <p:cBhvr>
                                        <p:cTn id="43" dur="500"/>
                                        <p:tgtEl>
                                          <p:spTgt spid="16"/>
                                        </p:tgtEl>
                                      </p:cBhvr>
                                    </p:animEffect>
                                    <p:set>
                                      <p:cBhvr>
                                        <p:cTn id="44" dur="1" fill="hold">
                                          <p:stCondLst>
                                            <p:cond delay="499"/>
                                          </p:stCondLst>
                                        </p:cTn>
                                        <p:tgtEl>
                                          <p:spTgt spid="16"/>
                                        </p:tgtEl>
                                        <p:attrNameLst>
                                          <p:attrName>style.visibility</p:attrName>
                                        </p:attrNameLst>
                                      </p:cBhvr>
                                      <p:to>
                                        <p:strVal val="hidden"/>
                                      </p:to>
                                    </p:set>
                                  </p:childTnLst>
                                </p:cTn>
                              </p:par>
                            </p:childTnLst>
                          </p:cTn>
                        </p:par>
                        <p:par>
                          <p:cTn id="45" fill="hold">
                            <p:stCondLst>
                              <p:cond delay="500"/>
                            </p:stCondLst>
                            <p:childTnLst>
                              <p:par>
                                <p:cTn id="46" presetID="10" presetClass="entr" presetSubtype="0" fill="hold" nodeType="after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500"/>
                                        <p:tgtEl>
                                          <p:spTgt spid="17"/>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xit" presetSubtype="0" fill="hold" nodeType="clickEffect">
                                  <p:stCondLst>
                                    <p:cond delay="0"/>
                                  </p:stCondLst>
                                  <p:childTnLst>
                                    <p:animEffect transition="out" filter="fade">
                                      <p:cBhvr>
                                        <p:cTn id="52" dur="500"/>
                                        <p:tgtEl>
                                          <p:spTgt spid="17"/>
                                        </p:tgtEl>
                                      </p:cBhvr>
                                    </p:animEffect>
                                    <p:set>
                                      <p:cBhvr>
                                        <p:cTn id="53" dur="1" fill="hold">
                                          <p:stCondLst>
                                            <p:cond delay="499"/>
                                          </p:stCondLst>
                                        </p:cTn>
                                        <p:tgtEl>
                                          <p:spTgt spid="17"/>
                                        </p:tgtEl>
                                        <p:attrNameLst>
                                          <p:attrName>style.visibility</p:attrName>
                                        </p:attrNameLst>
                                      </p:cBhvr>
                                      <p:to>
                                        <p:strVal val="hidden"/>
                                      </p:to>
                                    </p:set>
                                  </p:childTnLst>
                                </p:cTn>
                              </p:par>
                            </p:childTnLst>
                          </p:cTn>
                        </p:par>
                        <p:par>
                          <p:cTn id="54" fill="hold">
                            <p:stCondLst>
                              <p:cond delay="500"/>
                            </p:stCondLst>
                            <p:childTnLst>
                              <p:par>
                                <p:cTn id="55" presetID="10" presetClass="entr" presetSubtype="0" fill="hold" nodeType="after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fade">
                                      <p:cBhvr>
                                        <p:cTn id="57" dur="500"/>
                                        <p:tgtEl>
                                          <p:spTgt spid="18"/>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fade">
                                      <p:cBhvr>
                                        <p:cTn id="62" dur="500"/>
                                        <p:tgtEl>
                                          <p:spTgt spid="19"/>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xit" presetSubtype="0" fill="hold" nodeType="clickEffect">
                                  <p:stCondLst>
                                    <p:cond delay="0"/>
                                  </p:stCondLst>
                                  <p:childTnLst>
                                    <p:animEffect transition="out" filter="fade">
                                      <p:cBhvr>
                                        <p:cTn id="66" dur="500"/>
                                        <p:tgtEl>
                                          <p:spTgt spid="19"/>
                                        </p:tgtEl>
                                      </p:cBhvr>
                                    </p:animEffect>
                                    <p:set>
                                      <p:cBhvr>
                                        <p:cTn id="67" dur="1" fill="hold">
                                          <p:stCondLst>
                                            <p:cond delay="499"/>
                                          </p:stCondLst>
                                        </p:cTn>
                                        <p:tgtEl>
                                          <p:spTgt spid="19"/>
                                        </p:tgtEl>
                                        <p:attrNameLst>
                                          <p:attrName>style.visibility</p:attrName>
                                        </p:attrNameLst>
                                      </p:cBhvr>
                                      <p:to>
                                        <p:strVal val="hidden"/>
                                      </p:to>
                                    </p:set>
                                  </p:childTnLst>
                                </p:cTn>
                              </p:par>
                            </p:childTnLst>
                          </p:cTn>
                        </p:par>
                        <p:par>
                          <p:cTn id="68" fill="hold">
                            <p:stCondLst>
                              <p:cond delay="500"/>
                            </p:stCondLst>
                            <p:childTnLst>
                              <p:par>
                                <p:cTn id="69" presetID="10" presetClass="entr" presetSubtype="0" fill="hold" nodeType="afterEffect">
                                  <p:stCondLst>
                                    <p:cond delay="0"/>
                                  </p:stCondLst>
                                  <p:childTnLst>
                                    <p:set>
                                      <p:cBhvr>
                                        <p:cTn id="70" dur="1" fill="hold">
                                          <p:stCondLst>
                                            <p:cond delay="0"/>
                                          </p:stCondLst>
                                        </p:cTn>
                                        <p:tgtEl>
                                          <p:spTgt spid="20"/>
                                        </p:tgtEl>
                                        <p:attrNameLst>
                                          <p:attrName>style.visibility</p:attrName>
                                        </p:attrNameLst>
                                      </p:cBhvr>
                                      <p:to>
                                        <p:strVal val="visible"/>
                                      </p:to>
                                    </p:set>
                                    <p:animEffect transition="in" filter="fade">
                                      <p:cBhvr>
                                        <p:cTn id="71" dur="500"/>
                                        <p:tgtEl>
                                          <p:spTgt spid="20"/>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grpId="0" nodeType="clickEffect">
                                  <p:stCondLst>
                                    <p:cond delay="0"/>
                                  </p:stCondLst>
                                  <p:childTnLst>
                                    <p:set>
                                      <p:cBhvr>
                                        <p:cTn id="75" dur="1" fill="hold">
                                          <p:stCondLst>
                                            <p:cond delay="0"/>
                                          </p:stCondLst>
                                        </p:cTn>
                                        <p:tgtEl>
                                          <p:spTgt spid="21"/>
                                        </p:tgtEl>
                                        <p:attrNameLst>
                                          <p:attrName>style.visibility</p:attrName>
                                        </p:attrNameLst>
                                      </p:cBhvr>
                                      <p:to>
                                        <p:strVal val="visible"/>
                                      </p:to>
                                    </p:set>
                                    <p:animEffect transition="in" filter="fade">
                                      <p:cBhvr>
                                        <p:cTn id="7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 name="Picture 62" descr="A picture containing object&#10;&#10;Description generated with very high confidence">
            <a:extLst>
              <a:ext uri="{FF2B5EF4-FFF2-40B4-BE49-F238E27FC236}">
                <a16:creationId xmlns:a16="http://schemas.microsoft.com/office/drawing/2014/main" id="{CE3D3617-979E-441B-A41A-8C9A5CB2D73C}"/>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1596529" y="3697210"/>
            <a:ext cx="4586098" cy="3064724"/>
          </a:xfrm>
          <a:prstGeom prst="rect">
            <a:avLst/>
          </a:prstGeom>
        </p:spPr>
      </p:pic>
      <p:pic>
        <p:nvPicPr>
          <p:cNvPr id="58" name="Graphic 57">
            <a:extLst>
              <a:ext uri="{FF2B5EF4-FFF2-40B4-BE49-F238E27FC236}">
                <a16:creationId xmlns:a16="http://schemas.microsoft.com/office/drawing/2014/main" id="{2255D9CA-68AB-4BDF-ADE2-CC26FA0D18C7}"/>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685407" y="764909"/>
            <a:ext cx="3187516" cy="3114071"/>
          </a:xfrm>
          <a:prstGeom prst="rect">
            <a:avLst/>
          </a:prstGeom>
        </p:spPr>
      </p:pic>
      <p:pic>
        <p:nvPicPr>
          <p:cNvPr id="55" name="Picture 54">
            <a:extLst>
              <a:ext uri="{FF2B5EF4-FFF2-40B4-BE49-F238E27FC236}">
                <a16:creationId xmlns:a16="http://schemas.microsoft.com/office/drawing/2014/main" id="{EDFFCDB8-F1B7-4AEA-8038-9DD584A8647E}"/>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7256561" y="4090630"/>
            <a:ext cx="297395" cy="269705"/>
          </a:xfrm>
          <a:prstGeom prst="rect">
            <a:avLst/>
          </a:prstGeom>
        </p:spPr>
      </p:pic>
      <p:pic>
        <p:nvPicPr>
          <p:cNvPr id="22" name="Picture 21">
            <a:extLst>
              <a:ext uri="{FF2B5EF4-FFF2-40B4-BE49-F238E27FC236}">
                <a16:creationId xmlns:a16="http://schemas.microsoft.com/office/drawing/2014/main" id="{1CDBFE40-7886-4B89-975C-241EEBCC0484}"/>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3539714" y="1087815"/>
            <a:ext cx="695956" cy="630000"/>
          </a:xfrm>
          <a:prstGeom prst="rect">
            <a:avLst/>
          </a:prstGeom>
        </p:spPr>
      </p:pic>
      <p:sp>
        <p:nvSpPr>
          <p:cNvPr id="2" name="Text Placeholder 1"/>
          <p:cNvSpPr>
            <a:spLocks noGrp="1"/>
          </p:cNvSpPr>
          <p:nvPr>
            <p:ph type="body" sz="quarter" idx="11"/>
          </p:nvPr>
        </p:nvSpPr>
        <p:spPr/>
        <p:txBody>
          <a:bodyPr/>
          <a:lstStyle/>
          <a:p>
            <a:r>
              <a:rPr lang="en-GB" dirty="0"/>
              <a:t>1.18 Three-digit numbers </a:t>
            </a:r>
            <a:r>
              <a:rPr lang="en-US" dirty="0"/>
              <a:t>– step 1:2</a:t>
            </a:r>
          </a:p>
        </p:txBody>
      </p:sp>
      <p:pic>
        <p:nvPicPr>
          <p:cNvPr id="23" name="Picture 22">
            <a:extLst>
              <a:ext uri="{FF2B5EF4-FFF2-40B4-BE49-F238E27FC236}">
                <a16:creationId xmlns:a16="http://schemas.microsoft.com/office/drawing/2014/main" id="{04395907-3AAF-47BA-BADA-01169C55A851}"/>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4294937" y="1087815"/>
            <a:ext cx="695956" cy="630000"/>
          </a:xfrm>
          <a:prstGeom prst="rect">
            <a:avLst/>
          </a:prstGeom>
        </p:spPr>
      </p:pic>
      <p:pic>
        <p:nvPicPr>
          <p:cNvPr id="24" name="Picture 23">
            <a:extLst>
              <a:ext uri="{FF2B5EF4-FFF2-40B4-BE49-F238E27FC236}">
                <a16:creationId xmlns:a16="http://schemas.microsoft.com/office/drawing/2014/main" id="{41CEEB5A-F0DF-4FDE-B8C4-5B9CDCE75D6F}"/>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5050160" y="1087815"/>
            <a:ext cx="695956" cy="630000"/>
          </a:xfrm>
          <a:prstGeom prst="rect">
            <a:avLst/>
          </a:prstGeom>
        </p:spPr>
      </p:pic>
      <p:pic>
        <p:nvPicPr>
          <p:cNvPr id="25" name="Picture 24">
            <a:extLst>
              <a:ext uri="{FF2B5EF4-FFF2-40B4-BE49-F238E27FC236}">
                <a16:creationId xmlns:a16="http://schemas.microsoft.com/office/drawing/2014/main" id="{B8F95DD1-99BE-49BB-8C0A-BF6C421ACD08}"/>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5805383" y="1087815"/>
            <a:ext cx="695956" cy="630000"/>
          </a:xfrm>
          <a:prstGeom prst="rect">
            <a:avLst/>
          </a:prstGeom>
        </p:spPr>
      </p:pic>
      <p:pic>
        <p:nvPicPr>
          <p:cNvPr id="26" name="Picture 25">
            <a:extLst>
              <a:ext uri="{FF2B5EF4-FFF2-40B4-BE49-F238E27FC236}">
                <a16:creationId xmlns:a16="http://schemas.microsoft.com/office/drawing/2014/main" id="{53CA69DF-EB6E-43DF-B53B-8855DB71E59B}"/>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6560606" y="1087815"/>
            <a:ext cx="695956" cy="630000"/>
          </a:xfrm>
          <a:prstGeom prst="rect">
            <a:avLst/>
          </a:prstGeom>
        </p:spPr>
      </p:pic>
      <p:pic>
        <p:nvPicPr>
          <p:cNvPr id="27" name="Picture 26">
            <a:extLst>
              <a:ext uri="{FF2B5EF4-FFF2-40B4-BE49-F238E27FC236}">
                <a16:creationId xmlns:a16="http://schemas.microsoft.com/office/drawing/2014/main" id="{0FF53290-2207-4700-8254-AF24BCEB3166}"/>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7315829" y="1087815"/>
            <a:ext cx="695956" cy="630000"/>
          </a:xfrm>
          <a:prstGeom prst="rect">
            <a:avLst/>
          </a:prstGeom>
        </p:spPr>
      </p:pic>
      <p:pic>
        <p:nvPicPr>
          <p:cNvPr id="28" name="Picture 27">
            <a:extLst>
              <a:ext uri="{FF2B5EF4-FFF2-40B4-BE49-F238E27FC236}">
                <a16:creationId xmlns:a16="http://schemas.microsoft.com/office/drawing/2014/main" id="{182F6FCD-9C96-4D2F-8ED0-D62979DFDBA0}"/>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8071052" y="1087815"/>
            <a:ext cx="695956" cy="630000"/>
          </a:xfrm>
          <a:prstGeom prst="rect">
            <a:avLst/>
          </a:prstGeom>
        </p:spPr>
      </p:pic>
      <p:pic>
        <p:nvPicPr>
          <p:cNvPr id="29" name="Picture 28">
            <a:extLst>
              <a:ext uri="{FF2B5EF4-FFF2-40B4-BE49-F238E27FC236}">
                <a16:creationId xmlns:a16="http://schemas.microsoft.com/office/drawing/2014/main" id="{A2D502B6-D18D-4E21-894B-01B2FCA44309}"/>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3539713" y="1860630"/>
            <a:ext cx="695956" cy="630000"/>
          </a:xfrm>
          <a:prstGeom prst="rect">
            <a:avLst/>
          </a:prstGeom>
        </p:spPr>
      </p:pic>
      <p:pic>
        <p:nvPicPr>
          <p:cNvPr id="30" name="Picture 29">
            <a:extLst>
              <a:ext uri="{FF2B5EF4-FFF2-40B4-BE49-F238E27FC236}">
                <a16:creationId xmlns:a16="http://schemas.microsoft.com/office/drawing/2014/main" id="{DCA36CF1-91D2-495C-B89C-00F5656C67B2}"/>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4294936" y="1860630"/>
            <a:ext cx="695956" cy="630000"/>
          </a:xfrm>
          <a:prstGeom prst="rect">
            <a:avLst/>
          </a:prstGeom>
        </p:spPr>
      </p:pic>
      <p:pic>
        <p:nvPicPr>
          <p:cNvPr id="31" name="Picture 30">
            <a:extLst>
              <a:ext uri="{FF2B5EF4-FFF2-40B4-BE49-F238E27FC236}">
                <a16:creationId xmlns:a16="http://schemas.microsoft.com/office/drawing/2014/main" id="{094DB4E5-CC46-400D-B897-FC740BDF3C86}"/>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5050159" y="1860630"/>
            <a:ext cx="695956" cy="630000"/>
          </a:xfrm>
          <a:prstGeom prst="rect">
            <a:avLst/>
          </a:prstGeom>
        </p:spPr>
      </p:pic>
      <p:pic>
        <p:nvPicPr>
          <p:cNvPr id="32" name="Picture 31">
            <a:extLst>
              <a:ext uri="{FF2B5EF4-FFF2-40B4-BE49-F238E27FC236}">
                <a16:creationId xmlns:a16="http://schemas.microsoft.com/office/drawing/2014/main" id="{72D77915-7404-455D-9558-37D5BEB5A46F}"/>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5805382" y="1860630"/>
            <a:ext cx="695956" cy="630000"/>
          </a:xfrm>
          <a:prstGeom prst="rect">
            <a:avLst/>
          </a:prstGeom>
        </p:spPr>
      </p:pic>
      <p:pic>
        <p:nvPicPr>
          <p:cNvPr id="33" name="Picture 32">
            <a:extLst>
              <a:ext uri="{FF2B5EF4-FFF2-40B4-BE49-F238E27FC236}">
                <a16:creationId xmlns:a16="http://schemas.microsoft.com/office/drawing/2014/main" id="{4A994E57-38EE-4CB9-A7E4-0CDCE848AD0C}"/>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6560605" y="1860630"/>
            <a:ext cx="695956" cy="630000"/>
          </a:xfrm>
          <a:prstGeom prst="rect">
            <a:avLst/>
          </a:prstGeom>
        </p:spPr>
      </p:pic>
      <p:pic>
        <p:nvPicPr>
          <p:cNvPr id="34" name="Picture 33">
            <a:extLst>
              <a:ext uri="{FF2B5EF4-FFF2-40B4-BE49-F238E27FC236}">
                <a16:creationId xmlns:a16="http://schemas.microsoft.com/office/drawing/2014/main" id="{780226D5-4081-4D11-B9CD-154F81C3218E}"/>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7315828" y="1860630"/>
            <a:ext cx="695956" cy="630000"/>
          </a:xfrm>
          <a:prstGeom prst="rect">
            <a:avLst/>
          </a:prstGeom>
        </p:spPr>
      </p:pic>
      <p:pic>
        <p:nvPicPr>
          <p:cNvPr id="35" name="Picture 34">
            <a:extLst>
              <a:ext uri="{FF2B5EF4-FFF2-40B4-BE49-F238E27FC236}">
                <a16:creationId xmlns:a16="http://schemas.microsoft.com/office/drawing/2014/main" id="{E8A6A985-D6D7-422F-BDCC-6FF272159773}"/>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8071051" y="1860630"/>
            <a:ext cx="695956" cy="630000"/>
          </a:xfrm>
          <a:prstGeom prst="rect">
            <a:avLst/>
          </a:prstGeom>
        </p:spPr>
      </p:pic>
      <p:pic>
        <p:nvPicPr>
          <p:cNvPr id="36" name="Picture 35">
            <a:extLst>
              <a:ext uri="{FF2B5EF4-FFF2-40B4-BE49-F238E27FC236}">
                <a16:creationId xmlns:a16="http://schemas.microsoft.com/office/drawing/2014/main" id="{67B95807-9172-459A-8F58-B7F3340AAA0B}"/>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3539713" y="2603963"/>
            <a:ext cx="695956" cy="630000"/>
          </a:xfrm>
          <a:prstGeom prst="rect">
            <a:avLst/>
          </a:prstGeom>
        </p:spPr>
      </p:pic>
      <p:pic>
        <p:nvPicPr>
          <p:cNvPr id="37" name="Picture 36">
            <a:extLst>
              <a:ext uri="{FF2B5EF4-FFF2-40B4-BE49-F238E27FC236}">
                <a16:creationId xmlns:a16="http://schemas.microsoft.com/office/drawing/2014/main" id="{C71D8111-795A-4799-B539-F82CB084908F}"/>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4294936" y="2603963"/>
            <a:ext cx="695956" cy="630000"/>
          </a:xfrm>
          <a:prstGeom prst="rect">
            <a:avLst/>
          </a:prstGeom>
        </p:spPr>
      </p:pic>
      <p:pic>
        <p:nvPicPr>
          <p:cNvPr id="38" name="Picture 37">
            <a:extLst>
              <a:ext uri="{FF2B5EF4-FFF2-40B4-BE49-F238E27FC236}">
                <a16:creationId xmlns:a16="http://schemas.microsoft.com/office/drawing/2014/main" id="{134D24EA-233E-4D66-BB92-CE5032B7FEBB}"/>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5050159" y="2603963"/>
            <a:ext cx="695956" cy="630000"/>
          </a:xfrm>
          <a:prstGeom prst="rect">
            <a:avLst/>
          </a:prstGeom>
        </p:spPr>
      </p:pic>
      <p:pic>
        <p:nvPicPr>
          <p:cNvPr id="39" name="Picture 38">
            <a:extLst>
              <a:ext uri="{FF2B5EF4-FFF2-40B4-BE49-F238E27FC236}">
                <a16:creationId xmlns:a16="http://schemas.microsoft.com/office/drawing/2014/main" id="{90CBA9B6-1F14-44AA-9C0C-F04214ADB393}"/>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5805382" y="2603963"/>
            <a:ext cx="695956" cy="630000"/>
          </a:xfrm>
          <a:prstGeom prst="rect">
            <a:avLst/>
          </a:prstGeom>
        </p:spPr>
      </p:pic>
      <p:pic>
        <p:nvPicPr>
          <p:cNvPr id="40" name="Picture 39">
            <a:extLst>
              <a:ext uri="{FF2B5EF4-FFF2-40B4-BE49-F238E27FC236}">
                <a16:creationId xmlns:a16="http://schemas.microsoft.com/office/drawing/2014/main" id="{D0B2D996-5D35-4622-96CE-FAB522F6E7FF}"/>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6560605" y="2603963"/>
            <a:ext cx="695956" cy="630000"/>
          </a:xfrm>
          <a:prstGeom prst="rect">
            <a:avLst/>
          </a:prstGeom>
        </p:spPr>
      </p:pic>
      <p:pic>
        <p:nvPicPr>
          <p:cNvPr id="41" name="Picture 40">
            <a:extLst>
              <a:ext uri="{FF2B5EF4-FFF2-40B4-BE49-F238E27FC236}">
                <a16:creationId xmlns:a16="http://schemas.microsoft.com/office/drawing/2014/main" id="{5FA86857-900A-4258-8887-B2D5D63492BF}"/>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7315828" y="2603963"/>
            <a:ext cx="695956" cy="630000"/>
          </a:xfrm>
          <a:prstGeom prst="rect">
            <a:avLst/>
          </a:prstGeom>
        </p:spPr>
      </p:pic>
      <p:pic>
        <p:nvPicPr>
          <p:cNvPr id="42" name="Picture 41">
            <a:extLst>
              <a:ext uri="{FF2B5EF4-FFF2-40B4-BE49-F238E27FC236}">
                <a16:creationId xmlns:a16="http://schemas.microsoft.com/office/drawing/2014/main" id="{F00D95A1-BC62-433F-AAE5-D30F45D492B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8071051" y="2603963"/>
            <a:ext cx="695956" cy="630000"/>
          </a:xfrm>
          <a:prstGeom prst="rect">
            <a:avLst/>
          </a:prstGeom>
        </p:spPr>
      </p:pic>
      <p:pic>
        <p:nvPicPr>
          <p:cNvPr id="43" name="Picture 42">
            <a:extLst>
              <a:ext uri="{FF2B5EF4-FFF2-40B4-BE49-F238E27FC236}">
                <a16:creationId xmlns:a16="http://schemas.microsoft.com/office/drawing/2014/main" id="{0A3A5775-0962-44AE-B112-E147B0AE9DDC}"/>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3539713" y="3347296"/>
            <a:ext cx="695956" cy="630000"/>
          </a:xfrm>
          <a:prstGeom prst="rect">
            <a:avLst/>
          </a:prstGeom>
        </p:spPr>
      </p:pic>
      <p:pic>
        <p:nvPicPr>
          <p:cNvPr id="44" name="Picture 43">
            <a:extLst>
              <a:ext uri="{FF2B5EF4-FFF2-40B4-BE49-F238E27FC236}">
                <a16:creationId xmlns:a16="http://schemas.microsoft.com/office/drawing/2014/main" id="{80C06AAC-9E6B-4200-93FA-376A98943B7F}"/>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4294936" y="3347296"/>
            <a:ext cx="695956" cy="630000"/>
          </a:xfrm>
          <a:prstGeom prst="rect">
            <a:avLst/>
          </a:prstGeom>
        </p:spPr>
      </p:pic>
      <p:pic>
        <p:nvPicPr>
          <p:cNvPr id="45" name="Picture 44">
            <a:extLst>
              <a:ext uri="{FF2B5EF4-FFF2-40B4-BE49-F238E27FC236}">
                <a16:creationId xmlns:a16="http://schemas.microsoft.com/office/drawing/2014/main" id="{86B6D38F-018C-47E3-8786-F618CE7D2ED6}"/>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5050159" y="3347296"/>
            <a:ext cx="695956" cy="630000"/>
          </a:xfrm>
          <a:prstGeom prst="rect">
            <a:avLst/>
          </a:prstGeom>
        </p:spPr>
      </p:pic>
      <p:pic>
        <p:nvPicPr>
          <p:cNvPr id="46" name="Picture 45">
            <a:extLst>
              <a:ext uri="{FF2B5EF4-FFF2-40B4-BE49-F238E27FC236}">
                <a16:creationId xmlns:a16="http://schemas.microsoft.com/office/drawing/2014/main" id="{3EDA0BA3-C7E7-4082-A336-EA2F74BCBC9A}"/>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5805382" y="3347296"/>
            <a:ext cx="695956" cy="630000"/>
          </a:xfrm>
          <a:prstGeom prst="rect">
            <a:avLst/>
          </a:prstGeom>
        </p:spPr>
      </p:pic>
      <p:pic>
        <p:nvPicPr>
          <p:cNvPr id="47" name="Picture 46">
            <a:extLst>
              <a:ext uri="{FF2B5EF4-FFF2-40B4-BE49-F238E27FC236}">
                <a16:creationId xmlns:a16="http://schemas.microsoft.com/office/drawing/2014/main" id="{C23A4236-748A-4C00-99B1-10AAF639A19E}"/>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6560605" y="3347296"/>
            <a:ext cx="695956" cy="630000"/>
          </a:xfrm>
          <a:prstGeom prst="rect">
            <a:avLst/>
          </a:prstGeom>
        </p:spPr>
      </p:pic>
      <p:pic>
        <p:nvPicPr>
          <p:cNvPr id="48" name="Picture 47">
            <a:extLst>
              <a:ext uri="{FF2B5EF4-FFF2-40B4-BE49-F238E27FC236}">
                <a16:creationId xmlns:a16="http://schemas.microsoft.com/office/drawing/2014/main" id="{4C74797C-2E96-457E-8DF2-173195A54C92}"/>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7315828" y="3347296"/>
            <a:ext cx="695956" cy="630000"/>
          </a:xfrm>
          <a:prstGeom prst="rect">
            <a:avLst/>
          </a:prstGeom>
        </p:spPr>
      </p:pic>
      <p:pic>
        <p:nvPicPr>
          <p:cNvPr id="49" name="Picture 48">
            <a:extLst>
              <a:ext uri="{FF2B5EF4-FFF2-40B4-BE49-F238E27FC236}">
                <a16:creationId xmlns:a16="http://schemas.microsoft.com/office/drawing/2014/main" id="{C797D645-8462-4FD5-9318-D72A7EAE792C}"/>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8071051" y="3347296"/>
            <a:ext cx="695956" cy="630000"/>
          </a:xfrm>
          <a:prstGeom prst="rect">
            <a:avLst/>
          </a:prstGeom>
        </p:spPr>
      </p:pic>
      <p:pic>
        <p:nvPicPr>
          <p:cNvPr id="50" name="Picture 49">
            <a:extLst>
              <a:ext uri="{FF2B5EF4-FFF2-40B4-BE49-F238E27FC236}">
                <a16:creationId xmlns:a16="http://schemas.microsoft.com/office/drawing/2014/main" id="{51CCEBC5-47E7-40CF-953C-7CDF4B4631B0}"/>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3539713" y="4090940"/>
            <a:ext cx="695956" cy="630000"/>
          </a:xfrm>
          <a:prstGeom prst="rect">
            <a:avLst/>
          </a:prstGeom>
        </p:spPr>
      </p:pic>
      <p:pic>
        <p:nvPicPr>
          <p:cNvPr id="51" name="Picture 50">
            <a:extLst>
              <a:ext uri="{FF2B5EF4-FFF2-40B4-BE49-F238E27FC236}">
                <a16:creationId xmlns:a16="http://schemas.microsoft.com/office/drawing/2014/main" id="{30F4B709-43CE-4531-977F-E7A9B40FACE5}"/>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4294936" y="4090940"/>
            <a:ext cx="695956" cy="630000"/>
          </a:xfrm>
          <a:prstGeom prst="rect">
            <a:avLst/>
          </a:prstGeom>
        </p:spPr>
      </p:pic>
      <p:pic>
        <p:nvPicPr>
          <p:cNvPr id="52" name="Picture 51">
            <a:extLst>
              <a:ext uri="{FF2B5EF4-FFF2-40B4-BE49-F238E27FC236}">
                <a16:creationId xmlns:a16="http://schemas.microsoft.com/office/drawing/2014/main" id="{4706E4BE-6A3C-44EC-B4C7-1395CEF847D2}"/>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5050159" y="4090940"/>
            <a:ext cx="695956" cy="630000"/>
          </a:xfrm>
          <a:prstGeom prst="rect">
            <a:avLst/>
          </a:prstGeom>
        </p:spPr>
      </p:pic>
      <p:pic>
        <p:nvPicPr>
          <p:cNvPr id="53" name="Picture 52">
            <a:extLst>
              <a:ext uri="{FF2B5EF4-FFF2-40B4-BE49-F238E27FC236}">
                <a16:creationId xmlns:a16="http://schemas.microsoft.com/office/drawing/2014/main" id="{127717A6-DEEA-47C7-B461-5545EFF67589}"/>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5805382" y="4090940"/>
            <a:ext cx="695956" cy="630000"/>
          </a:xfrm>
          <a:prstGeom prst="rect">
            <a:avLst/>
          </a:prstGeom>
        </p:spPr>
      </p:pic>
      <p:sp>
        <p:nvSpPr>
          <p:cNvPr id="59" name="Rectangle: Rounded Corners 58">
            <a:extLst>
              <a:ext uri="{FF2B5EF4-FFF2-40B4-BE49-F238E27FC236}">
                <a16:creationId xmlns:a16="http://schemas.microsoft.com/office/drawing/2014/main" id="{04FB2D53-168C-458E-9D8A-5A280B7B692E}"/>
              </a:ext>
            </a:extLst>
          </p:cNvPr>
          <p:cNvSpPr/>
          <p:nvPr/>
        </p:nvSpPr>
        <p:spPr bwMode="auto">
          <a:xfrm>
            <a:off x="4957024" y="772815"/>
            <a:ext cx="5723167" cy="1724852"/>
          </a:xfrm>
          <a:prstGeom prst="roundRect">
            <a:avLst/>
          </a:prstGeom>
          <a:noFill/>
          <a:ln w="3810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65" name="Picture 64">
            <a:extLst>
              <a:ext uri="{FF2B5EF4-FFF2-40B4-BE49-F238E27FC236}">
                <a16:creationId xmlns:a16="http://schemas.microsoft.com/office/drawing/2014/main" id="{564699E7-E9DE-4AF5-A605-72903C98068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6982982" y="4303064"/>
            <a:ext cx="297395" cy="269705"/>
          </a:xfrm>
          <a:prstGeom prst="rect">
            <a:avLst/>
          </a:prstGeom>
        </p:spPr>
      </p:pic>
      <p:pic>
        <p:nvPicPr>
          <p:cNvPr id="66" name="Picture 65">
            <a:extLst>
              <a:ext uri="{FF2B5EF4-FFF2-40B4-BE49-F238E27FC236}">
                <a16:creationId xmlns:a16="http://schemas.microsoft.com/office/drawing/2014/main" id="{BA80D9BD-DF43-4F95-AF51-F39ECABABF61}"/>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7210840" y="4366069"/>
            <a:ext cx="297395" cy="269705"/>
          </a:xfrm>
          <a:prstGeom prst="rect">
            <a:avLst/>
          </a:prstGeom>
        </p:spPr>
      </p:pic>
      <p:pic>
        <p:nvPicPr>
          <p:cNvPr id="67" name="Picture 66">
            <a:extLst>
              <a:ext uri="{FF2B5EF4-FFF2-40B4-BE49-F238E27FC236}">
                <a16:creationId xmlns:a16="http://schemas.microsoft.com/office/drawing/2014/main" id="{733ABA3E-371F-4E35-9725-BA4A8EF0A1B6}"/>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7583994" y="4236296"/>
            <a:ext cx="297395" cy="269705"/>
          </a:xfrm>
          <a:prstGeom prst="rect">
            <a:avLst/>
          </a:prstGeom>
        </p:spPr>
      </p:pic>
      <p:pic>
        <p:nvPicPr>
          <p:cNvPr id="68" name="Picture 67">
            <a:extLst>
              <a:ext uri="{FF2B5EF4-FFF2-40B4-BE49-F238E27FC236}">
                <a16:creationId xmlns:a16="http://schemas.microsoft.com/office/drawing/2014/main" id="{1FBC0627-75D6-4EE0-8F3F-06E8A0605DBF}"/>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7858297" y="4002919"/>
            <a:ext cx="297395" cy="269705"/>
          </a:xfrm>
          <a:prstGeom prst="rect">
            <a:avLst/>
          </a:prstGeom>
        </p:spPr>
      </p:pic>
      <p:pic>
        <p:nvPicPr>
          <p:cNvPr id="69" name="Picture 68">
            <a:extLst>
              <a:ext uri="{FF2B5EF4-FFF2-40B4-BE49-F238E27FC236}">
                <a16:creationId xmlns:a16="http://schemas.microsoft.com/office/drawing/2014/main" id="{1C43C02F-B4C4-437D-8769-C283AA9EB672}"/>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7983278" y="4236296"/>
            <a:ext cx="297395" cy="269705"/>
          </a:xfrm>
          <a:prstGeom prst="rect">
            <a:avLst/>
          </a:prstGeom>
        </p:spPr>
      </p:pic>
      <p:pic>
        <p:nvPicPr>
          <p:cNvPr id="70" name="Picture 69">
            <a:extLst>
              <a:ext uri="{FF2B5EF4-FFF2-40B4-BE49-F238E27FC236}">
                <a16:creationId xmlns:a16="http://schemas.microsoft.com/office/drawing/2014/main" id="{0B82AD54-411A-4F7D-A23E-5210D0C9E579}"/>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7744672" y="4443887"/>
            <a:ext cx="297395" cy="269705"/>
          </a:xfrm>
          <a:prstGeom prst="rect">
            <a:avLst/>
          </a:prstGeom>
        </p:spPr>
      </p:pic>
      <p:pic>
        <p:nvPicPr>
          <p:cNvPr id="71" name="Picture 70">
            <a:extLst>
              <a:ext uri="{FF2B5EF4-FFF2-40B4-BE49-F238E27FC236}">
                <a16:creationId xmlns:a16="http://schemas.microsoft.com/office/drawing/2014/main" id="{7E199980-738E-41D1-B38D-98F79FC1DDB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7477756" y="4578091"/>
            <a:ext cx="297395" cy="269705"/>
          </a:xfrm>
          <a:prstGeom prst="rect">
            <a:avLst/>
          </a:prstGeom>
        </p:spPr>
      </p:pic>
      <p:pic>
        <p:nvPicPr>
          <p:cNvPr id="72" name="Picture 71">
            <a:extLst>
              <a:ext uri="{FF2B5EF4-FFF2-40B4-BE49-F238E27FC236}">
                <a16:creationId xmlns:a16="http://schemas.microsoft.com/office/drawing/2014/main" id="{8842819D-4E5F-4705-8043-B29D5DF9F1CE}"/>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6870474" y="4562609"/>
            <a:ext cx="297395" cy="269705"/>
          </a:xfrm>
          <a:prstGeom prst="rect">
            <a:avLst/>
          </a:prstGeom>
        </p:spPr>
      </p:pic>
      <p:pic>
        <p:nvPicPr>
          <p:cNvPr id="73" name="Picture 72">
            <a:extLst>
              <a:ext uri="{FF2B5EF4-FFF2-40B4-BE49-F238E27FC236}">
                <a16:creationId xmlns:a16="http://schemas.microsoft.com/office/drawing/2014/main" id="{66E393F9-1FE4-4E2D-B5E6-7D026A169C6F}"/>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7083092" y="4608952"/>
            <a:ext cx="297395" cy="269705"/>
          </a:xfrm>
          <a:prstGeom prst="rect">
            <a:avLst/>
          </a:prstGeom>
        </p:spPr>
      </p:pic>
      <p:pic>
        <p:nvPicPr>
          <p:cNvPr id="74" name="Picture 73">
            <a:extLst>
              <a:ext uri="{FF2B5EF4-FFF2-40B4-BE49-F238E27FC236}">
                <a16:creationId xmlns:a16="http://schemas.microsoft.com/office/drawing/2014/main" id="{5289F051-51E8-4E41-9BA0-9B0EF01CC613}"/>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7316566" y="4739378"/>
            <a:ext cx="297395" cy="269705"/>
          </a:xfrm>
          <a:prstGeom prst="rect">
            <a:avLst/>
          </a:prstGeom>
        </p:spPr>
      </p:pic>
      <p:pic>
        <p:nvPicPr>
          <p:cNvPr id="75" name="Picture 74">
            <a:extLst>
              <a:ext uri="{FF2B5EF4-FFF2-40B4-BE49-F238E27FC236}">
                <a16:creationId xmlns:a16="http://schemas.microsoft.com/office/drawing/2014/main" id="{9B2C0914-08E1-4368-A1A0-FA428F91C754}"/>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7638615" y="4738565"/>
            <a:ext cx="297395" cy="269705"/>
          </a:xfrm>
          <a:prstGeom prst="rect">
            <a:avLst/>
          </a:prstGeom>
        </p:spPr>
      </p:pic>
      <p:pic>
        <p:nvPicPr>
          <p:cNvPr id="76" name="Picture 75">
            <a:extLst>
              <a:ext uri="{FF2B5EF4-FFF2-40B4-BE49-F238E27FC236}">
                <a16:creationId xmlns:a16="http://schemas.microsoft.com/office/drawing/2014/main" id="{00362C93-7A87-4386-9AC7-768489626736}"/>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7946699" y="4670110"/>
            <a:ext cx="297395" cy="269705"/>
          </a:xfrm>
          <a:prstGeom prst="rect">
            <a:avLst/>
          </a:prstGeom>
        </p:spPr>
      </p:pic>
      <p:pic>
        <p:nvPicPr>
          <p:cNvPr id="77" name="Picture 76">
            <a:extLst>
              <a:ext uri="{FF2B5EF4-FFF2-40B4-BE49-F238E27FC236}">
                <a16:creationId xmlns:a16="http://schemas.microsoft.com/office/drawing/2014/main" id="{9DBD16BE-6170-4D75-974A-4A896EA7A61F}"/>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7921788" y="4939815"/>
            <a:ext cx="297395" cy="269705"/>
          </a:xfrm>
          <a:prstGeom prst="rect">
            <a:avLst/>
          </a:prstGeom>
        </p:spPr>
      </p:pic>
      <p:pic>
        <p:nvPicPr>
          <p:cNvPr id="78" name="Picture 77">
            <a:extLst>
              <a:ext uri="{FF2B5EF4-FFF2-40B4-BE49-F238E27FC236}">
                <a16:creationId xmlns:a16="http://schemas.microsoft.com/office/drawing/2014/main" id="{AB77F422-2259-4E8E-BCD1-6998A5569499}"/>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7658369" y="4993276"/>
            <a:ext cx="297395" cy="269705"/>
          </a:xfrm>
          <a:prstGeom prst="rect">
            <a:avLst/>
          </a:prstGeom>
        </p:spPr>
      </p:pic>
      <p:pic>
        <p:nvPicPr>
          <p:cNvPr id="79" name="Picture 78">
            <a:extLst>
              <a:ext uri="{FF2B5EF4-FFF2-40B4-BE49-F238E27FC236}">
                <a16:creationId xmlns:a16="http://schemas.microsoft.com/office/drawing/2014/main" id="{7ED1A91A-0D51-4366-A3D8-CE810936F71C}"/>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7420415" y="5084827"/>
            <a:ext cx="297395" cy="269705"/>
          </a:xfrm>
          <a:prstGeom prst="rect">
            <a:avLst/>
          </a:prstGeom>
        </p:spPr>
      </p:pic>
      <p:pic>
        <p:nvPicPr>
          <p:cNvPr id="80" name="Picture 79">
            <a:extLst>
              <a:ext uri="{FF2B5EF4-FFF2-40B4-BE49-F238E27FC236}">
                <a16:creationId xmlns:a16="http://schemas.microsoft.com/office/drawing/2014/main" id="{2DFBC3DA-A0CD-444F-9106-3F63C0900AE9}"/>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7216437" y="4988578"/>
            <a:ext cx="297395" cy="269705"/>
          </a:xfrm>
          <a:prstGeom prst="rect">
            <a:avLst/>
          </a:prstGeom>
        </p:spPr>
      </p:pic>
      <p:pic>
        <p:nvPicPr>
          <p:cNvPr id="81" name="Picture 80">
            <a:extLst>
              <a:ext uri="{FF2B5EF4-FFF2-40B4-BE49-F238E27FC236}">
                <a16:creationId xmlns:a16="http://schemas.microsoft.com/office/drawing/2014/main" id="{49BDB4BE-E051-409C-96EB-CB4DB968F166}"/>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6863524" y="4939815"/>
            <a:ext cx="297395" cy="269705"/>
          </a:xfrm>
          <a:prstGeom prst="rect">
            <a:avLst/>
          </a:prstGeom>
        </p:spPr>
      </p:pic>
      <p:pic>
        <p:nvPicPr>
          <p:cNvPr id="82" name="Picture 81">
            <a:extLst>
              <a:ext uri="{FF2B5EF4-FFF2-40B4-BE49-F238E27FC236}">
                <a16:creationId xmlns:a16="http://schemas.microsoft.com/office/drawing/2014/main" id="{C703047E-FAD0-43A2-9BC4-719D7B915834}"/>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7131679" y="5275758"/>
            <a:ext cx="297395" cy="269705"/>
          </a:xfrm>
          <a:prstGeom prst="rect">
            <a:avLst/>
          </a:prstGeom>
        </p:spPr>
      </p:pic>
      <p:pic>
        <p:nvPicPr>
          <p:cNvPr id="83" name="Picture 82">
            <a:extLst>
              <a:ext uri="{FF2B5EF4-FFF2-40B4-BE49-F238E27FC236}">
                <a16:creationId xmlns:a16="http://schemas.microsoft.com/office/drawing/2014/main" id="{7C91ADFC-7546-484A-BA61-6F7CAF71ABC0}"/>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7490028" y="5359612"/>
            <a:ext cx="297395" cy="269705"/>
          </a:xfrm>
          <a:prstGeom prst="rect">
            <a:avLst/>
          </a:prstGeom>
        </p:spPr>
      </p:pic>
      <p:pic>
        <p:nvPicPr>
          <p:cNvPr id="84" name="Picture 83">
            <a:extLst>
              <a:ext uri="{FF2B5EF4-FFF2-40B4-BE49-F238E27FC236}">
                <a16:creationId xmlns:a16="http://schemas.microsoft.com/office/drawing/2014/main" id="{131B8621-B229-414F-822E-1750F0069A3E}"/>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7726469" y="5268061"/>
            <a:ext cx="297395" cy="269705"/>
          </a:xfrm>
          <a:prstGeom prst="rect">
            <a:avLst/>
          </a:prstGeom>
        </p:spPr>
      </p:pic>
      <p:pic>
        <p:nvPicPr>
          <p:cNvPr id="85" name="Picture 84">
            <a:extLst>
              <a:ext uri="{FF2B5EF4-FFF2-40B4-BE49-F238E27FC236}">
                <a16:creationId xmlns:a16="http://schemas.microsoft.com/office/drawing/2014/main" id="{AB6C6A21-044C-467A-A6E6-E85F97B875C0}"/>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7253587" y="5531059"/>
            <a:ext cx="297395" cy="269705"/>
          </a:xfrm>
          <a:prstGeom prst="rect">
            <a:avLst/>
          </a:prstGeom>
        </p:spPr>
      </p:pic>
      <p:pic>
        <p:nvPicPr>
          <p:cNvPr id="86" name="Picture 85">
            <a:extLst>
              <a:ext uri="{FF2B5EF4-FFF2-40B4-BE49-F238E27FC236}">
                <a16:creationId xmlns:a16="http://schemas.microsoft.com/office/drawing/2014/main" id="{1771A667-7C73-49AB-816D-274A0BB0C14F}"/>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6888037" y="3014205"/>
            <a:ext cx="695956" cy="630000"/>
          </a:xfrm>
          <a:prstGeom prst="rect">
            <a:avLst/>
          </a:prstGeom>
        </p:spPr>
      </p:pic>
      <p:pic>
        <p:nvPicPr>
          <p:cNvPr id="87" name="Picture 86">
            <a:extLst>
              <a:ext uri="{FF2B5EF4-FFF2-40B4-BE49-F238E27FC236}">
                <a16:creationId xmlns:a16="http://schemas.microsoft.com/office/drawing/2014/main" id="{B93D0E95-A9B0-4DEE-AF33-9E4E36DC61DC}"/>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7841607" y="3046319"/>
            <a:ext cx="695956" cy="630000"/>
          </a:xfrm>
          <a:prstGeom prst="rect">
            <a:avLst/>
          </a:prstGeom>
        </p:spPr>
      </p:pic>
    </p:spTree>
    <p:extLst>
      <p:ext uri="{BB962C8B-B14F-4D97-AF65-F5344CB8AC3E}">
        <p14:creationId xmlns:p14="http://schemas.microsoft.com/office/powerpoint/2010/main" val="39201927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path" presetSubtype="0" accel="50000" decel="50000" fill="hold" nodeType="clickEffect">
                                  <p:stCondLst>
                                    <p:cond delay="0"/>
                                  </p:stCondLst>
                                  <p:childTnLst>
                                    <p:animMotion origin="layout" path="M 3.54167E-6 1.38778E-17 L -0.14753 -0.03033 " pathEditMode="relative" rAng="0" ptsTypes="AA">
                                      <p:cBhvr>
                                        <p:cTn id="6" dur="2000" fill="hold"/>
                                        <p:tgtEl>
                                          <p:spTgt spid="22"/>
                                        </p:tgtEl>
                                        <p:attrNameLst>
                                          <p:attrName>ppt_x</p:attrName>
                                          <p:attrName>ppt_y</p:attrName>
                                        </p:attrNameLst>
                                      </p:cBhvr>
                                      <p:rCtr x="-7266" y="-2245"/>
                                    </p:animMotion>
                                  </p:childTnLst>
                                </p:cTn>
                              </p:par>
                              <p:par>
                                <p:cTn id="7" presetID="35" presetClass="path" presetSubtype="0" accel="50000" decel="50000" fill="hold" nodeType="withEffect">
                                  <p:stCondLst>
                                    <p:cond delay="0"/>
                                  </p:stCondLst>
                                  <p:childTnLst>
                                    <p:animMotion origin="layout" path="M -2.70833E-6 1.85185E-6 L -0.13112 0.0919 " pathEditMode="relative" rAng="0" ptsTypes="AA">
                                      <p:cBhvr>
                                        <p:cTn id="8" dur="2000" fill="hold"/>
                                        <p:tgtEl>
                                          <p:spTgt spid="23"/>
                                        </p:tgtEl>
                                        <p:attrNameLst>
                                          <p:attrName>ppt_x</p:attrName>
                                          <p:attrName>ppt_y</p:attrName>
                                        </p:attrNameLst>
                                      </p:cBhvr>
                                      <p:rCtr x="-6042" y="4583"/>
                                    </p:animMotion>
                                  </p:childTnLst>
                                </p:cTn>
                              </p:par>
                              <p:par>
                                <p:cTn id="9" presetID="35" presetClass="path" presetSubtype="0" accel="50000" decel="50000" fill="hold" nodeType="withEffect">
                                  <p:stCondLst>
                                    <p:cond delay="0"/>
                                  </p:stCondLst>
                                  <p:childTnLst>
                                    <p:animMotion origin="layout" path="M 2.5E-6 7.40741E-7 L -0.26849 0.19907 " pathEditMode="relative" rAng="0" ptsTypes="AA">
                                      <p:cBhvr>
                                        <p:cTn id="10" dur="2000" fill="hold"/>
                                        <p:tgtEl>
                                          <p:spTgt spid="24"/>
                                        </p:tgtEl>
                                        <p:attrNameLst>
                                          <p:attrName>ppt_x</p:attrName>
                                          <p:attrName>ppt_y</p:attrName>
                                        </p:attrNameLst>
                                      </p:cBhvr>
                                      <p:rCtr x="-13711" y="10648"/>
                                    </p:animMotion>
                                  </p:childTnLst>
                                </p:cTn>
                              </p:par>
                              <p:par>
                                <p:cTn id="11" presetID="35" presetClass="path" presetSubtype="0" accel="50000" decel="50000" fill="hold" nodeType="withEffect">
                                  <p:stCondLst>
                                    <p:cond delay="0"/>
                                  </p:stCondLst>
                                  <p:childTnLst>
                                    <p:animMotion origin="layout" path="M 2.5E-6 0.00555 L -0.18933 -0.03704 " pathEditMode="relative" rAng="0" ptsTypes="AA">
                                      <p:cBhvr>
                                        <p:cTn id="12" dur="2000" fill="hold"/>
                                        <p:tgtEl>
                                          <p:spTgt spid="25"/>
                                        </p:tgtEl>
                                        <p:attrNameLst>
                                          <p:attrName>ppt_x</p:attrName>
                                          <p:attrName>ppt_y</p:attrName>
                                        </p:attrNameLst>
                                      </p:cBhvr>
                                      <p:rCtr x="-9466" y="-2130"/>
                                    </p:animMotion>
                                  </p:childTnLst>
                                </p:cTn>
                              </p:par>
                              <p:par>
                                <p:cTn id="13" presetID="35" presetClass="path" presetSubtype="0" accel="50000" decel="50000" fill="hold" nodeType="withEffect">
                                  <p:stCondLst>
                                    <p:cond delay="0"/>
                                  </p:stCondLst>
                                  <p:childTnLst>
                                    <p:animMotion origin="layout" path="M -3.95833E-6 1.11111E-6 L -0.39245 0.08889 " pathEditMode="relative" rAng="0" ptsTypes="AA">
                                      <p:cBhvr>
                                        <p:cTn id="14" dur="2000" fill="hold"/>
                                        <p:tgtEl>
                                          <p:spTgt spid="26"/>
                                        </p:tgtEl>
                                        <p:attrNameLst>
                                          <p:attrName>ppt_x</p:attrName>
                                          <p:attrName>ppt_y</p:attrName>
                                        </p:attrNameLst>
                                      </p:cBhvr>
                                      <p:rCtr x="-19544" y="4583"/>
                                    </p:animMotion>
                                  </p:childTnLst>
                                </p:cTn>
                              </p:par>
                              <p:par>
                                <p:cTn id="15" presetID="35" presetClass="path" presetSubtype="0" accel="50000" decel="50000" fill="hold" nodeType="withEffect">
                                  <p:stCondLst>
                                    <p:cond delay="0"/>
                                  </p:stCondLst>
                                  <p:childTnLst>
                                    <p:animMotion origin="layout" path="M 0.00781 0.01666 L -0.38243 0.19305 " pathEditMode="relative" rAng="0" ptsTypes="AA">
                                      <p:cBhvr>
                                        <p:cTn id="16" dur="2000" fill="hold"/>
                                        <p:tgtEl>
                                          <p:spTgt spid="27"/>
                                        </p:tgtEl>
                                        <p:attrNameLst>
                                          <p:attrName>ppt_x</p:attrName>
                                          <p:attrName>ppt_y</p:attrName>
                                        </p:attrNameLst>
                                      </p:cBhvr>
                                      <p:rCtr x="-19518" y="8819"/>
                                    </p:animMotion>
                                  </p:childTnLst>
                                </p:cTn>
                              </p:par>
                              <p:par>
                                <p:cTn id="17" presetID="35" presetClass="path" presetSubtype="0" accel="50000" decel="50000" fill="hold" nodeType="withEffect">
                                  <p:stCondLst>
                                    <p:cond delay="0"/>
                                  </p:stCondLst>
                                  <p:childTnLst>
                                    <p:animMotion origin="layout" path="M -4.79167E-6 0.01389 L -0.38046 0.06412 " pathEditMode="relative" rAng="0" ptsTypes="AA">
                                      <p:cBhvr>
                                        <p:cTn id="18" dur="2000" fill="hold"/>
                                        <p:tgtEl>
                                          <p:spTgt spid="28"/>
                                        </p:tgtEl>
                                        <p:attrNameLst>
                                          <p:attrName>ppt_x</p:attrName>
                                          <p:attrName>ppt_y</p:attrName>
                                        </p:attrNameLst>
                                      </p:cBhvr>
                                      <p:rCtr x="-19023" y="2500"/>
                                    </p:animMotion>
                                  </p:childTnLst>
                                </p:cTn>
                              </p:par>
                              <p:par>
                                <p:cTn id="19" presetID="35" presetClass="path" presetSubtype="0" accel="50000" decel="50000" fill="hold" nodeType="withEffect">
                                  <p:stCondLst>
                                    <p:cond delay="0"/>
                                  </p:stCondLst>
                                  <p:childTnLst>
                                    <p:animMotion origin="layout" path="M 2.5E-6 3.7037E-7 L -0.13958 0.18287 " pathEditMode="relative" rAng="0" ptsTypes="AA">
                                      <p:cBhvr>
                                        <p:cTn id="20" dur="2000" fill="hold"/>
                                        <p:tgtEl>
                                          <p:spTgt spid="29"/>
                                        </p:tgtEl>
                                        <p:attrNameLst>
                                          <p:attrName>ppt_x</p:attrName>
                                          <p:attrName>ppt_y</p:attrName>
                                        </p:attrNameLst>
                                      </p:cBhvr>
                                      <p:rCtr x="-6901" y="9144"/>
                                    </p:animMotion>
                                  </p:childTnLst>
                                </p:cTn>
                              </p:par>
                              <p:par>
                                <p:cTn id="21" presetID="35" presetClass="path" presetSubtype="0" accel="50000" decel="50000" fill="hold" nodeType="withEffect">
                                  <p:stCondLst>
                                    <p:cond delay="0"/>
                                  </p:stCondLst>
                                  <p:childTnLst>
                                    <p:animMotion origin="layout" path="M 0.00625 0.01111 L -0.13958 0.18194 " pathEditMode="relative" rAng="0" ptsTypes="AA">
                                      <p:cBhvr>
                                        <p:cTn id="22" dur="2000" fill="hold"/>
                                        <p:tgtEl>
                                          <p:spTgt spid="30"/>
                                        </p:tgtEl>
                                        <p:attrNameLst>
                                          <p:attrName>ppt_x</p:attrName>
                                          <p:attrName>ppt_y</p:attrName>
                                        </p:attrNameLst>
                                      </p:cBhvr>
                                      <p:rCtr x="-7292" y="8542"/>
                                    </p:animMotion>
                                  </p:childTnLst>
                                </p:cTn>
                              </p:par>
                              <p:par>
                                <p:cTn id="23" presetID="35" presetClass="path" presetSubtype="0" accel="50000" decel="50000" fill="hold" nodeType="withEffect">
                                  <p:stCondLst>
                                    <p:cond delay="0"/>
                                  </p:stCondLst>
                                  <p:childTnLst>
                                    <p:animMotion origin="layout" path="M 4.375E-6 3.7037E-7 L -0.1974 -0.13472 " pathEditMode="relative" rAng="0" ptsTypes="AA">
                                      <p:cBhvr>
                                        <p:cTn id="24" dur="2000" fill="hold"/>
                                        <p:tgtEl>
                                          <p:spTgt spid="31"/>
                                        </p:tgtEl>
                                        <p:attrNameLst>
                                          <p:attrName>ppt_x</p:attrName>
                                          <p:attrName>ppt_y</p:attrName>
                                        </p:attrNameLst>
                                      </p:cBhvr>
                                      <p:rCtr x="-9792" y="-6736"/>
                                    </p:animMotion>
                                  </p:childTnLst>
                                </p:cTn>
                              </p:par>
                            </p:childTnLst>
                          </p:cTn>
                        </p:par>
                        <p:par>
                          <p:cTn id="25" fill="hold">
                            <p:stCondLst>
                              <p:cond delay="2000"/>
                            </p:stCondLst>
                            <p:childTnLst>
                              <p:par>
                                <p:cTn id="26" presetID="22" presetClass="entr" presetSubtype="8" fill="hold" nodeType="afterEffect">
                                  <p:stCondLst>
                                    <p:cond delay="0"/>
                                  </p:stCondLst>
                                  <p:childTnLst>
                                    <p:set>
                                      <p:cBhvr>
                                        <p:cTn id="27" dur="1" fill="hold">
                                          <p:stCondLst>
                                            <p:cond delay="0"/>
                                          </p:stCondLst>
                                        </p:cTn>
                                        <p:tgtEl>
                                          <p:spTgt spid="58"/>
                                        </p:tgtEl>
                                        <p:attrNameLst>
                                          <p:attrName>style.visibility</p:attrName>
                                        </p:attrNameLst>
                                      </p:cBhvr>
                                      <p:to>
                                        <p:strVal val="visible"/>
                                      </p:to>
                                    </p:set>
                                    <p:animEffect transition="in" filter="wipe(left)">
                                      <p:cBhvr>
                                        <p:cTn id="28" dur="1000"/>
                                        <p:tgtEl>
                                          <p:spTgt spid="58"/>
                                        </p:tgtEl>
                                      </p:cBhvr>
                                    </p:animEffect>
                                  </p:childTnLst>
                                </p:cTn>
                              </p:par>
                            </p:childTnLst>
                          </p:cTn>
                        </p:par>
                      </p:childTnLst>
                    </p:cTn>
                  </p:par>
                  <p:par>
                    <p:cTn id="29" fill="hold">
                      <p:stCondLst>
                        <p:cond delay="indefinite"/>
                      </p:stCondLst>
                      <p:childTnLst>
                        <p:par>
                          <p:cTn id="30" fill="hold">
                            <p:stCondLst>
                              <p:cond delay="0"/>
                            </p:stCondLst>
                            <p:childTnLst>
                              <p:par>
                                <p:cTn id="31" presetID="63" presetClass="path" presetSubtype="0" accel="50000" decel="50000" fill="hold" nodeType="clickEffect">
                                  <p:stCondLst>
                                    <p:cond delay="0"/>
                                  </p:stCondLst>
                                  <p:childTnLst>
                                    <p:animMotion origin="layout" path="M -1.45833E-6 4.44444E-6 L 0.18971 -0.01782 " pathEditMode="relative" rAng="0" ptsTypes="AA">
                                      <p:cBhvr>
                                        <p:cTn id="32" dur="2000" fill="hold"/>
                                        <p:tgtEl>
                                          <p:spTgt spid="32"/>
                                        </p:tgtEl>
                                        <p:attrNameLst>
                                          <p:attrName>ppt_x</p:attrName>
                                          <p:attrName>ppt_y</p:attrName>
                                        </p:attrNameLst>
                                      </p:cBhvr>
                                      <p:rCtr x="9362" y="-949"/>
                                    </p:animMotion>
                                  </p:childTnLst>
                                </p:cTn>
                              </p:par>
                              <p:par>
                                <p:cTn id="33" presetID="63" presetClass="path" presetSubtype="0" accel="50000" decel="50000" fill="hold" nodeType="withEffect">
                                  <p:stCondLst>
                                    <p:cond delay="0"/>
                                  </p:stCondLst>
                                  <p:childTnLst>
                                    <p:animMotion origin="layout" path="M -3.95833E-6 4.44444E-6 L -0.0625 -0.01713 " pathEditMode="relative" rAng="0" ptsTypes="AA">
                                      <p:cBhvr>
                                        <p:cTn id="34" dur="2000" fill="hold"/>
                                        <p:tgtEl>
                                          <p:spTgt spid="33"/>
                                        </p:tgtEl>
                                        <p:attrNameLst>
                                          <p:attrName>ppt_x</p:attrName>
                                          <p:attrName>ppt_y</p:attrName>
                                        </p:attrNameLst>
                                      </p:cBhvr>
                                      <p:rCtr x="-3047" y="-903"/>
                                    </p:animMotion>
                                  </p:childTnLst>
                                </p:cTn>
                              </p:par>
                              <p:par>
                                <p:cTn id="35" presetID="63" presetClass="path" presetSubtype="0" accel="50000" decel="50000" fill="hold" nodeType="withEffect">
                                  <p:stCondLst>
                                    <p:cond delay="0"/>
                                  </p:stCondLst>
                                  <p:childTnLst>
                                    <p:animMotion origin="layout" path="M 8.33333E-7 1.85185E-6 L 0.13242 -0.02245 " pathEditMode="relative" rAng="0" ptsTypes="AA">
                                      <p:cBhvr>
                                        <p:cTn id="36" dur="2000" fill="hold"/>
                                        <p:tgtEl>
                                          <p:spTgt spid="34"/>
                                        </p:tgtEl>
                                        <p:attrNameLst>
                                          <p:attrName>ppt_x</p:attrName>
                                          <p:attrName>ppt_y</p:attrName>
                                        </p:attrNameLst>
                                      </p:cBhvr>
                                      <p:rCtr x="6823" y="-185"/>
                                    </p:animMotion>
                                  </p:childTnLst>
                                </p:cTn>
                              </p:par>
                              <p:par>
                                <p:cTn id="37" presetID="63" presetClass="path" presetSubtype="0" accel="50000" decel="50000" fill="hold" nodeType="withEffect">
                                  <p:stCondLst>
                                    <p:cond delay="0"/>
                                  </p:stCondLst>
                                  <p:childTnLst>
                                    <p:animMotion origin="layout" path="M -4.16667E-7 3.33333E-6 L -0.24791 -0.05232 " pathEditMode="relative" rAng="0" ptsTypes="AA">
                                      <p:cBhvr>
                                        <p:cTn id="38" dur="2000" fill="hold"/>
                                        <p:tgtEl>
                                          <p:spTgt spid="35"/>
                                        </p:tgtEl>
                                        <p:attrNameLst>
                                          <p:attrName>ppt_x</p:attrName>
                                          <p:attrName>ppt_y</p:attrName>
                                        </p:attrNameLst>
                                      </p:cBhvr>
                                      <p:rCtr x="-12891" y="-2292"/>
                                    </p:animMotion>
                                  </p:childTnLst>
                                </p:cTn>
                              </p:par>
                              <p:par>
                                <p:cTn id="39" presetID="63" presetClass="path" presetSubtype="0" accel="50000" decel="50000" fill="hold" nodeType="withEffect">
                                  <p:stCondLst>
                                    <p:cond delay="0"/>
                                  </p:stCondLst>
                                  <p:childTnLst>
                                    <p:animMotion origin="layout" path="M -0.00625 -2.96296E-6 L 0.49466 -0.24884 " pathEditMode="relative" rAng="0" ptsTypes="AA">
                                      <p:cBhvr>
                                        <p:cTn id="40" dur="2000" fill="hold"/>
                                        <p:tgtEl>
                                          <p:spTgt spid="36"/>
                                        </p:tgtEl>
                                        <p:attrNameLst>
                                          <p:attrName>ppt_x</p:attrName>
                                          <p:attrName>ppt_y</p:attrName>
                                        </p:attrNameLst>
                                      </p:cBhvr>
                                      <p:rCtr x="25039" y="-12454"/>
                                    </p:animMotion>
                                  </p:childTnLst>
                                </p:cTn>
                              </p:par>
                              <p:par>
                                <p:cTn id="41" presetID="63" presetClass="path" presetSubtype="0" accel="50000" decel="50000" fill="hold" nodeType="withEffect">
                                  <p:stCondLst>
                                    <p:cond delay="0"/>
                                  </p:stCondLst>
                                  <p:childTnLst>
                                    <p:animMotion origin="layout" path="M -0.00781 0.00556 L 0.43828 -0.15555 " pathEditMode="relative" rAng="0" ptsTypes="AA">
                                      <p:cBhvr>
                                        <p:cTn id="42" dur="2000" fill="hold"/>
                                        <p:tgtEl>
                                          <p:spTgt spid="37"/>
                                        </p:tgtEl>
                                        <p:attrNameLst>
                                          <p:attrName>ppt_x</p:attrName>
                                          <p:attrName>ppt_y</p:attrName>
                                        </p:attrNameLst>
                                      </p:cBhvr>
                                      <p:rCtr x="22305" y="-8056"/>
                                    </p:animMotion>
                                  </p:childTnLst>
                                </p:cTn>
                              </p:par>
                              <p:par>
                                <p:cTn id="43" presetID="63" presetClass="path" presetSubtype="0" accel="50000" decel="50000" fill="hold" nodeType="withEffect">
                                  <p:stCondLst>
                                    <p:cond delay="0"/>
                                  </p:stCondLst>
                                  <p:childTnLst>
                                    <p:animMotion origin="layout" path="M -1.875E-6 3.7037E-7 L 0.26367 -0.24907 " pathEditMode="relative" rAng="0" ptsTypes="AA">
                                      <p:cBhvr>
                                        <p:cTn id="44" dur="2000" fill="hold"/>
                                        <p:tgtEl>
                                          <p:spTgt spid="38"/>
                                        </p:tgtEl>
                                        <p:attrNameLst>
                                          <p:attrName>ppt_x</p:attrName>
                                          <p:attrName>ppt_y</p:attrName>
                                        </p:attrNameLst>
                                      </p:cBhvr>
                                      <p:rCtr x="13073" y="-12361"/>
                                    </p:animMotion>
                                  </p:childTnLst>
                                </p:cTn>
                              </p:par>
                              <p:par>
                                <p:cTn id="45" presetID="63" presetClass="path" presetSubtype="0" accel="50000" decel="50000" fill="hold" nodeType="withEffect">
                                  <p:stCondLst>
                                    <p:cond delay="0"/>
                                  </p:stCondLst>
                                  <p:childTnLst>
                                    <p:animMotion origin="layout" path="M 4.44444E-6 -3.33333E-6 L 0.10139 -0.13634 " pathEditMode="relative" rAng="0" ptsTypes="AA">
                                      <p:cBhvr>
                                        <p:cTn id="46" dur="2000" fill="hold"/>
                                        <p:tgtEl>
                                          <p:spTgt spid="39"/>
                                        </p:tgtEl>
                                        <p:attrNameLst>
                                          <p:attrName>ppt_x</p:attrName>
                                          <p:attrName>ppt_y</p:attrName>
                                        </p:attrNameLst>
                                      </p:cBhvr>
                                      <p:rCtr x="5417" y="-7523"/>
                                    </p:animMotion>
                                  </p:childTnLst>
                                </p:cTn>
                              </p:par>
                              <p:par>
                                <p:cTn id="47" presetID="63" presetClass="path" presetSubtype="0" accel="50000" decel="50000" fill="hold" nodeType="withEffect">
                                  <p:stCondLst>
                                    <p:cond delay="0"/>
                                  </p:stCondLst>
                                  <p:childTnLst>
                                    <p:animMotion origin="layout" path="M 3.54167E-6 -2.22222E-6 L 0.05872 -0.23402 " pathEditMode="relative" rAng="0" ptsTypes="AA">
                                      <p:cBhvr>
                                        <p:cTn id="48" dur="2000" fill="hold"/>
                                        <p:tgtEl>
                                          <p:spTgt spid="40"/>
                                        </p:tgtEl>
                                        <p:attrNameLst>
                                          <p:attrName>ppt_x</p:attrName>
                                          <p:attrName>ppt_y</p:attrName>
                                        </p:attrNameLst>
                                      </p:cBhvr>
                                      <p:rCtr x="2630" y="-11227"/>
                                    </p:animMotion>
                                  </p:childTnLst>
                                </p:cTn>
                              </p:par>
                              <p:par>
                                <p:cTn id="49" presetID="63" presetClass="path" presetSubtype="0" accel="50000" decel="50000" fill="hold" nodeType="withEffect">
                                  <p:stCondLst>
                                    <p:cond delay="0"/>
                                  </p:stCondLst>
                                  <p:childTnLst>
                                    <p:animMotion origin="layout" path="M 8.33333E-7 3.7037E-7 L -0.11172 -0.24305 " pathEditMode="relative" rAng="0" ptsTypes="AA">
                                      <p:cBhvr>
                                        <p:cTn id="50" dur="2000" fill="hold"/>
                                        <p:tgtEl>
                                          <p:spTgt spid="41"/>
                                        </p:tgtEl>
                                        <p:attrNameLst>
                                          <p:attrName>ppt_x</p:attrName>
                                          <p:attrName>ppt_y</p:attrName>
                                        </p:attrNameLst>
                                      </p:cBhvr>
                                      <p:rCtr x="-5391" y="-12060"/>
                                    </p:animMotion>
                                  </p:childTnLst>
                                </p:cTn>
                              </p:par>
                            </p:childTnLst>
                          </p:cTn>
                        </p:par>
                        <p:par>
                          <p:cTn id="51" fill="hold">
                            <p:stCondLst>
                              <p:cond delay="2000"/>
                            </p:stCondLst>
                            <p:childTnLst>
                              <p:par>
                                <p:cTn id="52" presetID="22" presetClass="entr" presetSubtype="8" fill="hold" grpId="0" nodeType="afterEffect">
                                  <p:stCondLst>
                                    <p:cond delay="0"/>
                                  </p:stCondLst>
                                  <p:childTnLst>
                                    <p:set>
                                      <p:cBhvr>
                                        <p:cTn id="53" dur="1" fill="hold">
                                          <p:stCondLst>
                                            <p:cond delay="0"/>
                                          </p:stCondLst>
                                        </p:cTn>
                                        <p:tgtEl>
                                          <p:spTgt spid="59"/>
                                        </p:tgtEl>
                                        <p:attrNameLst>
                                          <p:attrName>style.visibility</p:attrName>
                                        </p:attrNameLst>
                                      </p:cBhvr>
                                      <p:to>
                                        <p:strVal val="visible"/>
                                      </p:to>
                                    </p:set>
                                    <p:animEffect transition="in" filter="wipe(left)">
                                      <p:cBhvr>
                                        <p:cTn id="54" dur="1000"/>
                                        <p:tgtEl>
                                          <p:spTgt spid="59"/>
                                        </p:tgtEl>
                                      </p:cBhvr>
                                    </p:animEffect>
                                  </p:childTnLst>
                                </p:cTn>
                              </p:par>
                            </p:childTnLst>
                          </p:cTn>
                        </p:par>
                      </p:childTnLst>
                    </p:cTn>
                  </p:par>
                  <p:par>
                    <p:cTn id="55" fill="hold">
                      <p:stCondLst>
                        <p:cond delay="indefinite"/>
                      </p:stCondLst>
                      <p:childTnLst>
                        <p:par>
                          <p:cTn id="56" fill="hold">
                            <p:stCondLst>
                              <p:cond delay="0"/>
                            </p:stCondLst>
                            <p:childTnLst>
                              <p:par>
                                <p:cTn id="57" presetID="42" presetClass="path" presetSubtype="0" accel="50000" decel="50000" fill="hold" nodeType="clickEffect">
                                  <p:stCondLst>
                                    <p:cond delay="0"/>
                                  </p:stCondLst>
                                  <p:childTnLst>
                                    <p:animMotion origin="layout" path="M 0.00769 0.01667 L -0.5138 0.31667 " pathEditMode="relative" rAng="0" ptsTypes="AA">
                                      <p:cBhvr>
                                        <p:cTn id="58" dur="2000" fill="hold"/>
                                        <p:tgtEl>
                                          <p:spTgt spid="42"/>
                                        </p:tgtEl>
                                        <p:attrNameLst>
                                          <p:attrName>ppt_x</p:attrName>
                                          <p:attrName>ppt_y</p:attrName>
                                        </p:attrNameLst>
                                      </p:cBhvr>
                                      <p:rCtr x="-26081" y="15000"/>
                                    </p:animMotion>
                                  </p:childTnLst>
                                </p:cTn>
                              </p:par>
                              <p:par>
                                <p:cTn id="59" presetID="42" presetClass="path" presetSubtype="0" accel="50000" decel="50000" fill="hold" nodeType="withEffect">
                                  <p:stCondLst>
                                    <p:cond delay="0"/>
                                  </p:stCondLst>
                                  <p:childTnLst>
                                    <p:animMotion origin="layout" path="M -4.16667E-7 -1.11111E-6 L -0.13359 0.31296 " pathEditMode="relative" rAng="0" ptsTypes="AA">
                                      <p:cBhvr>
                                        <p:cTn id="60" dur="2000" fill="hold"/>
                                        <p:tgtEl>
                                          <p:spTgt spid="43"/>
                                        </p:tgtEl>
                                        <p:attrNameLst>
                                          <p:attrName>ppt_x</p:attrName>
                                          <p:attrName>ppt_y</p:attrName>
                                        </p:attrNameLst>
                                      </p:cBhvr>
                                      <p:rCtr x="-6380" y="15532"/>
                                    </p:animMotion>
                                  </p:childTnLst>
                                </p:cTn>
                              </p:par>
                              <p:par>
                                <p:cTn id="61" presetID="42" presetClass="path" presetSubtype="0" accel="50000" decel="50000" fill="hold" nodeType="withEffect">
                                  <p:stCondLst>
                                    <p:cond delay="0"/>
                                  </p:stCondLst>
                                  <p:childTnLst>
                                    <p:animMotion origin="layout" path="M -4.375E-6 -1.11111E-6 L -0.09805 0.32176 " pathEditMode="relative" rAng="0" ptsTypes="AA">
                                      <p:cBhvr>
                                        <p:cTn id="62" dur="2000" fill="hold"/>
                                        <p:tgtEl>
                                          <p:spTgt spid="44"/>
                                        </p:tgtEl>
                                        <p:attrNameLst>
                                          <p:attrName>ppt_x</p:attrName>
                                          <p:attrName>ppt_y</p:attrName>
                                        </p:attrNameLst>
                                      </p:cBhvr>
                                      <p:rCtr x="-5065" y="15972"/>
                                    </p:animMotion>
                                  </p:childTnLst>
                                </p:cTn>
                              </p:par>
                              <p:par>
                                <p:cTn id="63" presetID="42" presetClass="path" presetSubtype="0" accel="50000" decel="50000" fill="hold" nodeType="withEffect">
                                  <p:stCondLst>
                                    <p:cond delay="0"/>
                                  </p:stCondLst>
                                  <p:childTnLst>
                                    <p:animMotion origin="layout" path="M -3.33333E-6 -0.05995 L -0.11328 0.23912 " pathEditMode="relative" rAng="0" ptsTypes="AA">
                                      <p:cBhvr>
                                        <p:cTn id="64" dur="2000" fill="hold"/>
                                        <p:tgtEl>
                                          <p:spTgt spid="45"/>
                                        </p:tgtEl>
                                        <p:attrNameLst>
                                          <p:attrName>ppt_x</p:attrName>
                                          <p:attrName>ppt_y</p:attrName>
                                        </p:attrNameLst>
                                      </p:cBhvr>
                                      <p:rCtr x="-5820" y="17106"/>
                                    </p:animMotion>
                                  </p:childTnLst>
                                </p:cTn>
                              </p:par>
                              <p:par>
                                <p:cTn id="65" presetID="42" presetClass="path" presetSubtype="0" accel="50000" decel="50000" fill="hold" nodeType="withEffect">
                                  <p:stCondLst>
                                    <p:cond delay="0"/>
                                  </p:stCondLst>
                                  <p:childTnLst>
                                    <p:animMotion origin="layout" path="M 2.91667E-6 -1.48148E-6 L -0.11706 0.27708 " pathEditMode="relative" rAng="0" ptsTypes="AA">
                                      <p:cBhvr>
                                        <p:cTn id="66" dur="2000" fill="hold"/>
                                        <p:tgtEl>
                                          <p:spTgt spid="46"/>
                                        </p:tgtEl>
                                        <p:attrNameLst>
                                          <p:attrName>ppt_x</p:attrName>
                                          <p:attrName>ppt_y</p:attrName>
                                        </p:attrNameLst>
                                      </p:cBhvr>
                                      <p:rCtr x="-5534" y="13981"/>
                                    </p:animMotion>
                                  </p:childTnLst>
                                </p:cTn>
                              </p:par>
                              <p:par>
                                <p:cTn id="67" presetID="42" presetClass="path" presetSubtype="0" accel="50000" decel="50000" fill="hold" nodeType="withEffect">
                                  <p:stCondLst>
                                    <p:cond delay="0"/>
                                  </p:stCondLst>
                                  <p:childTnLst>
                                    <p:animMotion origin="layout" path="M -0.00782 0.01666 L -0.09597 0.31111 " pathEditMode="relative" rAng="0" ptsTypes="AA">
                                      <p:cBhvr>
                                        <p:cTn id="68" dur="2000" fill="hold"/>
                                        <p:tgtEl>
                                          <p:spTgt spid="47"/>
                                        </p:tgtEl>
                                        <p:attrNameLst>
                                          <p:attrName>ppt_x</p:attrName>
                                          <p:attrName>ppt_y</p:attrName>
                                        </p:attrNameLst>
                                      </p:cBhvr>
                                      <p:rCtr x="-4414" y="14722"/>
                                    </p:animMotion>
                                  </p:childTnLst>
                                </p:cTn>
                              </p:par>
                              <p:par>
                                <p:cTn id="69" presetID="42" presetClass="path" presetSubtype="0" accel="50000" decel="50000" fill="hold" nodeType="withEffect">
                                  <p:stCondLst>
                                    <p:cond delay="0"/>
                                  </p:stCondLst>
                                  <p:childTnLst>
                                    <p:animMotion origin="layout" path="M -3.75E-6 -1.48148E-6 L -0.45079 0.10278 " pathEditMode="relative" rAng="0" ptsTypes="AA">
                                      <p:cBhvr>
                                        <p:cTn id="70" dur="2000" fill="hold"/>
                                        <p:tgtEl>
                                          <p:spTgt spid="48"/>
                                        </p:tgtEl>
                                        <p:attrNameLst>
                                          <p:attrName>ppt_x</p:attrName>
                                          <p:attrName>ppt_y</p:attrName>
                                        </p:attrNameLst>
                                      </p:cBhvr>
                                      <p:rCtr x="-22487" y="5880"/>
                                    </p:animMotion>
                                  </p:childTnLst>
                                </p:cTn>
                              </p:par>
                              <p:par>
                                <p:cTn id="71" presetID="42" presetClass="path" presetSubtype="0" accel="50000" decel="50000" fill="hold" nodeType="withEffect">
                                  <p:stCondLst>
                                    <p:cond delay="0"/>
                                  </p:stCondLst>
                                  <p:childTnLst>
                                    <p:animMotion origin="layout" path="M 2.08333E-6 -3.7037E-6 L -0.05846 0.10533 " pathEditMode="relative" rAng="0" ptsTypes="AA">
                                      <p:cBhvr>
                                        <p:cTn id="72" dur="2000" fill="hold"/>
                                        <p:tgtEl>
                                          <p:spTgt spid="50"/>
                                        </p:tgtEl>
                                        <p:attrNameLst>
                                          <p:attrName>ppt_x</p:attrName>
                                          <p:attrName>ppt_y</p:attrName>
                                        </p:attrNameLst>
                                      </p:cBhvr>
                                      <p:rCtr x="-2852" y="5000"/>
                                    </p:animMotion>
                                  </p:childTnLst>
                                </p:cTn>
                              </p:par>
                              <p:par>
                                <p:cTn id="73" presetID="42" presetClass="path" presetSubtype="0" accel="50000" decel="50000" fill="hold" nodeType="withEffect">
                                  <p:stCondLst>
                                    <p:cond delay="0"/>
                                  </p:stCondLst>
                                  <p:childTnLst>
                                    <p:animMotion origin="layout" path="M 6.25E-7 -3.7037E-6 L -0.05287 0.00833 " pathEditMode="relative" rAng="0" ptsTypes="AA">
                                      <p:cBhvr>
                                        <p:cTn id="74" dur="2000" fill="hold"/>
                                        <p:tgtEl>
                                          <p:spTgt spid="51"/>
                                        </p:tgtEl>
                                        <p:attrNameLst>
                                          <p:attrName>ppt_x</p:attrName>
                                          <p:attrName>ppt_y</p:attrName>
                                        </p:attrNameLst>
                                      </p:cBhvr>
                                      <p:rCtr x="-2344" y="162"/>
                                    </p:animMotion>
                                  </p:childTnLst>
                                </p:cTn>
                              </p:par>
                              <p:par>
                                <p:cTn id="75" presetID="42" presetClass="path" presetSubtype="0" accel="50000" decel="50000" fill="hold" nodeType="withEffect">
                                  <p:stCondLst>
                                    <p:cond delay="0"/>
                                  </p:stCondLst>
                                  <p:childTnLst>
                                    <p:animMotion origin="layout" path="M 0.00157 2.22222E-6 L -0.45651 0.10833 " pathEditMode="relative" rAng="0" ptsTypes="AA">
                                      <p:cBhvr>
                                        <p:cTn id="76" dur="2000" fill="hold"/>
                                        <p:tgtEl>
                                          <p:spTgt spid="49"/>
                                        </p:tgtEl>
                                        <p:attrNameLst>
                                          <p:attrName>ppt_x</p:attrName>
                                          <p:attrName>ppt_y</p:attrName>
                                        </p:attrNameLst>
                                      </p:cBhvr>
                                      <p:rCtr x="-22904" y="5417"/>
                                    </p:animMotion>
                                  </p:childTnLst>
                                </p:cTn>
                              </p:par>
                            </p:childTnLst>
                          </p:cTn>
                        </p:par>
                        <p:par>
                          <p:cTn id="77" fill="hold">
                            <p:stCondLst>
                              <p:cond delay="2000"/>
                            </p:stCondLst>
                            <p:childTnLst>
                              <p:par>
                                <p:cTn id="78" presetID="22" presetClass="entr" presetSubtype="8" fill="hold" nodeType="afterEffect">
                                  <p:stCondLst>
                                    <p:cond delay="0"/>
                                  </p:stCondLst>
                                  <p:childTnLst>
                                    <p:set>
                                      <p:cBhvr>
                                        <p:cTn id="79" dur="1" fill="hold">
                                          <p:stCondLst>
                                            <p:cond delay="0"/>
                                          </p:stCondLst>
                                        </p:cTn>
                                        <p:tgtEl>
                                          <p:spTgt spid="63"/>
                                        </p:tgtEl>
                                        <p:attrNameLst>
                                          <p:attrName>style.visibility</p:attrName>
                                        </p:attrNameLst>
                                      </p:cBhvr>
                                      <p:to>
                                        <p:strVal val="visible"/>
                                      </p:to>
                                    </p:set>
                                    <p:animEffect transition="in" filter="wipe(left)">
                                      <p:cBhvr>
                                        <p:cTn id="80" dur="1000"/>
                                        <p:tgtEl>
                                          <p:spTgt spid="63"/>
                                        </p:tgtEl>
                                      </p:cBhvr>
                                    </p:animEffect>
                                  </p:childTnLst>
                                </p:cTn>
                              </p:par>
                            </p:childTnLst>
                          </p:cTn>
                        </p:par>
                      </p:childTnLst>
                    </p:cTn>
                  </p:par>
                  <p:par>
                    <p:cTn id="81" fill="hold">
                      <p:stCondLst>
                        <p:cond delay="indefinite"/>
                      </p:stCondLst>
                      <p:childTnLst>
                        <p:par>
                          <p:cTn id="82" fill="hold">
                            <p:stCondLst>
                              <p:cond delay="0"/>
                            </p:stCondLst>
                            <p:childTnLst>
                              <p:par>
                                <p:cTn id="83" presetID="64" presetClass="path" presetSubtype="0" accel="50000" decel="50000" fill="hold" nodeType="clickEffect">
                                  <p:stCondLst>
                                    <p:cond delay="0"/>
                                  </p:stCondLst>
                                  <p:childTnLst>
                                    <p:animMotion origin="layout" path="M 2.77778E-7 2.22222E-6 L -1.11111E-6 -0.16829 " pathEditMode="relative" rAng="0" ptsTypes="AA">
                                      <p:cBhvr>
                                        <p:cTn id="84" dur="2000" fill="hold"/>
                                        <p:tgtEl>
                                          <p:spTgt spid="52"/>
                                        </p:tgtEl>
                                        <p:attrNameLst>
                                          <p:attrName>ppt_x</p:attrName>
                                          <p:attrName>ppt_y</p:attrName>
                                        </p:attrNameLst>
                                      </p:cBhvr>
                                      <p:rCtr x="-174" y="-8634"/>
                                    </p:animMotion>
                                  </p:childTnLst>
                                </p:cTn>
                              </p:par>
                              <p:par>
                                <p:cTn id="85" presetID="64" presetClass="path" presetSubtype="0" accel="50000" decel="50000" fill="hold" nodeType="withEffect">
                                  <p:stCondLst>
                                    <p:cond delay="0"/>
                                  </p:stCondLst>
                                  <p:childTnLst>
                                    <p:animMotion origin="layout" path="M 0 -1.11111E-6 L 0.02813 -0.14236 " pathEditMode="relative" rAng="0" ptsTypes="AA">
                                      <p:cBhvr>
                                        <p:cTn id="86" dur="2000" fill="hold"/>
                                        <p:tgtEl>
                                          <p:spTgt spid="53"/>
                                        </p:tgtEl>
                                        <p:attrNameLst>
                                          <p:attrName>ppt_x</p:attrName>
                                          <p:attrName>ppt_y</p:attrName>
                                        </p:attrNameLst>
                                      </p:cBhvr>
                                      <p:rCtr x="1406" y="-7130"/>
                                    </p:animMotion>
                                  </p:childTnLst>
                                </p:cTn>
                              </p:par>
                            </p:childTnLst>
                          </p:cTn>
                        </p:par>
                        <p:par>
                          <p:cTn id="87" fill="hold">
                            <p:stCondLst>
                              <p:cond delay="2000"/>
                            </p:stCondLst>
                            <p:childTnLst>
                              <p:par>
                                <p:cTn id="88" presetID="64" presetClass="path" presetSubtype="0" accel="50000" decel="50000" fill="hold" nodeType="afterEffect">
                                  <p:stCondLst>
                                    <p:cond delay="0"/>
                                  </p:stCondLst>
                                  <p:childTnLst>
                                    <p:animMotion origin="layout" path="M 0 0 L 0 -0.25 E" pathEditMode="relative" ptsTypes="">
                                      <p:cBhvr>
                                        <p:cTn id="89" dur="2000" fill="hold"/>
                                        <p:tgtEl>
                                          <p:spTgt spid="81"/>
                                        </p:tgtEl>
                                        <p:attrNameLst>
                                          <p:attrName>ppt_x</p:attrName>
                                          <p:attrName>ppt_y</p:attrName>
                                        </p:attrNameLst>
                                      </p:cBhvr>
                                    </p:animMotion>
                                  </p:childTnLst>
                                </p:cTn>
                              </p:par>
                              <p:par>
                                <p:cTn id="90" presetID="64" presetClass="path" presetSubtype="0" accel="50000" decel="50000" fill="hold" nodeType="withEffect">
                                  <p:stCondLst>
                                    <p:cond delay="0"/>
                                  </p:stCondLst>
                                  <p:childTnLst>
                                    <p:animMotion origin="layout" path="M 1.94444E-6 -3.7037E-6 L 0.01771 -0.21967 " pathEditMode="relative" rAng="0" ptsTypes="AA">
                                      <p:cBhvr>
                                        <p:cTn id="91" dur="2000" fill="hold"/>
                                        <p:tgtEl>
                                          <p:spTgt spid="72"/>
                                        </p:tgtEl>
                                        <p:attrNameLst>
                                          <p:attrName>ppt_x</p:attrName>
                                          <p:attrName>ppt_y</p:attrName>
                                        </p:attrNameLst>
                                      </p:cBhvr>
                                      <p:rCtr x="885" y="-10995"/>
                                    </p:animMotion>
                                  </p:childTnLst>
                                </p:cTn>
                              </p:par>
                              <p:par>
                                <p:cTn id="92" presetID="64" presetClass="path" presetSubtype="0" accel="50000" decel="50000" fill="hold" nodeType="withEffect">
                                  <p:stCondLst>
                                    <p:cond delay="0"/>
                                  </p:stCondLst>
                                  <p:childTnLst>
                                    <p:animMotion origin="layout" path="M -4.44444E-6 -7.40741E-7 L -0.03437 -0.17546 " pathEditMode="relative" rAng="0" ptsTypes="AA">
                                      <p:cBhvr>
                                        <p:cTn id="93" dur="2000" fill="hold"/>
                                        <p:tgtEl>
                                          <p:spTgt spid="65"/>
                                        </p:tgtEl>
                                        <p:attrNameLst>
                                          <p:attrName>ppt_x</p:attrName>
                                          <p:attrName>ppt_y</p:attrName>
                                        </p:attrNameLst>
                                      </p:cBhvr>
                                      <p:rCtr x="-1719" y="-8773"/>
                                    </p:animMotion>
                                  </p:childTnLst>
                                </p:cTn>
                              </p:par>
                              <p:par>
                                <p:cTn id="94" presetID="64" presetClass="path" presetSubtype="0" accel="50000" decel="50000" fill="hold" nodeType="withEffect">
                                  <p:stCondLst>
                                    <p:cond delay="0"/>
                                  </p:stCondLst>
                                  <p:childTnLst>
                                    <p:animMotion origin="layout" path="M -1.94444E-6 3.33333E-6 L -0.03525 -0.2662 " pathEditMode="relative" rAng="0" ptsTypes="AA">
                                      <p:cBhvr>
                                        <p:cTn id="95" dur="2000" fill="hold"/>
                                        <p:tgtEl>
                                          <p:spTgt spid="73"/>
                                        </p:tgtEl>
                                        <p:attrNameLst>
                                          <p:attrName>ppt_x</p:attrName>
                                          <p:attrName>ppt_y</p:attrName>
                                        </p:attrNameLst>
                                      </p:cBhvr>
                                      <p:rCtr x="-1319" y="-12153"/>
                                    </p:animMotion>
                                  </p:childTnLst>
                                </p:cTn>
                              </p:par>
                              <p:par>
                                <p:cTn id="96" presetID="64" presetClass="path" presetSubtype="0" accel="50000" decel="50000" fill="hold" nodeType="withEffect">
                                  <p:stCondLst>
                                    <p:cond delay="0"/>
                                  </p:stCondLst>
                                  <p:childTnLst>
                                    <p:animMotion origin="layout" path="M -4.44444E-6 1.11022E-16 L -0.0177 -0.22153 " pathEditMode="relative" rAng="0" ptsTypes="AA">
                                      <p:cBhvr>
                                        <p:cTn id="97" dur="2000" fill="hold"/>
                                        <p:tgtEl>
                                          <p:spTgt spid="66"/>
                                        </p:tgtEl>
                                        <p:attrNameLst>
                                          <p:attrName>ppt_x</p:attrName>
                                          <p:attrName>ppt_y</p:attrName>
                                        </p:attrNameLst>
                                      </p:cBhvr>
                                      <p:rCtr x="-885" y="-11088"/>
                                    </p:animMotion>
                                  </p:childTnLst>
                                </p:cTn>
                              </p:par>
                              <p:par>
                                <p:cTn id="98" presetID="64" presetClass="path" presetSubtype="0" accel="50000" decel="50000" fill="hold" nodeType="withEffect">
                                  <p:stCondLst>
                                    <p:cond delay="0"/>
                                  </p:stCondLst>
                                  <p:childTnLst>
                                    <p:animMotion origin="layout" path="M 4.44444E-6 -3.7037E-6 L -0.01112 -0.1074 " pathEditMode="relative" rAng="0" ptsTypes="AA">
                                      <p:cBhvr>
                                        <p:cTn id="99" dur="2000" fill="hold"/>
                                        <p:tgtEl>
                                          <p:spTgt spid="55"/>
                                        </p:tgtEl>
                                        <p:attrNameLst>
                                          <p:attrName>ppt_x</p:attrName>
                                          <p:attrName>ppt_y</p:attrName>
                                        </p:attrNameLst>
                                      </p:cBhvr>
                                      <p:rCtr x="-556" y="-5370"/>
                                    </p:animMotion>
                                  </p:childTnLst>
                                </p:cTn>
                              </p:par>
                              <p:par>
                                <p:cTn id="100" presetID="64" presetClass="path" presetSubtype="0" accel="50000" decel="50000" fill="hold" nodeType="withEffect">
                                  <p:stCondLst>
                                    <p:cond delay="0"/>
                                  </p:stCondLst>
                                  <p:childTnLst>
                                    <p:animMotion origin="layout" path="M -1.94444E-6 -4.44444E-6 L -0.06371 -0.36343 " pathEditMode="relative" rAng="0" ptsTypes="AA">
                                      <p:cBhvr>
                                        <p:cTn id="101" dur="2000" fill="hold"/>
                                        <p:tgtEl>
                                          <p:spTgt spid="82"/>
                                        </p:tgtEl>
                                        <p:attrNameLst>
                                          <p:attrName>ppt_x</p:attrName>
                                          <p:attrName>ppt_y</p:attrName>
                                        </p:attrNameLst>
                                      </p:cBhvr>
                                      <p:rCtr x="-3229" y="-18148"/>
                                    </p:animMotion>
                                  </p:childTnLst>
                                </p:cTn>
                              </p:par>
                              <p:par>
                                <p:cTn id="102" presetID="42" presetClass="path" presetSubtype="0" accel="50000" decel="50000" fill="hold" nodeType="withEffect">
                                  <p:stCondLst>
                                    <p:cond delay="0"/>
                                  </p:stCondLst>
                                  <p:childTnLst>
                                    <p:animMotion origin="layout" path="M 4.72222E-6 -7.40741E-7 L 0.00902 -0.26574 " pathEditMode="relative" rAng="0" ptsTypes="AA">
                                      <p:cBhvr>
                                        <p:cTn id="103" dur="2000" fill="hold"/>
                                        <p:tgtEl>
                                          <p:spTgt spid="80"/>
                                        </p:tgtEl>
                                        <p:attrNameLst>
                                          <p:attrName>ppt_x</p:attrName>
                                          <p:attrName>ppt_y</p:attrName>
                                        </p:attrNameLst>
                                      </p:cBhvr>
                                      <p:rCtr x="451" y="-13287"/>
                                    </p:animMotion>
                                  </p:childTnLst>
                                </p:cTn>
                              </p:par>
                              <p:par>
                                <p:cTn id="104" presetID="42" presetClass="path" presetSubtype="0" accel="50000" decel="50000" fill="hold" nodeType="withEffect">
                                  <p:stCondLst>
                                    <p:cond delay="0"/>
                                  </p:stCondLst>
                                  <p:childTnLst>
                                    <p:animMotion origin="layout" path="M 4.72222E-6 -7.40741E-7 L 0.00902 -0.26574 " pathEditMode="relative" rAng="0" ptsTypes="AA">
                                      <p:cBhvr>
                                        <p:cTn id="105" dur="2000" fill="hold"/>
                                        <p:tgtEl>
                                          <p:spTgt spid="74"/>
                                        </p:tgtEl>
                                        <p:attrNameLst>
                                          <p:attrName>ppt_x</p:attrName>
                                          <p:attrName>ppt_y</p:attrName>
                                        </p:attrNameLst>
                                      </p:cBhvr>
                                      <p:rCtr x="451" y="-13287"/>
                                    </p:animMotion>
                                  </p:childTnLst>
                                </p:cTn>
                              </p:par>
                              <p:par>
                                <p:cTn id="106" presetID="42" presetClass="path" presetSubtype="0" accel="50000" decel="50000" fill="hold" nodeType="withEffect">
                                  <p:stCondLst>
                                    <p:cond delay="0"/>
                                  </p:stCondLst>
                                  <p:childTnLst>
                                    <p:animMotion origin="layout" path="M 4.72222E-6 -7.40741E-7 L 0.00902 -0.26574 " pathEditMode="relative" rAng="0" ptsTypes="AA">
                                      <p:cBhvr>
                                        <p:cTn id="107" dur="2000" fill="hold"/>
                                        <p:tgtEl>
                                          <p:spTgt spid="71"/>
                                        </p:tgtEl>
                                        <p:attrNameLst>
                                          <p:attrName>ppt_x</p:attrName>
                                          <p:attrName>ppt_y</p:attrName>
                                        </p:attrNameLst>
                                      </p:cBhvr>
                                      <p:rCtr x="451" y="-13287"/>
                                    </p:animMotion>
                                  </p:childTnLst>
                                </p:cTn>
                              </p:par>
                              <p:par>
                                <p:cTn id="108" presetID="64" presetClass="path" presetSubtype="0" accel="50000" decel="50000" fill="hold" nodeType="withEffect">
                                  <p:stCondLst>
                                    <p:cond delay="0"/>
                                  </p:stCondLst>
                                  <p:childTnLst>
                                    <p:animMotion origin="layout" path="M -3.05556E-6 1.48148E-6 L 0.04618 -0.13727 " pathEditMode="relative" rAng="0" ptsTypes="AA">
                                      <p:cBhvr>
                                        <p:cTn id="109" dur="2000" fill="hold"/>
                                        <p:tgtEl>
                                          <p:spTgt spid="67"/>
                                        </p:tgtEl>
                                        <p:attrNameLst>
                                          <p:attrName>ppt_x</p:attrName>
                                          <p:attrName>ppt_y</p:attrName>
                                        </p:attrNameLst>
                                      </p:cBhvr>
                                      <p:rCtr x="2309" y="-6875"/>
                                    </p:animMotion>
                                  </p:childTnLst>
                                </p:cTn>
                              </p:par>
                              <p:par>
                                <p:cTn id="110" presetID="64" presetClass="path" presetSubtype="0" accel="50000" decel="50000" fill="hold" nodeType="withEffect">
                                  <p:stCondLst>
                                    <p:cond delay="0"/>
                                  </p:stCondLst>
                                  <p:childTnLst>
                                    <p:animMotion origin="layout" path="M -3.05556E-6 1.48148E-6 L 0.04618 -0.13727 " pathEditMode="relative" rAng="0" ptsTypes="AA">
                                      <p:cBhvr>
                                        <p:cTn id="111" dur="2000" fill="hold"/>
                                        <p:tgtEl>
                                          <p:spTgt spid="68"/>
                                        </p:tgtEl>
                                        <p:attrNameLst>
                                          <p:attrName>ppt_x</p:attrName>
                                          <p:attrName>ppt_y</p:attrName>
                                        </p:attrNameLst>
                                      </p:cBhvr>
                                      <p:rCtr x="2309" y="-6875"/>
                                    </p:animMotion>
                                  </p:childTnLst>
                                </p:cTn>
                              </p:par>
                              <p:par>
                                <p:cTn id="112" presetID="64" presetClass="path" presetSubtype="0" accel="50000" decel="50000" fill="hold" nodeType="withEffect">
                                  <p:stCondLst>
                                    <p:cond delay="0"/>
                                  </p:stCondLst>
                                  <p:childTnLst>
                                    <p:animMotion origin="layout" path="M -3.05556E-6 1.48148E-6 L 0.04618 -0.13727 " pathEditMode="relative" rAng="0" ptsTypes="AA">
                                      <p:cBhvr>
                                        <p:cTn id="113" dur="2000" fill="hold"/>
                                        <p:tgtEl>
                                          <p:spTgt spid="70"/>
                                        </p:tgtEl>
                                        <p:attrNameLst>
                                          <p:attrName>ppt_x</p:attrName>
                                          <p:attrName>ppt_y</p:attrName>
                                        </p:attrNameLst>
                                      </p:cBhvr>
                                      <p:rCtr x="2309" y="-6875"/>
                                    </p:animMotion>
                                  </p:childTnLst>
                                </p:cTn>
                              </p:par>
                              <p:par>
                                <p:cTn id="114" presetID="64" presetClass="path" presetSubtype="0" accel="50000" decel="50000" fill="hold" nodeType="withEffect">
                                  <p:stCondLst>
                                    <p:cond delay="0"/>
                                  </p:stCondLst>
                                  <p:childTnLst>
                                    <p:animMotion origin="layout" path="M -3.05556E-6 1.48148E-6 L 0.04618 -0.13727 " pathEditMode="relative" rAng="0" ptsTypes="AA">
                                      <p:cBhvr>
                                        <p:cTn id="115" dur="2000" fill="hold"/>
                                        <p:tgtEl>
                                          <p:spTgt spid="69"/>
                                        </p:tgtEl>
                                        <p:attrNameLst>
                                          <p:attrName>ppt_x</p:attrName>
                                          <p:attrName>ppt_y</p:attrName>
                                        </p:attrNameLst>
                                      </p:cBhvr>
                                      <p:rCtr x="2309" y="-6875"/>
                                    </p:animMotion>
                                  </p:childTnLst>
                                </p:cTn>
                              </p:par>
                              <p:par>
                                <p:cTn id="116" presetID="64" presetClass="path" presetSubtype="0" accel="50000" decel="50000" fill="hold" nodeType="withEffect">
                                  <p:stCondLst>
                                    <p:cond delay="0"/>
                                  </p:stCondLst>
                                  <p:childTnLst>
                                    <p:animMotion origin="layout" path="M -3.05556E-6 1.48148E-6 L 0.04618 -0.13727 " pathEditMode="relative" rAng="0" ptsTypes="AA">
                                      <p:cBhvr>
                                        <p:cTn id="117" dur="2000" fill="hold"/>
                                        <p:tgtEl>
                                          <p:spTgt spid="75"/>
                                        </p:tgtEl>
                                        <p:attrNameLst>
                                          <p:attrName>ppt_x</p:attrName>
                                          <p:attrName>ppt_y</p:attrName>
                                        </p:attrNameLst>
                                      </p:cBhvr>
                                      <p:rCtr x="2309" y="-6875"/>
                                    </p:animMotion>
                                  </p:childTnLst>
                                </p:cTn>
                              </p:par>
                              <p:par>
                                <p:cTn id="118" presetID="64" presetClass="path" presetSubtype="0" accel="50000" decel="50000" fill="hold" nodeType="withEffect">
                                  <p:stCondLst>
                                    <p:cond delay="0"/>
                                  </p:stCondLst>
                                  <p:childTnLst>
                                    <p:animMotion origin="layout" path="M 3.61111E-6 -4.44444E-6 L 0.03663 -0.12083 " pathEditMode="relative" rAng="0" ptsTypes="AA">
                                      <p:cBhvr>
                                        <p:cTn id="119" dur="2000" fill="hold"/>
                                        <p:tgtEl>
                                          <p:spTgt spid="76"/>
                                        </p:tgtEl>
                                        <p:attrNameLst>
                                          <p:attrName>ppt_x</p:attrName>
                                          <p:attrName>ppt_y</p:attrName>
                                        </p:attrNameLst>
                                      </p:cBhvr>
                                      <p:rCtr x="1823" y="-6042"/>
                                    </p:animMotion>
                                  </p:childTnLst>
                                </p:cTn>
                              </p:par>
                              <p:par>
                                <p:cTn id="120" presetID="64" presetClass="path" presetSubtype="0" accel="50000" decel="50000" fill="hold" nodeType="withEffect">
                                  <p:stCondLst>
                                    <p:cond delay="0"/>
                                  </p:stCondLst>
                                  <p:childTnLst>
                                    <p:animMotion origin="layout" path="M -2.77778E-6 4.81481E-6 L 0.09636 -0.19653 " pathEditMode="relative" rAng="0" ptsTypes="AA">
                                      <p:cBhvr>
                                        <p:cTn id="121" dur="2000" fill="hold"/>
                                        <p:tgtEl>
                                          <p:spTgt spid="78"/>
                                        </p:tgtEl>
                                        <p:attrNameLst>
                                          <p:attrName>ppt_x</p:attrName>
                                          <p:attrName>ppt_y</p:attrName>
                                        </p:attrNameLst>
                                      </p:cBhvr>
                                      <p:rCtr x="4809" y="-9838"/>
                                    </p:animMotion>
                                  </p:childTnLst>
                                </p:cTn>
                              </p:par>
                              <p:par>
                                <p:cTn id="122" presetID="64" presetClass="path" presetSubtype="0" accel="50000" decel="50000" fill="hold" nodeType="withEffect">
                                  <p:stCondLst>
                                    <p:cond delay="0"/>
                                  </p:stCondLst>
                                  <p:childTnLst>
                                    <p:animMotion origin="layout" path="M 1.38889E-6 3.7037E-6 L 0.07604 -0.24676 " pathEditMode="relative" rAng="0" ptsTypes="AA">
                                      <p:cBhvr>
                                        <p:cTn id="123" dur="2000" fill="hold"/>
                                        <p:tgtEl>
                                          <p:spTgt spid="77"/>
                                        </p:tgtEl>
                                        <p:attrNameLst>
                                          <p:attrName>ppt_x</p:attrName>
                                          <p:attrName>ppt_y</p:attrName>
                                        </p:attrNameLst>
                                      </p:cBhvr>
                                      <p:rCtr x="3802" y="-12338"/>
                                    </p:animMotion>
                                  </p:childTnLst>
                                </p:cTn>
                              </p:par>
                              <p:par>
                                <p:cTn id="124" presetID="64" presetClass="path" presetSubtype="0" accel="50000" decel="50000" fill="hold" nodeType="withEffect">
                                  <p:stCondLst>
                                    <p:cond delay="0"/>
                                  </p:stCondLst>
                                  <p:childTnLst>
                                    <p:animMotion origin="layout" path="M -1.11111E-6 -1.11111E-6 L 0.05903 -0.28958 " pathEditMode="relative" rAng="0" ptsTypes="AA">
                                      <p:cBhvr>
                                        <p:cTn id="125" dur="2000" fill="hold"/>
                                        <p:tgtEl>
                                          <p:spTgt spid="79"/>
                                        </p:tgtEl>
                                        <p:attrNameLst>
                                          <p:attrName>ppt_x</p:attrName>
                                          <p:attrName>ppt_y</p:attrName>
                                        </p:attrNameLst>
                                      </p:cBhvr>
                                      <p:rCtr x="2951" y="-14491"/>
                                    </p:animMotion>
                                  </p:childTnLst>
                                </p:cTn>
                              </p:par>
                              <p:par>
                                <p:cTn id="126" presetID="64" presetClass="path" presetSubtype="0" accel="50000" decel="50000" fill="hold" nodeType="withEffect">
                                  <p:stCondLst>
                                    <p:cond delay="0"/>
                                  </p:stCondLst>
                                  <p:childTnLst>
                                    <p:animMotion origin="layout" path="M -4.44444E-6 -1.48148E-6 L 0.08455 -0.3162 " pathEditMode="relative" rAng="0" ptsTypes="AA">
                                      <p:cBhvr>
                                        <p:cTn id="127" dur="2000" fill="hold"/>
                                        <p:tgtEl>
                                          <p:spTgt spid="84"/>
                                        </p:tgtEl>
                                        <p:attrNameLst>
                                          <p:attrName>ppt_x</p:attrName>
                                          <p:attrName>ppt_y</p:attrName>
                                        </p:attrNameLst>
                                      </p:cBhvr>
                                      <p:rCtr x="4219" y="-15810"/>
                                    </p:animMotion>
                                  </p:childTnLst>
                                </p:cTn>
                              </p:par>
                            </p:childTnLst>
                          </p:cTn>
                        </p:par>
                        <p:par>
                          <p:cTn id="128" fill="hold">
                            <p:stCondLst>
                              <p:cond delay="4000"/>
                            </p:stCondLst>
                            <p:childTnLst>
                              <p:par>
                                <p:cTn id="129" presetID="10" presetClass="exit" presetSubtype="0" fill="hold" nodeType="afterEffect">
                                  <p:stCondLst>
                                    <p:cond delay="0"/>
                                  </p:stCondLst>
                                  <p:childTnLst>
                                    <p:animEffect transition="out" filter="fade">
                                      <p:cBhvr>
                                        <p:cTn id="130" dur="500"/>
                                        <p:tgtEl>
                                          <p:spTgt spid="81"/>
                                        </p:tgtEl>
                                      </p:cBhvr>
                                    </p:animEffect>
                                    <p:set>
                                      <p:cBhvr>
                                        <p:cTn id="131" dur="1" fill="hold">
                                          <p:stCondLst>
                                            <p:cond delay="499"/>
                                          </p:stCondLst>
                                        </p:cTn>
                                        <p:tgtEl>
                                          <p:spTgt spid="81"/>
                                        </p:tgtEl>
                                        <p:attrNameLst>
                                          <p:attrName>style.visibility</p:attrName>
                                        </p:attrNameLst>
                                      </p:cBhvr>
                                      <p:to>
                                        <p:strVal val="hidden"/>
                                      </p:to>
                                    </p:set>
                                  </p:childTnLst>
                                </p:cTn>
                              </p:par>
                              <p:par>
                                <p:cTn id="132" presetID="10" presetClass="exit" presetSubtype="0" fill="hold" nodeType="withEffect">
                                  <p:stCondLst>
                                    <p:cond delay="0"/>
                                  </p:stCondLst>
                                  <p:childTnLst>
                                    <p:animEffect transition="out" filter="fade">
                                      <p:cBhvr>
                                        <p:cTn id="133" dur="500"/>
                                        <p:tgtEl>
                                          <p:spTgt spid="72"/>
                                        </p:tgtEl>
                                      </p:cBhvr>
                                    </p:animEffect>
                                    <p:set>
                                      <p:cBhvr>
                                        <p:cTn id="134" dur="1" fill="hold">
                                          <p:stCondLst>
                                            <p:cond delay="499"/>
                                          </p:stCondLst>
                                        </p:cTn>
                                        <p:tgtEl>
                                          <p:spTgt spid="72"/>
                                        </p:tgtEl>
                                        <p:attrNameLst>
                                          <p:attrName>style.visibility</p:attrName>
                                        </p:attrNameLst>
                                      </p:cBhvr>
                                      <p:to>
                                        <p:strVal val="hidden"/>
                                      </p:to>
                                    </p:set>
                                  </p:childTnLst>
                                </p:cTn>
                              </p:par>
                              <p:par>
                                <p:cTn id="135" presetID="10" presetClass="exit" presetSubtype="0" fill="hold" nodeType="withEffect">
                                  <p:stCondLst>
                                    <p:cond delay="0"/>
                                  </p:stCondLst>
                                  <p:childTnLst>
                                    <p:animEffect transition="out" filter="fade">
                                      <p:cBhvr>
                                        <p:cTn id="136" dur="500"/>
                                        <p:tgtEl>
                                          <p:spTgt spid="65"/>
                                        </p:tgtEl>
                                      </p:cBhvr>
                                    </p:animEffect>
                                    <p:set>
                                      <p:cBhvr>
                                        <p:cTn id="137" dur="1" fill="hold">
                                          <p:stCondLst>
                                            <p:cond delay="499"/>
                                          </p:stCondLst>
                                        </p:cTn>
                                        <p:tgtEl>
                                          <p:spTgt spid="65"/>
                                        </p:tgtEl>
                                        <p:attrNameLst>
                                          <p:attrName>style.visibility</p:attrName>
                                        </p:attrNameLst>
                                      </p:cBhvr>
                                      <p:to>
                                        <p:strVal val="hidden"/>
                                      </p:to>
                                    </p:set>
                                  </p:childTnLst>
                                </p:cTn>
                              </p:par>
                              <p:par>
                                <p:cTn id="138" presetID="10" presetClass="exit" presetSubtype="0" fill="hold" nodeType="withEffect">
                                  <p:stCondLst>
                                    <p:cond delay="0"/>
                                  </p:stCondLst>
                                  <p:childTnLst>
                                    <p:animEffect transition="out" filter="fade">
                                      <p:cBhvr>
                                        <p:cTn id="139" dur="500"/>
                                        <p:tgtEl>
                                          <p:spTgt spid="73"/>
                                        </p:tgtEl>
                                      </p:cBhvr>
                                    </p:animEffect>
                                    <p:set>
                                      <p:cBhvr>
                                        <p:cTn id="140" dur="1" fill="hold">
                                          <p:stCondLst>
                                            <p:cond delay="499"/>
                                          </p:stCondLst>
                                        </p:cTn>
                                        <p:tgtEl>
                                          <p:spTgt spid="73"/>
                                        </p:tgtEl>
                                        <p:attrNameLst>
                                          <p:attrName>style.visibility</p:attrName>
                                        </p:attrNameLst>
                                      </p:cBhvr>
                                      <p:to>
                                        <p:strVal val="hidden"/>
                                      </p:to>
                                    </p:set>
                                  </p:childTnLst>
                                </p:cTn>
                              </p:par>
                              <p:par>
                                <p:cTn id="141" presetID="10" presetClass="exit" presetSubtype="0" fill="hold" nodeType="withEffect">
                                  <p:stCondLst>
                                    <p:cond delay="0"/>
                                  </p:stCondLst>
                                  <p:childTnLst>
                                    <p:animEffect transition="out" filter="fade">
                                      <p:cBhvr>
                                        <p:cTn id="142" dur="500"/>
                                        <p:tgtEl>
                                          <p:spTgt spid="66"/>
                                        </p:tgtEl>
                                      </p:cBhvr>
                                    </p:animEffect>
                                    <p:set>
                                      <p:cBhvr>
                                        <p:cTn id="143" dur="1" fill="hold">
                                          <p:stCondLst>
                                            <p:cond delay="499"/>
                                          </p:stCondLst>
                                        </p:cTn>
                                        <p:tgtEl>
                                          <p:spTgt spid="66"/>
                                        </p:tgtEl>
                                        <p:attrNameLst>
                                          <p:attrName>style.visibility</p:attrName>
                                        </p:attrNameLst>
                                      </p:cBhvr>
                                      <p:to>
                                        <p:strVal val="hidden"/>
                                      </p:to>
                                    </p:set>
                                  </p:childTnLst>
                                </p:cTn>
                              </p:par>
                              <p:par>
                                <p:cTn id="144" presetID="10" presetClass="exit" presetSubtype="0" fill="hold" nodeType="withEffect">
                                  <p:stCondLst>
                                    <p:cond delay="0"/>
                                  </p:stCondLst>
                                  <p:childTnLst>
                                    <p:animEffect transition="out" filter="fade">
                                      <p:cBhvr>
                                        <p:cTn id="145" dur="500"/>
                                        <p:tgtEl>
                                          <p:spTgt spid="55"/>
                                        </p:tgtEl>
                                      </p:cBhvr>
                                    </p:animEffect>
                                    <p:set>
                                      <p:cBhvr>
                                        <p:cTn id="146" dur="1" fill="hold">
                                          <p:stCondLst>
                                            <p:cond delay="499"/>
                                          </p:stCondLst>
                                        </p:cTn>
                                        <p:tgtEl>
                                          <p:spTgt spid="55"/>
                                        </p:tgtEl>
                                        <p:attrNameLst>
                                          <p:attrName>style.visibility</p:attrName>
                                        </p:attrNameLst>
                                      </p:cBhvr>
                                      <p:to>
                                        <p:strVal val="hidden"/>
                                      </p:to>
                                    </p:set>
                                  </p:childTnLst>
                                </p:cTn>
                              </p:par>
                              <p:par>
                                <p:cTn id="147" presetID="10" presetClass="exit" presetSubtype="0" fill="hold" nodeType="withEffect">
                                  <p:stCondLst>
                                    <p:cond delay="0"/>
                                  </p:stCondLst>
                                  <p:childTnLst>
                                    <p:animEffect transition="out" filter="fade">
                                      <p:cBhvr>
                                        <p:cTn id="148" dur="500"/>
                                        <p:tgtEl>
                                          <p:spTgt spid="82"/>
                                        </p:tgtEl>
                                      </p:cBhvr>
                                    </p:animEffect>
                                    <p:set>
                                      <p:cBhvr>
                                        <p:cTn id="149" dur="1" fill="hold">
                                          <p:stCondLst>
                                            <p:cond delay="499"/>
                                          </p:stCondLst>
                                        </p:cTn>
                                        <p:tgtEl>
                                          <p:spTgt spid="82"/>
                                        </p:tgtEl>
                                        <p:attrNameLst>
                                          <p:attrName>style.visibility</p:attrName>
                                        </p:attrNameLst>
                                      </p:cBhvr>
                                      <p:to>
                                        <p:strVal val="hidden"/>
                                      </p:to>
                                    </p:set>
                                  </p:childTnLst>
                                </p:cTn>
                              </p:par>
                              <p:par>
                                <p:cTn id="150" presetID="10" presetClass="exit" presetSubtype="0" fill="hold" nodeType="withEffect">
                                  <p:stCondLst>
                                    <p:cond delay="0"/>
                                  </p:stCondLst>
                                  <p:childTnLst>
                                    <p:animEffect transition="out" filter="fade">
                                      <p:cBhvr>
                                        <p:cTn id="151" dur="500"/>
                                        <p:tgtEl>
                                          <p:spTgt spid="80"/>
                                        </p:tgtEl>
                                      </p:cBhvr>
                                    </p:animEffect>
                                    <p:set>
                                      <p:cBhvr>
                                        <p:cTn id="152" dur="1" fill="hold">
                                          <p:stCondLst>
                                            <p:cond delay="499"/>
                                          </p:stCondLst>
                                        </p:cTn>
                                        <p:tgtEl>
                                          <p:spTgt spid="80"/>
                                        </p:tgtEl>
                                        <p:attrNameLst>
                                          <p:attrName>style.visibility</p:attrName>
                                        </p:attrNameLst>
                                      </p:cBhvr>
                                      <p:to>
                                        <p:strVal val="hidden"/>
                                      </p:to>
                                    </p:set>
                                  </p:childTnLst>
                                </p:cTn>
                              </p:par>
                              <p:par>
                                <p:cTn id="153" presetID="10" presetClass="exit" presetSubtype="0" fill="hold" nodeType="withEffect">
                                  <p:stCondLst>
                                    <p:cond delay="0"/>
                                  </p:stCondLst>
                                  <p:childTnLst>
                                    <p:animEffect transition="out" filter="fade">
                                      <p:cBhvr>
                                        <p:cTn id="154" dur="500"/>
                                        <p:tgtEl>
                                          <p:spTgt spid="74"/>
                                        </p:tgtEl>
                                      </p:cBhvr>
                                    </p:animEffect>
                                    <p:set>
                                      <p:cBhvr>
                                        <p:cTn id="155" dur="1" fill="hold">
                                          <p:stCondLst>
                                            <p:cond delay="499"/>
                                          </p:stCondLst>
                                        </p:cTn>
                                        <p:tgtEl>
                                          <p:spTgt spid="74"/>
                                        </p:tgtEl>
                                        <p:attrNameLst>
                                          <p:attrName>style.visibility</p:attrName>
                                        </p:attrNameLst>
                                      </p:cBhvr>
                                      <p:to>
                                        <p:strVal val="hidden"/>
                                      </p:to>
                                    </p:set>
                                  </p:childTnLst>
                                </p:cTn>
                              </p:par>
                              <p:par>
                                <p:cTn id="156" presetID="10" presetClass="exit" presetSubtype="0" fill="hold" nodeType="withEffect">
                                  <p:stCondLst>
                                    <p:cond delay="0"/>
                                  </p:stCondLst>
                                  <p:childTnLst>
                                    <p:animEffect transition="out" filter="fade">
                                      <p:cBhvr>
                                        <p:cTn id="157" dur="500"/>
                                        <p:tgtEl>
                                          <p:spTgt spid="71"/>
                                        </p:tgtEl>
                                      </p:cBhvr>
                                    </p:animEffect>
                                    <p:set>
                                      <p:cBhvr>
                                        <p:cTn id="158" dur="1" fill="hold">
                                          <p:stCondLst>
                                            <p:cond delay="499"/>
                                          </p:stCondLst>
                                        </p:cTn>
                                        <p:tgtEl>
                                          <p:spTgt spid="71"/>
                                        </p:tgtEl>
                                        <p:attrNameLst>
                                          <p:attrName>style.visibility</p:attrName>
                                        </p:attrNameLst>
                                      </p:cBhvr>
                                      <p:to>
                                        <p:strVal val="hidden"/>
                                      </p:to>
                                    </p:set>
                                  </p:childTnLst>
                                </p:cTn>
                              </p:par>
                              <p:par>
                                <p:cTn id="159" presetID="10" presetClass="exit" presetSubtype="0" fill="hold" nodeType="withEffect">
                                  <p:stCondLst>
                                    <p:cond delay="0"/>
                                  </p:stCondLst>
                                  <p:childTnLst>
                                    <p:animEffect transition="out" filter="fade">
                                      <p:cBhvr>
                                        <p:cTn id="160" dur="500"/>
                                        <p:tgtEl>
                                          <p:spTgt spid="67"/>
                                        </p:tgtEl>
                                      </p:cBhvr>
                                    </p:animEffect>
                                    <p:set>
                                      <p:cBhvr>
                                        <p:cTn id="161" dur="1" fill="hold">
                                          <p:stCondLst>
                                            <p:cond delay="499"/>
                                          </p:stCondLst>
                                        </p:cTn>
                                        <p:tgtEl>
                                          <p:spTgt spid="67"/>
                                        </p:tgtEl>
                                        <p:attrNameLst>
                                          <p:attrName>style.visibility</p:attrName>
                                        </p:attrNameLst>
                                      </p:cBhvr>
                                      <p:to>
                                        <p:strVal val="hidden"/>
                                      </p:to>
                                    </p:set>
                                  </p:childTnLst>
                                </p:cTn>
                              </p:par>
                              <p:par>
                                <p:cTn id="162" presetID="10" presetClass="exit" presetSubtype="0" fill="hold" nodeType="withEffect">
                                  <p:stCondLst>
                                    <p:cond delay="0"/>
                                  </p:stCondLst>
                                  <p:childTnLst>
                                    <p:animEffect transition="out" filter="fade">
                                      <p:cBhvr>
                                        <p:cTn id="163" dur="500"/>
                                        <p:tgtEl>
                                          <p:spTgt spid="68"/>
                                        </p:tgtEl>
                                      </p:cBhvr>
                                    </p:animEffect>
                                    <p:set>
                                      <p:cBhvr>
                                        <p:cTn id="164" dur="1" fill="hold">
                                          <p:stCondLst>
                                            <p:cond delay="499"/>
                                          </p:stCondLst>
                                        </p:cTn>
                                        <p:tgtEl>
                                          <p:spTgt spid="68"/>
                                        </p:tgtEl>
                                        <p:attrNameLst>
                                          <p:attrName>style.visibility</p:attrName>
                                        </p:attrNameLst>
                                      </p:cBhvr>
                                      <p:to>
                                        <p:strVal val="hidden"/>
                                      </p:to>
                                    </p:set>
                                  </p:childTnLst>
                                </p:cTn>
                              </p:par>
                              <p:par>
                                <p:cTn id="165" presetID="10" presetClass="exit" presetSubtype="0" fill="hold" nodeType="withEffect">
                                  <p:stCondLst>
                                    <p:cond delay="0"/>
                                  </p:stCondLst>
                                  <p:childTnLst>
                                    <p:animEffect transition="out" filter="fade">
                                      <p:cBhvr>
                                        <p:cTn id="166" dur="500"/>
                                        <p:tgtEl>
                                          <p:spTgt spid="70"/>
                                        </p:tgtEl>
                                      </p:cBhvr>
                                    </p:animEffect>
                                    <p:set>
                                      <p:cBhvr>
                                        <p:cTn id="167" dur="1" fill="hold">
                                          <p:stCondLst>
                                            <p:cond delay="499"/>
                                          </p:stCondLst>
                                        </p:cTn>
                                        <p:tgtEl>
                                          <p:spTgt spid="70"/>
                                        </p:tgtEl>
                                        <p:attrNameLst>
                                          <p:attrName>style.visibility</p:attrName>
                                        </p:attrNameLst>
                                      </p:cBhvr>
                                      <p:to>
                                        <p:strVal val="hidden"/>
                                      </p:to>
                                    </p:set>
                                  </p:childTnLst>
                                </p:cTn>
                              </p:par>
                              <p:par>
                                <p:cTn id="168" presetID="10" presetClass="exit" presetSubtype="0" fill="hold" nodeType="withEffect">
                                  <p:stCondLst>
                                    <p:cond delay="0"/>
                                  </p:stCondLst>
                                  <p:childTnLst>
                                    <p:animEffect transition="out" filter="fade">
                                      <p:cBhvr>
                                        <p:cTn id="169" dur="500"/>
                                        <p:tgtEl>
                                          <p:spTgt spid="69"/>
                                        </p:tgtEl>
                                      </p:cBhvr>
                                    </p:animEffect>
                                    <p:set>
                                      <p:cBhvr>
                                        <p:cTn id="170" dur="1" fill="hold">
                                          <p:stCondLst>
                                            <p:cond delay="499"/>
                                          </p:stCondLst>
                                        </p:cTn>
                                        <p:tgtEl>
                                          <p:spTgt spid="69"/>
                                        </p:tgtEl>
                                        <p:attrNameLst>
                                          <p:attrName>style.visibility</p:attrName>
                                        </p:attrNameLst>
                                      </p:cBhvr>
                                      <p:to>
                                        <p:strVal val="hidden"/>
                                      </p:to>
                                    </p:set>
                                  </p:childTnLst>
                                </p:cTn>
                              </p:par>
                              <p:par>
                                <p:cTn id="171" presetID="10" presetClass="exit" presetSubtype="0" fill="hold" nodeType="withEffect">
                                  <p:stCondLst>
                                    <p:cond delay="0"/>
                                  </p:stCondLst>
                                  <p:childTnLst>
                                    <p:animEffect transition="out" filter="fade">
                                      <p:cBhvr>
                                        <p:cTn id="172" dur="500"/>
                                        <p:tgtEl>
                                          <p:spTgt spid="75"/>
                                        </p:tgtEl>
                                      </p:cBhvr>
                                    </p:animEffect>
                                    <p:set>
                                      <p:cBhvr>
                                        <p:cTn id="173" dur="1" fill="hold">
                                          <p:stCondLst>
                                            <p:cond delay="499"/>
                                          </p:stCondLst>
                                        </p:cTn>
                                        <p:tgtEl>
                                          <p:spTgt spid="75"/>
                                        </p:tgtEl>
                                        <p:attrNameLst>
                                          <p:attrName>style.visibility</p:attrName>
                                        </p:attrNameLst>
                                      </p:cBhvr>
                                      <p:to>
                                        <p:strVal val="hidden"/>
                                      </p:to>
                                    </p:set>
                                  </p:childTnLst>
                                </p:cTn>
                              </p:par>
                              <p:par>
                                <p:cTn id="174" presetID="10" presetClass="exit" presetSubtype="0" fill="hold" nodeType="withEffect">
                                  <p:stCondLst>
                                    <p:cond delay="0"/>
                                  </p:stCondLst>
                                  <p:childTnLst>
                                    <p:animEffect transition="out" filter="fade">
                                      <p:cBhvr>
                                        <p:cTn id="175" dur="500"/>
                                        <p:tgtEl>
                                          <p:spTgt spid="76"/>
                                        </p:tgtEl>
                                      </p:cBhvr>
                                    </p:animEffect>
                                    <p:set>
                                      <p:cBhvr>
                                        <p:cTn id="176" dur="1" fill="hold">
                                          <p:stCondLst>
                                            <p:cond delay="499"/>
                                          </p:stCondLst>
                                        </p:cTn>
                                        <p:tgtEl>
                                          <p:spTgt spid="76"/>
                                        </p:tgtEl>
                                        <p:attrNameLst>
                                          <p:attrName>style.visibility</p:attrName>
                                        </p:attrNameLst>
                                      </p:cBhvr>
                                      <p:to>
                                        <p:strVal val="hidden"/>
                                      </p:to>
                                    </p:set>
                                  </p:childTnLst>
                                </p:cTn>
                              </p:par>
                              <p:par>
                                <p:cTn id="177" presetID="10" presetClass="exit" presetSubtype="0" fill="hold" nodeType="withEffect">
                                  <p:stCondLst>
                                    <p:cond delay="0"/>
                                  </p:stCondLst>
                                  <p:childTnLst>
                                    <p:animEffect transition="out" filter="fade">
                                      <p:cBhvr>
                                        <p:cTn id="178" dur="500"/>
                                        <p:tgtEl>
                                          <p:spTgt spid="78"/>
                                        </p:tgtEl>
                                      </p:cBhvr>
                                    </p:animEffect>
                                    <p:set>
                                      <p:cBhvr>
                                        <p:cTn id="179" dur="1" fill="hold">
                                          <p:stCondLst>
                                            <p:cond delay="499"/>
                                          </p:stCondLst>
                                        </p:cTn>
                                        <p:tgtEl>
                                          <p:spTgt spid="78"/>
                                        </p:tgtEl>
                                        <p:attrNameLst>
                                          <p:attrName>style.visibility</p:attrName>
                                        </p:attrNameLst>
                                      </p:cBhvr>
                                      <p:to>
                                        <p:strVal val="hidden"/>
                                      </p:to>
                                    </p:set>
                                  </p:childTnLst>
                                </p:cTn>
                              </p:par>
                              <p:par>
                                <p:cTn id="180" presetID="10" presetClass="exit" presetSubtype="0" fill="hold" nodeType="withEffect">
                                  <p:stCondLst>
                                    <p:cond delay="0"/>
                                  </p:stCondLst>
                                  <p:childTnLst>
                                    <p:animEffect transition="out" filter="fade">
                                      <p:cBhvr>
                                        <p:cTn id="181" dur="500"/>
                                        <p:tgtEl>
                                          <p:spTgt spid="77"/>
                                        </p:tgtEl>
                                      </p:cBhvr>
                                    </p:animEffect>
                                    <p:set>
                                      <p:cBhvr>
                                        <p:cTn id="182" dur="1" fill="hold">
                                          <p:stCondLst>
                                            <p:cond delay="499"/>
                                          </p:stCondLst>
                                        </p:cTn>
                                        <p:tgtEl>
                                          <p:spTgt spid="77"/>
                                        </p:tgtEl>
                                        <p:attrNameLst>
                                          <p:attrName>style.visibility</p:attrName>
                                        </p:attrNameLst>
                                      </p:cBhvr>
                                      <p:to>
                                        <p:strVal val="hidden"/>
                                      </p:to>
                                    </p:set>
                                  </p:childTnLst>
                                </p:cTn>
                              </p:par>
                              <p:par>
                                <p:cTn id="183" presetID="10" presetClass="exit" presetSubtype="0" fill="hold" nodeType="withEffect">
                                  <p:stCondLst>
                                    <p:cond delay="0"/>
                                  </p:stCondLst>
                                  <p:childTnLst>
                                    <p:animEffect transition="out" filter="fade">
                                      <p:cBhvr>
                                        <p:cTn id="184" dur="500"/>
                                        <p:tgtEl>
                                          <p:spTgt spid="79"/>
                                        </p:tgtEl>
                                      </p:cBhvr>
                                    </p:animEffect>
                                    <p:set>
                                      <p:cBhvr>
                                        <p:cTn id="185" dur="1" fill="hold">
                                          <p:stCondLst>
                                            <p:cond delay="499"/>
                                          </p:stCondLst>
                                        </p:cTn>
                                        <p:tgtEl>
                                          <p:spTgt spid="79"/>
                                        </p:tgtEl>
                                        <p:attrNameLst>
                                          <p:attrName>style.visibility</p:attrName>
                                        </p:attrNameLst>
                                      </p:cBhvr>
                                      <p:to>
                                        <p:strVal val="hidden"/>
                                      </p:to>
                                    </p:set>
                                  </p:childTnLst>
                                </p:cTn>
                              </p:par>
                              <p:par>
                                <p:cTn id="186" presetID="10" presetClass="exit" presetSubtype="0" fill="hold" nodeType="withEffect">
                                  <p:stCondLst>
                                    <p:cond delay="0"/>
                                  </p:stCondLst>
                                  <p:childTnLst>
                                    <p:animEffect transition="out" filter="fade">
                                      <p:cBhvr>
                                        <p:cTn id="187" dur="500"/>
                                        <p:tgtEl>
                                          <p:spTgt spid="84"/>
                                        </p:tgtEl>
                                      </p:cBhvr>
                                    </p:animEffect>
                                    <p:set>
                                      <p:cBhvr>
                                        <p:cTn id="188" dur="1" fill="hold">
                                          <p:stCondLst>
                                            <p:cond delay="499"/>
                                          </p:stCondLst>
                                        </p:cTn>
                                        <p:tgtEl>
                                          <p:spTgt spid="84"/>
                                        </p:tgtEl>
                                        <p:attrNameLst>
                                          <p:attrName>style.visibility</p:attrName>
                                        </p:attrNameLst>
                                      </p:cBhvr>
                                      <p:to>
                                        <p:strVal val="hidden"/>
                                      </p:to>
                                    </p:set>
                                  </p:childTnLst>
                                </p:cTn>
                              </p:par>
                            </p:childTnLst>
                          </p:cTn>
                        </p:par>
                        <p:par>
                          <p:cTn id="189" fill="hold">
                            <p:stCondLst>
                              <p:cond delay="4500"/>
                            </p:stCondLst>
                            <p:childTnLst>
                              <p:par>
                                <p:cTn id="190" presetID="10" presetClass="entr" presetSubtype="0" fill="hold" nodeType="afterEffect">
                                  <p:stCondLst>
                                    <p:cond delay="0"/>
                                  </p:stCondLst>
                                  <p:childTnLst>
                                    <p:set>
                                      <p:cBhvr>
                                        <p:cTn id="191" dur="1" fill="hold">
                                          <p:stCondLst>
                                            <p:cond delay="0"/>
                                          </p:stCondLst>
                                        </p:cTn>
                                        <p:tgtEl>
                                          <p:spTgt spid="86"/>
                                        </p:tgtEl>
                                        <p:attrNameLst>
                                          <p:attrName>style.visibility</p:attrName>
                                        </p:attrNameLst>
                                      </p:cBhvr>
                                      <p:to>
                                        <p:strVal val="visible"/>
                                      </p:to>
                                    </p:set>
                                    <p:animEffect transition="in" filter="fade">
                                      <p:cBhvr>
                                        <p:cTn id="192" dur="500"/>
                                        <p:tgtEl>
                                          <p:spTgt spid="86"/>
                                        </p:tgtEl>
                                      </p:cBhvr>
                                    </p:animEffect>
                                  </p:childTnLst>
                                </p:cTn>
                              </p:par>
                              <p:par>
                                <p:cTn id="193" presetID="10" presetClass="entr" presetSubtype="0" fill="hold" nodeType="withEffect">
                                  <p:stCondLst>
                                    <p:cond delay="0"/>
                                  </p:stCondLst>
                                  <p:childTnLst>
                                    <p:set>
                                      <p:cBhvr>
                                        <p:cTn id="194" dur="1" fill="hold">
                                          <p:stCondLst>
                                            <p:cond delay="0"/>
                                          </p:stCondLst>
                                        </p:cTn>
                                        <p:tgtEl>
                                          <p:spTgt spid="87"/>
                                        </p:tgtEl>
                                        <p:attrNameLst>
                                          <p:attrName>style.visibility</p:attrName>
                                        </p:attrNameLst>
                                      </p:cBhvr>
                                      <p:to>
                                        <p:strVal val="visible"/>
                                      </p:to>
                                    </p:set>
                                    <p:animEffect transition="in" filter="fade">
                                      <p:cBhvr>
                                        <p:cTn id="195" dur="500"/>
                                        <p:tgtEl>
                                          <p:spTgt spid="87"/>
                                        </p:tgtEl>
                                      </p:cBhvr>
                                    </p:animEffect>
                                  </p:childTnLst>
                                </p:cTn>
                              </p:par>
                            </p:childTnLst>
                          </p:cTn>
                        </p:par>
                      </p:childTnLst>
                    </p:cTn>
                  </p:par>
                  <p:par>
                    <p:cTn id="196" fill="hold">
                      <p:stCondLst>
                        <p:cond delay="indefinite"/>
                      </p:stCondLst>
                      <p:childTnLst>
                        <p:par>
                          <p:cTn id="197" fill="hold">
                            <p:stCondLst>
                              <p:cond delay="0"/>
                            </p:stCondLst>
                            <p:childTnLst>
                              <p:par>
                                <p:cTn id="198" presetID="63" presetClass="path" presetSubtype="0" accel="50000" decel="50000" fill="hold" nodeType="clickEffect">
                                  <p:stCondLst>
                                    <p:cond delay="0"/>
                                  </p:stCondLst>
                                  <p:childTnLst>
                                    <p:animMotion origin="layout" path="M 3.61111E-6 2.59259E-6 L 0.20642 -0.12917 " pathEditMode="relative" rAng="0" ptsTypes="AA">
                                      <p:cBhvr>
                                        <p:cTn id="199" dur="2000" fill="hold"/>
                                        <p:tgtEl>
                                          <p:spTgt spid="83"/>
                                        </p:tgtEl>
                                        <p:attrNameLst>
                                          <p:attrName>ppt_x</p:attrName>
                                          <p:attrName>ppt_y</p:attrName>
                                        </p:attrNameLst>
                                      </p:cBhvr>
                                      <p:rCtr x="10312" y="-6458"/>
                                    </p:animMotion>
                                  </p:childTnLst>
                                </p:cTn>
                              </p:par>
                              <p:par>
                                <p:cTn id="200" presetID="63" presetClass="path" presetSubtype="0" accel="50000" decel="50000" fill="hold" nodeType="withEffect">
                                  <p:stCondLst>
                                    <p:cond delay="0"/>
                                  </p:stCondLst>
                                  <p:childTnLst>
                                    <p:animMotion origin="layout" path="M -1.94444E-6 2.59259E-6 L 0.21632 -0.09584 " pathEditMode="relative" rAng="0" ptsTypes="AA">
                                      <p:cBhvr>
                                        <p:cTn id="201" dur="2000" fill="hold"/>
                                        <p:tgtEl>
                                          <p:spTgt spid="85"/>
                                        </p:tgtEl>
                                        <p:attrNameLst>
                                          <p:attrName>ppt_x</p:attrName>
                                          <p:attrName>ppt_y</p:attrName>
                                        </p:attrNameLst>
                                      </p:cBhvr>
                                      <p:rCtr x="10816" y="-479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1.18 Three-digit numbers </a:t>
            </a:r>
            <a:r>
              <a:rPr lang="en-US" dirty="0"/>
              <a:t>– step 1:2</a:t>
            </a:r>
          </a:p>
        </p:txBody>
      </p:sp>
      <p:grpSp>
        <p:nvGrpSpPr>
          <p:cNvPr id="4" name="Group 3">
            <a:extLst>
              <a:ext uri="{FF2B5EF4-FFF2-40B4-BE49-F238E27FC236}">
                <a16:creationId xmlns:a16="http://schemas.microsoft.com/office/drawing/2014/main" id="{00E11596-F7FF-45FD-839E-B42E08EF6194}"/>
              </a:ext>
            </a:extLst>
          </p:cNvPr>
          <p:cNvGrpSpPr/>
          <p:nvPr/>
        </p:nvGrpSpPr>
        <p:grpSpPr>
          <a:xfrm>
            <a:off x="6625389" y="3844768"/>
            <a:ext cx="1175586" cy="1372049"/>
            <a:chOff x="5101389" y="3844767"/>
            <a:chExt cx="1175586" cy="1372049"/>
          </a:xfrm>
        </p:grpSpPr>
        <p:pic>
          <p:nvPicPr>
            <p:cNvPr id="123" name="Picture 122">
              <a:extLst>
                <a:ext uri="{FF2B5EF4-FFF2-40B4-BE49-F238E27FC236}">
                  <a16:creationId xmlns:a16="http://schemas.microsoft.com/office/drawing/2014/main" id="{CD7D1C51-780C-47B9-8EE3-10222233147F}"/>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5101389" y="3844767"/>
              <a:ext cx="1175586" cy="955833"/>
            </a:xfrm>
            <a:prstGeom prst="rect">
              <a:avLst/>
            </a:prstGeom>
          </p:spPr>
        </p:pic>
        <p:pic>
          <p:nvPicPr>
            <p:cNvPr id="39" name="Picture 38">
              <a:extLst>
                <a:ext uri="{FF2B5EF4-FFF2-40B4-BE49-F238E27FC236}">
                  <a16:creationId xmlns:a16="http://schemas.microsoft.com/office/drawing/2014/main" id="{DF17919B-5249-4FF9-89A1-3BE7603D99C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22605"/>
            <a:stretch/>
          </p:blipFill>
          <p:spPr>
            <a:xfrm>
              <a:off x="5101389" y="4800599"/>
              <a:ext cx="515710" cy="416217"/>
            </a:xfrm>
            <a:prstGeom prst="rect">
              <a:avLst/>
            </a:prstGeom>
          </p:spPr>
        </p:pic>
      </p:grpSp>
      <p:grpSp>
        <p:nvGrpSpPr>
          <p:cNvPr id="5" name="Group 4">
            <a:extLst>
              <a:ext uri="{FF2B5EF4-FFF2-40B4-BE49-F238E27FC236}">
                <a16:creationId xmlns:a16="http://schemas.microsoft.com/office/drawing/2014/main" id="{04F39139-B05D-491D-A3E5-2F13D73987DE}"/>
              </a:ext>
            </a:extLst>
          </p:cNvPr>
          <p:cNvGrpSpPr/>
          <p:nvPr/>
        </p:nvGrpSpPr>
        <p:grpSpPr>
          <a:xfrm>
            <a:off x="7209357" y="4800599"/>
            <a:ext cx="367713" cy="257176"/>
            <a:chOff x="5617099" y="4800599"/>
            <a:chExt cx="367713" cy="257176"/>
          </a:xfrm>
        </p:grpSpPr>
        <p:pic>
          <p:nvPicPr>
            <p:cNvPr id="41" name="Picture 40">
              <a:extLst>
                <a:ext uri="{FF2B5EF4-FFF2-40B4-BE49-F238E27FC236}">
                  <a16:creationId xmlns:a16="http://schemas.microsoft.com/office/drawing/2014/main" id="{84DF5A4F-4E1A-49DA-949D-C4E80909EB3C}"/>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5617099" y="4855368"/>
              <a:ext cx="181245" cy="202407"/>
            </a:xfrm>
            <a:prstGeom prst="rect">
              <a:avLst/>
            </a:prstGeom>
          </p:spPr>
        </p:pic>
        <p:pic>
          <p:nvPicPr>
            <p:cNvPr id="43" name="Picture 42">
              <a:extLst>
                <a:ext uri="{FF2B5EF4-FFF2-40B4-BE49-F238E27FC236}">
                  <a16:creationId xmlns:a16="http://schemas.microsoft.com/office/drawing/2014/main" id="{5025CA6E-D651-4E46-9CEE-9A941039501C}"/>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5803567" y="4800599"/>
              <a:ext cx="181245" cy="202407"/>
            </a:xfrm>
            <a:prstGeom prst="rect">
              <a:avLst/>
            </a:prstGeom>
          </p:spPr>
        </p:pic>
      </p:grpSp>
      <p:pic>
        <p:nvPicPr>
          <p:cNvPr id="45" name="Picture 44">
            <a:extLst>
              <a:ext uri="{FF2B5EF4-FFF2-40B4-BE49-F238E27FC236}">
                <a16:creationId xmlns:a16="http://schemas.microsoft.com/office/drawing/2014/main" id="{914C4D21-8DC5-4508-8F21-4C786DC7736A}"/>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938147" y="822837"/>
            <a:ext cx="837620" cy="1524947"/>
          </a:xfrm>
          <a:prstGeom prst="rect">
            <a:avLst/>
          </a:prstGeom>
        </p:spPr>
      </p:pic>
      <p:pic>
        <p:nvPicPr>
          <p:cNvPr id="46" name="Picture 45">
            <a:extLst>
              <a:ext uri="{FF2B5EF4-FFF2-40B4-BE49-F238E27FC236}">
                <a16:creationId xmlns:a16="http://schemas.microsoft.com/office/drawing/2014/main" id="{1551CC39-A264-4A8E-A021-4B9C3DFE22B1}"/>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7497718" y="829895"/>
            <a:ext cx="303257" cy="356021"/>
          </a:xfrm>
          <a:prstGeom prst="rect">
            <a:avLst/>
          </a:prstGeom>
        </p:spPr>
      </p:pic>
      <p:pic>
        <p:nvPicPr>
          <p:cNvPr id="48" name="Picture 47">
            <a:extLst>
              <a:ext uri="{FF2B5EF4-FFF2-40B4-BE49-F238E27FC236}">
                <a16:creationId xmlns:a16="http://schemas.microsoft.com/office/drawing/2014/main" id="{21FEEDE1-38DC-49C3-9660-ADDCBEEC6E7E}"/>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7093744" y="4648200"/>
            <a:ext cx="164306" cy="173831"/>
          </a:xfrm>
          <a:prstGeom prst="rect">
            <a:avLst/>
          </a:prstGeom>
        </p:spPr>
      </p:pic>
      <p:pic>
        <p:nvPicPr>
          <p:cNvPr id="6" name="Picture 5">
            <a:extLst>
              <a:ext uri="{FF2B5EF4-FFF2-40B4-BE49-F238E27FC236}">
                <a16:creationId xmlns:a16="http://schemas.microsoft.com/office/drawing/2014/main" id="{5C47DE1C-158D-4C2D-B8A3-04FF459BE376}"/>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4221390" y="1712132"/>
            <a:ext cx="515710" cy="484969"/>
          </a:xfrm>
          <a:prstGeom prst="rect">
            <a:avLst/>
          </a:prstGeom>
        </p:spPr>
      </p:pic>
      <p:pic>
        <p:nvPicPr>
          <p:cNvPr id="89" name="Picture 88">
            <a:extLst>
              <a:ext uri="{FF2B5EF4-FFF2-40B4-BE49-F238E27FC236}">
                <a16:creationId xmlns:a16="http://schemas.microsoft.com/office/drawing/2014/main" id="{A9A912ED-5221-4EE1-B2E9-8BE288966D8D}"/>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4758802" y="1712131"/>
            <a:ext cx="515710" cy="484969"/>
          </a:xfrm>
          <a:prstGeom prst="rect">
            <a:avLst/>
          </a:prstGeom>
        </p:spPr>
      </p:pic>
      <p:pic>
        <p:nvPicPr>
          <p:cNvPr id="90" name="Picture 89">
            <a:extLst>
              <a:ext uri="{FF2B5EF4-FFF2-40B4-BE49-F238E27FC236}">
                <a16:creationId xmlns:a16="http://schemas.microsoft.com/office/drawing/2014/main" id="{032A5480-4FE1-4849-9FAF-6C97D5C1DF64}"/>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5311584" y="1712130"/>
            <a:ext cx="515710" cy="484969"/>
          </a:xfrm>
          <a:prstGeom prst="rect">
            <a:avLst/>
          </a:prstGeom>
        </p:spPr>
      </p:pic>
      <p:pic>
        <p:nvPicPr>
          <p:cNvPr id="91" name="Picture 90">
            <a:extLst>
              <a:ext uri="{FF2B5EF4-FFF2-40B4-BE49-F238E27FC236}">
                <a16:creationId xmlns:a16="http://schemas.microsoft.com/office/drawing/2014/main" id="{376E9039-7FAB-42B2-A98E-1440C7453920}"/>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5864366" y="1712132"/>
            <a:ext cx="515710" cy="484969"/>
          </a:xfrm>
          <a:prstGeom prst="rect">
            <a:avLst/>
          </a:prstGeom>
        </p:spPr>
      </p:pic>
      <p:pic>
        <p:nvPicPr>
          <p:cNvPr id="92" name="Picture 91">
            <a:extLst>
              <a:ext uri="{FF2B5EF4-FFF2-40B4-BE49-F238E27FC236}">
                <a16:creationId xmlns:a16="http://schemas.microsoft.com/office/drawing/2014/main" id="{AB78431F-2D9D-454D-BC85-81EB227635A1}"/>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6401778" y="1712131"/>
            <a:ext cx="515710" cy="484969"/>
          </a:xfrm>
          <a:prstGeom prst="rect">
            <a:avLst/>
          </a:prstGeom>
        </p:spPr>
      </p:pic>
      <p:pic>
        <p:nvPicPr>
          <p:cNvPr id="93" name="Picture 92">
            <a:extLst>
              <a:ext uri="{FF2B5EF4-FFF2-40B4-BE49-F238E27FC236}">
                <a16:creationId xmlns:a16="http://schemas.microsoft.com/office/drawing/2014/main" id="{789D7695-A6EC-45A6-8E84-AE0E6A243E18}"/>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6954560" y="1712130"/>
            <a:ext cx="515710" cy="484969"/>
          </a:xfrm>
          <a:prstGeom prst="rect">
            <a:avLst/>
          </a:prstGeom>
        </p:spPr>
      </p:pic>
      <p:pic>
        <p:nvPicPr>
          <p:cNvPr id="94" name="Picture 93">
            <a:extLst>
              <a:ext uri="{FF2B5EF4-FFF2-40B4-BE49-F238E27FC236}">
                <a16:creationId xmlns:a16="http://schemas.microsoft.com/office/drawing/2014/main" id="{8F607281-5565-4673-81FE-D34BB58AEDE9}"/>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7497717" y="1712130"/>
            <a:ext cx="515710" cy="484969"/>
          </a:xfrm>
          <a:prstGeom prst="rect">
            <a:avLst/>
          </a:prstGeom>
        </p:spPr>
      </p:pic>
      <p:pic>
        <p:nvPicPr>
          <p:cNvPr id="95" name="Picture 94">
            <a:extLst>
              <a:ext uri="{FF2B5EF4-FFF2-40B4-BE49-F238E27FC236}">
                <a16:creationId xmlns:a16="http://schemas.microsoft.com/office/drawing/2014/main" id="{3653C64C-7384-4AF4-A480-6DDC54586F01}"/>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4223842" y="2268049"/>
            <a:ext cx="515710" cy="484969"/>
          </a:xfrm>
          <a:prstGeom prst="rect">
            <a:avLst/>
          </a:prstGeom>
        </p:spPr>
      </p:pic>
      <p:pic>
        <p:nvPicPr>
          <p:cNvPr id="96" name="Picture 95">
            <a:extLst>
              <a:ext uri="{FF2B5EF4-FFF2-40B4-BE49-F238E27FC236}">
                <a16:creationId xmlns:a16="http://schemas.microsoft.com/office/drawing/2014/main" id="{9A0A7096-0508-462A-B773-75EA47823427}"/>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4761254" y="2268048"/>
            <a:ext cx="515710" cy="484969"/>
          </a:xfrm>
          <a:prstGeom prst="rect">
            <a:avLst/>
          </a:prstGeom>
        </p:spPr>
      </p:pic>
      <p:pic>
        <p:nvPicPr>
          <p:cNvPr id="97" name="Picture 96">
            <a:extLst>
              <a:ext uri="{FF2B5EF4-FFF2-40B4-BE49-F238E27FC236}">
                <a16:creationId xmlns:a16="http://schemas.microsoft.com/office/drawing/2014/main" id="{97F2BFC2-9AF9-4A93-9F5F-4051404CC7CB}"/>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5314036" y="2268047"/>
            <a:ext cx="515710" cy="484969"/>
          </a:xfrm>
          <a:prstGeom prst="rect">
            <a:avLst/>
          </a:prstGeom>
        </p:spPr>
      </p:pic>
      <p:pic>
        <p:nvPicPr>
          <p:cNvPr id="98" name="Picture 97">
            <a:extLst>
              <a:ext uri="{FF2B5EF4-FFF2-40B4-BE49-F238E27FC236}">
                <a16:creationId xmlns:a16="http://schemas.microsoft.com/office/drawing/2014/main" id="{CCE5C358-4341-4634-BC42-EE5F3F82FEDF}"/>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5866818" y="2268049"/>
            <a:ext cx="515710" cy="484969"/>
          </a:xfrm>
          <a:prstGeom prst="rect">
            <a:avLst/>
          </a:prstGeom>
        </p:spPr>
      </p:pic>
      <p:pic>
        <p:nvPicPr>
          <p:cNvPr id="99" name="Picture 98">
            <a:extLst>
              <a:ext uri="{FF2B5EF4-FFF2-40B4-BE49-F238E27FC236}">
                <a16:creationId xmlns:a16="http://schemas.microsoft.com/office/drawing/2014/main" id="{9C6691BC-B80F-4F5C-AE3F-E9FACC0D54B7}"/>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6404230" y="2268048"/>
            <a:ext cx="515710" cy="484969"/>
          </a:xfrm>
          <a:prstGeom prst="rect">
            <a:avLst/>
          </a:prstGeom>
        </p:spPr>
      </p:pic>
      <p:pic>
        <p:nvPicPr>
          <p:cNvPr id="100" name="Picture 99">
            <a:extLst>
              <a:ext uri="{FF2B5EF4-FFF2-40B4-BE49-F238E27FC236}">
                <a16:creationId xmlns:a16="http://schemas.microsoft.com/office/drawing/2014/main" id="{88697D2E-47C4-4244-8714-FC45FFFA3E8A}"/>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6957012" y="2268047"/>
            <a:ext cx="515710" cy="484969"/>
          </a:xfrm>
          <a:prstGeom prst="rect">
            <a:avLst/>
          </a:prstGeom>
        </p:spPr>
      </p:pic>
      <p:pic>
        <p:nvPicPr>
          <p:cNvPr id="101" name="Picture 100">
            <a:extLst>
              <a:ext uri="{FF2B5EF4-FFF2-40B4-BE49-F238E27FC236}">
                <a16:creationId xmlns:a16="http://schemas.microsoft.com/office/drawing/2014/main" id="{C52C73E5-5A51-4097-A605-46FE762582C7}"/>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7500169" y="2268047"/>
            <a:ext cx="515710" cy="484969"/>
          </a:xfrm>
          <a:prstGeom prst="rect">
            <a:avLst/>
          </a:prstGeom>
        </p:spPr>
      </p:pic>
      <p:pic>
        <p:nvPicPr>
          <p:cNvPr id="102" name="Picture 101">
            <a:extLst>
              <a:ext uri="{FF2B5EF4-FFF2-40B4-BE49-F238E27FC236}">
                <a16:creationId xmlns:a16="http://schemas.microsoft.com/office/drawing/2014/main" id="{5099B673-F5A2-4609-A561-8350E986B3BF}"/>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4223842" y="2823966"/>
            <a:ext cx="515710" cy="484969"/>
          </a:xfrm>
          <a:prstGeom prst="rect">
            <a:avLst/>
          </a:prstGeom>
        </p:spPr>
      </p:pic>
      <p:pic>
        <p:nvPicPr>
          <p:cNvPr id="103" name="Picture 102">
            <a:extLst>
              <a:ext uri="{FF2B5EF4-FFF2-40B4-BE49-F238E27FC236}">
                <a16:creationId xmlns:a16="http://schemas.microsoft.com/office/drawing/2014/main" id="{C5859E0B-45C0-4D35-BCBE-460D97275223}"/>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4761254" y="2823965"/>
            <a:ext cx="515710" cy="484969"/>
          </a:xfrm>
          <a:prstGeom prst="rect">
            <a:avLst/>
          </a:prstGeom>
        </p:spPr>
      </p:pic>
      <p:pic>
        <p:nvPicPr>
          <p:cNvPr id="104" name="Picture 103">
            <a:extLst>
              <a:ext uri="{FF2B5EF4-FFF2-40B4-BE49-F238E27FC236}">
                <a16:creationId xmlns:a16="http://schemas.microsoft.com/office/drawing/2014/main" id="{C4420F38-02B0-40CF-B790-2CF4174707E8}"/>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5314036" y="2823964"/>
            <a:ext cx="515710" cy="484969"/>
          </a:xfrm>
          <a:prstGeom prst="rect">
            <a:avLst/>
          </a:prstGeom>
        </p:spPr>
      </p:pic>
      <p:pic>
        <p:nvPicPr>
          <p:cNvPr id="105" name="Picture 104">
            <a:extLst>
              <a:ext uri="{FF2B5EF4-FFF2-40B4-BE49-F238E27FC236}">
                <a16:creationId xmlns:a16="http://schemas.microsoft.com/office/drawing/2014/main" id="{5DD44738-99E7-40C2-9A6F-2AC8880FC1EB}"/>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5866818" y="2823966"/>
            <a:ext cx="515710" cy="484969"/>
          </a:xfrm>
          <a:prstGeom prst="rect">
            <a:avLst/>
          </a:prstGeom>
        </p:spPr>
      </p:pic>
      <p:pic>
        <p:nvPicPr>
          <p:cNvPr id="106" name="Picture 105">
            <a:extLst>
              <a:ext uri="{FF2B5EF4-FFF2-40B4-BE49-F238E27FC236}">
                <a16:creationId xmlns:a16="http://schemas.microsoft.com/office/drawing/2014/main" id="{9A7EA46C-C822-43B2-AD28-EAB5D97AEB9F}"/>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6404230" y="2823965"/>
            <a:ext cx="515710" cy="484969"/>
          </a:xfrm>
          <a:prstGeom prst="rect">
            <a:avLst/>
          </a:prstGeom>
        </p:spPr>
      </p:pic>
      <p:pic>
        <p:nvPicPr>
          <p:cNvPr id="107" name="Picture 106">
            <a:extLst>
              <a:ext uri="{FF2B5EF4-FFF2-40B4-BE49-F238E27FC236}">
                <a16:creationId xmlns:a16="http://schemas.microsoft.com/office/drawing/2014/main" id="{4D7EF52A-3C78-427A-AA2C-E8849CB53E69}"/>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6957012" y="2823964"/>
            <a:ext cx="515710" cy="484969"/>
          </a:xfrm>
          <a:prstGeom prst="rect">
            <a:avLst/>
          </a:prstGeom>
        </p:spPr>
      </p:pic>
      <p:pic>
        <p:nvPicPr>
          <p:cNvPr id="108" name="Picture 107">
            <a:extLst>
              <a:ext uri="{FF2B5EF4-FFF2-40B4-BE49-F238E27FC236}">
                <a16:creationId xmlns:a16="http://schemas.microsoft.com/office/drawing/2014/main" id="{07180B1F-368C-41B7-8734-919408428DF0}"/>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7500169" y="2823964"/>
            <a:ext cx="515710" cy="484969"/>
          </a:xfrm>
          <a:prstGeom prst="rect">
            <a:avLst/>
          </a:prstGeom>
        </p:spPr>
      </p:pic>
      <p:pic>
        <p:nvPicPr>
          <p:cNvPr id="109" name="Picture 108">
            <a:extLst>
              <a:ext uri="{FF2B5EF4-FFF2-40B4-BE49-F238E27FC236}">
                <a16:creationId xmlns:a16="http://schemas.microsoft.com/office/drawing/2014/main" id="{D499C7C5-75E4-4E2A-A3F3-169A39EA317C}"/>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4223842" y="3359801"/>
            <a:ext cx="515710" cy="484969"/>
          </a:xfrm>
          <a:prstGeom prst="rect">
            <a:avLst/>
          </a:prstGeom>
        </p:spPr>
      </p:pic>
      <p:pic>
        <p:nvPicPr>
          <p:cNvPr id="110" name="Picture 109">
            <a:extLst>
              <a:ext uri="{FF2B5EF4-FFF2-40B4-BE49-F238E27FC236}">
                <a16:creationId xmlns:a16="http://schemas.microsoft.com/office/drawing/2014/main" id="{E36C6865-4C7F-486E-9DAD-174E5671574B}"/>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4761254" y="3359800"/>
            <a:ext cx="515710" cy="484969"/>
          </a:xfrm>
          <a:prstGeom prst="rect">
            <a:avLst/>
          </a:prstGeom>
        </p:spPr>
      </p:pic>
      <p:pic>
        <p:nvPicPr>
          <p:cNvPr id="111" name="Picture 110">
            <a:extLst>
              <a:ext uri="{FF2B5EF4-FFF2-40B4-BE49-F238E27FC236}">
                <a16:creationId xmlns:a16="http://schemas.microsoft.com/office/drawing/2014/main" id="{FFCFFEE6-02EE-457A-807C-F20C2487480E}"/>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5314036" y="3359799"/>
            <a:ext cx="515710" cy="484969"/>
          </a:xfrm>
          <a:prstGeom prst="rect">
            <a:avLst/>
          </a:prstGeom>
        </p:spPr>
      </p:pic>
      <p:pic>
        <p:nvPicPr>
          <p:cNvPr id="112" name="Picture 111">
            <a:extLst>
              <a:ext uri="{FF2B5EF4-FFF2-40B4-BE49-F238E27FC236}">
                <a16:creationId xmlns:a16="http://schemas.microsoft.com/office/drawing/2014/main" id="{F614988B-788B-4FFC-9610-E3C0575C965E}"/>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5866818" y="3359801"/>
            <a:ext cx="515710" cy="484969"/>
          </a:xfrm>
          <a:prstGeom prst="rect">
            <a:avLst/>
          </a:prstGeom>
        </p:spPr>
      </p:pic>
      <p:pic>
        <p:nvPicPr>
          <p:cNvPr id="113" name="Picture 112">
            <a:extLst>
              <a:ext uri="{FF2B5EF4-FFF2-40B4-BE49-F238E27FC236}">
                <a16:creationId xmlns:a16="http://schemas.microsoft.com/office/drawing/2014/main" id="{8370487B-37E7-45FB-A9D4-8C8B037C3AA2}"/>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6404230" y="3359800"/>
            <a:ext cx="515710" cy="484969"/>
          </a:xfrm>
          <a:prstGeom prst="rect">
            <a:avLst/>
          </a:prstGeom>
        </p:spPr>
      </p:pic>
      <p:pic>
        <p:nvPicPr>
          <p:cNvPr id="114" name="Picture 113">
            <a:extLst>
              <a:ext uri="{FF2B5EF4-FFF2-40B4-BE49-F238E27FC236}">
                <a16:creationId xmlns:a16="http://schemas.microsoft.com/office/drawing/2014/main" id="{F9662AFD-4002-4695-A67F-EEFA82CDD59E}"/>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6957012" y="3359799"/>
            <a:ext cx="515710" cy="484969"/>
          </a:xfrm>
          <a:prstGeom prst="rect">
            <a:avLst/>
          </a:prstGeom>
        </p:spPr>
      </p:pic>
      <p:pic>
        <p:nvPicPr>
          <p:cNvPr id="115" name="Picture 114">
            <a:extLst>
              <a:ext uri="{FF2B5EF4-FFF2-40B4-BE49-F238E27FC236}">
                <a16:creationId xmlns:a16="http://schemas.microsoft.com/office/drawing/2014/main" id="{1DAB5895-9657-4D2B-B9E4-6022C883AF11}"/>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7500169" y="3359799"/>
            <a:ext cx="515710" cy="484969"/>
          </a:xfrm>
          <a:prstGeom prst="rect">
            <a:avLst/>
          </a:prstGeom>
        </p:spPr>
      </p:pic>
      <p:pic>
        <p:nvPicPr>
          <p:cNvPr id="116" name="Picture 115">
            <a:extLst>
              <a:ext uri="{FF2B5EF4-FFF2-40B4-BE49-F238E27FC236}">
                <a16:creationId xmlns:a16="http://schemas.microsoft.com/office/drawing/2014/main" id="{1F4FDCCD-5949-4B07-AB0A-C0F1A14E611E}"/>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4221390" y="3914884"/>
            <a:ext cx="515710" cy="484969"/>
          </a:xfrm>
          <a:prstGeom prst="rect">
            <a:avLst/>
          </a:prstGeom>
        </p:spPr>
      </p:pic>
      <p:pic>
        <p:nvPicPr>
          <p:cNvPr id="117" name="Picture 116">
            <a:extLst>
              <a:ext uri="{FF2B5EF4-FFF2-40B4-BE49-F238E27FC236}">
                <a16:creationId xmlns:a16="http://schemas.microsoft.com/office/drawing/2014/main" id="{BF6A5725-B42E-492B-A41E-1C61DF992BCB}"/>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4758802" y="3914883"/>
            <a:ext cx="515710" cy="484969"/>
          </a:xfrm>
          <a:prstGeom prst="rect">
            <a:avLst/>
          </a:prstGeom>
        </p:spPr>
      </p:pic>
      <p:pic>
        <p:nvPicPr>
          <p:cNvPr id="118" name="Picture 117">
            <a:extLst>
              <a:ext uri="{FF2B5EF4-FFF2-40B4-BE49-F238E27FC236}">
                <a16:creationId xmlns:a16="http://schemas.microsoft.com/office/drawing/2014/main" id="{F1246912-544E-45C1-A0B7-882496159CC7}"/>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5311584" y="3914882"/>
            <a:ext cx="515710" cy="484969"/>
          </a:xfrm>
          <a:prstGeom prst="rect">
            <a:avLst/>
          </a:prstGeom>
        </p:spPr>
      </p:pic>
      <p:pic>
        <p:nvPicPr>
          <p:cNvPr id="119" name="Picture 118">
            <a:extLst>
              <a:ext uri="{FF2B5EF4-FFF2-40B4-BE49-F238E27FC236}">
                <a16:creationId xmlns:a16="http://schemas.microsoft.com/office/drawing/2014/main" id="{A911906A-ACC2-401F-A31E-B5DC55C61E30}"/>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5864366" y="3914884"/>
            <a:ext cx="515710" cy="484969"/>
          </a:xfrm>
          <a:prstGeom prst="rect">
            <a:avLst/>
          </a:prstGeom>
        </p:spPr>
      </p:pic>
      <p:pic>
        <p:nvPicPr>
          <p:cNvPr id="8" name="Picture 7">
            <a:extLst>
              <a:ext uri="{FF2B5EF4-FFF2-40B4-BE49-F238E27FC236}">
                <a16:creationId xmlns:a16="http://schemas.microsoft.com/office/drawing/2014/main" id="{8176222C-593E-4B6A-A697-EF2F5725E942}"/>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4221391" y="822836"/>
            <a:ext cx="1532122" cy="4953850"/>
          </a:xfrm>
          <a:prstGeom prst="rect">
            <a:avLst/>
          </a:prstGeom>
        </p:spPr>
      </p:pic>
      <p:pic>
        <p:nvPicPr>
          <p:cNvPr id="9" name="Picture 8">
            <a:extLst>
              <a:ext uri="{FF2B5EF4-FFF2-40B4-BE49-F238E27FC236}">
                <a16:creationId xmlns:a16="http://schemas.microsoft.com/office/drawing/2014/main" id="{21DECF5A-263B-44E3-9226-D55A647F162D}"/>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4089817" y="5827552"/>
            <a:ext cx="1532122" cy="207612"/>
          </a:xfrm>
          <a:prstGeom prst="rect">
            <a:avLst/>
          </a:prstGeom>
        </p:spPr>
      </p:pic>
      <p:pic>
        <p:nvPicPr>
          <p:cNvPr id="52" name="Picture 51">
            <a:extLst>
              <a:ext uri="{FF2B5EF4-FFF2-40B4-BE49-F238E27FC236}">
                <a16:creationId xmlns:a16="http://schemas.microsoft.com/office/drawing/2014/main" id="{DD1DB08D-DDD6-43C5-AFBA-260C4D09858F}"/>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a:stretch/>
        </p:blipFill>
        <p:spPr>
          <a:xfrm>
            <a:off x="6007100" y="5776686"/>
            <a:ext cx="679767" cy="258478"/>
          </a:xfrm>
          <a:prstGeom prst="rect">
            <a:avLst/>
          </a:prstGeom>
        </p:spPr>
      </p:pic>
      <p:pic>
        <p:nvPicPr>
          <p:cNvPr id="53" name="Picture 52">
            <a:extLst>
              <a:ext uri="{FF2B5EF4-FFF2-40B4-BE49-F238E27FC236}">
                <a16:creationId xmlns:a16="http://schemas.microsoft.com/office/drawing/2014/main" id="{6AB2655F-AFAA-43CE-A8BF-1FFF825E50B8}"/>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r="-7352" b="-36688"/>
          <a:stretch/>
        </p:blipFill>
        <p:spPr>
          <a:xfrm>
            <a:off x="7209356" y="5827552"/>
            <a:ext cx="591618" cy="290082"/>
          </a:xfrm>
          <a:prstGeom prst="rect">
            <a:avLst/>
          </a:prstGeom>
        </p:spPr>
      </p:pic>
      <p:sp>
        <p:nvSpPr>
          <p:cNvPr id="54" name="TextBox 53">
            <a:extLst>
              <a:ext uri="{FF2B5EF4-FFF2-40B4-BE49-F238E27FC236}">
                <a16:creationId xmlns:a16="http://schemas.microsoft.com/office/drawing/2014/main" id="{E1627A8A-3FDE-4568-882B-A41A64D38609}"/>
              </a:ext>
            </a:extLst>
          </p:cNvPr>
          <p:cNvSpPr txBox="1"/>
          <p:nvPr/>
        </p:nvSpPr>
        <p:spPr bwMode="auto">
          <a:xfrm>
            <a:off x="5213350" y="6067289"/>
            <a:ext cx="1765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342</a:t>
            </a:r>
          </a:p>
        </p:txBody>
      </p:sp>
    </p:spTree>
    <p:extLst>
      <p:ext uri="{BB962C8B-B14F-4D97-AF65-F5344CB8AC3E}">
        <p14:creationId xmlns:p14="http://schemas.microsoft.com/office/powerpoint/2010/main" val="16362607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4" presetClass="path" presetSubtype="0" accel="50000" decel="50000" fill="hold" nodeType="clickEffect">
                                  <p:stCondLst>
                                    <p:cond delay="0"/>
                                  </p:stCondLst>
                                  <p:childTnLst>
                                    <p:animMotion origin="layout" path="M -2.77778E-7 -3.7037E-6 L 0.05191 -0.05694 " pathEditMode="relative" rAng="0" ptsTypes="AA">
                                      <p:cBhvr>
                                        <p:cTn id="6" dur="2000" fill="hold"/>
                                        <p:tgtEl>
                                          <p:spTgt spid="6"/>
                                        </p:tgtEl>
                                        <p:attrNameLst>
                                          <p:attrName>ppt_x</p:attrName>
                                          <p:attrName>ppt_y</p:attrName>
                                        </p:attrNameLst>
                                      </p:cBhvr>
                                      <p:rCtr x="2587" y="-2847"/>
                                    </p:animMotion>
                                  </p:childTnLst>
                                </p:cTn>
                              </p:par>
                              <p:par>
                                <p:cTn id="7" presetID="64" presetClass="path" presetSubtype="0" accel="50000" decel="50000" fill="hold" nodeType="withEffect">
                                  <p:stCondLst>
                                    <p:cond delay="0"/>
                                  </p:stCondLst>
                                  <p:childTnLst>
                                    <p:animMotion origin="layout" path="M -4.44444E-6 -3.7037E-6 L -0.00625 -0.05694 " pathEditMode="relative" rAng="0" ptsTypes="AA">
                                      <p:cBhvr>
                                        <p:cTn id="8" dur="2000" fill="hold"/>
                                        <p:tgtEl>
                                          <p:spTgt spid="89"/>
                                        </p:tgtEl>
                                        <p:attrNameLst>
                                          <p:attrName>ppt_x</p:attrName>
                                          <p:attrName>ppt_y</p:attrName>
                                        </p:attrNameLst>
                                      </p:cBhvr>
                                      <p:rCtr x="-313" y="-2847"/>
                                    </p:animMotion>
                                  </p:childTnLst>
                                </p:cTn>
                              </p:par>
                              <p:par>
                                <p:cTn id="9" presetID="64" presetClass="path" presetSubtype="0" accel="50000" decel="50000" fill="hold" nodeType="withEffect">
                                  <p:stCondLst>
                                    <p:cond delay="0"/>
                                  </p:stCondLst>
                                  <p:childTnLst>
                                    <p:animMotion origin="layout" path="M -1.11111E-6 -3.7037E-6 L -0.0618 -0.05694 " pathEditMode="relative" rAng="0" ptsTypes="AA">
                                      <p:cBhvr>
                                        <p:cTn id="10" dur="2000" fill="hold"/>
                                        <p:tgtEl>
                                          <p:spTgt spid="90"/>
                                        </p:tgtEl>
                                        <p:attrNameLst>
                                          <p:attrName>ppt_x</p:attrName>
                                          <p:attrName>ppt_y</p:attrName>
                                        </p:attrNameLst>
                                      </p:cBhvr>
                                      <p:rCtr x="-3090" y="-2847"/>
                                    </p:animMotion>
                                  </p:childTnLst>
                                </p:cTn>
                              </p:par>
                              <p:par>
                                <p:cTn id="11" presetID="64" presetClass="path" presetSubtype="0" accel="50000" decel="50000" fill="hold" nodeType="withEffect">
                                  <p:stCondLst>
                                    <p:cond delay="0"/>
                                  </p:stCondLst>
                                  <p:childTnLst>
                                    <p:animMotion origin="layout" path="M 2.22222E-6 -3.7037E-6 L -0.12518 -0.05694 " pathEditMode="relative" rAng="0" ptsTypes="AA">
                                      <p:cBhvr>
                                        <p:cTn id="12" dur="2000" fill="hold"/>
                                        <p:tgtEl>
                                          <p:spTgt spid="91"/>
                                        </p:tgtEl>
                                        <p:attrNameLst>
                                          <p:attrName>ppt_x</p:attrName>
                                          <p:attrName>ppt_y</p:attrName>
                                        </p:attrNameLst>
                                      </p:cBhvr>
                                      <p:rCtr x="-6267" y="-2847"/>
                                    </p:animMotion>
                                  </p:childTnLst>
                                </p:cTn>
                              </p:par>
                              <p:par>
                                <p:cTn id="13" presetID="64" presetClass="path" presetSubtype="0" accel="50000" decel="50000" fill="hold" nodeType="withEffect">
                                  <p:stCondLst>
                                    <p:cond delay="0"/>
                                  </p:stCondLst>
                                  <p:childTnLst>
                                    <p:animMotion origin="layout" path="M -1.94444E-6 -3.7037E-6 L -0.18559 -0.05694 " pathEditMode="relative" rAng="0" ptsTypes="AA">
                                      <p:cBhvr>
                                        <p:cTn id="14" dur="2000" fill="hold"/>
                                        <p:tgtEl>
                                          <p:spTgt spid="92"/>
                                        </p:tgtEl>
                                        <p:attrNameLst>
                                          <p:attrName>ppt_x</p:attrName>
                                          <p:attrName>ppt_y</p:attrName>
                                        </p:attrNameLst>
                                      </p:cBhvr>
                                      <p:rCtr x="-9288" y="-2847"/>
                                    </p:animMotion>
                                  </p:childTnLst>
                                </p:cTn>
                              </p:par>
                              <p:par>
                                <p:cTn id="15" presetID="64" presetClass="path" presetSubtype="0" accel="50000" decel="50000" fill="hold" nodeType="withEffect">
                                  <p:stCondLst>
                                    <p:cond delay="0"/>
                                  </p:stCondLst>
                                  <p:childTnLst>
                                    <p:animMotion origin="layout" path="M 1.38889E-6 -3.7037E-6 L -0.24497 -0.05694 " pathEditMode="relative" rAng="0" ptsTypes="AA">
                                      <p:cBhvr>
                                        <p:cTn id="16" dur="2000" fill="hold"/>
                                        <p:tgtEl>
                                          <p:spTgt spid="93"/>
                                        </p:tgtEl>
                                        <p:attrNameLst>
                                          <p:attrName>ppt_x</p:attrName>
                                          <p:attrName>ppt_y</p:attrName>
                                        </p:attrNameLst>
                                      </p:cBhvr>
                                      <p:rCtr x="-12257" y="-2847"/>
                                    </p:animMotion>
                                  </p:childTnLst>
                                </p:cTn>
                              </p:par>
                              <p:par>
                                <p:cTn id="17" presetID="64" presetClass="path" presetSubtype="0" accel="50000" decel="50000" fill="hold" nodeType="withEffect">
                                  <p:stCondLst>
                                    <p:cond delay="0"/>
                                  </p:stCondLst>
                                  <p:childTnLst>
                                    <p:animMotion origin="layout" path="M -3.61111E-6 -3.7037E-6 L -0.30121 -0.05694 " pathEditMode="relative" rAng="0" ptsTypes="AA">
                                      <p:cBhvr>
                                        <p:cTn id="18" dur="2000" fill="hold"/>
                                        <p:tgtEl>
                                          <p:spTgt spid="94"/>
                                        </p:tgtEl>
                                        <p:attrNameLst>
                                          <p:attrName>ppt_x</p:attrName>
                                          <p:attrName>ppt_y</p:attrName>
                                        </p:attrNameLst>
                                      </p:cBhvr>
                                      <p:rCtr x="-15069" y="-2847"/>
                                    </p:animMotion>
                                  </p:childTnLst>
                                </p:cTn>
                              </p:par>
                              <p:par>
                                <p:cTn id="19" presetID="64" presetClass="path" presetSubtype="0" accel="50000" decel="50000" fill="hold" nodeType="withEffect">
                                  <p:stCondLst>
                                    <p:cond delay="0"/>
                                  </p:stCondLst>
                                  <p:childTnLst>
                                    <p:animMotion origin="layout" path="M 2.5E-6 -2.22222E-6 L 0.05642 -0.13796 " pathEditMode="relative" rAng="0" ptsTypes="AA">
                                      <p:cBhvr>
                                        <p:cTn id="20" dur="2000" fill="hold"/>
                                        <p:tgtEl>
                                          <p:spTgt spid="95"/>
                                        </p:tgtEl>
                                        <p:attrNameLst>
                                          <p:attrName>ppt_x</p:attrName>
                                          <p:attrName>ppt_y</p:attrName>
                                        </p:attrNameLst>
                                      </p:cBhvr>
                                      <p:rCtr x="2812" y="-6898"/>
                                    </p:animMotion>
                                  </p:childTnLst>
                                </p:cTn>
                              </p:par>
                              <p:par>
                                <p:cTn id="21" presetID="64" presetClass="path" presetSubtype="0" accel="50000" decel="50000" fill="hold" nodeType="withEffect">
                                  <p:stCondLst>
                                    <p:cond delay="0"/>
                                  </p:stCondLst>
                                  <p:childTnLst>
                                    <p:animMotion origin="layout" path="M 1.94444E-6 -2.22222E-6 L -0.00399 -0.13796 " pathEditMode="relative" rAng="0" ptsTypes="AA">
                                      <p:cBhvr>
                                        <p:cTn id="22" dur="2000" fill="hold"/>
                                        <p:tgtEl>
                                          <p:spTgt spid="96"/>
                                        </p:tgtEl>
                                        <p:attrNameLst>
                                          <p:attrName>ppt_x</p:attrName>
                                          <p:attrName>ppt_y</p:attrName>
                                        </p:attrNameLst>
                                      </p:cBhvr>
                                      <p:rCtr x="-208" y="-6898"/>
                                    </p:animMotion>
                                  </p:childTnLst>
                                </p:cTn>
                              </p:par>
                              <p:par>
                                <p:cTn id="23" presetID="64" presetClass="path" presetSubtype="0" accel="50000" decel="50000" fill="hold" nodeType="withEffect">
                                  <p:stCondLst>
                                    <p:cond delay="0"/>
                                  </p:stCondLst>
                                  <p:childTnLst>
                                    <p:animMotion origin="layout" path="M -4.72222E-6 -2.22222E-6 L -0.06336 -0.13796 " pathEditMode="relative" rAng="0" ptsTypes="AA">
                                      <p:cBhvr>
                                        <p:cTn id="24" dur="2000" fill="hold"/>
                                        <p:tgtEl>
                                          <p:spTgt spid="97"/>
                                        </p:tgtEl>
                                        <p:attrNameLst>
                                          <p:attrName>ppt_x</p:attrName>
                                          <p:attrName>ppt_y</p:attrName>
                                        </p:attrNameLst>
                                      </p:cBhvr>
                                      <p:rCtr x="-3177" y="-6898"/>
                                    </p:animMotion>
                                  </p:childTnLst>
                                </p:cTn>
                              </p:par>
                              <p:par>
                                <p:cTn id="25" presetID="42" presetClass="path" presetSubtype="0" accel="50000" decel="50000" fill="hold" nodeType="withEffect">
                                  <p:stCondLst>
                                    <p:cond delay="0"/>
                                  </p:stCondLst>
                                  <p:childTnLst>
                                    <p:animMotion origin="layout" path="M 5E-6 -2.22222E-6 L -0.11997 0.11366 " pathEditMode="relative" rAng="0" ptsTypes="AA">
                                      <p:cBhvr>
                                        <p:cTn id="26" dur="2000" fill="hold"/>
                                        <p:tgtEl>
                                          <p:spTgt spid="98"/>
                                        </p:tgtEl>
                                        <p:attrNameLst>
                                          <p:attrName>ppt_x</p:attrName>
                                          <p:attrName>ppt_y</p:attrName>
                                        </p:attrNameLst>
                                      </p:cBhvr>
                                      <p:rCtr x="-6007" y="5671"/>
                                    </p:animMotion>
                                  </p:childTnLst>
                                </p:cTn>
                              </p:par>
                              <p:par>
                                <p:cTn id="27" presetID="42" presetClass="path" presetSubtype="0" accel="50000" decel="50000" fill="hold" nodeType="withEffect">
                                  <p:stCondLst>
                                    <p:cond delay="0"/>
                                  </p:stCondLst>
                                  <p:childTnLst>
                                    <p:animMotion origin="layout" path="M 4.44444E-6 -2.22222E-6 L -0.18091 0.11366 " pathEditMode="relative" rAng="0" ptsTypes="AA">
                                      <p:cBhvr>
                                        <p:cTn id="28" dur="2000" fill="hold"/>
                                        <p:tgtEl>
                                          <p:spTgt spid="99"/>
                                        </p:tgtEl>
                                        <p:attrNameLst>
                                          <p:attrName>ppt_x</p:attrName>
                                          <p:attrName>ppt_y</p:attrName>
                                        </p:attrNameLst>
                                      </p:cBhvr>
                                      <p:rCtr x="-9045" y="5671"/>
                                    </p:animMotion>
                                  </p:childTnLst>
                                </p:cTn>
                              </p:par>
                              <p:par>
                                <p:cTn id="29" presetID="42" presetClass="path" presetSubtype="0" accel="50000" decel="50000" fill="hold" nodeType="withEffect">
                                  <p:stCondLst>
                                    <p:cond delay="0"/>
                                  </p:stCondLst>
                                  <p:childTnLst>
                                    <p:animMotion origin="layout" path="M -2.22222E-6 -2.22222E-6 L -0.23975 0.11366 " pathEditMode="relative" rAng="0" ptsTypes="AA">
                                      <p:cBhvr>
                                        <p:cTn id="30" dur="2000" fill="hold"/>
                                        <p:tgtEl>
                                          <p:spTgt spid="100"/>
                                        </p:tgtEl>
                                        <p:attrNameLst>
                                          <p:attrName>ppt_x</p:attrName>
                                          <p:attrName>ppt_y</p:attrName>
                                        </p:attrNameLst>
                                      </p:cBhvr>
                                      <p:rCtr x="-11997" y="5671"/>
                                    </p:animMotion>
                                  </p:childTnLst>
                                </p:cTn>
                              </p:par>
                              <p:par>
                                <p:cTn id="31" presetID="42" presetClass="path" presetSubtype="0" accel="50000" decel="50000" fill="hold" nodeType="withEffect">
                                  <p:stCondLst>
                                    <p:cond delay="0"/>
                                  </p:stCondLst>
                                  <p:childTnLst>
                                    <p:animMotion origin="layout" path="M -8.33333E-7 -2.22222E-6 L -0.29757 0.11644 " pathEditMode="relative" rAng="0" ptsTypes="AA">
                                      <p:cBhvr>
                                        <p:cTn id="32" dur="2000" fill="hold"/>
                                        <p:tgtEl>
                                          <p:spTgt spid="101"/>
                                        </p:tgtEl>
                                        <p:attrNameLst>
                                          <p:attrName>ppt_x</p:attrName>
                                          <p:attrName>ppt_y</p:attrName>
                                        </p:attrNameLst>
                                      </p:cBhvr>
                                      <p:rCtr x="-14878" y="5810"/>
                                    </p:animMotion>
                                  </p:childTnLst>
                                </p:cTn>
                              </p:par>
                              <p:par>
                                <p:cTn id="33" presetID="63" presetClass="path" presetSubtype="0" accel="50000" decel="50000" fill="hold" nodeType="withEffect">
                                  <p:stCondLst>
                                    <p:cond delay="0"/>
                                  </p:stCondLst>
                                  <p:childTnLst>
                                    <p:animMotion origin="layout" path="M 2.5E-6 -7.40741E-7 L 0.05937 0.03264 " pathEditMode="relative" rAng="0" ptsTypes="AA">
                                      <p:cBhvr>
                                        <p:cTn id="34" dur="2000" fill="hold"/>
                                        <p:tgtEl>
                                          <p:spTgt spid="102"/>
                                        </p:tgtEl>
                                        <p:attrNameLst>
                                          <p:attrName>ppt_x</p:attrName>
                                          <p:attrName>ppt_y</p:attrName>
                                        </p:attrNameLst>
                                      </p:cBhvr>
                                      <p:rCtr x="2969" y="1620"/>
                                    </p:animMotion>
                                  </p:childTnLst>
                                </p:cTn>
                              </p:par>
                              <p:par>
                                <p:cTn id="35" presetID="42" presetClass="path" presetSubtype="0" accel="50000" decel="50000" fill="hold" nodeType="withEffect">
                                  <p:stCondLst>
                                    <p:cond delay="0"/>
                                  </p:stCondLst>
                                  <p:childTnLst>
                                    <p:animMotion origin="layout" path="M 1.94444E-6 -7.40741E-7 L -0.00018 0.03542 " pathEditMode="relative" rAng="0" ptsTypes="AA">
                                      <p:cBhvr>
                                        <p:cTn id="36" dur="2000" fill="hold"/>
                                        <p:tgtEl>
                                          <p:spTgt spid="103"/>
                                        </p:tgtEl>
                                        <p:attrNameLst>
                                          <p:attrName>ppt_x</p:attrName>
                                          <p:attrName>ppt_y</p:attrName>
                                        </p:attrNameLst>
                                      </p:cBhvr>
                                      <p:rCtr x="-17" y="1759"/>
                                    </p:animMotion>
                                  </p:childTnLst>
                                </p:cTn>
                              </p:par>
                              <p:par>
                                <p:cTn id="37" presetID="42" presetClass="path" presetSubtype="0" accel="50000" decel="50000" fill="hold" nodeType="withEffect">
                                  <p:stCondLst>
                                    <p:cond delay="0"/>
                                  </p:stCondLst>
                                  <p:childTnLst>
                                    <p:animMotion origin="layout" path="M -4.72222E-6 -7.40741E-7 L -0.05868 0.03264 " pathEditMode="relative" rAng="0" ptsTypes="AA">
                                      <p:cBhvr>
                                        <p:cTn id="38" dur="2000" fill="hold"/>
                                        <p:tgtEl>
                                          <p:spTgt spid="104"/>
                                        </p:tgtEl>
                                        <p:attrNameLst>
                                          <p:attrName>ppt_x</p:attrName>
                                          <p:attrName>ppt_y</p:attrName>
                                        </p:attrNameLst>
                                      </p:cBhvr>
                                      <p:rCtr x="-2934" y="1620"/>
                                    </p:animMotion>
                                  </p:childTnLst>
                                </p:cTn>
                              </p:par>
                              <p:par>
                                <p:cTn id="39" presetID="42" presetClass="path" presetSubtype="0" accel="50000" decel="50000" fill="hold" nodeType="withEffect">
                                  <p:stCondLst>
                                    <p:cond delay="0"/>
                                  </p:stCondLst>
                                  <p:childTnLst>
                                    <p:animMotion origin="layout" path="M 5E-6 -7.40741E-7 L -0.12119 0.03264 " pathEditMode="relative" rAng="0" ptsTypes="AA">
                                      <p:cBhvr>
                                        <p:cTn id="40" dur="2000" fill="hold"/>
                                        <p:tgtEl>
                                          <p:spTgt spid="105"/>
                                        </p:tgtEl>
                                        <p:attrNameLst>
                                          <p:attrName>ppt_x</p:attrName>
                                          <p:attrName>ppt_y</p:attrName>
                                        </p:attrNameLst>
                                      </p:cBhvr>
                                      <p:rCtr x="-6059" y="1620"/>
                                    </p:animMotion>
                                  </p:childTnLst>
                                </p:cTn>
                              </p:par>
                              <p:par>
                                <p:cTn id="41" presetID="42" presetClass="path" presetSubtype="0" accel="50000" decel="50000" fill="hold" nodeType="withEffect">
                                  <p:stCondLst>
                                    <p:cond delay="0"/>
                                  </p:stCondLst>
                                  <p:childTnLst>
                                    <p:animMotion origin="layout" path="M 4.44444E-6 -7.40741E-7 L -0.17917 0.03264 " pathEditMode="relative" rAng="0" ptsTypes="AA">
                                      <p:cBhvr>
                                        <p:cTn id="42" dur="2000" fill="hold"/>
                                        <p:tgtEl>
                                          <p:spTgt spid="106"/>
                                        </p:tgtEl>
                                        <p:attrNameLst>
                                          <p:attrName>ppt_x</p:attrName>
                                          <p:attrName>ppt_y</p:attrName>
                                        </p:attrNameLst>
                                      </p:cBhvr>
                                      <p:rCtr x="-8958" y="1620"/>
                                    </p:animMotion>
                                  </p:childTnLst>
                                </p:cTn>
                              </p:par>
                              <p:par>
                                <p:cTn id="43" presetID="42" presetClass="path" presetSubtype="0" accel="50000" decel="50000" fill="hold" nodeType="withEffect">
                                  <p:stCondLst>
                                    <p:cond delay="0"/>
                                  </p:stCondLst>
                                  <p:childTnLst>
                                    <p:animMotion origin="layout" path="M -2.22222E-6 -7.40741E-7 L -0.23871 0.03264 " pathEditMode="relative" rAng="0" ptsTypes="AA">
                                      <p:cBhvr>
                                        <p:cTn id="44" dur="2000" fill="hold"/>
                                        <p:tgtEl>
                                          <p:spTgt spid="107"/>
                                        </p:tgtEl>
                                        <p:attrNameLst>
                                          <p:attrName>ppt_x</p:attrName>
                                          <p:attrName>ppt_y</p:attrName>
                                        </p:attrNameLst>
                                      </p:cBhvr>
                                      <p:rCtr x="-11944" y="1620"/>
                                    </p:animMotion>
                                  </p:childTnLst>
                                </p:cTn>
                              </p:par>
                              <p:par>
                                <p:cTn id="45" presetID="42" presetClass="path" presetSubtype="0" accel="50000" decel="50000" fill="hold" nodeType="withEffect">
                                  <p:stCondLst>
                                    <p:cond delay="0"/>
                                  </p:stCondLst>
                                  <p:childTnLst>
                                    <p:animMotion origin="layout" path="M -8.33333E-7 -7.40741E-7 L -0.30625 0.28773 " pathEditMode="relative" rAng="0" ptsTypes="AA">
                                      <p:cBhvr>
                                        <p:cTn id="46" dur="2000" fill="hold"/>
                                        <p:tgtEl>
                                          <p:spTgt spid="108"/>
                                        </p:tgtEl>
                                        <p:attrNameLst>
                                          <p:attrName>ppt_x</p:attrName>
                                          <p:attrName>ppt_y</p:attrName>
                                        </p:attrNameLst>
                                      </p:cBhvr>
                                      <p:rCtr x="-15313" y="14375"/>
                                    </p:animMotion>
                                  </p:childTnLst>
                                </p:cTn>
                              </p:par>
                              <p:par>
                                <p:cTn id="47" presetID="42" presetClass="path" presetSubtype="0" accel="50000" decel="50000" fill="hold" nodeType="withEffect">
                                  <p:stCondLst>
                                    <p:cond delay="0"/>
                                  </p:stCondLst>
                                  <p:childTnLst>
                                    <p:animMotion origin="layout" path="M 2.5E-6 -1.48148E-6 L 0.05451 0.21134 " pathEditMode="relative" rAng="0" ptsTypes="AA">
                                      <p:cBhvr>
                                        <p:cTn id="48" dur="2000" fill="hold"/>
                                        <p:tgtEl>
                                          <p:spTgt spid="109"/>
                                        </p:tgtEl>
                                        <p:attrNameLst>
                                          <p:attrName>ppt_x</p:attrName>
                                          <p:attrName>ppt_y</p:attrName>
                                        </p:attrNameLst>
                                      </p:cBhvr>
                                      <p:rCtr x="2726" y="10556"/>
                                    </p:animMotion>
                                  </p:childTnLst>
                                </p:cTn>
                              </p:par>
                              <p:par>
                                <p:cTn id="49" presetID="42" presetClass="path" presetSubtype="0" accel="50000" decel="50000" fill="hold" nodeType="withEffect">
                                  <p:stCondLst>
                                    <p:cond delay="0"/>
                                  </p:stCondLst>
                                  <p:childTnLst>
                                    <p:animMotion origin="layout" path="M 1.94444E-6 -1.48148E-6 L -0.00417 0.21134 " pathEditMode="relative" rAng="0" ptsTypes="AA">
                                      <p:cBhvr>
                                        <p:cTn id="50" dur="2000" fill="hold"/>
                                        <p:tgtEl>
                                          <p:spTgt spid="110"/>
                                        </p:tgtEl>
                                        <p:attrNameLst>
                                          <p:attrName>ppt_x</p:attrName>
                                          <p:attrName>ppt_y</p:attrName>
                                        </p:attrNameLst>
                                      </p:cBhvr>
                                      <p:rCtr x="-208" y="10556"/>
                                    </p:animMotion>
                                  </p:childTnLst>
                                </p:cTn>
                              </p:par>
                              <p:par>
                                <p:cTn id="51" presetID="42" presetClass="path" presetSubtype="0" accel="50000" decel="50000" fill="hold" nodeType="withEffect">
                                  <p:stCondLst>
                                    <p:cond delay="0"/>
                                  </p:stCondLst>
                                  <p:childTnLst>
                                    <p:animMotion origin="layout" path="M -4.72222E-6 -1.48148E-6 L -0.06458 0.21134 " pathEditMode="relative" rAng="0" ptsTypes="AA">
                                      <p:cBhvr>
                                        <p:cTn id="52" dur="2000" fill="hold"/>
                                        <p:tgtEl>
                                          <p:spTgt spid="111"/>
                                        </p:tgtEl>
                                        <p:attrNameLst>
                                          <p:attrName>ppt_x</p:attrName>
                                          <p:attrName>ppt_y</p:attrName>
                                        </p:attrNameLst>
                                      </p:cBhvr>
                                      <p:rCtr x="-3229" y="10556"/>
                                    </p:animMotion>
                                  </p:childTnLst>
                                </p:cTn>
                              </p:par>
                              <p:par>
                                <p:cTn id="53" presetID="42" presetClass="path" presetSubtype="0" accel="50000" decel="50000" fill="hold" nodeType="withEffect">
                                  <p:stCondLst>
                                    <p:cond delay="0"/>
                                  </p:stCondLst>
                                  <p:childTnLst>
                                    <p:animMotion origin="layout" path="M 5E-6 -1.48148E-6 L -0.12414 0.21134 " pathEditMode="relative" rAng="0" ptsTypes="AA">
                                      <p:cBhvr>
                                        <p:cTn id="54" dur="2000" fill="hold"/>
                                        <p:tgtEl>
                                          <p:spTgt spid="112"/>
                                        </p:tgtEl>
                                        <p:attrNameLst>
                                          <p:attrName>ppt_x</p:attrName>
                                          <p:attrName>ppt_y</p:attrName>
                                        </p:attrNameLst>
                                      </p:cBhvr>
                                      <p:rCtr x="-6215" y="10556"/>
                                    </p:animMotion>
                                  </p:childTnLst>
                                </p:cTn>
                              </p:par>
                              <p:par>
                                <p:cTn id="55" presetID="42" presetClass="path" presetSubtype="0" accel="50000" decel="50000" fill="hold" nodeType="withEffect">
                                  <p:stCondLst>
                                    <p:cond delay="0"/>
                                  </p:stCondLst>
                                  <p:childTnLst>
                                    <p:animMotion origin="layout" path="M 4.44444E-6 -1.48148E-6 L -0.18386 0.21134 " pathEditMode="relative" rAng="0" ptsTypes="AA">
                                      <p:cBhvr>
                                        <p:cTn id="56" dur="2000" fill="hold"/>
                                        <p:tgtEl>
                                          <p:spTgt spid="113"/>
                                        </p:tgtEl>
                                        <p:attrNameLst>
                                          <p:attrName>ppt_x</p:attrName>
                                          <p:attrName>ppt_y</p:attrName>
                                        </p:attrNameLst>
                                      </p:cBhvr>
                                      <p:rCtr x="-9201" y="10556"/>
                                    </p:animMotion>
                                  </p:childTnLst>
                                </p:cTn>
                              </p:par>
                              <p:par>
                                <p:cTn id="57" presetID="42" presetClass="path" presetSubtype="0" accel="50000" decel="50000" fill="hold" nodeType="withEffect">
                                  <p:stCondLst>
                                    <p:cond delay="0"/>
                                  </p:stCondLst>
                                  <p:childTnLst>
                                    <p:animMotion origin="layout" path="M -2.77778E-7 0 L 0.05642 0.12662 " pathEditMode="relative" rAng="0" ptsTypes="AA">
                                      <p:cBhvr>
                                        <p:cTn id="58" dur="2000" fill="hold"/>
                                        <p:tgtEl>
                                          <p:spTgt spid="116"/>
                                        </p:tgtEl>
                                        <p:attrNameLst>
                                          <p:attrName>ppt_x</p:attrName>
                                          <p:attrName>ppt_y</p:attrName>
                                        </p:attrNameLst>
                                      </p:cBhvr>
                                      <p:rCtr x="2812" y="6319"/>
                                    </p:animMotion>
                                  </p:childTnLst>
                                </p:cTn>
                              </p:par>
                              <p:par>
                                <p:cTn id="59" presetID="42" presetClass="path" presetSubtype="0" accel="50000" decel="50000" fill="hold" nodeType="withEffect">
                                  <p:stCondLst>
                                    <p:cond delay="0"/>
                                  </p:stCondLst>
                                  <p:childTnLst>
                                    <p:animMotion origin="layout" path="M -4.44444E-6 0 L -0.00399 0.12662 " pathEditMode="relative" rAng="0" ptsTypes="AA">
                                      <p:cBhvr>
                                        <p:cTn id="60" dur="2000" fill="hold"/>
                                        <p:tgtEl>
                                          <p:spTgt spid="117"/>
                                        </p:tgtEl>
                                        <p:attrNameLst>
                                          <p:attrName>ppt_x</p:attrName>
                                          <p:attrName>ppt_y</p:attrName>
                                        </p:attrNameLst>
                                      </p:cBhvr>
                                      <p:rCtr x="-208" y="6319"/>
                                    </p:animMotion>
                                  </p:childTnLst>
                                </p:cTn>
                              </p:par>
                              <p:par>
                                <p:cTn id="61" presetID="42" presetClass="path" presetSubtype="0" accel="50000" decel="50000" fill="hold" nodeType="withEffect">
                                  <p:stCondLst>
                                    <p:cond delay="0"/>
                                  </p:stCondLst>
                                  <p:childTnLst>
                                    <p:animMotion origin="layout" path="M -1.11111E-6 0 L -0.06319 0.12315 " pathEditMode="relative" rAng="0" ptsTypes="AA">
                                      <p:cBhvr>
                                        <p:cTn id="62" dur="2000" fill="hold"/>
                                        <p:tgtEl>
                                          <p:spTgt spid="118"/>
                                        </p:tgtEl>
                                        <p:attrNameLst>
                                          <p:attrName>ppt_x</p:attrName>
                                          <p:attrName>ppt_y</p:attrName>
                                        </p:attrNameLst>
                                      </p:cBhvr>
                                      <p:rCtr x="-3160" y="6157"/>
                                    </p:animMotion>
                                  </p:childTnLst>
                                </p:cTn>
                              </p:par>
                              <p:par>
                                <p:cTn id="63" presetID="42" presetClass="path" presetSubtype="0" accel="50000" decel="50000" fill="hold" nodeType="withEffect">
                                  <p:stCondLst>
                                    <p:cond delay="0"/>
                                  </p:stCondLst>
                                  <p:childTnLst>
                                    <p:animMotion origin="layout" path="M 2.22222E-6 0 L -0.12361 0.12662 " pathEditMode="relative" rAng="0" ptsTypes="AA">
                                      <p:cBhvr>
                                        <p:cTn id="64" dur="2000" fill="hold"/>
                                        <p:tgtEl>
                                          <p:spTgt spid="119"/>
                                        </p:tgtEl>
                                        <p:attrNameLst>
                                          <p:attrName>ppt_x</p:attrName>
                                          <p:attrName>ppt_y</p:attrName>
                                        </p:attrNameLst>
                                      </p:cBhvr>
                                      <p:rCtr x="-6181" y="6319"/>
                                    </p:animMotion>
                                  </p:childTnLst>
                                </p:cTn>
                              </p:par>
                            </p:childTnLst>
                          </p:cTn>
                        </p:par>
                        <p:par>
                          <p:cTn id="65" fill="hold">
                            <p:stCondLst>
                              <p:cond delay="2000"/>
                            </p:stCondLst>
                            <p:childTnLst>
                              <p:par>
                                <p:cTn id="66" presetID="10" presetClass="exit" presetSubtype="0" fill="hold" nodeType="afterEffect">
                                  <p:stCondLst>
                                    <p:cond delay="0"/>
                                  </p:stCondLst>
                                  <p:childTnLst>
                                    <p:animEffect transition="out" filter="fade">
                                      <p:cBhvr>
                                        <p:cTn id="67" dur="500"/>
                                        <p:tgtEl>
                                          <p:spTgt spid="6"/>
                                        </p:tgtEl>
                                      </p:cBhvr>
                                    </p:animEffect>
                                    <p:set>
                                      <p:cBhvr>
                                        <p:cTn id="68" dur="1" fill="hold">
                                          <p:stCondLst>
                                            <p:cond delay="499"/>
                                          </p:stCondLst>
                                        </p:cTn>
                                        <p:tgtEl>
                                          <p:spTgt spid="6"/>
                                        </p:tgtEl>
                                        <p:attrNameLst>
                                          <p:attrName>style.visibility</p:attrName>
                                        </p:attrNameLst>
                                      </p:cBhvr>
                                      <p:to>
                                        <p:strVal val="hidden"/>
                                      </p:to>
                                    </p:set>
                                  </p:childTnLst>
                                </p:cTn>
                              </p:par>
                              <p:par>
                                <p:cTn id="69" presetID="10" presetClass="exit" presetSubtype="0" fill="hold" nodeType="withEffect">
                                  <p:stCondLst>
                                    <p:cond delay="0"/>
                                  </p:stCondLst>
                                  <p:childTnLst>
                                    <p:animEffect transition="out" filter="fade">
                                      <p:cBhvr>
                                        <p:cTn id="70" dur="500"/>
                                        <p:tgtEl>
                                          <p:spTgt spid="89"/>
                                        </p:tgtEl>
                                      </p:cBhvr>
                                    </p:animEffect>
                                    <p:set>
                                      <p:cBhvr>
                                        <p:cTn id="71" dur="1" fill="hold">
                                          <p:stCondLst>
                                            <p:cond delay="499"/>
                                          </p:stCondLst>
                                        </p:cTn>
                                        <p:tgtEl>
                                          <p:spTgt spid="89"/>
                                        </p:tgtEl>
                                        <p:attrNameLst>
                                          <p:attrName>style.visibility</p:attrName>
                                        </p:attrNameLst>
                                      </p:cBhvr>
                                      <p:to>
                                        <p:strVal val="hidden"/>
                                      </p:to>
                                    </p:set>
                                  </p:childTnLst>
                                </p:cTn>
                              </p:par>
                              <p:par>
                                <p:cTn id="72" presetID="10" presetClass="exit" presetSubtype="0" fill="hold" nodeType="withEffect">
                                  <p:stCondLst>
                                    <p:cond delay="0"/>
                                  </p:stCondLst>
                                  <p:childTnLst>
                                    <p:animEffect transition="out" filter="fade">
                                      <p:cBhvr>
                                        <p:cTn id="73" dur="500"/>
                                        <p:tgtEl>
                                          <p:spTgt spid="90"/>
                                        </p:tgtEl>
                                      </p:cBhvr>
                                    </p:animEffect>
                                    <p:set>
                                      <p:cBhvr>
                                        <p:cTn id="74" dur="1" fill="hold">
                                          <p:stCondLst>
                                            <p:cond delay="499"/>
                                          </p:stCondLst>
                                        </p:cTn>
                                        <p:tgtEl>
                                          <p:spTgt spid="90"/>
                                        </p:tgtEl>
                                        <p:attrNameLst>
                                          <p:attrName>style.visibility</p:attrName>
                                        </p:attrNameLst>
                                      </p:cBhvr>
                                      <p:to>
                                        <p:strVal val="hidden"/>
                                      </p:to>
                                    </p:set>
                                  </p:childTnLst>
                                </p:cTn>
                              </p:par>
                              <p:par>
                                <p:cTn id="75" presetID="10" presetClass="exit" presetSubtype="0" fill="hold" nodeType="withEffect">
                                  <p:stCondLst>
                                    <p:cond delay="0"/>
                                  </p:stCondLst>
                                  <p:childTnLst>
                                    <p:animEffect transition="out" filter="fade">
                                      <p:cBhvr>
                                        <p:cTn id="76" dur="500"/>
                                        <p:tgtEl>
                                          <p:spTgt spid="91"/>
                                        </p:tgtEl>
                                      </p:cBhvr>
                                    </p:animEffect>
                                    <p:set>
                                      <p:cBhvr>
                                        <p:cTn id="77" dur="1" fill="hold">
                                          <p:stCondLst>
                                            <p:cond delay="499"/>
                                          </p:stCondLst>
                                        </p:cTn>
                                        <p:tgtEl>
                                          <p:spTgt spid="91"/>
                                        </p:tgtEl>
                                        <p:attrNameLst>
                                          <p:attrName>style.visibility</p:attrName>
                                        </p:attrNameLst>
                                      </p:cBhvr>
                                      <p:to>
                                        <p:strVal val="hidden"/>
                                      </p:to>
                                    </p:set>
                                  </p:childTnLst>
                                </p:cTn>
                              </p:par>
                              <p:par>
                                <p:cTn id="78" presetID="10" presetClass="exit" presetSubtype="0" fill="hold" nodeType="withEffect">
                                  <p:stCondLst>
                                    <p:cond delay="0"/>
                                  </p:stCondLst>
                                  <p:childTnLst>
                                    <p:animEffect transition="out" filter="fade">
                                      <p:cBhvr>
                                        <p:cTn id="79" dur="500"/>
                                        <p:tgtEl>
                                          <p:spTgt spid="92"/>
                                        </p:tgtEl>
                                      </p:cBhvr>
                                    </p:animEffect>
                                    <p:set>
                                      <p:cBhvr>
                                        <p:cTn id="80" dur="1" fill="hold">
                                          <p:stCondLst>
                                            <p:cond delay="499"/>
                                          </p:stCondLst>
                                        </p:cTn>
                                        <p:tgtEl>
                                          <p:spTgt spid="92"/>
                                        </p:tgtEl>
                                        <p:attrNameLst>
                                          <p:attrName>style.visibility</p:attrName>
                                        </p:attrNameLst>
                                      </p:cBhvr>
                                      <p:to>
                                        <p:strVal val="hidden"/>
                                      </p:to>
                                    </p:set>
                                  </p:childTnLst>
                                </p:cTn>
                              </p:par>
                              <p:par>
                                <p:cTn id="81" presetID="10" presetClass="exit" presetSubtype="0" fill="hold" nodeType="withEffect">
                                  <p:stCondLst>
                                    <p:cond delay="0"/>
                                  </p:stCondLst>
                                  <p:childTnLst>
                                    <p:animEffect transition="out" filter="fade">
                                      <p:cBhvr>
                                        <p:cTn id="82" dur="500"/>
                                        <p:tgtEl>
                                          <p:spTgt spid="93"/>
                                        </p:tgtEl>
                                      </p:cBhvr>
                                    </p:animEffect>
                                    <p:set>
                                      <p:cBhvr>
                                        <p:cTn id="83" dur="1" fill="hold">
                                          <p:stCondLst>
                                            <p:cond delay="499"/>
                                          </p:stCondLst>
                                        </p:cTn>
                                        <p:tgtEl>
                                          <p:spTgt spid="93"/>
                                        </p:tgtEl>
                                        <p:attrNameLst>
                                          <p:attrName>style.visibility</p:attrName>
                                        </p:attrNameLst>
                                      </p:cBhvr>
                                      <p:to>
                                        <p:strVal val="hidden"/>
                                      </p:to>
                                    </p:set>
                                  </p:childTnLst>
                                </p:cTn>
                              </p:par>
                              <p:par>
                                <p:cTn id="84" presetID="10" presetClass="exit" presetSubtype="0" fill="hold" nodeType="withEffect">
                                  <p:stCondLst>
                                    <p:cond delay="0"/>
                                  </p:stCondLst>
                                  <p:childTnLst>
                                    <p:animEffect transition="out" filter="fade">
                                      <p:cBhvr>
                                        <p:cTn id="85" dur="500"/>
                                        <p:tgtEl>
                                          <p:spTgt spid="94"/>
                                        </p:tgtEl>
                                      </p:cBhvr>
                                    </p:animEffect>
                                    <p:set>
                                      <p:cBhvr>
                                        <p:cTn id="86" dur="1" fill="hold">
                                          <p:stCondLst>
                                            <p:cond delay="499"/>
                                          </p:stCondLst>
                                        </p:cTn>
                                        <p:tgtEl>
                                          <p:spTgt spid="94"/>
                                        </p:tgtEl>
                                        <p:attrNameLst>
                                          <p:attrName>style.visibility</p:attrName>
                                        </p:attrNameLst>
                                      </p:cBhvr>
                                      <p:to>
                                        <p:strVal val="hidden"/>
                                      </p:to>
                                    </p:set>
                                  </p:childTnLst>
                                </p:cTn>
                              </p:par>
                              <p:par>
                                <p:cTn id="87" presetID="10" presetClass="exit" presetSubtype="0" fill="hold" nodeType="withEffect">
                                  <p:stCondLst>
                                    <p:cond delay="0"/>
                                  </p:stCondLst>
                                  <p:childTnLst>
                                    <p:animEffect transition="out" filter="fade">
                                      <p:cBhvr>
                                        <p:cTn id="88" dur="500"/>
                                        <p:tgtEl>
                                          <p:spTgt spid="95"/>
                                        </p:tgtEl>
                                      </p:cBhvr>
                                    </p:animEffect>
                                    <p:set>
                                      <p:cBhvr>
                                        <p:cTn id="89" dur="1" fill="hold">
                                          <p:stCondLst>
                                            <p:cond delay="499"/>
                                          </p:stCondLst>
                                        </p:cTn>
                                        <p:tgtEl>
                                          <p:spTgt spid="95"/>
                                        </p:tgtEl>
                                        <p:attrNameLst>
                                          <p:attrName>style.visibility</p:attrName>
                                        </p:attrNameLst>
                                      </p:cBhvr>
                                      <p:to>
                                        <p:strVal val="hidden"/>
                                      </p:to>
                                    </p:set>
                                  </p:childTnLst>
                                </p:cTn>
                              </p:par>
                              <p:par>
                                <p:cTn id="90" presetID="10" presetClass="exit" presetSubtype="0" fill="hold" nodeType="withEffect">
                                  <p:stCondLst>
                                    <p:cond delay="0"/>
                                  </p:stCondLst>
                                  <p:childTnLst>
                                    <p:animEffect transition="out" filter="fade">
                                      <p:cBhvr>
                                        <p:cTn id="91" dur="500"/>
                                        <p:tgtEl>
                                          <p:spTgt spid="96"/>
                                        </p:tgtEl>
                                      </p:cBhvr>
                                    </p:animEffect>
                                    <p:set>
                                      <p:cBhvr>
                                        <p:cTn id="92" dur="1" fill="hold">
                                          <p:stCondLst>
                                            <p:cond delay="499"/>
                                          </p:stCondLst>
                                        </p:cTn>
                                        <p:tgtEl>
                                          <p:spTgt spid="96"/>
                                        </p:tgtEl>
                                        <p:attrNameLst>
                                          <p:attrName>style.visibility</p:attrName>
                                        </p:attrNameLst>
                                      </p:cBhvr>
                                      <p:to>
                                        <p:strVal val="hidden"/>
                                      </p:to>
                                    </p:set>
                                  </p:childTnLst>
                                </p:cTn>
                              </p:par>
                              <p:par>
                                <p:cTn id="93" presetID="10" presetClass="exit" presetSubtype="0" fill="hold" nodeType="withEffect">
                                  <p:stCondLst>
                                    <p:cond delay="0"/>
                                  </p:stCondLst>
                                  <p:childTnLst>
                                    <p:animEffect transition="out" filter="fade">
                                      <p:cBhvr>
                                        <p:cTn id="94" dur="500"/>
                                        <p:tgtEl>
                                          <p:spTgt spid="97"/>
                                        </p:tgtEl>
                                      </p:cBhvr>
                                    </p:animEffect>
                                    <p:set>
                                      <p:cBhvr>
                                        <p:cTn id="95" dur="1" fill="hold">
                                          <p:stCondLst>
                                            <p:cond delay="499"/>
                                          </p:stCondLst>
                                        </p:cTn>
                                        <p:tgtEl>
                                          <p:spTgt spid="97"/>
                                        </p:tgtEl>
                                        <p:attrNameLst>
                                          <p:attrName>style.visibility</p:attrName>
                                        </p:attrNameLst>
                                      </p:cBhvr>
                                      <p:to>
                                        <p:strVal val="hidden"/>
                                      </p:to>
                                    </p:set>
                                  </p:childTnLst>
                                </p:cTn>
                              </p:par>
                              <p:par>
                                <p:cTn id="96" presetID="10" presetClass="exit" presetSubtype="0" fill="hold" nodeType="withEffect">
                                  <p:stCondLst>
                                    <p:cond delay="0"/>
                                  </p:stCondLst>
                                  <p:childTnLst>
                                    <p:animEffect transition="out" filter="fade">
                                      <p:cBhvr>
                                        <p:cTn id="97" dur="500"/>
                                        <p:tgtEl>
                                          <p:spTgt spid="98"/>
                                        </p:tgtEl>
                                      </p:cBhvr>
                                    </p:animEffect>
                                    <p:set>
                                      <p:cBhvr>
                                        <p:cTn id="98" dur="1" fill="hold">
                                          <p:stCondLst>
                                            <p:cond delay="499"/>
                                          </p:stCondLst>
                                        </p:cTn>
                                        <p:tgtEl>
                                          <p:spTgt spid="98"/>
                                        </p:tgtEl>
                                        <p:attrNameLst>
                                          <p:attrName>style.visibility</p:attrName>
                                        </p:attrNameLst>
                                      </p:cBhvr>
                                      <p:to>
                                        <p:strVal val="hidden"/>
                                      </p:to>
                                    </p:set>
                                  </p:childTnLst>
                                </p:cTn>
                              </p:par>
                              <p:par>
                                <p:cTn id="99" presetID="10" presetClass="exit" presetSubtype="0" fill="hold" nodeType="withEffect">
                                  <p:stCondLst>
                                    <p:cond delay="0"/>
                                  </p:stCondLst>
                                  <p:childTnLst>
                                    <p:animEffect transition="out" filter="fade">
                                      <p:cBhvr>
                                        <p:cTn id="100" dur="500"/>
                                        <p:tgtEl>
                                          <p:spTgt spid="99"/>
                                        </p:tgtEl>
                                      </p:cBhvr>
                                    </p:animEffect>
                                    <p:set>
                                      <p:cBhvr>
                                        <p:cTn id="101" dur="1" fill="hold">
                                          <p:stCondLst>
                                            <p:cond delay="499"/>
                                          </p:stCondLst>
                                        </p:cTn>
                                        <p:tgtEl>
                                          <p:spTgt spid="99"/>
                                        </p:tgtEl>
                                        <p:attrNameLst>
                                          <p:attrName>style.visibility</p:attrName>
                                        </p:attrNameLst>
                                      </p:cBhvr>
                                      <p:to>
                                        <p:strVal val="hidden"/>
                                      </p:to>
                                    </p:set>
                                  </p:childTnLst>
                                </p:cTn>
                              </p:par>
                              <p:par>
                                <p:cTn id="102" presetID="10" presetClass="exit" presetSubtype="0" fill="hold" nodeType="withEffect">
                                  <p:stCondLst>
                                    <p:cond delay="0"/>
                                  </p:stCondLst>
                                  <p:childTnLst>
                                    <p:animEffect transition="out" filter="fade">
                                      <p:cBhvr>
                                        <p:cTn id="103" dur="500"/>
                                        <p:tgtEl>
                                          <p:spTgt spid="100"/>
                                        </p:tgtEl>
                                      </p:cBhvr>
                                    </p:animEffect>
                                    <p:set>
                                      <p:cBhvr>
                                        <p:cTn id="104" dur="1" fill="hold">
                                          <p:stCondLst>
                                            <p:cond delay="499"/>
                                          </p:stCondLst>
                                        </p:cTn>
                                        <p:tgtEl>
                                          <p:spTgt spid="100"/>
                                        </p:tgtEl>
                                        <p:attrNameLst>
                                          <p:attrName>style.visibility</p:attrName>
                                        </p:attrNameLst>
                                      </p:cBhvr>
                                      <p:to>
                                        <p:strVal val="hidden"/>
                                      </p:to>
                                    </p:set>
                                  </p:childTnLst>
                                </p:cTn>
                              </p:par>
                              <p:par>
                                <p:cTn id="105" presetID="10" presetClass="exit" presetSubtype="0" fill="hold" nodeType="withEffect">
                                  <p:stCondLst>
                                    <p:cond delay="0"/>
                                  </p:stCondLst>
                                  <p:childTnLst>
                                    <p:animEffect transition="out" filter="fade">
                                      <p:cBhvr>
                                        <p:cTn id="106" dur="500"/>
                                        <p:tgtEl>
                                          <p:spTgt spid="101"/>
                                        </p:tgtEl>
                                      </p:cBhvr>
                                    </p:animEffect>
                                    <p:set>
                                      <p:cBhvr>
                                        <p:cTn id="107" dur="1" fill="hold">
                                          <p:stCondLst>
                                            <p:cond delay="499"/>
                                          </p:stCondLst>
                                        </p:cTn>
                                        <p:tgtEl>
                                          <p:spTgt spid="101"/>
                                        </p:tgtEl>
                                        <p:attrNameLst>
                                          <p:attrName>style.visibility</p:attrName>
                                        </p:attrNameLst>
                                      </p:cBhvr>
                                      <p:to>
                                        <p:strVal val="hidden"/>
                                      </p:to>
                                    </p:set>
                                  </p:childTnLst>
                                </p:cTn>
                              </p:par>
                              <p:par>
                                <p:cTn id="108" presetID="10" presetClass="exit" presetSubtype="0" fill="hold" nodeType="withEffect">
                                  <p:stCondLst>
                                    <p:cond delay="0"/>
                                  </p:stCondLst>
                                  <p:childTnLst>
                                    <p:animEffect transition="out" filter="fade">
                                      <p:cBhvr>
                                        <p:cTn id="109" dur="500"/>
                                        <p:tgtEl>
                                          <p:spTgt spid="102"/>
                                        </p:tgtEl>
                                      </p:cBhvr>
                                    </p:animEffect>
                                    <p:set>
                                      <p:cBhvr>
                                        <p:cTn id="110" dur="1" fill="hold">
                                          <p:stCondLst>
                                            <p:cond delay="499"/>
                                          </p:stCondLst>
                                        </p:cTn>
                                        <p:tgtEl>
                                          <p:spTgt spid="102"/>
                                        </p:tgtEl>
                                        <p:attrNameLst>
                                          <p:attrName>style.visibility</p:attrName>
                                        </p:attrNameLst>
                                      </p:cBhvr>
                                      <p:to>
                                        <p:strVal val="hidden"/>
                                      </p:to>
                                    </p:set>
                                  </p:childTnLst>
                                </p:cTn>
                              </p:par>
                              <p:par>
                                <p:cTn id="111" presetID="10" presetClass="exit" presetSubtype="0" fill="hold" nodeType="withEffect">
                                  <p:stCondLst>
                                    <p:cond delay="0"/>
                                  </p:stCondLst>
                                  <p:childTnLst>
                                    <p:animEffect transition="out" filter="fade">
                                      <p:cBhvr>
                                        <p:cTn id="112" dur="500"/>
                                        <p:tgtEl>
                                          <p:spTgt spid="103"/>
                                        </p:tgtEl>
                                      </p:cBhvr>
                                    </p:animEffect>
                                    <p:set>
                                      <p:cBhvr>
                                        <p:cTn id="113" dur="1" fill="hold">
                                          <p:stCondLst>
                                            <p:cond delay="499"/>
                                          </p:stCondLst>
                                        </p:cTn>
                                        <p:tgtEl>
                                          <p:spTgt spid="103"/>
                                        </p:tgtEl>
                                        <p:attrNameLst>
                                          <p:attrName>style.visibility</p:attrName>
                                        </p:attrNameLst>
                                      </p:cBhvr>
                                      <p:to>
                                        <p:strVal val="hidden"/>
                                      </p:to>
                                    </p:set>
                                  </p:childTnLst>
                                </p:cTn>
                              </p:par>
                              <p:par>
                                <p:cTn id="114" presetID="10" presetClass="exit" presetSubtype="0" fill="hold" nodeType="withEffect">
                                  <p:stCondLst>
                                    <p:cond delay="0"/>
                                  </p:stCondLst>
                                  <p:childTnLst>
                                    <p:animEffect transition="out" filter="fade">
                                      <p:cBhvr>
                                        <p:cTn id="115" dur="500"/>
                                        <p:tgtEl>
                                          <p:spTgt spid="104"/>
                                        </p:tgtEl>
                                      </p:cBhvr>
                                    </p:animEffect>
                                    <p:set>
                                      <p:cBhvr>
                                        <p:cTn id="116" dur="1" fill="hold">
                                          <p:stCondLst>
                                            <p:cond delay="499"/>
                                          </p:stCondLst>
                                        </p:cTn>
                                        <p:tgtEl>
                                          <p:spTgt spid="104"/>
                                        </p:tgtEl>
                                        <p:attrNameLst>
                                          <p:attrName>style.visibility</p:attrName>
                                        </p:attrNameLst>
                                      </p:cBhvr>
                                      <p:to>
                                        <p:strVal val="hidden"/>
                                      </p:to>
                                    </p:set>
                                  </p:childTnLst>
                                </p:cTn>
                              </p:par>
                              <p:par>
                                <p:cTn id="117" presetID="10" presetClass="exit" presetSubtype="0" fill="hold" nodeType="withEffect">
                                  <p:stCondLst>
                                    <p:cond delay="0"/>
                                  </p:stCondLst>
                                  <p:childTnLst>
                                    <p:animEffect transition="out" filter="fade">
                                      <p:cBhvr>
                                        <p:cTn id="118" dur="500"/>
                                        <p:tgtEl>
                                          <p:spTgt spid="105"/>
                                        </p:tgtEl>
                                      </p:cBhvr>
                                    </p:animEffect>
                                    <p:set>
                                      <p:cBhvr>
                                        <p:cTn id="119" dur="1" fill="hold">
                                          <p:stCondLst>
                                            <p:cond delay="499"/>
                                          </p:stCondLst>
                                        </p:cTn>
                                        <p:tgtEl>
                                          <p:spTgt spid="105"/>
                                        </p:tgtEl>
                                        <p:attrNameLst>
                                          <p:attrName>style.visibility</p:attrName>
                                        </p:attrNameLst>
                                      </p:cBhvr>
                                      <p:to>
                                        <p:strVal val="hidden"/>
                                      </p:to>
                                    </p:set>
                                  </p:childTnLst>
                                </p:cTn>
                              </p:par>
                              <p:par>
                                <p:cTn id="120" presetID="10" presetClass="exit" presetSubtype="0" fill="hold" nodeType="withEffect">
                                  <p:stCondLst>
                                    <p:cond delay="0"/>
                                  </p:stCondLst>
                                  <p:childTnLst>
                                    <p:animEffect transition="out" filter="fade">
                                      <p:cBhvr>
                                        <p:cTn id="121" dur="500"/>
                                        <p:tgtEl>
                                          <p:spTgt spid="106"/>
                                        </p:tgtEl>
                                      </p:cBhvr>
                                    </p:animEffect>
                                    <p:set>
                                      <p:cBhvr>
                                        <p:cTn id="122" dur="1" fill="hold">
                                          <p:stCondLst>
                                            <p:cond delay="499"/>
                                          </p:stCondLst>
                                        </p:cTn>
                                        <p:tgtEl>
                                          <p:spTgt spid="106"/>
                                        </p:tgtEl>
                                        <p:attrNameLst>
                                          <p:attrName>style.visibility</p:attrName>
                                        </p:attrNameLst>
                                      </p:cBhvr>
                                      <p:to>
                                        <p:strVal val="hidden"/>
                                      </p:to>
                                    </p:set>
                                  </p:childTnLst>
                                </p:cTn>
                              </p:par>
                              <p:par>
                                <p:cTn id="123" presetID="10" presetClass="exit" presetSubtype="0" fill="hold" nodeType="withEffect">
                                  <p:stCondLst>
                                    <p:cond delay="0"/>
                                  </p:stCondLst>
                                  <p:childTnLst>
                                    <p:animEffect transition="out" filter="fade">
                                      <p:cBhvr>
                                        <p:cTn id="124" dur="500"/>
                                        <p:tgtEl>
                                          <p:spTgt spid="107"/>
                                        </p:tgtEl>
                                      </p:cBhvr>
                                    </p:animEffect>
                                    <p:set>
                                      <p:cBhvr>
                                        <p:cTn id="125" dur="1" fill="hold">
                                          <p:stCondLst>
                                            <p:cond delay="499"/>
                                          </p:stCondLst>
                                        </p:cTn>
                                        <p:tgtEl>
                                          <p:spTgt spid="107"/>
                                        </p:tgtEl>
                                        <p:attrNameLst>
                                          <p:attrName>style.visibility</p:attrName>
                                        </p:attrNameLst>
                                      </p:cBhvr>
                                      <p:to>
                                        <p:strVal val="hidden"/>
                                      </p:to>
                                    </p:set>
                                  </p:childTnLst>
                                </p:cTn>
                              </p:par>
                              <p:par>
                                <p:cTn id="126" presetID="10" presetClass="exit" presetSubtype="0" fill="hold" nodeType="withEffect">
                                  <p:stCondLst>
                                    <p:cond delay="0"/>
                                  </p:stCondLst>
                                  <p:childTnLst>
                                    <p:animEffect transition="out" filter="fade">
                                      <p:cBhvr>
                                        <p:cTn id="127" dur="500"/>
                                        <p:tgtEl>
                                          <p:spTgt spid="108"/>
                                        </p:tgtEl>
                                      </p:cBhvr>
                                    </p:animEffect>
                                    <p:set>
                                      <p:cBhvr>
                                        <p:cTn id="128" dur="1" fill="hold">
                                          <p:stCondLst>
                                            <p:cond delay="499"/>
                                          </p:stCondLst>
                                        </p:cTn>
                                        <p:tgtEl>
                                          <p:spTgt spid="108"/>
                                        </p:tgtEl>
                                        <p:attrNameLst>
                                          <p:attrName>style.visibility</p:attrName>
                                        </p:attrNameLst>
                                      </p:cBhvr>
                                      <p:to>
                                        <p:strVal val="hidden"/>
                                      </p:to>
                                    </p:set>
                                  </p:childTnLst>
                                </p:cTn>
                              </p:par>
                              <p:par>
                                <p:cTn id="129" presetID="10" presetClass="exit" presetSubtype="0" fill="hold" nodeType="withEffect">
                                  <p:stCondLst>
                                    <p:cond delay="0"/>
                                  </p:stCondLst>
                                  <p:childTnLst>
                                    <p:animEffect transition="out" filter="fade">
                                      <p:cBhvr>
                                        <p:cTn id="130" dur="500"/>
                                        <p:tgtEl>
                                          <p:spTgt spid="109"/>
                                        </p:tgtEl>
                                      </p:cBhvr>
                                    </p:animEffect>
                                    <p:set>
                                      <p:cBhvr>
                                        <p:cTn id="131" dur="1" fill="hold">
                                          <p:stCondLst>
                                            <p:cond delay="499"/>
                                          </p:stCondLst>
                                        </p:cTn>
                                        <p:tgtEl>
                                          <p:spTgt spid="109"/>
                                        </p:tgtEl>
                                        <p:attrNameLst>
                                          <p:attrName>style.visibility</p:attrName>
                                        </p:attrNameLst>
                                      </p:cBhvr>
                                      <p:to>
                                        <p:strVal val="hidden"/>
                                      </p:to>
                                    </p:set>
                                  </p:childTnLst>
                                </p:cTn>
                              </p:par>
                              <p:par>
                                <p:cTn id="132" presetID="10" presetClass="exit" presetSubtype="0" fill="hold" nodeType="withEffect">
                                  <p:stCondLst>
                                    <p:cond delay="0"/>
                                  </p:stCondLst>
                                  <p:childTnLst>
                                    <p:animEffect transition="out" filter="fade">
                                      <p:cBhvr>
                                        <p:cTn id="133" dur="500"/>
                                        <p:tgtEl>
                                          <p:spTgt spid="110"/>
                                        </p:tgtEl>
                                      </p:cBhvr>
                                    </p:animEffect>
                                    <p:set>
                                      <p:cBhvr>
                                        <p:cTn id="134" dur="1" fill="hold">
                                          <p:stCondLst>
                                            <p:cond delay="499"/>
                                          </p:stCondLst>
                                        </p:cTn>
                                        <p:tgtEl>
                                          <p:spTgt spid="110"/>
                                        </p:tgtEl>
                                        <p:attrNameLst>
                                          <p:attrName>style.visibility</p:attrName>
                                        </p:attrNameLst>
                                      </p:cBhvr>
                                      <p:to>
                                        <p:strVal val="hidden"/>
                                      </p:to>
                                    </p:set>
                                  </p:childTnLst>
                                </p:cTn>
                              </p:par>
                              <p:par>
                                <p:cTn id="135" presetID="10" presetClass="exit" presetSubtype="0" fill="hold" nodeType="withEffect">
                                  <p:stCondLst>
                                    <p:cond delay="0"/>
                                  </p:stCondLst>
                                  <p:childTnLst>
                                    <p:animEffect transition="out" filter="fade">
                                      <p:cBhvr>
                                        <p:cTn id="136" dur="500"/>
                                        <p:tgtEl>
                                          <p:spTgt spid="111"/>
                                        </p:tgtEl>
                                      </p:cBhvr>
                                    </p:animEffect>
                                    <p:set>
                                      <p:cBhvr>
                                        <p:cTn id="137" dur="1" fill="hold">
                                          <p:stCondLst>
                                            <p:cond delay="499"/>
                                          </p:stCondLst>
                                        </p:cTn>
                                        <p:tgtEl>
                                          <p:spTgt spid="111"/>
                                        </p:tgtEl>
                                        <p:attrNameLst>
                                          <p:attrName>style.visibility</p:attrName>
                                        </p:attrNameLst>
                                      </p:cBhvr>
                                      <p:to>
                                        <p:strVal val="hidden"/>
                                      </p:to>
                                    </p:set>
                                  </p:childTnLst>
                                </p:cTn>
                              </p:par>
                              <p:par>
                                <p:cTn id="138" presetID="10" presetClass="exit" presetSubtype="0" fill="hold" nodeType="withEffect">
                                  <p:stCondLst>
                                    <p:cond delay="0"/>
                                  </p:stCondLst>
                                  <p:childTnLst>
                                    <p:animEffect transition="out" filter="fade">
                                      <p:cBhvr>
                                        <p:cTn id="139" dur="500"/>
                                        <p:tgtEl>
                                          <p:spTgt spid="112"/>
                                        </p:tgtEl>
                                      </p:cBhvr>
                                    </p:animEffect>
                                    <p:set>
                                      <p:cBhvr>
                                        <p:cTn id="140" dur="1" fill="hold">
                                          <p:stCondLst>
                                            <p:cond delay="499"/>
                                          </p:stCondLst>
                                        </p:cTn>
                                        <p:tgtEl>
                                          <p:spTgt spid="112"/>
                                        </p:tgtEl>
                                        <p:attrNameLst>
                                          <p:attrName>style.visibility</p:attrName>
                                        </p:attrNameLst>
                                      </p:cBhvr>
                                      <p:to>
                                        <p:strVal val="hidden"/>
                                      </p:to>
                                    </p:set>
                                  </p:childTnLst>
                                </p:cTn>
                              </p:par>
                              <p:par>
                                <p:cTn id="141" presetID="10" presetClass="exit" presetSubtype="0" fill="hold" nodeType="withEffect">
                                  <p:stCondLst>
                                    <p:cond delay="0"/>
                                  </p:stCondLst>
                                  <p:childTnLst>
                                    <p:animEffect transition="out" filter="fade">
                                      <p:cBhvr>
                                        <p:cTn id="142" dur="500"/>
                                        <p:tgtEl>
                                          <p:spTgt spid="113"/>
                                        </p:tgtEl>
                                      </p:cBhvr>
                                    </p:animEffect>
                                    <p:set>
                                      <p:cBhvr>
                                        <p:cTn id="143" dur="1" fill="hold">
                                          <p:stCondLst>
                                            <p:cond delay="499"/>
                                          </p:stCondLst>
                                        </p:cTn>
                                        <p:tgtEl>
                                          <p:spTgt spid="113"/>
                                        </p:tgtEl>
                                        <p:attrNameLst>
                                          <p:attrName>style.visibility</p:attrName>
                                        </p:attrNameLst>
                                      </p:cBhvr>
                                      <p:to>
                                        <p:strVal val="hidden"/>
                                      </p:to>
                                    </p:set>
                                  </p:childTnLst>
                                </p:cTn>
                              </p:par>
                              <p:par>
                                <p:cTn id="144" presetID="10" presetClass="exit" presetSubtype="0" fill="hold" nodeType="withEffect">
                                  <p:stCondLst>
                                    <p:cond delay="0"/>
                                  </p:stCondLst>
                                  <p:childTnLst>
                                    <p:animEffect transition="out" filter="fade">
                                      <p:cBhvr>
                                        <p:cTn id="145" dur="500"/>
                                        <p:tgtEl>
                                          <p:spTgt spid="116"/>
                                        </p:tgtEl>
                                      </p:cBhvr>
                                    </p:animEffect>
                                    <p:set>
                                      <p:cBhvr>
                                        <p:cTn id="146" dur="1" fill="hold">
                                          <p:stCondLst>
                                            <p:cond delay="499"/>
                                          </p:stCondLst>
                                        </p:cTn>
                                        <p:tgtEl>
                                          <p:spTgt spid="116"/>
                                        </p:tgtEl>
                                        <p:attrNameLst>
                                          <p:attrName>style.visibility</p:attrName>
                                        </p:attrNameLst>
                                      </p:cBhvr>
                                      <p:to>
                                        <p:strVal val="hidden"/>
                                      </p:to>
                                    </p:set>
                                  </p:childTnLst>
                                </p:cTn>
                              </p:par>
                              <p:par>
                                <p:cTn id="147" presetID="10" presetClass="exit" presetSubtype="0" fill="hold" nodeType="withEffect">
                                  <p:stCondLst>
                                    <p:cond delay="0"/>
                                  </p:stCondLst>
                                  <p:childTnLst>
                                    <p:animEffect transition="out" filter="fade">
                                      <p:cBhvr>
                                        <p:cTn id="148" dur="500"/>
                                        <p:tgtEl>
                                          <p:spTgt spid="117"/>
                                        </p:tgtEl>
                                      </p:cBhvr>
                                    </p:animEffect>
                                    <p:set>
                                      <p:cBhvr>
                                        <p:cTn id="149" dur="1" fill="hold">
                                          <p:stCondLst>
                                            <p:cond delay="499"/>
                                          </p:stCondLst>
                                        </p:cTn>
                                        <p:tgtEl>
                                          <p:spTgt spid="117"/>
                                        </p:tgtEl>
                                        <p:attrNameLst>
                                          <p:attrName>style.visibility</p:attrName>
                                        </p:attrNameLst>
                                      </p:cBhvr>
                                      <p:to>
                                        <p:strVal val="hidden"/>
                                      </p:to>
                                    </p:set>
                                  </p:childTnLst>
                                </p:cTn>
                              </p:par>
                              <p:par>
                                <p:cTn id="150" presetID="10" presetClass="exit" presetSubtype="0" fill="hold" nodeType="withEffect">
                                  <p:stCondLst>
                                    <p:cond delay="0"/>
                                  </p:stCondLst>
                                  <p:childTnLst>
                                    <p:animEffect transition="out" filter="fade">
                                      <p:cBhvr>
                                        <p:cTn id="151" dur="500"/>
                                        <p:tgtEl>
                                          <p:spTgt spid="118"/>
                                        </p:tgtEl>
                                      </p:cBhvr>
                                    </p:animEffect>
                                    <p:set>
                                      <p:cBhvr>
                                        <p:cTn id="152" dur="1" fill="hold">
                                          <p:stCondLst>
                                            <p:cond delay="499"/>
                                          </p:stCondLst>
                                        </p:cTn>
                                        <p:tgtEl>
                                          <p:spTgt spid="118"/>
                                        </p:tgtEl>
                                        <p:attrNameLst>
                                          <p:attrName>style.visibility</p:attrName>
                                        </p:attrNameLst>
                                      </p:cBhvr>
                                      <p:to>
                                        <p:strVal val="hidden"/>
                                      </p:to>
                                    </p:set>
                                  </p:childTnLst>
                                </p:cTn>
                              </p:par>
                              <p:par>
                                <p:cTn id="153" presetID="10" presetClass="exit" presetSubtype="0" fill="hold" nodeType="withEffect">
                                  <p:stCondLst>
                                    <p:cond delay="0"/>
                                  </p:stCondLst>
                                  <p:childTnLst>
                                    <p:animEffect transition="out" filter="fade">
                                      <p:cBhvr>
                                        <p:cTn id="154" dur="500"/>
                                        <p:tgtEl>
                                          <p:spTgt spid="119"/>
                                        </p:tgtEl>
                                      </p:cBhvr>
                                    </p:animEffect>
                                    <p:set>
                                      <p:cBhvr>
                                        <p:cTn id="155" dur="1" fill="hold">
                                          <p:stCondLst>
                                            <p:cond delay="499"/>
                                          </p:stCondLst>
                                        </p:cTn>
                                        <p:tgtEl>
                                          <p:spTgt spid="119"/>
                                        </p:tgtEl>
                                        <p:attrNameLst>
                                          <p:attrName>style.visibility</p:attrName>
                                        </p:attrNameLst>
                                      </p:cBhvr>
                                      <p:to>
                                        <p:strVal val="hidden"/>
                                      </p:to>
                                    </p:set>
                                  </p:childTnLst>
                                </p:cTn>
                              </p:par>
                              <p:par>
                                <p:cTn id="156" presetID="10" presetClass="entr" presetSubtype="0" fill="hold" nodeType="withEffect">
                                  <p:stCondLst>
                                    <p:cond delay="200"/>
                                  </p:stCondLst>
                                  <p:childTnLst>
                                    <p:set>
                                      <p:cBhvr>
                                        <p:cTn id="157" dur="1" fill="hold">
                                          <p:stCondLst>
                                            <p:cond delay="0"/>
                                          </p:stCondLst>
                                        </p:cTn>
                                        <p:tgtEl>
                                          <p:spTgt spid="8"/>
                                        </p:tgtEl>
                                        <p:attrNameLst>
                                          <p:attrName>style.visibility</p:attrName>
                                        </p:attrNameLst>
                                      </p:cBhvr>
                                      <p:to>
                                        <p:strVal val="visible"/>
                                      </p:to>
                                    </p:set>
                                    <p:animEffect transition="in" filter="fade">
                                      <p:cBhvr>
                                        <p:cTn id="158" dur="500"/>
                                        <p:tgtEl>
                                          <p:spTgt spid="8"/>
                                        </p:tgtEl>
                                      </p:cBhvr>
                                    </p:animEffect>
                                  </p:childTnLst>
                                </p:cTn>
                              </p:par>
                            </p:childTnLst>
                          </p:cTn>
                        </p:par>
                      </p:childTnLst>
                    </p:cTn>
                  </p:par>
                  <p:par>
                    <p:cTn id="159" fill="hold">
                      <p:stCondLst>
                        <p:cond delay="indefinite"/>
                      </p:stCondLst>
                      <p:childTnLst>
                        <p:par>
                          <p:cTn id="160" fill="hold">
                            <p:stCondLst>
                              <p:cond delay="0"/>
                            </p:stCondLst>
                            <p:childTnLst>
                              <p:par>
                                <p:cTn id="161" presetID="64" presetClass="path" presetSubtype="0" accel="50000" decel="50000" fill="hold" nodeType="clickEffect">
                                  <p:stCondLst>
                                    <p:cond delay="0"/>
                                  </p:stCondLst>
                                  <p:childTnLst>
                                    <p:animMotion origin="layout" path="M -1.11111E-6 0 L 0.09115 -0.42593 " pathEditMode="relative" rAng="0" ptsTypes="AA">
                                      <p:cBhvr>
                                        <p:cTn id="162" dur="2000" fill="hold"/>
                                        <p:tgtEl>
                                          <p:spTgt spid="118"/>
                                        </p:tgtEl>
                                        <p:attrNameLst>
                                          <p:attrName>ppt_x</p:attrName>
                                          <p:attrName>ppt_y</p:attrName>
                                        </p:attrNameLst>
                                      </p:cBhvr>
                                      <p:rCtr x="4549" y="-21296"/>
                                    </p:animMotion>
                                  </p:childTnLst>
                                </p:cTn>
                              </p:par>
                              <p:par>
                                <p:cTn id="163" presetID="64" presetClass="path" presetSubtype="0" accel="50000" decel="50000" fill="hold" nodeType="withEffect">
                                  <p:stCondLst>
                                    <p:cond delay="0"/>
                                  </p:stCondLst>
                                  <p:childTnLst>
                                    <p:animMotion origin="layout" path="M 2.22222E-6 0 L 0.03229 -0.42593 " pathEditMode="relative" rAng="0" ptsTypes="AA">
                                      <p:cBhvr>
                                        <p:cTn id="164" dur="2000" fill="hold"/>
                                        <p:tgtEl>
                                          <p:spTgt spid="119"/>
                                        </p:tgtEl>
                                        <p:attrNameLst>
                                          <p:attrName>ppt_x</p:attrName>
                                          <p:attrName>ppt_y</p:attrName>
                                        </p:attrNameLst>
                                      </p:cBhvr>
                                      <p:rCtr x="1615" y="-21296"/>
                                    </p:animMotion>
                                  </p:childTnLst>
                                </p:cTn>
                              </p:par>
                              <p:par>
                                <p:cTn id="165" presetID="64" presetClass="path" presetSubtype="0" accel="50000" decel="50000" fill="hold" nodeType="withEffect">
                                  <p:stCondLst>
                                    <p:cond delay="0"/>
                                  </p:stCondLst>
                                  <p:childTnLst>
                                    <p:animMotion origin="layout" path="M 1.38889E-6 1.85185E-6 L -0.08854 -0.3669 " pathEditMode="relative" rAng="0" ptsTypes="AA">
                                      <p:cBhvr>
                                        <p:cTn id="166" dur="2000" fill="hold"/>
                                        <p:tgtEl>
                                          <p:spTgt spid="4"/>
                                        </p:tgtEl>
                                        <p:attrNameLst>
                                          <p:attrName>ppt_x</p:attrName>
                                          <p:attrName>ppt_y</p:attrName>
                                        </p:attrNameLst>
                                      </p:cBhvr>
                                      <p:rCtr x="-4427" y="-18356"/>
                                    </p:animMotion>
                                  </p:childTnLst>
                                </p:cTn>
                              </p:par>
                              <p:par>
                                <p:cTn id="167" presetID="64" presetClass="path" presetSubtype="0" accel="50000" decel="50000" fill="hold" nodeType="withEffect">
                                  <p:stCondLst>
                                    <p:cond delay="0"/>
                                  </p:stCondLst>
                                  <p:childTnLst>
                                    <p:animMotion origin="layout" path="M 1.38889E-6 1.85185E-6 L -0.08854 -0.3669 " pathEditMode="relative" rAng="0" ptsTypes="AA">
                                      <p:cBhvr>
                                        <p:cTn id="168" dur="2000" fill="hold"/>
                                        <p:tgtEl>
                                          <p:spTgt spid="48"/>
                                        </p:tgtEl>
                                        <p:attrNameLst>
                                          <p:attrName>ppt_x</p:attrName>
                                          <p:attrName>ppt_y</p:attrName>
                                        </p:attrNameLst>
                                      </p:cBhvr>
                                      <p:rCtr x="-4427" y="-18356"/>
                                    </p:animMotion>
                                  </p:childTnLst>
                                </p:cTn>
                              </p:par>
                              <p:par>
                                <p:cTn id="169" presetID="64" presetClass="path" presetSubtype="0" accel="50000" decel="50000" fill="hold" nodeType="withEffect">
                                  <p:stCondLst>
                                    <p:cond delay="0"/>
                                  </p:stCondLst>
                                  <p:childTnLst>
                                    <p:animMotion origin="layout" path="M -2.22222E-6 -1.48148E-6 L -0.08715 -0.34004 " pathEditMode="relative" rAng="0" ptsTypes="AA">
                                      <p:cBhvr>
                                        <p:cTn id="170" dur="2000" fill="hold"/>
                                        <p:tgtEl>
                                          <p:spTgt spid="114"/>
                                        </p:tgtEl>
                                        <p:attrNameLst>
                                          <p:attrName>ppt_x</p:attrName>
                                          <p:attrName>ppt_y</p:attrName>
                                        </p:attrNameLst>
                                      </p:cBhvr>
                                      <p:rCtr x="-4358" y="-17014"/>
                                    </p:animMotion>
                                  </p:childTnLst>
                                </p:cTn>
                              </p:par>
                              <p:par>
                                <p:cTn id="171" presetID="64" presetClass="path" presetSubtype="0" accel="50000" decel="50000" fill="hold" nodeType="withEffect">
                                  <p:stCondLst>
                                    <p:cond delay="0"/>
                                  </p:stCondLst>
                                  <p:childTnLst>
                                    <p:animMotion origin="layout" path="M -8.33333E-7 -1.48148E-6 L -0.1467 -0.34491 " pathEditMode="relative" rAng="0" ptsTypes="AA">
                                      <p:cBhvr>
                                        <p:cTn id="172" dur="2000" fill="hold"/>
                                        <p:tgtEl>
                                          <p:spTgt spid="115"/>
                                        </p:tgtEl>
                                        <p:attrNameLst>
                                          <p:attrName>ppt_x</p:attrName>
                                          <p:attrName>ppt_y</p:attrName>
                                        </p:attrNameLst>
                                      </p:cBhvr>
                                      <p:rCtr x="-7344" y="-17245"/>
                                    </p:animMotion>
                                  </p:childTnLst>
                                </p:cTn>
                              </p:par>
                            </p:childTnLst>
                          </p:cTn>
                        </p:par>
                        <p:par>
                          <p:cTn id="173" fill="hold">
                            <p:stCondLst>
                              <p:cond delay="2000"/>
                            </p:stCondLst>
                            <p:childTnLst>
                              <p:par>
                                <p:cTn id="174" presetID="10" presetClass="entr" presetSubtype="0" fill="hold" nodeType="afterEffect">
                                  <p:stCondLst>
                                    <p:cond delay="200"/>
                                  </p:stCondLst>
                                  <p:childTnLst>
                                    <p:set>
                                      <p:cBhvr>
                                        <p:cTn id="175" dur="1" fill="hold">
                                          <p:stCondLst>
                                            <p:cond delay="0"/>
                                          </p:stCondLst>
                                        </p:cTn>
                                        <p:tgtEl>
                                          <p:spTgt spid="45"/>
                                        </p:tgtEl>
                                        <p:attrNameLst>
                                          <p:attrName>style.visibility</p:attrName>
                                        </p:attrNameLst>
                                      </p:cBhvr>
                                      <p:to>
                                        <p:strVal val="visible"/>
                                      </p:to>
                                    </p:set>
                                    <p:animEffect transition="in" filter="fade">
                                      <p:cBhvr>
                                        <p:cTn id="176" dur="500"/>
                                        <p:tgtEl>
                                          <p:spTgt spid="45"/>
                                        </p:tgtEl>
                                      </p:cBhvr>
                                    </p:animEffect>
                                  </p:childTnLst>
                                </p:cTn>
                              </p:par>
                              <p:par>
                                <p:cTn id="177" presetID="10" presetClass="exit" presetSubtype="0" fill="hold" nodeType="withEffect">
                                  <p:stCondLst>
                                    <p:cond delay="0"/>
                                  </p:stCondLst>
                                  <p:childTnLst>
                                    <p:animEffect transition="out" filter="fade">
                                      <p:cBhvr>
                                        <p:cTn id="178" dur="500"/>
                                        <p:tgtEl>
                                          <p:spTgt spid="118"/>
                                        </p:tgtEl>
                                      </p:cBhvr>
                                    </p:animEffect>
                                    <p:set>
                                      <p:cBhvr>
                                        <p:cTn id="179" dur="1" fill="hold">
                                          <p:stCondLst>
                                            <p:cond delay="499"/>
                                          </p:stCondLst>
                                        </p:cTn>
                                        <p:tgtEl>
                                          <p:spTgt spid="118"/>
                                        </p:tgtEl>
                                        <p:attrNameLst>
                                          <p:attrName>style.visibility</p:attrName>
                                        </p:attrNameLst>
                                      </p:cBhvr>
                                      <p:to>
                                        <p:strVal val="hidden"/>
                                      </p:to>
                                    </p:set>
                                  </p:childTnLst>
                                </p:cTn>
                              </p:par>
                              <p:par>
                                <p:cTn id="180" presetID="10" presetClass="exit" presetSubtype="0" fill="hold" nodeType="withEffect">
                                  <p:stCondLst>
                                    <p:cond delay="0"/>
                                  </p:stCondLst>
                                  <p:childTnLst>
                                    <p:animEffect transition="out" filter="fade">
                                      <p:cBhvr>
                                        <p:cTn id="181" dur="500"/>
                                        <p:tgtEl>
                                          <p:spTgt spid="119"/>
                                        </p:tgtEl>
                                      </p:cBhvr>
                                    </p:animEffect>
                                    <p:set>
                                      <p:cBhvr>
                                        <p:cTn id="182" dur="1" fill="hold">
                                          <p:stCondLst>
                                            <p:cond delay="499"/>
                                          </p:stCondLst>
                                        </p:cTn>
                                        <p:tgtEl>
                                          <p:spTgt spid="119"/>
                                        </p:tgtEl>
                                        <p:attrNameLst>
                                          <p:attrName>style.visibility</p:attrName>
                                        </p:attrNameLst>
                                      </p:cBhvr>
                                      <p:to>
                                        <p:strVal val="hidden"/>
                                      </p:to>
                                    </p:set>
                                  </p:childTnLst>
                                </p:cTn>
                              </p:par>
                              <p:par>
                                <p:cTn id="183" presetID="10" presetClass="exit" presetSubtype="0" fill="hold" nodeType="withEffect">
                                  <p:stCondLst>
                                    <p:cond delay="0"/>
                                  </p:stCondLst>
                                  <p:childTnLst>
                                    <p:animEffect transition="out" filter="fade">
                                      <p:cBhvr>
                                        <p:cTn id="184" dur="500"/>
                                        <p:tgtEl>
                                          <p:spTgt spid="114"/>
                                        </p:tgtEl>
                                      </p:cBhvr>
                                    </p:animEffect>
                                    <p:set>
                                      <p:cBhvr>
                                        <p:cTn id="185" dur="1" fill="hold">
                                          <p:stCondLst>
                                            <p:cond delay="499"/>
                                          </p:stCondLst>
                                        </p:cTn>
                                        <p:tgtEl>
                                          <p:spTgt spid="114"/>
                                        </p:tgtEl>
                                        <p:attrNameLst>
                                          <p:attrName>style.visibility</p:attrName>
                                        </p:attrNameLst>
                                      </p:cBhvr>
                                      <p:to>
                                        <p:strVal val="hidden"/>
                                      </p:to>
                                    </p:set>
                                  </p:childTnLst>
                                </p:cTn>
                              </p:par>
                              <p:par>
                                <p:cTn id="186" presetID="10" presetClass="exit" presetSubtype="0" fill="hold" nodeType="withEffect">
                                  <p:stCondLst>
                                    <p:cond delay="0"/>
                                  </p:stCondLst>
                                  <p:childTnLst>
                                    <p:animEffect transition="out" filter="fade">
                                      <p:cBhvr>
                                        <p:cTn id="187" dur="500"/>
                                        <p:tgtEl>
                                          <p:spTgt spid="115"/>
                                        </p:tgtEl>
                                      </p:cBhvr>
                                    </p:animEffect>
                                    <p:set>
                                      <p:cBhvr>
                                        <p:cTn id="188" dur="1" fill="hold">
                                          <p:stCondLst>
                                            <p:cond delay="499"/>
                                          </p:stCondLst>
                                        </p:cTn>
                                        <p:tgtEl>
                                          <p:spTgt spid="115"/>
                                        </p:tgtEl>
                                        <p:attrNameLst>
                                          <p:attrName>style.visibility</p:attrName>
                                        </p:attrNameLst>
                                      </p:cBhvr>
                                      <p:to>
                                        <p:strVal val="hidden"/>
                                      </p:to>
                                    </p:set>
                                  </p:childTnLst>
                                </p:cTn>
                              </p:par>
                              <p:par>
                                <p:cTn id="189" presetID="10" presetClass="exit" presetSubtype="0" fill="hold" nodeType="withEffect">
                                  <p:stCondLst>
                                    <p:cond delay="0"/>
                                  </p:stCondLst>
                                  <p:childTnLst>
                                    <p:animEffect transition="out" filter="fade">
                                      <p:cBhvr>
                                        <p:cTn id="190" dur="500"/>
                                        <p:tgtEl>
                                          <p:spTgt spid="4"/>
                                        </p:tgtEl>
                                      </p:cBhvr>
                                    </p:animEffect>
                                    <p:set>
                                      <p:cBhvr>
                                        <p:cTn id="191" dur="1" fill="hold">
                                          <p:stCondLst>
                                            <p:cond delay="499"/>
                                          </p:stCondLst>
                                        </p:cTn>
                                        <p:tgtEl>
                                          <p:spTgt spid="4"/>
                                        </p:tgtEl>
                                        <p:attrNameLst>
                                          <p:attrName>style.visibility</p:attrName>
                                        </p:attrNameLst>
                                      </p:cBhvr>
                                      <p:to>
                                        <p:strVal val="hidden"/>
                                      </p:to>
                                    </p:set>
                                  </p:childTnLst>
                                </p:cTn>
                              </p:par>
                              <p:par>
                                <p:cTn id="192" presetID="10" presetClass="exit" presetSubtype="0" fill="hold" nodeType="withEffect">
                                  <p:stCondLst>
                                    <p:cond delay="0"/>
                                  </p:stCondLst>
                                  <p:childTnLst>
                                    <p:animEffect transition="out" filter="fade">
                                      <p:cBhvr>
                                        <p:cTn id="193" dur="500"/>
                                        <p:tgtEl>
                                          <p:spTgt spid="48"/>
                                        </p:tgtEl>
                                      </p:cBhvr>
                                    </p:animEffect>
                                    <p:set>
                                      <p:cBhvr>
                                        <p:cTn id="194" dur="1" fill="hold">
                                          <p:stCondLst>
                                            <p:cond delay="499"/>
                                          </p:stCondLst>
                                        </p:cTn>
                                        <p:tgtEl>
                                          <p:spTgt spid="48"/>
                                        </p:tgtEl>
                                        <p:attrNameLst>
                                          <p:attrName>style.visibility</p:attrName>
                                        </p:attrNameLst>
                                      </p:cBhvr>
                                      <p:to>
                                        <p:strVal val="hidden"/>
                                      </p:to>
                                    </p:set>
                                  </p:childTnLst>
                                </p:cTn>
                              </p:par>
                            </p:childTnLst>
                          </p:cTn>
                        </p:par>
                      </p:childTnLst>
                    </p:cTn>
                  </p:par>
                  <p:par>
                    <p:cTn id="195" fill="hold">
                      <p:stCondLst>
                        <p:cond delay="indefinite"/>
                      </p:stCondLst>
                      <p:childTnLst>
                        <p:par>
                          <p:cTn id="196" fill="hold">
                            <p:stCondLst>
                              <p:cond delay="0"/>
                            </p:stCondLst>
                            <p:childTnLst>
                              <p:par>
                                <p:cTn id="197" presetID="64" presetClass="path" presetSubtype="0" accel="50000" decel="50000" fill="hold" nodeType="clickEffect">
                                  <p:stCondLst>
                                    <p:cond delay="0"/>
                                  </p:stCondLst>
                                  <p:childTnLst>
                                    <p:animMotion origin="layout" path="M -2.77778E-7 1.11022E-16 L 0.02622 -0.57523 " pathEditMode="relative" rAng="0" ptsTypes="AA">
                                      <p:cBhvr>
                                        <p:cTn id="198" dur="2000" fill="hold"/>
                                        <p:tgtEl>
                                          <p:spTgt spid="5"/>
                                        </p:tgtEl>
                                        <p:attrNameLst>
                                          <p:attrName>ppt_x</p:attrName>
                                          <p:attrName>ppt_y</p:attrName>
                                        </p:attrNameLst>
                                      </p:cBhvr>
                                      <p:rCtr x="1302" y="-28773"/>
                                    </p:animMotion>
                                  </p:childTnLst>
                                </p:cTn>
                              </p:par>
                            </p:childTnLst>
                          </p:cTn>
                        </p:par>
                        <p:par>
                          <p:cTn id="199" fill="hold">
                            <p:stCondLst>
                              <p:cond delay="2000"/>
                            </p:stCondLst>
                            <p:childTnLst>
                              <p:par>
                                <p:cTn id="200" presetID="10" presetClass="entr" presetSubtype="0" fill="hold" nodeType="afterEffect">
                                  <p:stCondLst>
                                    <p:cond delay="200"/>
                                  </p:stCondLst>
                                  <p:childTnLst>
                                    <p:set>
                                      <p:cBhvr>
                                        <p:cTn id="201" dur="1" fill="hold">
                                          <p:stCondLst>
                                            <p:cond delay="0"/>
                                          </p:stCondLst>
                                        </p:cTn>
                                        <p:tgtEl>
                                          <p:spTgt spid="46"/>
                                        </p:tgtEl>
                                        <p:attrNameLst>
                                          <p:attrName>style.visibility</p:attrName>
                                        </p:attrNameLst>
                                      </p:cBhvr>
                                      <p:to>
                                        <p:strVal val="visible"/>
                                      </p:to>
                                    </p:set>
                                    <p:animEffect transition="in" filter="fade">
                                      <p:cBhvr>
                                        <p:cTn id="202" dur="500"/>
                                        <p:tgtEl>
                                          <p:spTgt spid="46"/>
                                        </p:tgtEl>
                                      </p:cBhvr>
                                    </p:animEffect>
                                  </p:childTnLst>
                                </p:cTn>
                              </p:par>
                              <p:par>
                                <p:cTn id="203" presetID="10" presetClass="exit" presetSubtype="0" fill="hold" nodeType="withEffect">
                                  <p:stCondLst>
                                    <p:cond delay="0"/>
                                  </p:stCondLst>
                                  <p:childTnLst>
                                    <p:animEffect transition="out" filter="fade">
                                      <p:cBhvr>
                                        <p:cTn id="204" dur="500"/>
                                        <p:tgtEl>
                                          <p:spTgt spid="5"/>
                                        </p:tgtEl>
                                      </p:cBhvr>
                                    </p:animEffect>
                                    <p:set>
                                      <p:cBhvr>
                                        <p:cTn id="205" dur="1" fill="hold">
                                          <p:stCondLst>
                                            <p:cond delay="499"/>
                                          </p:stCondLst>
                                        </p:cTn>
                                        <p:tgtEl>
                                          <p:spTgt spid="5"/>
                                        </p:tgtEl>
                                        <p:attrNameLst>
                                          <p:attrName>style.visibility</p:attrName>
                                        </p:attrNameLst>
                                      </p:cBhvr>
                                      <p:to>
                                        <p:strVal val="hidden"/>
                                      </p:to>
                                    </p:set>
                                  </p:childTnLst>
                                </p:cTn>
                              </p:par>
                            </p:childTnLst>
                          </p:cTn>
                        </p:par>
                      </p:childTnLst>
                    </p:cTn>
                  </p:par>
                  <p:par>
                    <p:cTn id="206" fill="hold">
                      <p:stCondLst>
                        <p:cond delay="indefinite"/>
                      </p:stCondLst>
                      <p:childTnLst>
                        <p:par>
                          <p:cTn id="207" fill="hold">
                            <p:stCondLst>
                              <p:cond delay="0"/>
                            </p:stCondLst>
                            <p:childTnLst>
                              <p:par>
                                <p:cTn id="208" presetID="10" presetClass="entr" presetSubtype="0" fill="hold" nodeType="clickEffect">
                                  <p:stCondLst>
                                    <p:cond delay="0"/>
                                  </p:stCondLst>
                                  <p:childTnLst>
                                    <p:set>
                                      <p:cBhvr>
                                        <p:cTn id="209" dur="1" fill="hold">
                                          <p:stCondLst>
                                            <p:cond delay="0"/>
                                          </p:stCondLst>
                                        </p:cTn>
                                        <p:tgtEl>
                                          <p:spTgt spid="9"/>
                                        </p:tgtEl>
                                        <p:attrNameLst>
                                          <p:attrName>style.visibility</p:attrName>
                                        </p:attrNameLst>
                                      </p:cBhvr>
                                      <p:to>
                                        <p:strVal val="visible"/>
                                      </p:to>
                                    </p:set>
                                    <p:animEffect transition="in" filter="fade">
                                      <p:cBhvr>
                                        <p:cTn id="210" dur="500"/>
                                        <p:tgtEl>
                                          <p:spTgt spid="9"/>
                                        </p:tgtEl>
                                      </p:cBhvr>
                                    </p:animEffect>
                                  </p:childTnLst>
                                </p:cTn>
                              </p:par>
                            </p:childTnLst>
                          </p:cTn>
                        </p:par>
                      </p:childTnLst>
                    </p:cTn>
                  </p:par>
                  <p:par>
                    <p:cTn id="211" fill="hold">
                      <p:stCondLst>
                        <p:cond delay="indefinite"/>
                      </p:stCondLst>
                      <p:childTnLst>
                        <p:par>
                          <p:cTn id="212" fill="hold">
                            <p:stCondLst>
                              <p:cond delay="0"/>
                            </p:stCondLst>
                            <p:childTnLst>
                              <p:par>
                                <p:cTn id="213" presetID="10" presetClass="entr" presetSubtype="0" fill="hold" nodeType="clickEffect">
                                  <p:stCondLst>
                                    <p:cond delay="0"/>
                                  </p:stCondLst>
                                  <p:childTnLst>
                                    <p:set>
                                      <p:cBhvr>
                                        <p:cTn id="214" dur="1" fill="hold">
                                          <p:stCondLst>
                                            <p:cond delay="0"/>
                                          </p:stCondLst>
                                        </p:cTn>
                                        <p:tgtEl>
                                          <p:spTgt spid="52"/>
                                        </p:tgtEl>
                                        <p:attrNameLst>
                                          <p:attrName>style.visibility</p:attrName>
                                        </p:attrNameLst>
                                      </p:cBhvr>
                                      <p:to>
                                        <p:strVal val="visible"/>
                                      </p:to>
                                    </p:set>
                                    <p:animEffect transition="in" filter="fade">
                                      <p:cBhvr>
                                        <p:cTn id="215" dur="500"/>
                                        <p:tgtEl>
                                          <p:spTgt spid="52"/>
                                        </p:tgtEl>
                                      </p:cBhvr>
                                    </p:animEffect>
                                  </p:childTnLst>
                                </p:cTn>
                              </p:par>
                            </p:childTnLst>
                          </p:cTn>
                        </p:par>
                      </p:childTnLst>
                    </p:cTn>
                  </p:par>
                  <p:par>
                    <p:cTn id="216" fill="hold">
                      <p:stCondLst>
                        <p:cond delay="indefinite"/>
                      </p:stCondLst>
                      <p:childTnLst>
                        <p:par>
                          <p:cTn id="217" fill="hold">
                            <p:stCondLst>
                              <p:cond delay="0"/>
                            </p:stCondLst>
                            <p:childTnLst>
                              <p:par>
                                <p:cTn id="218" presetID="10" presetClass="entr" presetSubtype="0" fill="hold" nodeType="clickEffect">
                                  <p:stCondLst>
                                    <p:cond delay="0"/>
                                  </p:stCondLst>
                                  <p:childTnLst>
                                    <p:set>
                                      <p:cBhvr>
                                        <p:cTn id="219" dur="1" fill="hold">
                                          <p:stCondLst>
                                            <p:cond delay="0"/>
                                          </p:stCondLst>
                                        </p:cTn>
                                        <p:tgtEl>
                                          <p:spTgt spid="53"/>
                                        </p:tgtEl>
                                        <p:attrNameLst>
                                          <p:attrName>style.visibility</p:attrName>
                                        </p:attrNameLst>
                                      </p:cBhvr>
                                      <p:to>
                                        <p:strVal val="visible"/>
                                      </p:to>
                                    </p:set>
                                    <p:animEffect transition="in" filter="fade">
                                      <p:cBhvr>
                                        <p:cTn id="220" dur="500"/>
                                        <p:tgtEl>
                                          <p:spTgt spid="53"/>
                                        </p:tgtEl>
                                      </p:cBhvr>
                                    </p:animEffect>
                                  </p:childTnLst>
                                </p:cTn>
                              </p:par>
                            </p:childTnLst>
                          </p:cTn>
                        </p:par>
                      </p:childTnLst>
                    </p:cTn>
                  </p:par>
                  <p:par>
                    <p:cTn id="221" fill="hold">
                      <p:stCondLst>
                        <p:cond delay="indefinite"/>
                      </p:stCondLst>
                      <p:childTnLst>
                        <p:par>
                          <p:cTn id="222" fill="hold">
                            <p:stCondLst>
                              <p:cond delay="0"/>
                            </p:stCondLst>
                            <p:childTnLst>
                              <p:par>
                                <p:cTn id="223" presetID="10" presetClass="entr" presetSubtype="0" fill="hold" grpId="0" nodeType="clickEffect">
                                  <p:stCondLst>
                                    <p:cond delay="0"/>
                                  </p:stCondLst>
                                  <p:childTnLst>
                                    <p:set>
                                      <p:cBhvr>
                                        <p:cTn id="224" dur="1" fill="hold">
                                          <p:stCondLst>
                                            <p:cond delay="0"/>
                                          </p:stCondLst>
                                        </p:cTn>
                                        <p:tgtEl>
                                          <p:spTgt spid="54"/>
                                        </p:tgtEl>
                                        <p:attrNameLst>
                                          <p:attrName>style.visibility</p:attrName>
                                        </p:attrNameLst>
                                      </p:cBhvr>
                                      <p:to>
                                        <p:strVal val="visible"/>
                                      </p:to>
                                    </p:set>
                                    <p:animEffect transition="in" filter="fade">
                                      <p:cBhvr>
                                        <p:cTn id="225"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0EAC3EC-BBF0-4D03-BDBE-7FE55D748D2B}"/>
              </a:ext>
            </a:extLst>
          </p:cNvPr>
          <p:cNvSpPr>
            <a:spLocks noGrp="1"/>
          </p:cNvSpPr>
          <p:nvPr>
            <p:ph type="body" sz="quarter" idx="11"/>
          </p:nvPr>
        </p:nvSpPr>
        <p:spPr/>
        <p:txBody>
          <a:bodyPr/>
          <a:lstStyle/>
          <a:p>
            <a:r>
              <a:rPr lang="en-GB" dirty="0"/>
              <a:t>1.18 Three-digit numbers </a:t>
            </a:r>
            <a:r>
              <a:rPr lang="en-US" dirty="0"/>
              <a:t>– step 1:3</a:t>
            </a:r>
          </a:p>
        </p:txBody>
      </p:sp>
      <p:pic>
        <p:nvPicPr>
          <p:cNvPr id="3" name="Picture 2">
            <a:extLst>
              <a:ext uri="{FF2B5EF4-FFF2-40B4-BE49-F238E27FC236}">
                <a16:creationId xmlns:a16="http://schemas.microsoft.com/office/drawing/2014/main" id="{60182873-CFE9-41F8-BC3B-8E103E92329F}"/>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4221390" y="822836"/>
            <a:ext cx="3749220" cy="4926032"/>
          </a:xfrm>
          <a:prstGeom prst="rect">
            <a:avLst/>
          </a:prstGeom>
        </p:spPr>
      </p:pic>
      <p:pic>
        <p:nvPicPr>
          <p:cNvPr id="4" name="Picture 3" descr="A screen shot of a window&#10;&#10;Description generated with high confidence">
            <a:extLst>
              <a:ext uri="{FF2B5EF4-FFF2-40B4-BE49-F238E27FC236}">
                <a16:creationId xmlns:a16="http://schemas.microsoft.com/office/drawing/2014/main" id="{01CF3901-4677-458C-BC47-F60A3266D97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flipH="1">
            <a:off x="7493877" y="822836"/>
            <a:ext cx="248042" cy="116965"/>
          </a:xfrm>
          <a:prstGeom prst="rect">
            <a:avLst/>
          </a:prstGeom>
        </p:spPr>
      </p:pic>
      <p:pic>
        <p:nvPicPr>
          <p:cNvPr id="5" name="Picture 4" descr="A screen shot of a window&#10;&#10;Description generated with high confidence">
            <a:extLst>
              <a:ext uri="{FF2B5EF4-FFF2-40B4-BE49-F238E27FC236}">
                <a16:creationId xmlns:a16="http://schemas.microsoft.com/office/drawing/2014/main" id="{1C6CE2B5-BA4B-4D49-B402-BE22C75DF68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11317"/>
          <a:stretch/>
        </p:blipFill>
        <p:spPr>
          <a:xfrm flipH="1">
            <a:off x="5959366" y="709274"/>
            <a:ext cx="297501" cy="1166647"/>
          </a:xfrm>
          <a:prstGeom prst="rect">
            <a:avLst/>
          </a:prstGeom>
        </p:spPr>
      </p:pic>
      <p:pic>
        <p:nvPicPr>
          <p:cNvPr id="6" name="Picture 5" descr="A screen shot of a window&#10;&#10;Description generated with high confidence">
            <a:extLst>
              <a:ext uri="{FF2B5EF4-FFF2-40B4-BE49-F238E27FC236}">
                <a16:creationId xmlns:a16="http://schemas.microsoft.com/office/drawing/2014/main" id="{EB3CE58E-762C-4C1A-9738-959036895303}"/>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7079" r="-7277"/>
          <a:stretch/>
        </p:blipFill>
        <p:spPr>
          <a:xfrm flipH="1">
            <a:off x="4361792" y="753722"/>
            <a:ext cx="1183900" cy="1122198"/>
          </a:xfrm>
          <a:prstGeom prst="rect">
            <a:avLst/>
          </a:prstGeom>
        </p:spPr>
      </p:pic>
      <p:pic>
        <p:nvPicPr>
          <p:cNvPr id="7" name="Picture 6" descr="A screen shot of a window&#10;&#10;Description generated with high confidence">
            <a:extLst>
              <a:ext uri="{FF2B5EF4-FFF2-40B4-BE49-F238E27FC236}">
                <a16:creationId xmlns:a16="http://schemas.microsoft.com/office/drawing/2014/main" id="{E7343D09-9293-4CDD-9C57-3A9C7AEDAACA}"/>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r="-7277"/>
          <a:stretch/>
        </p:blipFill>
        <p:spPr>
          <a:xfrm flipH="1">
            <a:off x="4361792" y="2493846"/>
            <a:ext cx="1183900" cy="1093077"/>
          </a:xfrm>
          <a:prstGeom prst="rect">
            <a:avLst/>
          </a:prstGeom>
        </p:spPr>
      </p:pic>
      <p:pic>
        <p:nvPicPr>
          <p:cNvPr id="8" name="Picture 7" descr="A screen shot of a window&#10;&#10;Description generated with high confidence">
            <a:extLst>
              <a:ext uri="{FF2B5EF4-FFF2-40B4-BE49-F238E27FC236}">
                <a16:creationId xmlns:a16="http://schemas.microsoft.com/office/drawing/2014/main" id="{1CC91A85-60EC-4807-92DB-A60BA29B6EA9}"/>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r="-7277" b="-8329"/>
          <a:stretch/>
        </p:blipFill>
        <p:spPr>
          <a:xfrm flipH="1">
            <a:off x="4361792" y="4240752"/>
            <a:ext cx="1183900" cy="1093077"/>
          </a:xfrm>
          <a:prstGeom prst="rect">
            <a:avLst/>
          </a:prstGeom>
        </p:spPr>
      </p:pic>
      <p:pic>
        <p:nvPicPr>
          <p:cNvPr id="9" name="Picture 8" descr="A screen shot of a window&#10;&#10;Description generated with high confidence">
            <a:extLst>
              <a:ext uri="{FF2B5EF4-FFF2-40B4-BE49-F238E27FC236}">
                <a16:creationId xmlns:a16="http://schemas.microsoft.com/office/drawing/2014/main" id="{AF11AD8F-C368-4F34-A9CD-D2BA05F8CC12}"/>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11317"/>
          <a:stretch/>
        </p:blipFill>
        <p:spPr>
          <a:xfrm flipH="1">
            <a:off x="6256866" y="709274"/>
            <a:ext cx="138853" cy="1166647"/>
          </a:xfrm>
          <a:prstGeom prst="rect">
            <a:avLst/>
          </a:prstGeom>
        </p:spPr>
      </p:pic>
      <p:pic>
        <p:nvPicPr>
          <p:cNvPr id="10" name="Picture 9" descr="A screen shot of a window&#10;&#10;Description generated with high confidence">
            <a:extLst>
              <a:ext uri="{FF2B5EF4-FFF2-40B4-BE49-F238E27FC236}">
                <a16:creationId xmlns:a16="http://schemas.microsoft.com/office/drawing/2014/main" id="{A99589B1-F6B1-4E18-BDB8-99744373248B}"/>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t="-11317"/>
          <a:stretch/>
        </p:blipFill>
        <p:spPr>
          <a:xfrm flipH="1">
            <a:off x="6395718" y="709274"/>
            <a:ext cx="158645" cy="1166647"/>
          </a:xfrm>
          <a:prstGeom prst="rect">
            <a:avLst/>
          </a:prstGeom>
        </p:spPr>
      </p:pic>
      <p:pic>
        <p:nvPicPr>
          <p:cNvPr id="11" name="Picture 10" descr="A screen shot of a window&#10;&#10;Description generated with high confidence">
            <a:extLst>
              <a:ext uri="{FF2B5EF4-FFF2-40B4-BE49-F238E27FC236}">
                <a16:creationId xmlns:a16="http://schemas.microsoft.com/office/drawing/2014/main" id="{9E5504FE-A230-424B-A4E8-FE517D1739E9}"/>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t="-11317"/>
          <a:stretch/>
        </p:blipFill>
        <p:spPr>
          <a:xfrm flipH="1">
            <a:off x="6554360" y="709274"/>
            <a:ext cx="138855" cy="1166647"/>
          </a:xfrm>
          <a:prstGeom prst="rect">
            <a:avLst/>
          </a:prstGeom>
        </p:spPr>
      </p:pic>
      <p:pic>
        <p:nvPicPr>
          <p:cNvPr id="12" name="Picture 11" descr="A screen shot of a window&#10;&#10;Description generated with high confidence">
            <a:extLst>
              <a:ext uri="{FF2B5EF4-FFF2-40B4-BE49-F238E27FC236}">
                <a16:creationId xmlns:a16="http://schemas.microsoft.com/office/drawing/2014/main" id="{4C842638-24B1-4FE4-938A-1DBC4767EC20}"/>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a:stretch/>
        </p:blipFill>
        <p:spPr>
          <a:xfrm flipH="1">
            <a:off x="7493877" y="939800"/>
            <a:ext cx="248042" cy="143933"/>
          </a:xfrm>
          <a:prstGeom prst="rect">
            <a:avLst/>
          </a:prstGeom>
        </p:spPr>
      </p:pic>
    </p:spTree>
    <p:extLst>
      <p:ext uri="{BB962C8B-B14F-4D97-AF65-F5344CB8AC3E}">
        <p14:creationId xmlns:p14="http://schemas.microsoft.com/office/powerpoint/2010/main" val="4203271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par>
                                <p:cTn id="17" presetID="10" presetClass="entr" presetSubtype="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10" presetClass="entr" presetSubtype="0" fill="hold"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par>
                                <p:cTn id="29" presetID="10" presetClass="entr" presetSubtype="0" fill="hold"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childTnLst>
                          </p:cTn>
                        </p:par>
                        <p:par>
                          <p:cTn id="32" fill="hold">
                            <p:stCondLst>
                              <p:cond delay="500"/>
                            </p:stCondLst>
                            <p:childTnLst>
                              <p:par>
                                <p:cTn id="33" presetID="10" presetClass="exit" presetSubtype="0" fill="hold" nodeType="afterEffect">
                                  <p:stCondLst>
                                    <p:cond delay="0"/>
                                  </p:stCondLst>
                                  <p:childTnLst>
                                    <p:animEffect transition="out" filter="fade">
                                      <p:cBhvr>
                                        <p:cTn id="34" dur="500"/>
                                        <p:tgtEl>
                                          <p:spTgt spid="3"/>
                                        </p:tgtEl>
                                      </p:cBhvr>
                                    </p:animEffect>
                                    <p:set>
                                      <p:cBhvr>
                                        <p:cTn id="35" dur="1" fill="hold">
                                          <p:stCondLst>
                                            <p:cond delay="499"/>
                                          </p:stCondLst>
                                        </p:cTn>
                                        <p:tgtEl>
                                          <p:spTgt spid="3"/>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63" presetClass="path" presetSubtype="0" accel="50000" decel="50000" fill="hold" nodeType="clickEffect">
                                  <p:stCondLst>
                                    <p:cond delay="0"/>
                                  </p:stCondLst>
                                  <p:childTnLst>
                                    <p:animMotion origin="layout" path="M 5.55112E-17 3.33333E-6 L 0.27587 0.00208 " pathEditMode="relative" rAng="0" ptsTypes="AA">
                                      <p:cBhvr>
                                        <p:cTn id="39" dur="2000" fill="hold"/>
                                        <p:tgtEl>
                                          <p:spTgt spid="6"/>
                                        </p:tgtEl>
                                        <p:attrNameLst>
                                          <p:attrName>ppt_x</p:attrName>
                                          <p:attrName>ppt_y</p:attrName>
                                        </p:attrNameLst>
                                      </p:cBhvr>
                                      <p:rCtr x="13785" y="93"/>
                                    </p:animMotion>
                                  </p:childTnLst>
                                </p:cTn>
                              </p:par>
                              <p:par>
                                <p:cTn id="40" presetID="35" presetClass="path" presetSubtype="0" accel="50000" decel="50000" fill="hold" nodeType="withEffect">
                                  <p:stCondLst>
                                    <p:cond delay="0"/>
                                  </p:stCondLst>
                                  <p:childTnLst>
                                    <p:animMotion origin="layout" path="M 1.11111E-6 4.07407E-6 L -0.04375 0.00115 " pathEditMode="relative" rAng="0" ptsTypes="AA">
                                      <p:cBhvr>
                                        <p:cTn id="41" dur="2000" fill="hold"/>
                                        <p:tgtEl>
                                          <p:spTgt spid="11"/>
                                        </p:tgtEl>
                                        <p:attrNameLst>
                                          <p:attrName>ppt_x</p:attrName>
                                          <p:attrName>ppt_y</p:attrName>
                                        </p:attrNameLst>
                                      </p:cBhvr>
                                      <p:rCtr x="-2187" y="46"/>
                                    </p:animMotion>
                                  </p:childTnLst>
                                </p:cTn>
                              </p:par>
                              <p:par>
                                <p:cTn id="42" presetID="35" presetClass="path" presetSubtype="0" accel="50000" decel="50000" fill="hold" nodeType="withEffect">
                                  <p:stCondLst>
                                    <p:cond delay="0"/>
                                  </p:stCondLst>
                                  <p:childTnLst>
                                    <p:animMotion origin="layout" path="M -3.05556E-6 -3.7037E-6 L -0.28819 0.00116 " pathEditMode="relative" rAng="0" ptsTypes="AA">
                                      <p:cBhvr>
                                        <p:cTn id="43" dur="2000" fill="hold"/>
                                        <p:tgtEl>
                                          <p:spTgt spid="12"/>
                                        </p:tgtEl>
                                        <p:attrNameLst>
                                          <p:attrName>ppt_x</p:attrName>
                                          <p:attrName>ppt_y</p:attrName>
                                        </p:attrNameLst>
                                      </p:cBhvr>
                                      <p:rCtr x="-14410" y="46"/>
                                    </p:animMotion>
                                  </p:childTnLst>
                                </p:cTn>
                              </p:par>
                              <p:par>
                                <p:cTn id="44" presetID="63" presetClass="path" presetSubtype="0" accel="50000" decel="50000" fill="hold" nodeType="withEffect">
                                  <p:stCondLst>
                                    <p:cond delay="0"/>
                                  </p:stCondLst>
                                  <p:childTnLst>
                                    <p:animMotion origin="layout" path="M 5.55112E-17 0.00069 L 0.27361 0.00301 " pathEditMode="relative" rAng="0" ptsTypes="AA">
                                      <p:cBhvr>
                                        <p:cTn id="45" dur="2000" fill="hold"/>
                                        <p:tgtEl>
                                          <p:spTgt spid="7"/>
                                        </p:tgtEl>
                                        <p:attrNameLst>
                                          <p:attrName>ppt_x</p:attrName>
                                          <p:attrName>ppt_y</p:attrName>
                                        </p:attrNameLst>
                                      </p:cBhvr>
                                      <p:rCtr x="13681" y="116"/>
                                    </p:animMotion>
                                  </p:childTnLst>
                                </p:cTn>
                              </p:par>
                              <p:par>
                                <p:cTn id="46" presetID="35" presetClass="path" presetSubtype="0" accel="50000" decel="50000" fill="hold" nodeType="withEffect">
                                  <p:stCondLst>
                                    <p:cond delay="0"/>
                                  </p:stCondLst>
                                  <p:childTnLst>
                                    <p:animMotion origin="layout" path="M -3.05556E-6 4.07407E-6 L -0.04375 0.00115 " pathEditMode="relative" rAng="0" ptsTypes="AA">
                                      <p:cBhvr>
                                        <p:cTn id="47" dur="2000" fill="hold"/>
                                        <p:tgtEl>
                                          <p:spTgt spid="10"/>
                                        </p:tgtEl>
                                        <p:attrNameLst>
                                          <p:attrName>ppt_x</p:attrName>
                                          <p:attrName>ppt_y</p:attrName>
                                        </p:attrNameLst>
                                      </p:cBhvr>
                                      <p:rCtr x="-2187" y="46"/>
                                    </p:animMotion>
                                  </p:childTnLst>
                                </p:cTn>
                              </p:par>
                              <p:par>
                                <p:cTn id="48" presetID="35" presetClass="path" presetSubtype="0" accel="50000" decel="50000" fill="hold" nodeType="withEffect">
                                  <p:stCondLst>
                                    <p:cond delay="0"/>
                                  </p:stCondLst>
                                  <p:childTnLst>
                                    <p:animMotion origin="layout" path="M -3.61111E-6 4.07407E-6 L -0.04375 0.00115 " pathEditMode="relative" rAng="0" ptsTypes="AA">
                                      <p:cBhvr>
                                        <p:cTn id="49" dur="2000" fill="hold"/>
                                        <p:tgtEl>
                                          <p:spTgt spid="9"/>
                                        </p:tgtEl>
                                        <p:attrNameLst>
                                          <p:attrName>ppt_x</p:attrName>
                                          <p:attrName>ppt_y</p:attrName>
                                        </p:attrNameLst>
                                      </p:cBhvr>
                                      <p:rCtr x="-2187" y="46"/>
                                    </p:animMotion>
                                  </p:childTnLst>
                                </p:cTn>
                              </p:par>
                              <p:par>
                                <p:cTn id="50" presetID="63" presetClass="path" presetSubtype="0" accel="50000" decel="50000" fill="hold" nodeType="withEffect">
                                  <p:stCondLst>
                                    <p:cond delay="0"/>
                                  </p:stCondLst>
                                  <p:childTnLst>
                                    <p:animMotion origin="layout" path="M 5.55112E-17 3.33333E-6 L 0.27795 0.00069 " pathEditMode="relative" rAng="0" ptsTypes="AA">
                                      <p:cBhvr>
                                        <p:cTn id="51" dur="2000" fill="hold"/>
                                        <p:tgtEl>
                                          <p:spTgt spid="8"/>
                                        </p:tgtEl>
                                        <p:attrNameLst>
                                          <p:attrName>ppt_x</p:attrName>
                                          <p:attrName>ppt_y</p:attrName>
                                        </p:attrNameLst>
                                      </p:cBhvr>
                                      <p:rCtr x="13889" y="-46"/>
                                    </p:animMotion>
                                  </p:childTnLst>
                                </p:cTn>
                              </p:par>
                              <p:par>
                                <p:cTn id="52" presetID="35" presetClass="path" presetSubtype="0" accel="50000" decel="50000" fill="hold" nodeType="withEffect">
                                  <p:stCondLst>
                                    <p:cond delay="0"/>
                                  </p:stCondLst>
                                  <p:childTnLst>
                                    <p:animMotion origin="layout" path="M 4.72222E-6 4.07407E-6 L -0.04375 0.00115 " pathEditMode="relative" rAng="0" ptsTypes="AA">
                                      <p:cBhvr>
                                        <p:cTn id="53" dur="2000" fill="hold"/>
                                        <p:tgtEl>
                                          <p:spTgt spid="5"/>
                                        </p:tgtEl>
                                        <p:attrNameLst>
                                          <p:attrName>ppt_x</p:attrName>
                                          <p:attrName>ppt_y</p:attrName>
                                        </p:attrNameLst>
                                      </p:cBhvr>
                                      <p:rCtr x="-2187" y="46"/>
                                    </p:animMotion>
                                  </p:childTnLst>
                                </p:cTn>
                              </p:par>
                              <p:par>
                                <p:cTn id="54" presetID="35" presetClass="path" presetSubtype="0" accel="50000" decel="50000" fill="hold" nodeType="withEffect">
                                  <p:stCondLst>
                                    <p:cond delay="0"/>
                                  </p:stCondLst>
                                  <p:childTnLst>
                                    <p:animMotion origin="layout" path="M -3.05556E-6 -2.22222E-6 L -0.28819 0.00116 " pathEditMode="relative" rAng="0" ptsTypes="AA">
                                      <p:cBhvr>
                                        <p:cTn id="55" dur="2000" fill="hold"/>
                                        <p:tgtEl>
                                          <p:spTgt spid="4"/>
                                        </p:tgtEl>
                                        <p:attrNameLst>
                                          <p:attrName>ppt_x</p:attrName>
                                          <p:attrName>ppt_y</p:attrName>
                                        </p:attrNameLst>
                                      </p:cBhvr>
                                      <p:rCtr x="-14410" y="46"/>
                                    </p:animMotion>
                                  </p:childTnLst>
                                </p:cTn>
                              </p:par>
                            </p:childTnLst>
                          </p:cTn>
                        </p:par>
                      </p:childTnLst>
                    </p:cTn>
                  </p:par>
                  <p:par>
                    <p:cTn id="56" fill="hold">
                      <p:stCondLst>
                        <p:cond delay="indefinite"/>
                      </p:stCondLst>
                      <p:childTnLst>
                        <p:par>
                          <p:cTn id="57" fill="hold">
                            <p:stCondLst>
                              <p:cond delay="0"/>
                            </p:stCondLst>
                            <p:childTnLst>
                              <p:par>
                                <p:cTn id="58" presetID="35" presetClass="path" presetSubtype="0" accel="50000" decel="50000" fill="hold" nodeType="clickEffect">
                                  <p:stCondLst>
                                    <p:cond delay="0"/>
                                  </p:stCondLst>
                                  <p:childTnLst>
                                    <p:animMotion origin="layout" path="M 0.27587 0.00208 L 2.22222E-6 3.33333E-6 " pathEditMode="relative" rAng="0" ptsTypes="AA">
                                      <p:cBhvr>
                                        <p:cTn id="59" dur="2000" fill="hold"/>
                                        <p:tgtEl>
                                          <p:spTgt spid="6"/>
                                        </p:tgtEl>
                                        <p:attrNameLst>
                                          <p:attrName>ppt_x</p:attrName>
                                          <p:attrName>ppt_y</p:attrName>
                                        </p:attrNameLst>
                                      </p:cBhvr>
                                      <p:rCtr x="-13663" y="-417"/>
                                    </p:animMotion>
                                  </p:childTnLst>
                                </p:cTn>
                              </p:par>
                              <p:par>
                                <p:cTn id="60" presetID="63" presetClass="path" presetSubtype="0" accel="50000" decel="50000" fill="hold" nodeType="withEffect">
                                  <p:stCondLst>
                                    <p:cond delay="0"/>
                                  </p:stCondLst>
                                  <p:childTnLst>
                                    <p:animMotion origin="layout" path="M -0.28819 0.00116 L -3.05556E-6 -2.22222E-6 " pathEditMode="relative" rAng="0" ptsTypes="AA">
                                      <p:cBhvr>
                                        <p:cTn id="61" dur="2000" fill="hold"/>
                                        <p:tgtEl>
                                          <p:spTgt spid="4"/>
                                        </p:tgtEl>
                                        <p:attrNameLst>
                                          <p:attrName>ppt_x</p:attrName>
                                          <p:attrName>ppt_y</p:attrName>
                                        </p:attrNameLst>
                                      </p:cBhvr>
                                      <p:rCtr x="14410" y="-69"/>
                                    </p:animMotion>
                                  </p:childTnLst>
                                </p:cTn>
                              </p:par>
                              <p:par>
                                <p:cTn id="62" presetID="63" presetClass="path" presetSubtype="0" accel="50000" decel="50000" fill="hold" nodeType="withEffect">
                                  <p:stCondLst>
                                    <p:cond delay="0"/>
                                  </p:stCondLst>
                                  <p:childTnLst>
                                    <p:animMotion origin="layout" path="M -0.28819 0.00116 L -3.05556E-6 -3.7037E-6 " pathEditMode="relative" rAng="0" ptsTypes="AA">
                                      <p:cBhvr>
                                        <p:cTn id="63" dur="2000" fill="hold"/>
                                        <p:tgtEl>
                                          <p:spTgt spid="12"/>
                                        </p:tgtEl>
                                        <p:attrNameLst>
                                          <p:attrName>ppt_x</p:attrName>
                                          <p:attrName>ppt_y</p:attrName>
                                        </p:attrNameLst>
                                      </p:cBhvr>
                                      <p:rCtr x="14410" y="-69"/>
                                    </p:animMotion>
                                  </p:childTnLst>
                                </p:cTn>
                              </p:par>
                              <p:par>
                                <p:cTn id="64" presetID="63" presetClass="path" presetSubtype="0" accel="50000" decel="50000" fill="hold" nodeType="withEffect">
                                  <p:stCondLst>
                                    <p:cond delay="0"/>
                                  </p:stCondLst>
                                  <p:childTnLst>
                                    <p:animMotion origin="layout" path="M -0.04375 0.00115 L 1.11111E-6 4.07407E-6 " pathEditMode="relative" rAng="0" ptsTypes="AA">
                                      <p:cBhvr>
                                        <p:cTn id="65" dur="2000" fill="hold"/>
                                        <p:tgtEl>
                                          <p:spTgt spid="11"/>
                                        </p:tgtEl>
                                        <p:attrNameLst>
                                          <p:attrName>ppt_x</p:attrName>
                                          <p:attrName>ppt_y</p:attrName>
                                        </p:attrNameLst>
                                      </p:cBhvr>
                                      <p:rCtr x="2187" y="-69"/>
                                    </p:animMotion>
                                  </p:childTnLst>
                                </p:cTn>
                              </p:par>
                              <p:par>
                                <p:cTn id="66" presetID="63" presetClass="path" presetSubtype="0" accel="50000" decel="50000" fill="hold" nodeType="withEffect">
                                  <p:stCondLst>
                                    <p:cond delay="0"/>
                                  </p:stCondLst>
                                  <p:childTnLst>
                                    <p:animMotion origin="layout" path="M -0.04375 0.00115 L -3.61111E-6 4.07407E-6 " pathEditMode="relative" rAng="0" ptsTypes="AA">
                                      <p:cBhvr>
                                        <p:cTn id="67" dur="2000" fill="hold"/>
                                        <p:tgtEl>
                                          <p:spTgt spid="9"/>
                                        </p:tgtEl>
                                        <p:attrNameLst>
                                          <p:attrName>ppt_x</p:attrName>
                                          <p:attrName>ppt_y</p:attrName>
                                        </p:attrNameLst>
                                      </p:cBhvr>
                                      <p:rCtr x="2187" y="-69"/>
                                    </p:animMotion>
                                  </p:childTnLst>
                                </p:cTn>
                              </p:par>
                              <p:par>
                                <p:cTn id="68" presetID="63" presetClass="path" presetSubtype="0" accel="50000" decel="50000" fill="hold" nodeType="withEffect">
                                  <p:stCondLst>
                                    <p:cond delay="0"/>
                                  </p:stCondLst>
                                  <p:childTnLst>
                                    <p:animMotion origin="layout" path="M -0.04375 0.00115 L 4.72222E-6 4.07407E-6 " pathEditMode="relative" rAng="0" ptsTypes="AA">
                                      <p:cBhvr>
                                        <p:cTn id="69" dur="2000" fill="hold"/>
                                        <p:tgtEl>
                                          <p:spTgt spid="5"/>
                                        </p:tgtEl>
                                        <p:attrNameLst>
                                          <p:attrName>ppt_x</p:attrName>
                                          <p:attrName>ppt_y</p:attrName>
                                        </p:attrNameLst>
                                      </p:cBhvr>
                                      <p:rCtr x="2187" y="-69"/>
                                    </p:animMotion>
                                  </p:childTnLst>
                                </p:cTn>
                              </p:par>
                              <p:par>
                                <p:cTn id="70" presetID="63" presetClass="path" presetSubtype="0" accel="50000" decel="50000" fill="hold" nodeType="withEffect">
                                  <p:stCondLst>
                                    <p:cond delay="0"/>
                                  </p:stCondLst>
                                  <p:childTnLst>
                                    <p:animMotion origin="layout" path="M -0.04375 0.00115 L -3.05556E-6 4.07407E-6 " pathEditMode="relative" rAng="0" ptsTypes="AA">
                                      <p:cBhvr>
                                        <p:cTn id="71" dur="2000" fill="hold"/>
                                        <p:tgtEl>
                                          <p:spTgt spid="10"/>
                                        </p:tgtEl>
                                        <p:attrNameLst>
                                          <p:attrName>ppt_x</p:attrName>
                                          <p:attrName>ppt_y</p:attrName>
                                        </p:attrNameLst>
                                      </p:cBhvr>
                                      <p:rCtr x="2187" y="-69"/>
                                    </p:animMotion>
                                  </p:childTnLst>
                                </p:cTn>
                              </p:par>
                              <p:par>
                                <p:cTn id="72" presetID="35" presetClass="path" presetSubtype="0" accel="50000" decel="50000" fill="hold" nodeType="withEffect">
                                  <p:stCondLst>
                                    <p:cond delay="0"/>
                                  </p:stCondLst>
                                  <p:childTnLst>
                                    <p:animMotion origin="layout" path="M 0.27361 0.00301 L 5.55112E-17 0.00069 " pathEditMode="relative" rAng="0" ptsTypes="AA">
                                      <p:cBhvr>
                                        <p:cTn id="73" dur="2000" fill="hold"/>
                                        <p:tgtEl>
                                          <p:spTgt spid="7"/>
                                        </p:tgtEl>
                                        <p:attrNameLst>
                                          <p:attrName>ppt_x</p:attrName>
                                          <p:attrName>ppt_y</p:attrName>
                                        </p:attrNameLst>
                                      </p:cBhvr>
                                      <p:rCtr x="-13681" y="-116"/>
                                    </p:animMotion>
                                  </p:childTnLst>
                                </p:cTn>
                              </p:par>
                              <p:par>
                                <p:cTn id="74" presetID="35" presetClass="path" presetSubtype="0" accel="50000" decel="50000" fill="hold" nodeType="withEffect">
                                  <p:stCondLst>
                                    <p:cond delay="0"/>
                                  </p:stCondLst>
                                  <p:childTnLst>
                                    <p:animMotion origin="layout" path="M 0.27795 0.00069 L 5.55112E-17 3.33333E-6 " pathEditMode="relative" rAng="0" ptsTypes="AA">
                                      <p:cBhvr>
                                        <p:cTn id="75" dur="2000" fill="hold"/>
                                        <p:tgtEl>
                                          <p:spTgt spid="8"/>
                                        </p:tgtEl>
                                        <p:attrNameLst>
                                          <p:attrName>ppt_x</p:attrName>
                                          <p:attrName>ppt_y</p:attrName>
                                        </p:attrNameLst>
                                      </p:cBhvr>
                                      <p:rCtr x="-13906" y="-208"/>
                                    </p:animMotion>
                                  </p:childTnLst>
                                </p:cTn>
                              </p:par>
                            </p:childTnLst>
                          </p:cTn>
                        </p:par>
                      </p:childTnLst>
                    </p:cTn>
                  </p:par>
                  <p:par>
                    <p:cTn id="76" fill="hold">
                      <p:stCondLst>
                        <p:cond delay="indefinite"/>
                      </p:stCondLst>
                      <p:childTnLst>
                        <p:par>
                          <p:cTn id="77" fill="hold">
                            <p:stCondLst>
                              <p:cond delay="0"/>
                            </p:stCondLst>
                            <p:childTnLst>
                              <p:par>
                                <p:cTn id="78" presetID="42" presetClass="path" presetSubtype="0" accel="50000" decel="50000" fill="hold" nodeType="clickEffect">
                                  <p:stCondLst>
                                    <p:cond delay="0"/>
                                  </p:stCondLst>
                                  <p:childTnLst>
                                    <p:animMotion origin="layout" path="M 2.77778E-7 3.7037E-6 L -0.01771 0.30995 " pathEditMode="relative" rAng="0" ptsTypes="AA">
                                      <p:cBhvr>
                                        <p:cTn id="79" dur="2000" fill="hold"/>
                                        <p:tgtEl>
                                          <p:spTgt spid="6"/>
                                        </p:tgtEl>
                                        <p:attrNameLst>
                                          <p:attrName>ppt_x</p:attrName>
                                          <p:attrName>ppt_y</p:attrName>
                                        </p:attrNameLst>
                                      </p:cBhvr>
                                      <p:rCtr x="-990" y="15255"/>
                                    </p:animMotion>
                                  </p:childTnLst>
                                </p:cTn>
                              </p:par>
                              <p:par>
                                <p:cTn id="80" presetID="8" presetClass="emph" presetSubtype="0" fill="hold" nodeType="withEffect">
                                  <p:stCondLst>
                                    <p:cond delay="0"/>
                                  </p:stCondLst>
                                  <p:childTnLst>
                                    <p:animRot by="-360000">
                                      <p:cBhvr>
                                        <p:cTn id="81" dur="2000" fill="hold"/>
                                        <p:tgtEl>
                                          <p:spTgt spid="6"/>
                                        </p:tgtEl>
                                        <p:attrNameLst>
                                          <p:attrName>r</p:attrName>
                                        </p:attrNameLst>
                                      </p:cBhvr>
                                    </p:animRot>
                                  </p:childTnLst>
                                </p:cTn>
                              </p:par>
                              <p:par>
                                <p:cTn id="82" presetID="63" presetClass="path" presetSubtype="0" accel="50000" decel="50000" fill="hold" nodeType="withEffect">
                                  <p:stCondLst>
                                    <p:cond delay="0"/>
                                  </p:stCondLst>
                                  <p:childTnLst>
                                    <p:animMotion origin="layout" path="M 5.55112E-17 0.00069 L 0.13993 0.10972 " pathEditMode="relative" rAng="0" ptsTypes="AA">
                                      <p:cBhvr>
                                        <p:cTn id="83" dur="2000" fill="hold"/>
                                        <p:tgtEl>
                                          <p:spTgt spid="7"/>
                                        </p:tgtEl>
                                        <p:attrNameLst>
                                          <p:attrName>ppt_x</p:attrName>
                                          <p:attrName>ppt_y</p:attrName>
                                        </p:attrNameLst>
                                      </p:cBhvr>
                                      <p:rCtr x="6997" y="5440"/>
                                    </p:animMotion>
                                  </p:childTnLst>
                                </p:cTn>
                              </p:par>
                              <p:par>
                                <p:cTn id="84" presetID="8" presetClass="emph" presetSubtype="0" fill="hold" nodeType="withEffect">
                                  <p:stCondLst>
                                    <p:cond delay="0"/>
                                  </p:stCondLst>
                                  <p:childTnLst>
                                    <p:animRot by="1140000">
                                      <p:cBhvr>
                                        <p:cTn id="85" dur="2000" fill="hold"/>
                                        <p:tgtEl>
                                          <p:spTgt spid="7"/>
                                        </p:tgtEl>
                                        <p:attrNameLst>
                                          <p:attrName>r</p:attrName>
                                        </p:attrNameLst>
                                      </p:cBhvr>
                                    </p:animRot>
                                  </p:childTnLst>
                                </p:cTn>
                              </p:par>
                              <p:par>
                                <p:cTn id="86" presetID="63" presetClass="path" presetSubtype="0" accel="50000" decel="50000" fill="hold" nodeType="withEffect">
                                  <p:stCondLst>
                                    <p:cond delay="0"/>
                                  </p:stCondLst>
                                  <p:childTnLst>
                                    <p:animMotion origin="layout" path="M 5.55112E-17 3.33333E-6 L 0.27795 0.00069 " pathEditMode="relative" rAng="0" ptsTypes="AA">
                                      <p:cBhvr>
                                        <p:cTn id="87" dur="2000" fill="hold"/>
                                        <p:tgtEl>
                                          <p:spTgt spid="8"/>
                                        </p:tgtEl>
                                        <p:attrNameLst>
                                          <p:attrName>ppt_x</p:attrName>
                                          <p:attrName>ppt_y</p:attrName>
                                        </p:attrNameLst>
                                      </p:cBhvr>
                                      <p:rCtr x="13889" y="-46"/>
                                    </p:animMotion>
                                  </p:childTnLst>
                                </p:cTn>
                              </p:par>
                              <p:par>
                                <p:cTn id="88" presetID="8" presetClass="emph" presetSubtype="0" fill="hold" nodeType="withEffect">
                                  <p:stCondLst>
                                    <p:cond delay="0"/>
                                  </p:stCondLst>
                                  <p:childTnLst>
                                    <p:animRot by="180000">
                                      <p:cBhvr>
                                        <p:cTn id="89" dur="2000" fill="hold"/>
                                        <p:tgtEl>
                                          <p:spTgt spid="8"/>
                                        </p:tgtEl>
                                        <p:attrNameLst>
                                          <p:attrName>r</p:attrName>
                                        </p:attrNameLst>
                                      </p:cBhvr>
                                    </p:animRot>
                                  </p:childTnLst>
                                </p:cTn>
                              </p:par>
                              <p:par>
                                <p:cTn id="90" presetID="42" presetClass="path" presetSubtype="0" accel="50000" decel="50000" fill="hold" nodeType="withEffect">
                                  <p:stCondLst>
                                    <p:cond delay="0"/>
                                  </p:stCondLst>
                                  <p:childTnLst>
                                    <p:animMotion origin="layout" path="M -5.55556E-7 3.33333E-6 L -0.10747 0.40902 " pathEditMode="relative" rAng="0" ptsTypes="AA">
                                      <p:cBhvr>
                                        <p:cTn id="91" dur="2000" fill="hold"/>
                                        <p:tgtEl>
                                          <p:spTgt spid="5"/>
                                        </p:tgtEl>
                                        <p:attrNameLst>
                                          <p:attrName>ppt_x</p:attrName>
                                          <p:attrName>ppt_y</p:attrName>
                                        </p:attrNameLst>
                                      </p:cBhvr>
                                      <p:rCtr x="-5434" y="20602"/>
                                    </p:animMotion>
                                  </p:childTnLst>
                                </p:cTn>
                              </p:par>
                              <p:par>
                                <p:cTn id="92" presetID="8" presetClass="emph" presetSubtype="0" fill="hold" nodeType="withEffect">
                                  <p:stCondLst>
                                    <p:cond delay="0"/>
                                  </p:stCondLst>
                                  <p:childTnLst>
                                    <p:animRot by="5820000">
                                      <p:cBhvr>
                                        <p:cTn id="93" dur="2000" fill="hold"/>
                                        <p:tgtEl>
                                          <p:spTgt spid="5"/>
                                        </p:tgtEl>
                                        <p:attrNameLst>
                                          <p:attrName>r</p:attrName>
                                        </p:attrNameLst>
                                      </p:cBhvr>
                                    </p:animRot>
                                  </p:childTnLst>
                                </p:cTn>
                              </p:par>
                              <p:par>
                                <p:cTn id="94" presetID="42" presetClass="path" presetSubtype="0" accel="50000" decel="50000" fill="hold" nodeType="withEffect">
                                  <p:stCondLst>
                                    <p:cond delay="0"/>
                                  </p:stCondLst>
                                  <p:childTnLst>
                                    <p:animMotion origin="layout" path="M -1.66667E-6 -3.7037E-6 L -0.10989 0.19537 " pathEditMode="relative" rAng="0" ptsTypes="AA">
                                      <p:cBhvr>
                                        <p:cTn id="95" dur="2000" fill="hold"/>
                                        <p:tgtEl>
                                          <p:spTgt spid="9"/>
                                        </p:tgtEl>
                                        <p:attrNameLst>
                                          <p:attrName>ppt_x</p:attrName>
                                          <p:attrName>ppt_y</p:attrName>
                                        </p:attrNameLst>
                                      </p:cBhvr>
                                      <p:rCtr x="-5538" y="9630"/>
                                    </p:animMotion>
                                  </p:childTnLst>
                                </p:cTn>
                              </p:par>
                              <p:par>
                                <p:cTn id="96" presetID="8" presetClass="emph" presetSubtype="0" fill="hold" nodeType="withEffect">
                                  <p:stCondLst>
                                    <p:cond delay="0"/>
                                  </p:stCondLst>
                                  <p:childTnLst>
                                    <p:animRot by="4500000">
                                      <p:cBhvr>
                                        <p:cTn id="97" dur="2000" fill="hold"/>
                                        <p:tgtEl>
                                          <p:spTgt spid="9"/>
                                        </p:tgtEl>
                                        <p:attrNameLst>
                                          <p:attrName>r</p:attrName>
                                        </p:attrNameLst>
                                      </p:cBhvr>
                                    </p:animRot>
                                  </p:childTnLst>
                                </p:cTn>
                              </p:par>
                              <p:par>
                                <p:cTn id="98" presetID="42" presetClass="path" presetSubtype="0" accel="50000" decel="50000" fill="hold" nodeType="withEffect">
                                  <p:stCondLst>
                                    <p:cond delay="0"/>
                                  </p:stCondLst>
                                  <p:childTnLst>
                                    <p:animMotion origin="layout" path="M 5.55556E-7 -3.33333E-6 L -0.01927 0.25069 " pathEditMode="relative" rAng="0" ptsTypes="AA">
                                      <p:cBhvr>
                                        <p:cTn id="99" dur="2000" fill="hold"/>
                                        <p:tgtEl>
                                          <p:spTgt spid="10"/>
                                        </p:tgtEl>
                                        <p:attrNameLst>
                                          <p:attrName>ppt_x</p:attrName>
                                          <p:attrName>ppt_y</p:attrName>
                                        </p:attrNameLst>
                                      </p:cBhvr>
                                      <p:rCtr x="-955" y="12477"/>
                                    </p:animMotion>
                                  </p:childTnLst>
                                </p:cTn>
                              </p:par>
                              <p:par>
                                <p:cTn id="100" presetID="8" presetClass="emph" presetSubtype="0" fill="hold" nodeType="withEffect">
                                  <p:stCondLst>
                                    <p:cond delay="0"/>
                                  </p:stCondLst>
                                  <p:childTnLst>
                                    <p:animRot by="6420000">
                                      <p:cBhvr>
                                        <p:cTn id="101" dur="2000" fill="hold"/>
                                        <p:tgtEl>
                                          <p:spTgt spid="10"/>
                                        </p:tgtEl>
                                        <p:attrNameLst>
                                          <p:attrName>r</p:attrName>
                                        </p:attrNameLst>
                                      </p:cBhvr>
                                    </p:animRot>
                                  </p:childTnLst>
                                </p:cTn>
                              </p:par>
                              <p:par>
                                <p:cTn id="102" presetID="42" presetClass="path" presetSubtype="0" accel="50000" decel="50000" fill="hold" nodeType="withEffect">
                                  <p:stCondLst>
                                    <p:cond delay="0"/>
                                  </p:stCondLst>
                                  <p:childTnLst>
                                    <p:animMotion origin="layout" path="M -3.05556E-6 3.7037E-6 L 0.07604 0.38125 " pathEditMode="relative" rAng="0" ptsTypes="AA">
                                      <p:cBhvr>
                                        <p:cTn id="103" dur="2000" fill="hold"/>
                                        <p:tgtEl>
                                          <p:spTgt spid="11"/>
                                        </p:tgtEl>
                                        <p:attrNameLst>
                                          <p:attrName>ppt_x</p:attrName>
                                          <p:attrName>ppt_y</p:attrName>
                                        </p:attrNameLst>
                                      </p:cBhvr>
                                      <p:rCtr x="3663" y="19282"/>
                                    </p:animMotion>
                                  </p:childTnLst>
                                </p:cTn>
                              </p:par>
                              <p:par>
                                <p:cTn id="104" presetID="8" presetClass="emph" presetSubtype="0" fill="hold" nodeType="withEffect">
                                  <p:stCondLst>
                                    <p:cond delay="0"/>
                                  </p:stCondLst>
                                  <p:childTnLst>
                                    <p:animRot by="3900000">
                                      <p:cBhvr>
                                        <p:cTn id="105" dur="2000" fill="hold"/>
                                        <p:tgtEl>
                                          <p:spTgt spid="11"/>
                                        </p:tgtEl>
                                        <p:attrNameLst>
                                          <p:attrName>r</p:attrName>
                                        </p:attrNameLst>
                                      </p:cBhvr>
                                    </p:animRot>
                                  </p:childTnLst>
                                </p:cTn>
                              </p:par>
                              <p:par>
                                <p:cTn id="106" presetID="42" presetClass="path" presetSubtype="0" accel="50000" decel="50000" fill="hold" nodeType="withEffect">
                                  <p:stCondLst>
                                    <p:cond delay="0"/>
                                  </p:stCondLst>
                                  <p:childTnLst>
                                    <p:animMotion origin="layout" path="M 2.77778E-7 -0.01898 L -0.01944 0.46459 " pathEditMode="relative" rAng="0" ptsTypes="AA">
                                      <p:cBhvr>
                                        <p:cTn id="107" dur="2000" fill="hold"/>
                                        <p:tgtEl>
                                          <p:spTgt spid="12"/>
                                        </p:tgtEl>
                                        <p:attrNameLst>
                                          <p:attrName>ppt_x</p:attrName>
                                          <p:attrName>ppt_y</p:attrName>
                                        </p:attrNameLst>
                                      </p:cBhvr>
                                      <p:rCtr x="-868" y="23241"/>
                                    </p:animMotion>
                                  </p:childTnLst>
                                </p:cTn>
                              </p:par>
                              <p:par>
                                <p:cTn id="108" presetID="8" presetClass="emph" presetSubtype="0" fill="hold" nodeType="withEffect">
                                  <p:stCondLst>
                                    <p:cond delay="0"/>
                                  </p:stCondLst>
                                  <p:childTnLst>
                                    <p:animRot by="4140000">
                                      <p:cBhvr>
                                        <p:cTn id="109" dur="2000" fill="hold"/>
                                        <p:tgtEl>
                                          <p:spTgt spid="12"/>
                                        </p:tgtEl>
                                        <p:attrNameLst>
                                          <p:attrName>r</p:attrName>
                                        </p:attrNameLst>
                                      </p:cBhvr>
                                    </p:animRot>
                                  </p:childTnLst>
                                </p:cTn>
                              </p:par>
                              <p:par>
                                <p:cTn id="110" presetID="42" presetClass="path" presetSubtype="0" accel="50000" decel="50000" fill="hold" nodeType="withEffect">
                                  <p:stCondLst>
                                    <p:cond delay="0"/>
                                  </p:stCondLst>
                                  <p:childTnLst>
                                    <p:animMotion origin="layout" path="M -1.11111E-6 2.22222E-6 L -0.34496 0.26875 " pathEditMode="relative" rAng="0" ptsTypes="AA">
                                      <p:cBhvr>
                                        <p:cTn id="111" dur="2000" fill="hold"/>
                                        <p:tgtEl>
                                          <p:spTgt spid="4"/>
                                        </p:tgtEl>
                                        <p:attrNameLst>
                                          <p:attrName>ppt_x</p:attrName>
                                          <p:attrName>ppt_y</p:attrName>
                                        </p:attrNameLst>
                                      </p:cBhvr>
                                      <p:rCtr x="-17292" y="13472"/>
                                    </p:animMotion>
                                  </p:childTnLst>
                                </p:cTn>
                              </p:par>
                              <p:par>
                                <p:cTn id="112" presetID="8" presetClass="emph" presetSubtype="0" fill="hold" nodeType="withEffect">
                                  <p:stCondLst>
                                    <p:cond delay="0"/>
                                  </p:stCondLst>
                                  <p:childTnLst>
                                    <p:animRot by="-600000">
                                      <p:cBhvr>
                                        <p:cTn id="113" dur="2000" fill="hold"/>
                                        <p:tgtEl>
                                          <p:spTgt spid="4"/>
                                        </p:tgtEl>
                                        <p:attrNameLst>
                                          <p:attrName>r</p:attrName>
                                        </p:attrNameLst>
                                      </p:cBhvr>
                                    </p:animRot>
                                  </p:childTnLst>
                                </p:cTn>
                              </p:par>
                            </p:childTnLst>
                          </p:cTn>
                        </p:par>
                      </p:childTnLst>
                    </p:cTn>
                  </p:par>
                  <p:par>
                    <p:cTn id="114" fill="hold">
                      <p:stCondLst>
                        <p:cond delay="indefinite"/>
                      </p:stCondLst>
                      <p:childTnLst>
                        <p:par>
                          <p:cTn id="115" fill="hold">
                            <p:stCondLst>
                              <p:cond delay="0"/>
                            </p:stCondLst>
                            <p:childTnLst>
                              <p:par>
                                <p:cTn id="116" presetID="64" presetClass="path" presetSubtype="0" accel="50000" decel="50000" fill="hold" nodeType="clickEffect">
                                  <p:stCondLst>
                                    <p:cond delay="0"/>
                                  </p:stCondLst>
                                  <p:childTnLst>
                                    <p:animMotion origin="layout" path="M -0.01771 0.30995 L 5.55112E-17 3.33333E-6 " pathEditMode="relative" rAng="0" ptsTypes="AA">
                                      <p:cBhvr>
                                        <p:cTn id="117" dur="2000" fill="hold"/>
                                        <p:tgtEl>
                                          <p:spTgt spid="6"/>
                                        </p:tgtEl>
                                        <p:attrNameLst>
                                          <p:attrName>ppt_x</p:attrName>
                                          <p:attrName>ppt_y</p:attrName>
                                        </p:attrNameLst>
                                      </p:cBhvr>
                                      <p:rCtr x="868" y="-15417"/>
                                    </p:animMotion>
                                  </p:childTnLst>
                                </p:cTn>
                              </p:par>
                              <p:par>
                                <p:cTn id="118" presetID="8" presetClass="emph" presetSubtype="0" fill="hold" nodeType="withEffect">
                                  <p:stCondLst>
                                    <p:cond delay="0"/>
                                  </p:stCondLst>
                                  <p:childTnLst>
                                    <p:animRot by="360000">
                                      <p:cBhvr>
                                        <p:cTn id="119" dur="2000" fill="hold"/>
                                        <p:tgtEl>
                                          <p:spTgt spid="6"/>
                                        </p:tgtEl>
                                        <p:attrNameLst>
                                          <p:attrName>r</p:attrName>
                                        </p:attrNameLst>
                                      </p:cBhvr>
                                    </p:animRot>
                                  </p:childTnLst>
                                </p:cTn>
                              </p:par>
                              <p:par>
                                <p:cTn id="120" presetID="64" presetClass="path" presetSubtype="0" accel="50000" decel="50000" fill="hold" nodeType="withEffect">
                                  <p:stCondLst>
                                    <p:cond delay="0"/>
                                  </p:stCondLst>
                                  <p:childTnLst>
                                    <p:animMotion origin="layout" path="M 0.13993 0.10926 L 5.55112E-17 0.00023 " pathEditMode="relative" rAng="0" ptsTypes="AA">
                                      <p:cBhvr>
                                        <p:cTn id="121" dur="2000" fill="hold"/>
                                        <p:tgtEl>
                                          <p:spTgt spid="7"/>
                                        </p:tgtEl>
                                        <p:attrNameLst>
                                          <p:attrName>ppt_x</p:attrName>
                                          <p:attrName>ppt_y</p:attrName>
                                        </p:attrNameLst>
                                      </p:cBhvr>
                                      <p:rCtr x="-6997" y="-5463"/>
                                    </p:animMotion>
                                  </p:childTnLst>
                                </p:cTn>
                              </p:par>
                              <p:par>
                                <p:cTn id="122" presetID="8" presetClass="emph" presetSubtype="0" fill="hold" nodeType="withEffect">
                                  <p:stCondLst>
                                    <p:cond delay="0"/>
                                  </p:stCondLst>
                                  <p:childTnLst>
                                    <p:animRot by="-1140000">
                                      <p:cBhvr>
                                        <p:cTn id="123" dur="2000" fill="hold"/>
                                        <p:tgtEl>
                                          <p:spTgt spid="7"/>
                                        </p:tgtEl>
                                        <p:attrNameLst>
                                          <p:attrName>r</p:attrName>
                                        </p:attrNameLst>
                                      </p:cBhvr>
                                    </p:animRot>
                                  </p:childTnLst>
                                </p:cTn>
                              </p:par>
                              <p:par>
                                <p:cTn id="124" presetID="42" presetClass="path" presetSubtype="0" accel="50000" decel="50000" fill="hold" nodeType="withEffect">
                                  <p:stCondLst>
                                    <p:cond delay="0"/>
                                  </p:stCondLst>
                                  <p:childTnLst>
                                    <p:animMotion origin="layout" path="M 0.27795 0.00069 L 5.55112E-17 3.33333E-6 " pathEditMode="relative" rAng="0" ptsTypes="AA">
                                      <p:cBhvr>
                                        <p:cTn id="125" dur="2000" fill="hold"/>
                                        <p:tgtEl>
                                          <p:spTgt spid="8"/>
                                        </p:tgtEl>
                                        <p:attrNameLst>
                                          <p:attrName>ppt_x</p:attrName>
                                          <p:attrName>ppt_y</p:attrName>
                                        </p:attrNameLst>
                                      </p:cBhvr>
                                      <p:rCtr x="-13906" y="-46"/>
                                    </p:animMotion>
                                  </p:childTnLst>
                                </p:cTn>
                              </p:par>
                              <p:par>
                                <p:cTn id="126" presetID="8" presetClass="emph" presetSubtype="0" fill="hold" nodeType="withEffect">
                                  <p:stCondLst>
                                    <p:cond delay="0"/>
                                  </p:stCondLst>
                                  <p:childTnLst>
                                    <p:animRot by="-180000">
                                      <p:cBhvr>
                                        <p:cTn id="127" dur="2000" fill="hold"/>
                                        <p:tgtEl>
                                          <p:spTgt spid="8"/>
                                        </p:tgtEl>
                                        <p:attrNameLst>
                                          <p:attrName>r</p:attrName>
                                        </p:attrNameLst>
                                      </p:cBhvr>
                                    </p:animRot>
                                  </p:childTnLst>
                                </p:cTn>
                              </p:par>
                              <p:par>
                                <p:cTn id="128" presetID="64" presetClass="path" presetSubtype="0" accel="50000" decel="50000" fill="hold" nodeType="withEffect">
                                  <p:stCondLst>
                                    <p:cond delay="0"/>
                                  </p:stCondLst>
                                  <p:childTnLst>
                                    <p:animMotion origin="layout" path="M -0.10747 0.40902 L -3.88889E-6 3.33333E-6 " pathEditMode="relative" rAng="0" ptsTypes="AA">
                                      <p:cBhvr>
                                        <p:cTn id="129" dur="2000" fill="hold"/>
                                        <p:tgtEl>
                                          <p:spTgt spid="5"/>
                                        </p:tgtEl>
                                        <p:attrNameLst>
                                          <p:attrName>ppt_x</p:attrName>
                                          <p:attrName>ppt_y</p:attrName>
                                        </p:attrNameLst>
                                      </p:cBhvr>
                                      <p:rCtr x="4913" y="-20602"/>
                                    </p:animMotion>
                                  </p:childTnLst>
                                </p:cTn>
                              </p:par>
                              <p:par>
                                <p:cTn id="130" presetID="8" presetClass="emph" presetSubtype="0" fill="hold" nodeType="withEffect">
                                  <p:stCondLst>
                                    <p:cond delay="0"/>
                                  </p:stCondLst>
                                  <p:childTnLst>
                                    <p:animRot by="-5820000">
                                      <p:cBhvr>
                                        <p:cTn id="131" dur="2000" fill="hold"/>
                                        <p:tgtEl>
                                          <p:spTgt spid="5"/>
                                        </p:tgtEl>
                                        <p:attrNameLst>
                                          <p:attrName>r</p:attrName>
                                        </p:attrNameLst>
                                      </p:cBhvr>
                                    </p:animRot>
                                  </p:childTnLst>
                                </p:cTn>
                              </p:par>
                              <p:par>
                                <p:cTn id="132" presetID="64" presetClass="path" presetSubtype="0" accel="50000" decel="50000" fill="hold" nodeType="withEffect">
                                  <p:stCondLst>
                                    <p:cond delay="0"/>
                                  </p:stCondLst>
                                  <p:childTnLst>
                                    <p:animMotion origin="layout" path="M -0.1099 0.19537 L -3.61111E-6 4.07407E-6 " pathEditMode="relative" rAng="0" ptsTypes="AA">
                                      <p:cBhvr>
                                        <p:cTn id="133" dur="2000" fill="hold"/>
                                        <p:tgtEl>
                                          <p:spTgt spid="9"/>
                                        </p:tgtEl>
                                        <p:attrNameLst>
                                          <p:attrName>ppt_x</p:attrName>
                                          <p:attrName>ppt_y</p:attrName>
                                        </p:attrNameLst>
                                      </p:cBhvr>
                                      <p:rCtr x="5382" y="-9676"/>
                                    </p:animMotion>
                                  </p:childTnLst>
                                </p:cTn>
                              </p:par>
                              <p:par>
                                <p:cTn id="134" presetID="8" presetClass="emph" presetSubtype="0" fill="hold" nodeType="withEffect">
                                  <p:stCondLst>
                                    <p:cond delay="0"/>
                                  </p:stCondLst>
                                  <p:childTnLst>
                                    <p:animRot by="-4500000">
                                      <p:cBhvr>
                                        <p:cTn id="135" dur="2000" fill="hold"/>
                                        <p:tgtEl>
                                          <p:spTgt spid="9"/>
                                        </p:tgtEl>
                                        <p:attrNameLst>
                                          <p:attrName>r</p:attrName>
                                        </p:attrNameLst>
                                      </p:cBhvr>
                                    </p:animRot>
                                  </p:childTnLst>
                                </p:cTn>
                              </p:par>
                              <p:par>
                                <p:cTn id="136" presetID="64" presetClass="path" presetSubtype="0" accel="50000" decel="50000" fill="hold" nodeType="withEffect">
                                  <p:stCondLst>
                                    <p:cond delay="0"/>
                                  </p:stCondLst>
                                  <p:childTnLst>
                                    <p:animMotion origin="layout" path="M -0.01927 0.25069 L -3.33333E-6 1.11111E-6 " pathEditMode="relative" rAng="0" ptsTypes="AA">
                                      <p:cBhvr>
                                        <p:cTn id="137" dur="2000" fill="hold"/>
                                        <p:tgtEl>
                                          <p:spTgt spid="10"/>
                                        </p:tgtEl>
                                        <p:attrNameLst>
                                          <p:attrName>ppt_x</p:attrName>
                                          <p:attrName>ppt_y</p:attrName>
                                        </p:attrNameLst>
                                      </p:cBhvr>
                                      <p:rCtr x="868" y="-12523"/>
                                    </p:animMotion>
                                  </p:childTnLst>
                                </p:cTn>
                              </p:par>
                              <p:par>
                                <p:cTn id="138" presetID="8" presetClass="emph" presetSubtype="0" fill="hold" nodeType="withEffect">
                                  <p:stCondLst>
                                    <p:cond delay="0"/>
                                  </p:stCondLst>
                                  <p:childTnLst>
                                    <p:animRot by="-6420000">
                                      <p:cBhvr>
                                        <p:cTn id="139" dur="2000" fill="hold"/>
                                        <p:tgtEl>
                                          <p:spTgt spid="10"/>
                                        </p:tgtEl>
                                        <p:attrNameLst>
                                          <p:attrName>r</p:attrName>
                                        </p:attrNameLst>
                                      </p:cBhvr>
                                    </p:animRot>
                                  </p:childTnLst>
                                </p:cTn>
                              </p:par>
                              <p:par>
                                <p:cTn id="140" presetID="64" presetClass="path" presetSubtype="0" accel="50000" decel="50000" fill="hold" nodeType="withEffect">
                                  <p:stCondLst>
                                    <p:cond delay="0"/>
                                  </p:stCondLst>
                                  <p:childTnLst>
                                    <p:animMotion origin="layout" path="M 0.07604 0.38125 L -3.05556E-6 -7.40741E-7 " pathEditMode="relative" rAng="0" ptsTypes="AA">
                                      <p:cBhvr>
                                        <p:cTn id="141" dur="2000" fill="hold"/>
                                        <p:tgtEl>
                                          <p:spTgt spid="11"/>
                                        </p:tgtEl>
                                        <p:attrNameLst>
                                          <p:attrName>ppt_x</p:attrName>
                                          <p:attrName>ppt_y</p:attrName>
                                        </p:attrNameLst>
                                      </p:cBhvr>
                                      <p:rCtr x="-3681" y="-18958"/>
                                    </p:animMotion>
                                  </p:childTnLst>
                                </p:cTn>
                              </p:par>
                              <p:par>
                                <p:cTn id="142" presetID="8" presetClass="emph" presetSubtype="0" fill="hold" nodeType="withEffect">
                                  <p:stCondLst>
                                    <p:cond delay="0"/>
                                  </p:stCondLst>
                                  <p:childTnLst>
                                    <p:animRot by="-3900000">
                                      <p:cBhvr>
                                        <p:cTn id="143" dur="2000" fill="hold"/>
                                        <p:tgtEl>
                                          <p:spTgt spid="11"/>
                                        </p:tgtEl>
                                        <p:attrNameLst>
                                          <p:attrName>r</p:attrName>
                                        </p:attrNameLst>
                                      </p:cBhvr>
                                    </p:animRot>
                                  </p:childTnLst>
                                </p:cTn>
                              </p:par>
                              <p:par>
                                <p:cTn id="144" presetID="64" presetClass="path" presetSubtype="0" accel="50000" decel="50000" fill="hold" nodeType="withEffect">
                                  <p:stCondLst>
                                    <p:cond delay="0"/>
                                  </p:stCondLst>
                                  <p:childTnLst>
                                    <p:animMotion origin="layout" path="M -0.01944 0.46459 L 2.77778E-7 -3.7037E-6 " pathEditMode="relative" rAng="0" ptsTypes="AA">
                                      <p:cBhvr>
                                        <p:cTn id="145" dur="2000" fill="hold"/>
                                        <p:tgtEl>
                                          <p:spTgt spid="12"/>
                                        </p:tgtEl>
                                        <p:attrNameLst>
                                          <p:attrName>ppt_x</p:attrName>
                                          <p:attrName>ppt_y</p:attrName>
                                        </p:attrNameLst>
                                      </p:cBhvr>
                                      <p:rCtr x="868" y="-22917"/>
                                    </p:animMotion>
                                  </p:childTnLst>
                                </p:cTn>
                              </p:par>
                              <p:par>
                                <p:cTn id="146" presetID="8" presetClass="emph" presetSubtype="0" fill="hold" nodeType="withEffect">
                                  <p:stCondLst>
                                    <p:cond delay="0"/>
                                  </p:stCondLst>
                                  <p:childTnLst>
                                    <p:animRot by="-4140000">
                                      <p:cBhvr>
                                        <p:cTn id="147" dur="2000" fill="hold"/>
                                        <p:tgtEl>
                                          <p:spTgt spid="12"/>
                                        </p:tgtEl>
                                        <p:attrNameLst>
                                          <p:attrName>r</p:attrName>
                                        </p:attrNameLst>
                                      </p:cBhvr>
                                    </p:animRot>
                                  </p:childTnLst>
                                </p:cTn>
                              </p:par>
                              <p:par>
                                <p:cTn id="148" presetID="64" presetClass="path" presetSubtype="0" accel="50000" decel="50000" fill="hold" nodeType="withEffect">
                                  <p:stCondLst>
                                    <p:cond delay="0"/>
                                  </p:stCondLst>
                                  <p:childTnLst>
                                    <p:animMotion origin="layout" path="M -0.34496 0.26875 L 3.33333E-6 3.7037E-7 " pathEditMode="relative" rAng="0" ptsTypes="AA">
                                      <p:cBhvr>
                                        <p:cTn id="149" dur="2000" fill="hold"/>
                                        <p:tgtEl>
                                          <p:spTgt spid="4"/>
                                        </p:tgtEl>
                                        <p:attrNameLst>
                                          <p:attrName>ppt_x</p:attrName>
                                          <p:attrName>ppt_y</p:attrName>
                                        </p:attrNameLst>
                                      </p:cBhvr>
                                      <p:rCtr x="17257" y="-13380"/>
                                    </p:animMotion>
                                  </p:childTnLst>
                                </p:cTn>
                              </p:par>
                              <p:par>
                                <p:cTn id="150" presetID="8" presetClass="emph" presetSubtype="0" fill="hold" nodeType="withEffect">
                                  <p:stCondLst>
                                    <p:cond delay="0"/>
                                  </p:stCondLst>
                                  <p:childTnLst>
                                    <p:animRot by="600000">
                                      <p:cBhvr>
                                        <p:cTn id="151" dur="2000" fill="hold"/>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0EAC3EC-BBF0-4D03-BDBE-7FE55D748D2B}"/>
              </a:ext>
            </a:extLst>
          </p:cNvPr>
          <p:cNvSpPr>
            <a:spLocks noGrp="1"/>
          </p:cNvSpPr>
          <p:nvPr>
            <p:ph type="body" sz="quarter" idx="11"/>
          </p:nvPr>
        </p:nvSpPr>
        <p:spPr>
          <a:xfrm>
            <a:off x="0" y="0"/>
            <a:ext cx="12192000" cy="630000"/>
          </a:xfrm>
        </p:spPr>
        <p:txBody>
          <a:bodyPr/>
          <a:lstStyle/>
          <a:p>
            <a:r>
              <a:rPr lang="en-GB" dirty="0"/>
              <a:t>1.18 Three-digit numbers </a:t>
            </a:r>
            <a:r>
              <a:rPr lang="en-US" dirty="0"/>
              <a:t>– step 1:3</a:t>
            </a:r>
          </a:p>
        </p:txBody>
      </p:sp>
      <p:pic>
        <p:nvPicPr>
          <p:cNvPr id="13" name="Picture 12" descr="A screen shot of a window&#10;&#10;Description generated with high confidence">
            <a:extLst>
              <a:ext uri="{FF2B5EF4-FFF2-40B4-BE49-F238E27FC236}">
                <a16:creationId xmlns:a16="http://schemas.microsoft.com/office/drawing/2014/main" id="{F9BE86E2-2D90-4B60-94C5-E7F5E67E893A}"/>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7493877" y="822836"/>
            <a:ext cx="248042" cy="116965"/>
          </a:xfrm>
          <a:prstGeom prst="rect">
            <a:avLst/>
          </a:prstGeom>
        </p:spPr>
      </p:pic>
      <p:pic>
        <p:nvPicPr>
          <p:cNvPr id="14" name="Picture 13" descr="A screen shot of a window&#10;&#10;Description generated with high confidence">
            <a:extLst>
              <a:ext uri="{FF2B5EF4-FFF2-40B4-BE49-F238E27FC236}">
                <a16:creationId xmlns:a16="http://schemas.microsoft.com/office/drawing/2014/main" id="{9EA01FF3-C32D-45AE-B172-1412E2425DD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1317"/>
          <a:stretch/>
        </p:blipFill>
        <p:spPr>
          <a:xfrm flipH="1">
            <a:off x="5959366" y="709274"/>
            <a:ext cx="297501" cy="1166647"/>
          </a:xfrm>
          <a:prstGeom prst="rect">
            <a:avLst/>
          </a:prstGeom>
        </p:spPr>
      </p:pic>
      <p:pic>
        <p:nvPicPr>
          <p:cNvPr id="15" name="Picture 14" descr="A screen shot of a window&#10;&#10;Description generated with high confidence">
            <a:extLst>
              <a:ext uri="{FF2B5EF4-FFF2-40B4-BE49-F238E27FC236}">
                <a16:creationId xmlns:a16="http://schemas.microsoft.com/office/drawing/2014/main" id="{FFFAEA26-2547-4001-93BE-88224D1FDF0E}"/>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7079" r="-7277"/>
          <a:stretch/>
        </p:blipFill>
        <p:spPr>
          <a:xfrm flipH="1">
            <a:off x="4361792" y="753722"/>
            <a:ext cx="1183900" cy="1122198"/>
          </a:xfrm>
          <a:prstGeom prst="rect">
            <a:avLst/>
          </a:prstGeom>
        </p:spPr>
      </p:pic>
      <p:pic>
        <p:nvPicPr>
          <p:cNvPr id="16" name="Picture 15" descr="A screen shot of a window&#10;&#10;Description generated with high confidence">
            <a:extLst>
              <a:ext uri="{FF2B5EF4-FFF2-40B4-BE49-F238E27FC236}">
                <a16:creationId xmlns:a16="http://schemas.microsoft.com/office/drawing/2014/main" id="{05C63B58-7D3D-4A5E-8BB3-B1576886C036}"/>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r="-7277"/>
          <a:stretch/>
        </p:blipFill>
        <p:spPr>
          <a:xfrm flipH="1">
            <a:off x="4361792" y="2492995"/>
            <a:ext cx="1183900" cy="1093077"/>
          </a:xfrm>
          <a:prstGeom prst="rect">
            <a:avLst/>
          </a:prstGeom>
        </p:spPr>
      </p:pic>
      <p:pic>
        <p:nvPicPr>
          <p:cNvPr id="17" name="Picture 16" descr="A screen shot of a window&#10;&#10;Description generated with high confidence">
            <a:extLst>
              <a:ext uri="{FF2B5EF4-FFF2-40B4-BE49-F238E27FC236}">
                <a16:creationId xmlns:a16="http://schemas.microsoft.com/office/drawing/2014/main" id="{8FC736E2-4423-4348-98B6-30471494B96F}"/>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r="-7277" b="-8329"/>
          <a:stretch/>
        </p:blipFill>
        <p:spPr>
          <a:xfrm flipH="1">
            <a:off x="4361792" y="4240752"/>
            <a:ext cx="1183900" cy="1093077"/>
          </a:xfrm>
          <a:prstGeom prst="rect">
            <a:avLst/>
          </a:prstGeom>
        </p:spPr>
      </p:pic>
      <p:pic>
        <p:nvPicPr>
          <p:cNvPr id="18" name="Picture 17" descr="A screen shot of a window&#10;&#10;Description generated with high confidence">
            <a:extLst>
              <a:ext uri="{FF2B5EF4-FFF2-40B4-BE49-F238E27FC236}">
                <a16:creationId xmlns:a16="http://schemas.microsoft.com/office/drawing/2014/main" id="{22D5FC98-70E9-4538-9BE0-4467E8B770BB}"/>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11317"/>
          <a:stretch/>
        </p:blipFill>
        <p:spPr>
          <a:xfrm flipH="1">
            <a:off x="6256866" y="709274"/>
            <a:ext cx="138853" cy="1166647"/>
          </a:xfrm>
          <a:prstGeom prst="rect">
            <a:avLst/>
          </a:prstGeom>
        </p:spPr>
      </p:pic>
      <p:pic>
        <p:nvPicPr>
          <p:cNvPr id="19" name="Picture 18" descr="A screen shot of a window&#10;&#10;Description generated with high confidence">
            <a:extLst>
              <a:ext uri="{FF2B5EF4-FFF2-40B4-BE49-F238E27FC236}">
                <a16:creationId xmlns:a16="http://schemas.microsoft.com/office/drawing/2014/main" id="{CE8489CA-7918-44CB-AB7D-503BD09D313F}"/>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11317"/>
          <a:stretch/>
        </p:blipFill>
        <p:spPr>
          <a:xfrm flipH="1">
            <a:off x="6395718" y="709274"/>
            <a:ext cx="158645" cy="1166647"/>
          </a:xfrm>
          <a:prstGeom prst="rect">
            <a:avLst/>
          </a:prstGeom>
        </p:spPr>
      </p:pic>
      <p:pic>
        <p:nvPicPr>
          <p:cNvPr id="20" name="Picture 19" descr="A screen shot of a window&#10;&#10;Description generated with high confidence">
            <a:extLst>
              <a:ext uri="{FF2B5EF4-FFF2-40B4-BE49-F238E27FC236}">
                <a16:creationId xmlns:a16="http://schemas.microsoft.com/office/drawing/2014/main" id="{DE196A4B-C0DB-4F4E-BE64-88D09088A536}"/>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t="-11317"/>
          <a:stretch/>
        </p:blipFill>
        <p:spPr>
          <a:xfrm flipH="1">
            <a:off x="6554360" y="709274"/>
            <a:ext cx="138855" cy="1166647"/>
          </a:xfrm>
          <a:prstGeom prst="rect">
            <a:avLst/>
          </a:prstGeom>
        </p:spPr>
      </p:pic>
      <p:pic>
        <p:nvPicPr>
          <p:cNvPr id="21" name="Picture 20" descr="A screen shot of a window&#10;&#10;Description generated with high confidence">
            <a:extLst>
              <a:ext uri="{FF2B5EF4-FFF2-40B4-BE49-F238E27FC236}">
                <a16:creationId xmlns:a16="http://schemas.microsoft.com/office/drawing/2014/main" id="{1277820E-BA1C-4296-808E-B95BCFB7A16E}"/>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7493877" y="939800"/>
            <a:ext cx="248042" cy="143933"/>
          </a:xfrm>
          <a:prstGeom prst="rect">
            <a:avLst/>
          </a:prstGeom>
        </p:spPr>
      </p:pic>
      <p:grpSp>
        <p:nvGrpSpPr>
          <p:cNvPr id="4" name="Group 3">
            <a:extLst>
              <a:ext uri="{FF2B5EF4-FFF2-40B4-BE49-F238E27FC236}">
                <a16:creationId xmlns:a16="http://schemas.microsoft.com/office/drawing/2014/main" id="{E60F6D65-BD94-4963-8B06-B23AF0CDFAA3}"/>
              </a:ext>
            </a:extLst>
          </p:cNvPr>
          <p:cNvGrpSpPr/>
          <p:nvPr/>
        </p:nvGrpSpPr>
        <p:grpSpPr>
          <a:xfrm>
            <a:off x="4287304" y="711159"/>
            <a:ext cx="1624038" cy="1166647"/>
            <a:chOff x="2762140" y="709482"/>
            <a:chExt cx="1624038" cy="1166647"/>
          </a:xfrm>
        </p:grpSpPr>
        <p:pic>
          <p:nvPicPr>
            <p:cNvPr id="22" name="Picture 21" descr="A screen shot of a window&#10;&#10;Description generated with high confidence">
              <a:extLst>
                <a:ext uri="{FF2B5EF4-FFF2-40B4-BE49-F238E27FC236}">
                  <a16:creationId xmlns:a16="http://schemas.microsoft.com/office/drawing/2014/main" id="{DB4A9E78-A567-4B2D-867A-93BFC4C6E29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1317"/>
            <a:stretch/>
          </p:blipFill>
          <p:spPr>
            <a:xfrm flipH="1">
              <a:off x="2762140" y="709482"/>
              <a:ext cx="297501" cy="1166647"/>
            </a:xfrm>
            <a:prstGeom prst="rect">
              <a:avLst/>
            </a:prstGeom>
          </p:spPr>
        </p:pic>
        <p:pic>
          <p:nvPicPr>
            <p:cNvPr id="23" name="Picture 22" descr="A screen shot of a window&#10;&#10;Description generated with high confidence">
              <a:extLst>
                <a:ext uri="{FF2B5EF4-FFF2-40B4-BE49-F238E27FC236}">
                  <a16:creationId xmlns:a16="http://schemas.microsoft.com/office/drawing/2014/main" id="{4134637A-4EF7-49C3-ACE9-DFD7515645F6}"/>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11317"/>
            <a:stretch/>
          </p:blipFill>
          <p:spPr>
            <a:xfrm flipH="1">
              <a:off x="3062815" y="709482"/>
              <a:ext cx="138853" cy="1166647"/>
            </a:xfrm>
            <a:prstGeom prst="rect">
              <a:avLst/>
            </a:prstGeom>
          </p:spPr>
        </p:pic>
        <p:pic>
          <p:nvPicPr>
            <p:cNvPr id="24" name="Picture 23" descr="A screen shot of a window&#10;&#10;Description generated with high confidence">
              <a:extLst>
                <a:ext uri="{FF2B5EF4-FFF2-40B4-BE49-F238E27FC236}">
                  <a16:creationId xmlns:a16="http://schemas.microsoft.com/office/drawing/2014/main" id="{57F476DF-CFAD-4342-8A6D-61849A5036E4}"/>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11317"/>
            <a:stretch/>
          </p:blipFill>
          <p:spPr>
            <a:xfrm flipH="1">
              <a:off x="3198492" y="709482"/>
              <a:ext cx="158645" cy="1166647"/>
            </a:xfrm>
            <a:prstGeom prst="rect">
              <a:avLst/>
            </a:prstGeom>
          </p:spPr>
        </p:pic>
        <p:pic>
          <p:nvPicPr>
            <p:cNvPr id="25" name="Picture 24" descr="A screen shot of a window&#10;&#10;Description generated with high confidence">
              <a:extLst>
                <a:ext uri="{FF2B5EF4-FFF2-40B4-BE49-F238E27FC236}">
                  <a16:creationId xmlns:a16="http://schemas.microsoft.com/office/drawing/2014/main" id="{29E87DDF-6883-4DDB-8E7C-3CEE586056D6}"/>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t="-11317"/>
            <a:stretch/>
          </p:blipFill>
          <p:spPr>
            <a:xfrm flipH="1">
              <a:off x="3357134" y="709482"/>
              <a:ext cx="138855" cy="1166647"/>
            </a:xfrm>
            <a:prstGeom prst="rect">
              <a:avLst/>
            </a:prstGeom>
          </p:spPr>
        </p:pic>
        <p:pic>
          <p:nvPicPr>
            <p:cNvPr id="26" name="Picture 25" descr="A screen shot of a window&#10;&#10;Description generated with high confidence">
              <a:extLst>
                <a:ext uri="{FF2B5EF4-FFF2-40B4-BE49-F238E27FC236}">
                  <a16:creationId xmlns:a16="http://schemas.microsoft.com/office/drawing/2014/main" id="{CD6DB535-E860-49B7-B503-5ED442CBD287}"/>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t="-11317"/>
            <a:stretch/>
          </p:blipFill>
          <p:spPr>
            <a:xfrm flipH="1">
              <a:off x="3491755" y="709482"/>
              <a:ext cx="164785" cy="1166647"/>
            </a:xfrm>
            <a:prstGeom prst="rect">
              <a:avLst/>
            </a:prstGeom>
          </p:spPr>
        </p:pic>
        <p:pic>
          <p:nvPicPr>
            <p:cNvPr id="27" name="Picture 26" descr="A screen shot of a window&#10;&#10;Description generated with high confidence">
              <a:extLst>
                <a:ext uri="{FF2B5EF4-FFF2-40B4-BE49-F238E27FC236}">
                  <a16:creationId xmlns:a16="http://schemas.microsoft.com/office/drawing/2014/main" id="{45A4D8ED-9224-46E8-A1B4-DC192A42AC90}"/>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11317"/>
            <a:stretch/>
          </p:blipFill>
          <p:spPr>
            <a:xfrm flipH="1">
              <a:off x="3656540" y="709482"/>
              <a:ext cx="138853" cy="1166647"/>
            </a:xfrm>
            <a:prstGeom prst="rect">
              <a:avLst/>
            </a:prstGeom>
          </p:spPr>
        </p:pic>
        <p:pic>
          <p:nvPicPr>
            <p:cNvPr id="28" name="Picture 27" descr="A screen shot of a window&#10;&#10;Description generated with high confidence">
              <a:extLst>
                <a:ext uri="{FF2B5EF4-FFF2-40B4-BE49-F238E27FC236}">
                  <a16:creationId xmlns:a16="http://schemas.microsoft.com/office/drawing/2014/main" id="{3EF54D52-F96E-485C-9FC9-CD357FF8A42C}"/>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11317"/>
            <a:stretch/>
          </p:blipFill>
          <p:spPr>
            <a:xfrm flipH="1">
              <a:off x="3795392" y="709482"/>
              <a:ext cx="158645" cy="1166647"/>
            </a:xfrm>
            <a:prstGeom prst="rect">
              <a:avLst/>
            </a:prstGeom>
          </p:spPr>
        </p:pic>
        <p:pic>
          <p:nvPicPr>
            <p:cNvPr id="29" name="Picture 28" descr="A screen shot of a window&#10;&#10;Description generated with high confidence">
              <a:extLst>
                <a:ext uri="{FF2B5EF4-FFF2-40B4-BE49-F238E27FC236}">
                  <a16:creationId xmlns:a16="http://schemas.microsoft.com/office/drawing/2014/main" id="{53872BEA-92F2-49B1-B685-460AE86BA2A0}"/>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t="-11317"/>
            <a:stretch/>
          </p:blipFill>
          <p:spPr>
            <a:xfrm flipH="1">
              <a:off x="3954034" y="709482"/>
              <a:ext cx="138855" cy="1166647"/>
            </a:xfrm>
            <a:prstGeom prst="rect">
              <a:avLst/>
            </a:prstGeom>
          </p:spPr>
        </p:pic>
        <p:pic>
          <p:nvPicPr>
            <p:cNvPr id="30" name="Picture 29" descr="A screen shot of a window&#10;&#10;Description generated with high confidence">
              <a:extLst>
                <a:ext uri="{FF2B5EF4-FFF2-40B4-BE49-F238E27FC236}">
                  <a16:creationId xmlns:a16="http://schemas.microsoft.com/office/drawing/2014/main" id="{192A6016-F139-4A9F-B0EF-BD94E95F6882}"/>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11317"/>
            <a:stretch/>
          </p:blipFill>
          <p:spPr>
            <a:xfrm flipH="1">
              <a:off x="4088681" y="709482"/>
              <a:ext cx="158645" cy="1166647"/>
            </a:xfrm>
            <a:prstGeom prst="rect">
              <a:avLst/>
            </a:prstGeom>
          </p:spPr>
        </p:pic>
        <p:pic>
          <p:nvPicPr>
            <p:cNvPr id="31" name="Picture 30" descr="A screen shot of a window&#10;&#10;Description generated with high confidence">
              <a:extLst>
                <a:ext uri="{FF2B5EF4-FFF2-40B4-BE49-F238E27FC236}">
                  <a16:creationId xmlns:a16="http://schemas.microsoft.com/office/drawing/2014/main" id="{706B7953-AAAA-4E3E-97D4-E893D33D0F12}"/>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t="-11317"/>
            <a:stretch/>
          </p:blipFill>
          <p:spPr>
            <a:xfrm flipH="1">
              <a:off x="4247323" y="709482"/>
              <a:ext cx="138855" cy="1166647"/>
            </a:xfrm>
            <a:prstGeom prst="rect">
              <a:avLst/>
            </a:prstGeom>
          </p:spPr>
        </p:pic>
      </p:grpSp>
      <p:grpSp>
        <p:nvGrpSpPr>
          <p:cNvPr id="5" name="Group 4">
            <a:extLst>
              <a:ext uri="{FF2B5EF4-FFF2-40B4-BE49-F238E27FC236}">
                <a16:creationId xmlns:a16="http://schemas.microsoft.com/office/drawing/2014/main" id="{FC3E829B-E10B-4160-9F06-E0C1B661078A}"/>
              </a:ext>
            </a:extLst>
          </p:cNvPr>
          <p:cNvGrpSpPr/>
          <p:nvPr/>
        </p:nvGrpSpPr>
        <p:grpSpPr>
          <a:xfrm>
            <a:off x="4389686" y="831783"/>
            <a:ext cx="1598298" cy="1411074"/>
            <a:chOff x="6084361" y="2093877"/>
            <a:chExt cx="1598298" cy="1411074"/>
          </a:xfrm>
        </p:grpSpPr>
        <p:grpSp>
          <p:nvGrpSpPr>
            <p:cNvPr id="472" name="Group 471">
              <a:extLst>
                <a:ext uri="{FF2B5EF4-FFF2-40B4-BE49-F238E27FC236}">
                  <a16:creationId xmlns:a16="http://schemas.microsoft.com/office/drawing/2014/main" id="{231141C9-F5BD-47F5-843C-D78BF154BC56}"/>
                </a:ext>
              </a:extLst>
            </p:cNvPr>
            <p:cNvGrpSpPr/>
            <p:nvPr/>
          </p:nvGrpSpPr>
          <p:grpSpPr>
            <a:xfrm>
              <a:off x="6084361" y="2093877"/>
              <a:ext cx="1598298" cy="1411074"/>
              <a:chOff x="2861740" y="2538517"/>
              <a:chExt cx="1598298" cy="1411074"/>
            </a:xfrm>
          </p:grpSpPr>
          <p:pic>
            <p:nvPicPr>
              <p:cNvPr id="473" name="Picture 472" descr="A screen shot of a window&#10;&#10;Description generated with high confidence">
                <a:extLst>
                  <a:ext uri="{FF2B5EF4-FFF2-40B4-BE49-F238E27FC236}">
                    <a16:creationId xmlns:a16="http://schemas.microsoft.com/office/drawing/2014/main" id="{3FD0ADA0-DC93-4A91-B2EC-1F1E3DA91C8D}"/>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2866582" y="2538517"/>
                <a:ext cx="248042" cy="116965"/>
              </a:xfrm>
              <a:prstGeom prst="rect">
                <a:avLst/>
              </a:prstGeom>
            </p:spPr>
          </p:pic>
          <p:pic>
            <p:nvPicPr>
              <p:cNvPr id="474" name="Picture 473" descr="A screen shot of a window&#10;&#10;Description generated with high confidence">
                <a:extLst>
                  <a:ext uri="{FF2B5EF4-FFF2-40B4-BE49-F238E27FC236}">
                    <a16:creationId xmlns:a16="http://schemas.microsoft.com/office/drawing/2014/main" id="{E19C8B3B-1A31-4700-8B9B-6310CD7E1412}"/>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2866582" y="2655481"/>
                <a:ext cx="248042" cy="143933"/>
              </a:xfrm>
              <a:prstGeom prst="rect">
                <a:avLst/>
              </a:prstGeom>
            </p:spPr>
          </p:pic>
          <p:pic>
            <p:nvPicPr>
              <p:cNvPr id="475" name="Picture 474" descr="A screen shot of a window&#10;&#10;Description generated with high confidence">
                <a:extLst>
                  <a:ext uri="{FF2B5EF4-FFF2-40B4-BE49-F238E27FC236}">
                    <a16:creationId xmlns:a16="http://schemas.microsoft.com/office/drawing/2014/main" id="{86446BD6-E44C-424D-AEF2-A1D1017D28D7}"/>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021016" y="2538861"/>
                <a:ext cx="248042" cy="116965"/>
              </a:xfrm>
              <a:prstGeom prst="rect">
                <a:avLst/>
              </a:prstGeom>
            </p:spPr>
          </p:pic>
          <p:pic>
            <p:nvPicPr>
              <p:cNvPr id="476" name="Picture 475" descr="A screen shot of a window&#10;&#10;Description generated with high confidence">
                <a:extLst>
                  <a:ext uri="{FF2B5EF4-FFF2-40B4-BE49-F238E27FC236}">
                    <a16:creationId xmlns:a16="http://schemas.microsoft.com/office/drawing/2014/main" id="{8948CB6F-3780-41BE-A4DA-5FB4C237C91B}"/>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3021016" y="2655825"/>
                <a:ext cx="248042" cy="143933"/>
              </a:xfrm>
              <a:prstGeom prst="rect">
                <a:avLst/>
              </a:prstGeom>
            </p:spPr>
          </p:pic>
          <p:pic>
            <p:nvPicPr>
              <p:cNvPr id="477" name="Picture 476" descr="A screen shot of a window&#10;&#10;Description generated with high confidence">
                <a:extLst>
                  <a:ext uri="{FF2B5EF4-FFF2-40B4-BE49-F238E27FC236}">
                    <a16:creationId xmlns:a16="http://schemas.microsoft.com/office/drawing/2014/main" id="{457606D8-FBBF-4F59-A0A2-5548531877B2}"/>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170282" y="2538517"/>
                <a:ext cx="248042" cy="116965"/>
              </a:xfrm>
              <a:prstGeom prst="rect">
                <a:avLst/>
              </a:prstGeom>
            </p:spPr>
          </p:pic>
          <p:pic>
            <p:nvPicPr>
              <p:cNvPr id="478" name="Picture 477" descr="A screen shot of a window&#10;&#10;Description generated with high confidence">
                <a:extLst>
                  <a:ext uri="{FF2B5EF4-FFF2-40B4-BE49-F238E27FC236}">
                    <a16:creationId xmlns:a16="http://schemas.microsoft.com/office/drawing/2014/main" id="{20A0F242-411F-4F1A-A780-88D73EE6EC3F}"/>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3170282" y="2655481"/>
                <a:ext cx="248042" cy="143933"/>
              </a:xfrm>
              <a:prstGeom prst="rect">
                <a:avLst/>
              </a:prstGeom>
            </p:spPr>
          </p:pic>
          <p:pic>
            <p:nvPicPr>
              <p:cNvPr id="479" name="Picture 478" descr="A screen shot of a window&#10;&#10;Description generated with high confidence">
                <a:extLst>
                  <a:ext uri="{FF2B5EF4-FFF2-40B4-BE49-F238E27FC236}">
                    <a16:creationId xmlns:a16="http://schemas.microsoft.com/office/drawing/2014/main" id="{316B6534-D1D8-4859-B44A-AF494BCD1590}"/>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321540" y="2538861"/>
                <a:ext cx="248042" cy="116965"/>
              </a:xfrm>
              <a:prstGeom prst="rect">
                <a:avLst/>
              </a:prstGeom>
            </p:spPr>
          </p:pic>
          <p:pic>
            <p:nvPicPr>
              <p:cNvPr id="480" name="Picture 479" descr="A screen shot of a window&#10;&#10;Description generated with high confidence">
                <a:extLst>
                  <a:ext uri="{FF2B5EF4-FFF2-40B4-BE49-F238E27FC236}">
                    <a16:creationId xmlns:a16="http://schemas.microsoft.com/office/drawing/2014/main" id="{975FBFEF-EB08-44FA-AD12-896B7F5869C5}"/>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3321540" y="2655825"/>
                <a:ext cx="248042" cy="143933"/>
              </a:xfrm>
              <a:prstGeom prst="rect">
                <a:avLst/>
              </a:prstGeom>
            </p:spPr>
          </p:pic>
          <p:pic>
            <p:nvPicPr>
              <p:cNvPr id="481" name="Picture 480" descr="A screen shot of a window&#10;&#10;Description generated with high confidence">
                <a:extLst>
                  <a:ext uri="{FF2B5EF4-FFF2-40B4-BE49-F238E27FC236}">
                    <a16:creationId xmlns:a16="http://schemas.microsoft.com/office/drawing/2014/main" id="{4D405D28-4F1A-4EE3-9E3A-EBA69A047274}"/>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466042" y="2538517"/>
                <a:ext cx="248042" cy="116965"/>
              </a:xfrm>
              <a:prstGeom prst="rect">
                <a:avLst/>
              </a:prstGeom>
            </p:spPr>
          </p:pic>
          <p:pic>
            <p:nvPicPr>
              <p:cNvPr id="482" name="Picture 481" descr="A screen shot of a window&#10;&#10;Description generated with high confidence">
                <a:extLst>
                  <a:ext uri="{FF2B5EF4-FFF2-40B4-BE49-F238E27FC236}">
                    <a16:creationId xmlns:a16="http://schemas.microsoft.com/office/drawing/2014/main" id="{EEA634D2-C5C3-4D3D-B4DB-3D992A137132}"/>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3466042" y="2655481"/>
                <a:ext cx="248042" cy="143933"/>
              </a:xfrm>
              <a:prstGeom prst="rect">
                <a:avLst/>
              </a:prstGeom>
            </p:spPr>
          </p:pic>
          <p:pic>
            <p:nvPicPr>
              <p:cNvPr id="483" name="Picture 482" descr="A screen shot of a window&#10;&#10;Description generated with high confidence">
                <a:extLst>
                  <a:ext uri="{FF2B5EF4-FFF2-40B4-BE49-F238E27FC236}">
                    <a16:creationId xmlns:a16="http://schemas.microsoft.com/office/drawing/2014/main" id="{510312CF-430B-4052-B931-9833B00B5AF2}"/>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620476" y="2538861"/>
                <a:ext cx="248042" cy="116965"/>
              </a:xfrm>
              <a:prstGeom prst="rect">
                <a:avLst/>
              </a:prstGeom>
            </p:spPr>
          </p:pic>
          <p:pic>
            <p:nvPicPr>
              <p:cNvPr id="484" name="Picture 483" descr="A screen shot of a window&#10;&#10;Description generated with high confidence">
                <a:extLst>
                  <a:ext uri="{FF2B5EF4-FFF2-40B4-BE49-F238E27FC236}">
                    <a16:creationId xmlns:a16="http://schemas.microsoft.com/office/drawing/2014/main" id="{DD115D7F-5401-4628-BAD8-EF518F23548E}"/>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3620476" y="2655825"/>
                <a:ext cx="248042" cy="143933"/>
              </a:xfrm>
              <a:prstGeom prst="rect">
                <a:avLst/>
              </a:prstGeom>
            </p:spPr>
          </p:pic>
          <p:pic>
            <p:nvPicPr>
              <p:cNvPr id="485" name="Picture 484" descr="A screen shot of a window&#10;&#10;Description generated with high confidence">
                <a:extLst>
                  <a:ext uri="{FF2B5EF4-FFF2-40B4-BE49-F238E27FC236}">
                    <a16:creationId xmlns:a16="http://schemas.microsoft.com/office/drawing/2014/main" id="{72886421-03F3-4AB1-8C6B-A4C8A98F511E}"/>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764978" y="2538517"/>
                <a:ext cx="248042" cy="116965"/>
              </a:xfrm>
              <a:prstGeom prst="rect">
                <a:avLst/>
              </a:prstGeom>
            </p:spPr>
          </p:pic>
          <p:pic>
            <p:nvPicPr>
              <p:cNvPr id="486" name="Picture 485" descr="A screen shot of a window&#10;&#10;Description generated with high confidence">
                <a:extLst>
                  <a:ext uri="{FF2B5EF4-FFF2-40B4-BE49-F238E27FC236}">
                    <a16:creationId xmlns:a16="http://schemas.microsoft.com/office/drawing/2014/main" id="{9C8B6C01-3F65-4EBA-800E-911635A68898}"/>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3764978" y="2655481"/>
                <a:ext cx="248042" cy="143933"/>
              </a:xfrm>
              <a:prstGeom prst="rect">
                <a:avLst/>
              </a:prstGeom>
            </p:spPr>
          </p:pic>
          <p:pic>
            <p:nvPicPr>
              <p:cNvPr id="487" name="Picture 486" descr="A screen shot of a window&#10;&#10;Description generated with high confidence">
                <a:extLst>
                  <a:ext uri="{FF2B5EF4-FFF2-40B4-BE49-F238E27FC236}">
                    <a16:creationId xmlns:a16="http://schemas.microsoft.com/office/drawing/2014/main" id="{2FBFBC05-663D-486F-B3C6-E46912C19CB3}"/>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916236" y="2538861"/>
                <a:ext cx="248042" cy="116965"/>
              </a:xfrm>
              <a:prstGeom prst="rect">
                <a:avLst/>
              </a:prstGeom>
            </p:spPr>
          </p:pic>
          <p:pic>
            <p:nvPicPr>
              <p:cNvPr id="488" name="Picture 487" descr="A screen shot of a window&#10;&#10;Description generated with high confidence">
                <a:extLst>
                  <a:ext uri="{FF2B5EF4-FFF2-40B4-BE49-F238E27FC236}">
                    <a16:creationId xmlns:a16="http://schemas.microsoft.com/office/drawing/2014/main" id="{4EF827F2-AE6E-438A-BCD9-CB49E27BA86A}"/>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3916236" y="2655825"/>
                <a:ext cx="248042" cy="143933"/>
              </a:xfrm>
              <a:prstGeom prst="rect">
                <a:avLst/>
              </a:prstGeom>
            </p:spPr>
          </p:pic>
          <p:pic>
            <p:nvPicPr>
              <p:cNvPr id="489" name="Picture 488" descr="A screen shot of a window&#10;&#10;Description generated with high confidence">
                <a:extLst>
                  <a:ext uri="{FF2B5EF4-FFF2-40B4-BE49-F238E27FC236}">
                    <a16:creationId xmlns:a16="http://schemas.microsoft.com/office/drawing/2014/main" id="{55103EB2-4A37-4960-BD95-8DA859517C8E}"/>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4060738" y="2538517"/>
                <a:ext cx="248042" cy="116965"/>
              </a:xfrm>
              <a:prstGeom prst="rect">
                <a:avLst/>
              </a:prstGeom>
            </p:spPr>
          </p:pic>
          <p:pic>
            <p:nvPicPr>
              <p:cNvPr id="490" name="Picture 489" descr="A screen shot of a window&#10;&#10;Description generated with high confidence">
                <a:extLst>
                  <a:ext uri="{FF2B5EF4-FFF2-40B4-BE49-F238E27FC236}">
                    <a16:creationId xmlns:a16="http://schemas.microsoft.com/office/drawing/2014/main" id="{1508AFC6-CA2A-4B3D-A8ED-C24BBBA74336}"/>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4060738" y="2655481"/>
                <a:ext cx="248042" cy="143933"/>
              </a:xfrm>
              <a:prstGeom prst="rect">
                <a:avLst/>
              </a:prstGeom>
            </p:spPr>
          </p:pic>
          <p:pic>
            <p:nvPicPr>
              <p:cNvPr id="491" name="Picture 490" descr="A screen shot of a window&#10;&#10;Description generated with high confidence">
                <a:extLst>
                  <a:ext uri="{FF2B5EF4-FFF2-40B4-BE49-F238E27FC236}">
                    <a16:creationId xmlns:a16="http://schemas.microsoft.com/office/drawing/2014/main" id="{D2AC10E3-C963-46EB-A0E1-15A920F56687}"/>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4211996" y="2538861"/>
                <a:ext cx="248042" cy="116965"/>
              </a:xfrm>
              <a:prstGeom prst="rect">
                <a:avLst/>
              </a:prstGeom>
            </p:spPr>
          </p:pic>
          <p:pic>
            <p:nvPicPr>
              <p:cNvPr id="492" name="Picture 491" descr="A screen shot of a window&#10;&#10;Description generated with high confidence">
                <a:extLst>
                  <a:ext uri="{FF2B5EF4-FFF2-40B4-BE49-F238E27FC236}">
                    <a16:creationId xmlns:a16="http://schemas.microsoft.com/office/drawing/2014/main" id="{4FF61238-128C-4928-802E-B8AA8658C877}"/>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4211996" y="2655825"/>
                <a:ext cx="248042" cy="143933"/>
              </a:xfrm>
              <a:prstGeom prst="rect">
                <a:avLst/>
              </a:prstGeom>
            </p:spPr>
          </p:pic>
          <p:pic>
            <p:nvPicPr>
              <p:cNvPr id="493" name="Picture 492" descr="A screen shot of a window&#10;&#10;Description generated with high confidence">
                <a:extLst>
                  <a:ext uri="{FF2B5EF4-FFF2-40B4-BE49-F238E27FC236}">
                    <a16:creationId xmlns:a16="http://schemas.microsoft.com/office/drawing/2014/main" id="{821FFF00-2B85-43B6-B834-5D22CA99A0B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2864161" y="2825348"/>
                <a:ext cx="248042" cy="116965"/>
              </a:xfrm>
              <a:prstGeom prst="rect">
                <a:avLst/>
              </a:prstGeom>
            </p:spPr>
          </p:pic>
          <p:pic>
            <p:nvPicPr>
              <p:cNvPr id="494" name="Picture 493" descr="A screen shot of a window&#10;&#10;Description generated with high confidence">
                <a:extLst>
                  <a:ext uri="{FF2B5EF4-FFF2-40B4-BE49-F238E27FC236}">
                    <a16:creationId xmlns:a16="http://schemas.microsoft.com/office/drawing/2014/main" id="{2D062723-ACE1-492C-A63E-0C13737E6FBF}"/>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2864161" y="2942312"/>
                <a:ext cx="248042" cy="143933"/>
              </a:xfrm>
              <a:prstGeom prst="rect">
                <a:avLst/>
              </a:prstGeom>
            </p:spPr>
          </p:pic>
          <p:pic>
            <p:nvPicPr>
              <p:cNvPr id="495" name="Picture 494" descr="A screen shot of a window&#10;&#10;Description generated with high confidence">
                <a:extLst>
                  <a:ext uri="{FF2B5EF4-FFF2-40B4-BE49-F238E27FC236}">
                    <a16:creationId xmlns:a16="http://schemas.microsoft.com/office/drawing/2014/main" id="{A337B98F-06D2-4636-9F6A-0C078088E28C}"/>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018595" y="2825692"/>
                <a:ext cx="248042" cy="116965"/>
              </a:xfrm>
              <a:prstGeom prst="rect">
                <a:avLst/>
              </a:prstGeom>
            </p:spPr>
          </p:pic>
          <p:pic>
            <p:nvPicPr>
              <p:cNvPr id="496" name="Picture 495" descr="A screen shot of a window&#10;&#10;Description generated with high confidence">
                <a:extLst>
                  <a:ext uri="{FF2B5EF4-FFF2-40B4-BE49-F238E27FC236}">
                    <a16:creationId xmlns:a16="http://schemas.microsoft.com/office/drawing/2014/main" id="{1CD264A3-8BF5-494B-B4BD-9AF5FEC4ED4C}"/>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3018595" y="2942656"/>
                <a:ext cx="248042" cy="143933"/>
              </a:xfrm>
              <a:prstGeom prst="rect">
                <a:avLst/>
              </a:prstGeom>
            </p:spPr>
          </p:pic>
          <p:pic>
            <p:nvPicPr>
              <p:cNvPr id="497" name="Picture 496" descr="A screen shot of a window&#10;&#10;Description generated with high confidence">
                <a:extLst>
                  <a:ext uri="{FF2B5EF4-FFF2-40B4-BE49-F238E27FC236}">
                    <a16:creationId xmlns:a16="http://schemas.microsoft.com/office/drawing/2014/main" id="{0B5DEFA4-3215-42DC-8965-76A91B98355D}"/>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167861" y="2825348"/>
                <a:ext cx="248042" cy="116965"/>
              </a:xfrm>
              <a:prstGeom prst="rect">
                <a:avLst/>
              </a:prstGeom>
            </p:spPr>
          </p:pic>
          <p:pic>
            <p:nvPicPr>
              <p:cNvPr id="498" name="Picture 497" descr="A screen shot of a window&#10;&#10;Description generated with high confidence">
                <a:extLst>
                  <a:ext uri="{FF2B5EF4-FFF2-40B4-BE49-F238E27FC236}">
                    <a16:creationId xmlns:a16="http://schemas.microsoft.com/office/drawing/2014/main" id="{E56FB72B-5927-44F1-AE1A-0E5F3FE55D0D}"/>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319119" y="2825692"/>
                <a:ext cx="248042" cy="116965"/>
              </a:xfrm>
              <a:prstGeom prst="rect">
                <a:avLst/>
              </a:prstGeom>
            </p:spPr>
          </p:pic>
          <p:pic>
            <p:nvPicPr>
              <p:cNvPr id="499" name="Picture 498" descr="A screen shot of a window&#10;&#10;Description generated with high confidence">
                <a:extLst>
                  <a:ext uri="{FF2B5EF4-FFF2-40B4-BE49-F238E27FC236}">
                    <a16:creationId xmlns:a16="http://schemas.microsoft.com/office/drawing/2014/main" id="{0E12413D-B9B0-4480-B341-7F2866401811}"/>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3319119" y="2942656"/>
                <a:ext cx="248042" cy="143933"/>
              </a:xfrm>
              <a:prstGeom prst="rect">
                <a:avLst/>
              </a:prstGeom>
            </p:spPr>
          </p:pic>
          <p:pic>
            <p:nvPicPr>
              <p:cNvPr id="500" name="Picture 499" descr="A screen shot of a window&#10;&#10;Description generated with high confidence">
                <a:extLst>
                  <a:ext uri="{FF2B5EF4-FFF2-40B4-BE49-F238E27FC236}">
                    <a16:creationId xmlns:a16="http://schemas.microsoft.com/office/drawing/2014/main" id="{08E54169-6757-4A9B-9F53-491B1E87BAE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463621" y="2825348"/>
                <a:ext cx="248042" cy="116965"/>
              </a:xfrm>
              <a:prstGeom prst="rect">
                <a:avLst/>
              </a:prstGeom>
            </p:spPr>
          </p:pic>
          <p:pic>
            <p:nvPicPr>
              <p:cNvPr id="501" name="Picture 500" descr="A screen shot of a window&#10;&#10;Description generated with high confidence">
                <a:extLst>
                  <a:ext uri="{FF2B5EF4-FFF2-40B4-BE49-F238E27FC236}">
                    <a16:creationId xmlns:a16="http://schemas.microsoft.com/office/drawing/2014/main" id="{9DD0DD0D-FD55-4BAF-AD60-FF7B3A729673}"/>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3463621" y="2942312"/>
                <a:ext cx="248042" cy="143933"/>
              </a:xfrm>
              <a:prstGeom prst="rect">
                <a:avLst/>
              </a:prstGeom>
            </p:spPr>
          </p:pic>
          <p:pic>
            <p:nvPicPr>
              <p:cNvPr id="502" name="Picture 501" descr="A screen shot of a window&#10;&#10;Description generated with high confidence">
                <a:extLst>
                  <a:ext uri="{FF2B5EF4-FFF2-40B4-BE49-F238E27FC236}">
                    <a16:creationId xmlns:a16="http://schemas.microsoft.com/office/drawing/2014/main" id="{CAC6183F-A649-4329-89F4-E2A7FB41D96C}"/>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618055" y="2825692"/>
                <a:ext cx="248042" cy="116965"/>
              </a:xfrm>
              <a:prstGeom prst="rect">
                <a:avLst/>
              </a:prstGeom>
            </p:spPr>
          </p:pic>
          <p:pic>
            <p:nvPicPr>
              <p:cNvPr id="503" name="Picture 502" descr="A screen shot of a window&#10;&#10;Description generated with high confidence">
                <a:extLst>
                  <a:ext uri="{FF2B5EF4-FFF2-40B4-BE49-F238E27FC236}">
                    <a16:creationId xmlns:a16="http://schemas.microsoft.com/office/drawing/2014/main" id="{1F497505-1BA1-4C3D-8A3B-FB4BA386A9E5}"/>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3618055" y="2942656"/>
                <a:ext cx="248042" cy="143933"/>
              </a:xfrm>
              <a:prstGeom prst="rect">
                <a:avLst/>
              </a:prstGeom>
            </p:spPr>
          </p:pic>
          <p:pic>
            <p:nvPicPr>
              <p:cNvPr id="504" name="Picture 503" descr="A screen shot of a window&#10;&#10;Description generated with high confidence">
                <a:extLst>
                  <a:ext uri="{FF2B5EF4-FFF2-40B4-BE49-F238E27FC236}">
                    <a16:creationId xmlns:a16="http://schemas.microsoft.com/office/drawing/2014/main" id="{82CFB77B-18AD-4C54-B38A-21E83AF9CBE8}"/>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762557" y="2825348"/>
                <a:ext cx="248042" cy="116965"/>
              </a:xfrm>
              <a:prstGeom prst="rect">
                <a:avLst/>
              </a:prstGeom>
            </p:spPr>
          </p:pic>
          <p:pic>
            <p:nvPicPr>
              <p:cNvPr id="505" name="Picture 504" descr="A screen shot of a window&#10;&#10;Description generated with high confidence">
                <a:extLst>
                  <a:ext uri="{FF2B5EF4-FFF2-40B4-BE49-F238E27FC236}">
                    <a16:creationId xmlns:a16="http://schemas.microsoft.com/office/drawing/2014/main" id="{DCEB027B-D60B-456E-AB94-928587EA8F84}"/>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3762557" y="2942312"/>
                <a:ext cx="248042" cy="143933"/>
              </a:xfrm>
              <a:prstGeom prst="rect">
                <a:avLst/>
              </a:prstGeom>
            </p:spPr>
          </p:pic>
          <p:pic>
            <p:nvPicPr>
              <p:cNvPr id="506" name="Picture 505" descr="A screen shot of a window&#10;&#10;Description generated with high confidence">
                <a:extLst>
                  <a:ext uri="{FF2B5EF4-FFF2-40B4-BE49-F238E27FC236}">
                    <a16:creationId xmlns:a16="http://schemas.microsoft.com/office/drawing/2014/main" id="{216907E7-A33C-48C9-9728-527485F22402}"/>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913815" y="2825692"/>
                <a:ext cx="248042" cy="116965"/>
              </a:xfrm>
              <a:prstGeom prst="rect">
                <a:avLst/>
              </a:prstGeom>
            </p:spPr>
          </p:pic>
          <p:pic>
            <p:nvPicPr>
              <p:cNvPr id="507" name="Picture 506" descr="A screen shot of a window&#10;&#10;Description generated with high confidence">
                <a:extLst>
                  <a:ext uri="{FF2B5EF4-FFF2-40B4-BE49-F238E27FC236}">
                    <a16:creationId xmlns:a16="http://schemas.microsoft.com/office/drawing/2014/main" id="{DF952228-D987-445B-A588-A5A4ACF4D454}"/>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3913815" y="2942656"/>
                <a:ext cx="248042" cy="143933"/>
              </a:xfrm>
              <a:prstGeom prst="rect">
                <a:avLst/>
              </a:prstGeom>
            </p:spPr>
          </p:pic>
          <p:pic>
            <p:nvPicPr>
              <p:cNvPr id="508" name="Picture 507" descr="A screen shot of a window&#10;&#10;Description generated with high confidence">
                <a:extLst>
                  <a:ext uri="{FF2B5EF4-FFF2-40B4-BE49-F238E27FC236}">
                    <a16:creationId xmlns:a16="http://schemas.microsoft.com/office/drawing/2014/main" id="{02AF605F-1A8A-4C67-8650-2C9308B47B0E}"/>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4058317" y="2825348"/>
                <a:ext cx="248042" cy="116965"/>
              </a:xfrm>
              <a:prstGeom prst="rect">
                <a:avLst/>
              </a:prstGeom>
            </p:spPr>
          </p:pic>
          <p:pic>
            <p:nvPicPr>
              <p:cNvPr id="509" name="Picture 508" descr="A screen shot of a window&#10;&#10;Description generated with high confidence">
                <a:extLst>
                  <a:ext uri="{FF2B5EF4-FFF2-40B4-BE49-F238E27FC236}">
                    <a16:creationId xmlns:a16="http://schemas.microsoft.com/office/drawing/2014/main" id="{1887D8D0-F8A8-4A12-A3D8-F6447FF07997}"/>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4058317" y="2942312"/>
                <a:ext cx="248042" cy="143933"/>
              </a:xfrm>
              <a:prstGeom prst="rect">
                <a:avLst/>
              </a:prstGeom>
            </p:spPr>
          </p:pic>
          <p:pic>
            <p:nvPicPr>
              <p:cNvPr id="510" name="Picture 509" descr="A screen shot of a window&#10;&#10;Description generated with high confidence">
                <a:extLst>
                  <a:ext uri="{FF2B5EF4-FFF2-40B4-BE49-F238E27FC236}">
                    <a16:creationId xmlns:a16="http://schemas.microsoft.com/office/drawing/2014/main" id="{368A5D92-A6E6-4C7F-A006-00D655E3BC96}"/>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4209575" y="2825692"/>
                <a:ext cx="248042" cy="116965"/>
              </a:xfrm>
              <a:prstGeom prst="rect">
                <a:avLst/>
              </a:prstGeom>
            </p:spPr>
          </p:pic>
          <p:pic>
            <p:nvPicPr>
              <p:cNvPr id="511" name="Picture 510" descr="A screen shot of a window&#10;&#10;Description generated with high confidence">
                <a:extLst>
                  <a:ext uri="{FF2B5EF4-FFF2-40B4-BE49-F238E27FC236}">
                    <a16:creationId xmlns:a16="http://schemas.microsoft.com/office/drawing/2014/main" id="{A723DC8D-F700-4CC2-BD27-BC3C71DCF601}"/>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4209575" y="2942656"/>
                <a:ext cx="248042" cy="143933"/>
              </a:xfrm>
              <a:prstGeom prst="rect">
                <a:avLst/>
              </a:prstGeom>
            </p:spPr>
          </p:pic>
          <p:pic>
            <p:nvPicPr>
              <p:cNvPr id="512" name="Picture 511" descr="A screen shot of a window&#10;&#10;Description generated with high confidence">
                <a:extLst>
                  <a:ext uri="{FF2B5EF4-FFF2-40B4-BE49-F238E27FC236}">
                    <a16:creationId xmlns:a16="http://schemas.microsoft.com/office/drawing/2014/main" id="{96BD2ECB-AC8E-4205-B90A-B561FC7EBEA7}"/>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2864161" y="3114298"/>
                <a:ext cx="248042" cy="116965"/>
              </a:xfrm>
              <a:prstGeom prst="rect">
                <a:avLst/>
              </a:prstGeom>
            </p:spPr>
          </p:pic>
          <p:pic>
            <p:nvPicPr>
              <p:cNvPr id="513" name="Picture 512" descr="A screen shot of a window&#10;&#10;Description generated with high confidence">
                <a:extLst>
                  <a:ext uri="{FF2B5EF4-FFF2-40B4-BE49-F238E27FC236}">
                    <a16:creationId xmlns:a16="http://schemas.microsoft.com/office/drawing/2014/main" id="{63BC59D7-4DD7-4597-927A-FAF0C67E50E7}"/>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2864161" y="3231262"/>
                <a:ext cx="248042" cy="143933"/>
              </a:xfrm>
              <a:prstGeom prst="rect">
                <a:avLst/>
              </a:prstGeom>
            </p:spPr>
          </p:pic>
          <p:pic>
            <p:nvPicPr>
              <p:cNvPr id="514" name="Picture 513" descr="A screen shot of a window&#10;&#10;Description generated with high confidence">
                <a:extLst>
                  <a:ext uri="{FF2B5EF4-FFF2-40B4-BE49-F238E27FC236}">
                    <a16:creationId xmlns:a16="http://schemas.microsoft.com/office/drawing/2014/main" id="{4B67020D-C529-402D-8F56-1820B4B0E19F}"/>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018595" y="3114642"/>
                <a:ext cx="248042" cy="116965"/>
              </a:xfrm>
              <a:prstGeom prst="rect">
                <a:avLst/>
              </a:prstGeom>
            </p:spPr>
          </p:pic>
          <p:pic>
            <p:nvPicPr>
              <p:cNvPr id="515" name="Picture 514" descr="A screen shot of a window&#10;&#10;Description generated with high confidence">
                <a:extLst>
                  <a:ext uri="{FF2B5EF4-FFF2-40B4-BE49-F238E27FC236}">
                    <a16:creationId xmlns:a16="http://schemas.microsoft.com/office/drawing/2014/main" id="{4965CF7B-5307-46D8-AEF9-36014745424E}"/>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3018595" y="3231606"/>
                <a:ext cx="248042" cy="143933"/>
              </a:xfrm>
              <a:prstGeom prst="rect">
                <a:avLst/>
              </a:prstGeom>
            </p:spPr>
          </p:pic>
          <p:pic>
            <p:nvPicPr>
              <p:cNvPr id="516" name="Picture 515" descr="A screen shot of a window&#10;&#10;Description generated with high confidence">
                <a:extLst>
                  <a:ext uri="{FF2B5EF4-FFF2-40B4-BE49-F238E27FC236}">
                    <a16:creationId xmlns:a16="http://schemas.microsoft.com/office/drawing/2014/main" id="{D856FEEF-A693-4512-8C7B-87790FE1BE5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167861" y="3114298"/>
                <a:ext cx="248042" cy="116965"/>
              </a:xfrm>
              <a:prstGeom prst="rect">
                <a:avLst/>
              </a:prstGeom>
            </p:spPr>
          </p:pic>
          <p:pic>
            <p:nvPicPr>
              <p:cNvPr id="517" name="Picture 516" descr="A screen shot of a window&#10;&#10;Description generated with high confidence">
                <a:extLst>
                  <a:ext uri="{FF2B5EF4-FFF2-40B4-BE49-F238E27FC236}">
                    <a16:creationId xmlns:a16="http://schemas.microsoft.com/office/drawing/2014/main" id="{8D32C6A3-44CA-4369-B894-B6B3D4F3E7FD}"/>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3167861" y="3231262"/>
                <a:ext cx="248042" cy="143933"/>
              </a:xfrm>
              <a:prstGeom prst="rect">
                <a:avLst/>
              </a:prstGeom>
            </p:spPr>
          </p:pic>
          <p:pic>
            <p:nvPicPr>
              <p:cNvPr id="518" name="Picture 517" descr="A screen shot of a window&#10;&#10;Description generated with high confidence">
                <a:extLst>
                  <a:ext uri="{FF2B5EF4-FFF2-40B4-BE49-F238E27FC236}">
                    <a16:creationId xmlns:a16="http://schemas.microsoft.com/office/drawing/2014/main" id="{9B8DFBCC-1A40-4212-A067-D76B41B662E7}"/>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319119" y="3114642"/>
                <a:ext cx="248042" cy="116965"/>
              </a:xfrm>
              <a:prstGeom prst="rect">
                <a:avLst/>
              </a:prstGeom>
            </p:spPr>
          </p:pic>
          <p:pic>
            <p:nvPicPr>
              <p:cNvPr id="519" name="Picture 518" descr="A screen shot of a window&#10;&#10;Description generated with high confidence">
                <a:extLst>
                  <a:ext uri="{FF2B5EF4-FFF2-40B4-BE49-F238E27FC236}">
                    <a16:creationId xmlns:a16="http://schemas.microsoft.com/office/drawing/2014/main" id="{3B47BD00-30AF-43CF-868F-0E8BC1A68C02}"/>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3319119" y="3231606"/>
                <a:ext cx="248042" cy="143933"/>
              </a:xfrm>
              <a:prstGeom prst="rect">
                <a:avLst/>
              </a:prstGeom>
            </p:spPr>
          </p:pic>
          <p:pic>
            <p:nvPicPr>
              <p:cNvPr id="520" name="Picture 519" descr="A screen shot of a window&#10;&#10;Description generated with high confidence">
                <a:extLst>
                  <a:ext uri="{FF2B5EF4-FFF2-40B4-BE49-F238E27FC236}">
                    <a16:creationId xmlns:a16="http://schemas.microsoft.com/office/drawing/2014/main" id="{2DDA1ED9-B851-41B5-8413-B96F92B5E10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463621" y="3114298"/>
                <a:ext cx="248042" cy="116965"/>
              </a:xfrm>
              <a:prstGeom prst="rect">
                <a:avLst/>
              </a:prstGeom>
            </p:spPr>
          </p:pic>
          <p:pic>
            <p:nvPicPr>
              <p:cNvPr id="521" name="Picture 520" descr="A screen shot of a window&#10;&#10;Description generated with high confidence">
                <a:extLst>
                  <a:ext uri="{FF2B5EF4-FFF2-40B4-BE49-F238E27FC236}">
                    <a16:creationId xmlns:a16="http://schemas.microsoft.com/office/drawing/2014/main" id="{FC91530D-B62E-4D8D-A68F-F0A95BA25609}"/>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3463621" y="3231262"/>
                <a:ext cx="248042" cy="143933"/>
              </a:xfrm>
              <a:prstGeom prst="rect">
                <a:avLst/>
              </a:prstGeom>
            </p:spPr>
          </p:pic>
          <p:pic>
            <p:nvPicPr>
              <p:cNvPr id="522" name="Picture 521" descr="A screen shot of a window&#10;&#10;Description generated with high confidence">
                <a:extLst>
                  <a:ext uri="{FF2B5EF4-FFF2-40B4-BE49-F238E27FC236}">
                    <a16:creationId xmlns:a16="http://schemas.microsoft.com/office/drawing/2014/main" id="{BD750AE3-BBFD-4BF3-B5DF-7DE3D578AFCA}"/>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618055" y="3114642"/>
                <a:ext cx="248042" cy="116965"/>
              </a:xfrm>
              <a:prstGeom prst="rect">
                <a:avLst/>
              </a:prstGeom>
            </p:spPr>
          </p:pic>
          <p:pic>
            <p:nvPicPr>
              <p:cNvPr id="523" name="Picture 522" descr="A screen shot of a window&#10;&#10;Description generated with high confidence">
                <a:extLst>
                  <a:ext uri="{FF2B5EF4-FFF2-40B4-BE49-F238E27FC236}">
                    <a16:creationId xmlns:a16="http://schemas.microsoft.com/office/drawing/2014/main" id="{5BE96CA5-BD8B-454F-91B5-FD44F3D282F3}"/>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3618055" y="3231606"/>
                <a:ext cx="248042" cy="143933"/>
              </a:xfrm>
              <a:prstGeom prst="rect">
                <a:avLst/>
              </a:prstGeom>
            </p:spPr>
          </p:pic>
          <p:pic>
            <p:nvPicPr>
              <p:cNvPr id="524" name="Picture 523" descr="A screen shot of a window&#10;&#10;Description generated with high confidence">
                <a:extLst>
                  <a:ext uri="{FF2B5EF4-FFF2-40B4-BE49-F238E27FC236}">
                    <a16:creationId xmlns:a16="http://schemas.microsoft.com/office/drawing/2014/main" id="{98C630EA-8537-40F2-9A1D-75DC26FE4F1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762557" y="3114298"/>
                <a:ext cx="248042" cy="116965"/>
              </a:xfrm>
              <a:prstGeom prst="rect">
                <a:avLst/>
              </a:prstGeom>
            </p:spPr>
          </p:pic>
          <p:pic>
            <p:nvPicPr>
              <p:cNvPr id="525" name="Picture 524" descr="A screen shot of a window&#10;&#10;Description generated with high confidence">
                <a:extLst>
                  <a:ext uri="{FF2B5EF4-FFF2-40B4-BE49-F238E27FC236}">
                    <a16:creationId xmlns:a16="http://schemas.microsoft.com/office/drawing/2014/main" id="{7C067844-4E95-4E47-B89F-6CE51160065C}"/>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3762557" y="3231262"/>
                <a:ext cx="248042" cy="143933"/>
              </a:xfrm>
              <a:prstGeom prst="rect">
                <a:avLst/>
              </a:prstGeom>
            </p:spPr>
          </p:pic>
          <p:pic>
            <p:nvPicPr>
              <p:cNvPr id="526" name="Picture 525" descr="A screen shot of a window&#10;&#10;Description generated with high confidence">
                <a:extLst>
                  <a:ext uri="{FF2B5EF4-FFF2-40B4-BE49-F238E27FC236}">
                    <a16:creationId xmlns:a16="http://schemas.microsoft.com/office/drawing/2014/main" id="{409D7733-FE46-448B-AF77-6E07B2FB15C7}"/>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913815" y="3114642"/>
                <a:ext cx="248042" cy="116965"/>
              </a:xfrm>
              <a:prstGeom prst="rect">
                <a:avLst/>
              </a:prstGeom>
            </p:spPr>
          </p:pic>
          <p:pic>
            <p:nvPicPr>
              <p:cNvPr id="527" name="Picture 526" descr="A screen shot of a window&#10;&#10;Description generated with high confidence">
                <a:extLst>
                  <a:ext uri="{FF2B5EF4-FFF2-40B4-BE49-F238E27FC236}">
                    <a16:creationId xmlns:a16="http://schemas.microsoft.com/office/drawing/2014/main" id="{81131A6A-2AEC-4CC0-B5B5-B381ACE46DFB}"/>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3913815" y="3231606"/>
                <a:ext cx="248042" cy="143933"/>
              </a:xfrm>
              <a:prstGeom prst="rect">
                <a:avLst/>
              </a:prstGeom>
            </p:spPr>
          </p:pic>
          <p:pic>
            <p:nvPicPr>
              <p:cNvPr id="528" name="Picture 527" descr="A screen shot of a window&#10;&#10;Description generated with high confidence">
                <a:extLst>
                  <a:ext uri="{FF2B5EF4-FFF2-40B4-BE49-F238E27FC236}">
                    <a16:creationId xmlns:a16="http://schemas.microsoft.com/office/drawing/2014/main" id="{A4D23612-183F-42D6-8B34-F219C7C4B5A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4058317" y="3114298"/>
                <a:ext cx="248042" cy="116965"/>
              </a:xfrm>
              <a:prstGeom prst="rect">
                <a:avLst/>
              </a:prstGeom>
            </p:spPr>
          </p:pic>
          <p:pic>
            <p:nvPicPr>
              <p:cNvPr id="529" name="Picture 528" descr="A screen shot of a window&#10;&#10;Description generated with high confidence">
                <a:extLst>
                  <a:ext uri="{FF2B5EF4-FFF2-40B4-BE49-F238E27FC236}">
                    <a16:creationId xmlns:a16="http://schemas.microsoft.com/office/drawing/2014/main" id="{EDCAC6A8-4478-48A3-A6F6-96D79ACA6F27}"/>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4058317" y="3231262"/>
                <a:ext cx="248042" cy="143933"/>
              </a:xfrm>
              <a:prstGeom prst="rect">
                <a:avLst/>
              </a:prstGeom>
            </p:spPr>
          </p:pic>
          <p:pic>
            <p:nvPicPr>
              <p:cNvPr id="530" name="Picture 529" descr="A screen shot of a window&#10;&#10;Description generated with high confidence">
                <a:extLst>
                  <a:ext uri="{FF2B5EF4-FFF2-40B4-BE49-F238E27FC236}">
                    <a16:creationId xmlns:a16="http://schemas.microsoft.com/office/drawing/2014/main" id="{F34521A7-0DC4-41C4-A18F-630A716A129E}"/>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4209575" y="3114642"/>
                <a:ext cx="248042" cy="116965"/>
              </a:xfrm>
              <a:prstGeom prst="rect">
                <a:avLst/>
              </a:prstGeom>
            </p:spPr>
          </p:pic>
          <p:pic>
            <p:nvPicPr>
              <p:cNvPr id="531" name="Picture 530" descr="A screen shot of a window&#10;&#10;Description generated with high confidence">
                <a:extLst>
                  <a:ext uri="{FF2B5EF4-FFF2-40B4-BE49-F238E27FC236}">
                    <a16:creationId xmlns:a16="http://schemas.microsoft.com/office/drawing/2014/main" id="{BE3A7F38-CF65-402F-B76B-414DB81844C5}"/>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4209575" y="3231606"/>
                <a:ext cx="248042" cy="143933"/>
              </a:xfrm>
              <a:prstGeom prst="rect">
                <a:avLst/>
              </a:prstGeom>
            </p:spPr>
          </p:pic>
          <p:pic>
            <p:nvPicPr>
              <p:cNvPr id="532" name="Picture 531" descr="A screen shot of a window&#10;&#10;Description generated with high confidence">
                <a:extLst>
                  <a:ext uri="{FF2B5EF4-FFF2-40B4-BE49-F238E27FC236}">
                    <a16:creationId xmlns:a16="http://schemas.microsoft.com/office/drawing/2014/main" id="{5D078A66-14A6-46E3-8271-A1F003BAD0E5}"/>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2861740" y="3401129"/>
                <a:ext cx="248042" cy="116965"/>
              </a:xfrm>
              <a:prstGeom prst="rect">
                <a:avLst/>
              </a:prstGeom>
            </p:spPr>
          </p:pic>
          <p:pic>
            <p:nvPicPr>
              <p:cNvPr id="533" name="Picture 532" descr="A screen shot of a window&#10;&#10;Description generated with high confidence">
                <a:extLst>
                  <a:ext uri="{FF2B5EF4-FFF2-40B4-BE49-F238E27FC236}">
                    <a16:creationId xmlns:a16="http://schemas.microsoft.com/office/drawing/2014/main" id="{80F4EF34-D1E3-4F2C-8431-A72484A8466C}"/>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2861740" y="3518093"/>
                <a:ext cx="248042" cy="143933"/>
              </a:xfrm>
              <a:prstGeom prst="rect">
                <a:avLst/>
              </a:prstGeom>
            </p:spPr>
          </p:pic>
          <p:pic>
            <p:nvPicPr>
              <p:cNvPr id="534" name="Picture 533" descr="A screen shot of a window&#10;&#10;Description generated with high confidence">
                <a:extLst>
                  <a:ext uri="{FF2B5EF4-FFF2-40B4-BE49-F238E27FC236}">
                    <a16:creationId xmlns:a16="http://schemas.microsoft.com/office/drawing/2014/main" id="{E7E4C4EA-2CCE-4876-8C49-61EBABCD29F2}"/>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016174" y="3401473"/>
                <a:ext cx="248042" cy="116965"/>
              </a:xfrm>
              <a:prstGeom prst="rect">
                <a:avLst/>
              </a:prstGeom>
            </p:spPr>
          </p:pic>
          <p:pic>
            <p:nvPicPr>
              <p:cNvPr id="535" name="Picture 534" descr="A screen shot of a window&#10;&#10;Description generated with high confidence">
                <a:extLst>
                  <a:ext uri="{FF2B5EF4-FFF2-40B4-BE49-F238E27FC236}">
                    <a16:creationId xmlns:a16="http://schemas.microsoft.com/office/drawing/2014/main" id="{C0DFDE71-6170-42F1-AD6D-A84C03EA35B7}"/>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3016174" y="3518437"/>
                <a:ext cx="248042" cy="143933"/>
              </a:xfrm>
              <a:prstGeom prst="rect">
                <a:avLst/>
              </a:prstGeom>
            </p:spPr>
          </p:pic>
          <p:pic>
            <p:nvPicPr>
              <p:cNvPr id="536" name="Picture 535" descr="A screen shot of a window&#10;&#10;Description generated with high confidence">
                <a:extLst>
                  <a:ext uri="{FF2B5EF4-FFF2-40B4-BE49-F238E27FC236}">
                    <a16:creationId xmlns:a16="http://schemas.microsoft.com/office/drawing/2014/main" id="{FE2A5C0A-BA7D-4E47-B3B5-2E165064F582}"/>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165440" y="3401129"/>
                <a:ext cx="248042" cy="116965"/>
              </a:xfrm>
              <a:prstGeom prst="rect">
                <a:avLst/>
              </a:prstGeom>
            </p:spPr>
          </p:pic>
          <p:pic>
            <p:nvPicPr>
              <p:cNvPr id="537" name="Picture 536" descr="A screen shot of a window&#10;&#10;Description generated with high confidence">
                <a:extLst>
                  <a:ext uri="{FF2B5EF4-FFF2-40B4-BE49-F238E27FC236}">
                    <a16:creationId xmlns:a16="http://schemas.microsoft.com/office/drawing/2014/main" id="{F59F8762-8519-4240-A1C4-7BF80CF3E0E5}"/>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3165440" y="3518093"/>
                <a:ext cx="248042" cy="143933"/>
              </a:xfrm>
              <a:prstGeom prst="rect">
                <a:avLst/>
              </a:prstGeom>
            </p:spPr>
          </p:pic>
          <p:pic>
            <p:nvPicPr>
              <p:cNvPr id="538" name="Picture 537" descr="A screen shot of a window&#10;&#10;Description generated with high confidence">
                <a:extLst>
                  <a:ext uri="{FF2B5EF4-FFF2-40B4-BE49-F238E27FC236}">
                    <a16:creationId xmlns:a16="http://schemas.microsoft.com/office/drawing/2014/main" id="{FEA328CB-2CC1-4F47-96F3-05CFE8416E82}"/>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316698" y="3401473"/>
                <a:ext cx="248042" cy="116965"/>
              </a:xfrm>
              <a:prstGeom prst="rect">
                <a:avLst/>
              </a:prstGeom>
            </p:spPr>
          </p:pic>
          <p:pic>
            <p:nvPicPr>
              <p:cNvPr id="539" name="Picture 538" descr="A screen shot of a window&#10;&#10;Description generated with high confidence">
                <a:extLst>
                  <a:ext uri="{FF2B5EF4-FFF2-40B4-BE49-F238E27FC236}">
                    <a16:creationId xmlns:a16="http://schemas.microsoft.com/office/drawing/2014/main" id="{9B2E69C9-FF65-4531-9294-EBA21F62978B}"/>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3316698" y="3518437"/>
                <a:ext cx="248042" cy="143933"/>
              </a:xfrm>
              <a:prstGeom prst="rect">
                <a:avLst/>
              </a:prstGeom>
            </p:spPr>
          </p:pic>
          <p:pic>
            <p:nvPicPr>
              <p:cNvPr id="540" name="Picture 539" descr="A screen shot of a window&#10;&#10;Description generated with high confidence">
                <a:extLst>
                  <a:ext uri="{FF2B5EF4-FFF2-40B4-BE49-F238E27FC236}">
                    <a16:creationId xmlns:a16="http://schemas.microsoft.com/office/drawing/2014/main" id="{82A447E7-D44F-4D78-8BAD-A0736024CD37}"/>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461200" y="3401129"/>
                <a:ext cx="248042" cy="116965"/>
              </a:xfrm>
              <a:prstGeom prst="rect">
                <a:avLst/>
              </a:prstGeom>
            </p:spPr>
          </p:pic>
          <p:pic>
            <p:nvPicPr>
              <p:cNvPr id="541" name="Picture 540" descr="A screen shot of a window&#10;&#10;Description generated with high confidence">
                <a:extLst>
                  <a:ext uri="{FF2B5EF4-FFF2-40B4-BE49-F238E27FC236}">
                    <a16:creationId xmlns:a16="http://schemas.microsoft.com/office/drawing/2014/main" id="{EF3CFF36-26CB-4BAD-B898-48EDF29BBE88}"/>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3461200" y="3518093"/>
                <a:ext cx="248042" cy="143933"/>
              </a:xfrm>
              <a:prstGeom prst="rect">
                <a:avLst/>
              </a:prstGeom>
            </p:spPr>
          </p:pic>
          <p:pic>
            <p:nvPicPr>
              <p:cNvPr id="542" name="Picture 541" descr="A screen shot of a window&#10;&#10;Description generated with high confidence">
                <a:extLst>
                  <a:ext uri="{FF2B5EF4-FFF2-40B4-BE49-F238E27FC236}">
                    <a16:creationId xmlns:a16="http://schemas.microsoft.com/office/drawing/2014/main" id="{6F90EAF7-F6FC-42D1-9052-1FAA2EB88CCE}"/>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615634" y="3401473"/>
                <a:ext cx="248042" cy="116965"/>
              </a:xfrm>
              <a:prstGeom prst="rect">
                <a:avLst/>
              </a:prstGeom>
            </p:spPr>
          </p:pic>
          <p:pic>
            <p:nvPicPr>
              <p:cNvPr id="543" name="Picture 542" descr="A screen shot of a window&#10;&#10;Description generated with high confidence">
                <a:extLst>
                  <a:ext uri="{FF2B5EF4-FFF2-40B4-BE49-F238E27FC236}">
                    <a16:creationId xmlns:a16="http://schemas.microsoft.com/office/drawing/2014/main" id="{F4269A4D-18CE-44AF-AB4F-A60C9E937E9B}"/>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3615634" y="3518437"/>
                <a:ext cx="248042" cy="143933"/>
              </a:xfrm>
              <a:prstGeom prst="rect">
                <a:avLst/>
              </a:prstGeom>
            </p:spPr>
          </p:pic>
          <p:pic>
            <p:nvPicPr>
              <p:cNvPr id="544" name="Picture 543" descr="A screen shot of a window&#10;&#10;Description generated with high confidence">
                <a:extLst>
                  <a:ext uri="{FF2B5EF4-FFF2-40B4-BE49-F238E27FC236}">
                    <a16:creationId xmlns:a16="http://schemas.microsoft.com/office/drawing/2014/main" id="{4F79D85E-7804-4D20-92FC-68C48059A1C8}"/>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760136" y="3401129"/>
                <a:ext cx="248042" cy="116965"/>
              </a:xfrm>
              <a:prstGeom prst="rect">
                <a:avLst/>
              </a:prstGeom>
            </p:spPr>
          </p:pic>
          <p:pic>
            <p:nvPicPr>
              <p:cNvPr id="545" name="Picture 544" descr="A screen shot of a window&#10;&#10;Description generated with high confidence">
                <a:extLst>
                  <a:ext uri="{FF2B5EF4-FFF2-40B4-BE49-F238E27FC236}">
                    <a16:creationId xmlns:a16="http://schemas.microsoft.com/office/drawing/2014/main" id="{34F04417-98A4-486A-94C2-110E44C740B3}"/>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3760136" y="3518093"/>
                <a:ext cx="248042" cy="143933"/>
              </a:xfrm>
              <a:prstGeom prst="rect">
                <a:avLst/>
              </a:prstGeom>
            </p:spPr>
          </p:pic>
          <p:pic>
            <p:nvPicPr>
              <p:cNvPr id="546" name="Picture 545" descr="A screen shot of a window&#10;&#10;Description generated with high confidence">
                <a:extLst>
                  <a:ext uri="{FF2B5EF4-FFF2-40B4-BE49-F238E27FC236}">
                    <a16:creationId xmlns:a16="http://schemas.microsoft.com/office/drawing/2014/main" id="{D4B8EA95-7CF6-4039-8781-27040119665F}"/>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911394" y="3401473"/>
                <a:ext cx="248042" cy="116965"/>
              </a:xfrm>
              <a:prstGeom prst="rect">
                <a:avLst/>
              </a:prstGeom>
            </p:spPr>
          </p:pic>
          <p:pic>
            <p:nvPicPr>
              <p:cNvPr id="547" name="Picture 546" descr="A screen shot of a window&#10;&#10;Description generated with high confidence">
                <a:extLst>
                  <a:ext uri="{FF2B5EF4-FFF2-40B4-BE49-F238E27FC236}">
                    <a16:creationId xmlns:a16="http://schemas.microsoft.com/office/drawing/2014/main" id="{043057FA-7670-4C09-AC24-8F8BFC1306A0}"/>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3911394" y="3518437"/>
                <a:ext cx="248042" cy="143933"/>
              </a:xfrm>
              <a:prstGeom prst="rect">
                <a:avLst/>
              </a:prstGeom>
            </p:spPr>
          </p:pic>
          <p:pic>
            <p:nvPicPr>
              <p:cNvPr id="548" name="Picture 547" descr="A screen shot of a window&#10;&#10;Description generated with high confidence">
                <a:extLst>
                  <a:ext uri="{FF2B5EF4-FFF2-40B4-BE49-F238E27FC236}">
                    <a16:creationId xmlns:a16="http://schemas.microsoft.com/office/drawing/2014/main" id="{2C168678-41C9-4642-88E0-732C8B165BED}"/>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4055896" y="3401129"/>
                <a:ext cx="248042" cy="116965"/>
              </a:xfrm>
              <a:prstGeom prst="rect">
                <a:avLst/>
              </a:prstGeom>
            </p:spPr>
          </p:pic>
          <p:pic>
            <p:nvPicPr>
              <p:cNvPr id="549" name="Picture 548" descr="A screen shot of a window&#10;&#10;Description generated with high confidence">
                <a:extLst>
                  <a:ext uri="{FF2B5EF4-FFF2-40B4-BE49-F238E27FC236}">
                    <a16:creationId xmlns:a16="http://schemas.microsoft.com/office/drawing/2014/main" id="{922C56A9-C927-4FE7-A49B-C3F700912157}"/>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4055896" y="3518093"/>
                <a:ext cx="248042" cy="143933"/>
              </a:xfrm>
              <a:prstGeom prst="rect">
                <a:avLst/>
              </a:prstGeom>
            </p:spPr>
          </p:pic>
          <p:pic>
            <p:nvPicPr>
              <p:cNvPr id="550" name="Picture 549" descr="A screen shot of a window&#10;&#10;Description generated with high confidence">
                <a:extLst>
                  <a:ext uri="{FF2B5EF4-FFF2-40B4-BE49-F238E27FC236}">
                    <a16:creationId xmlns:a16="http://schemas.microsoft.com/office/drawing/2014/main" id="{9CB81370-8D2C-4537-AB3F-30271E818033}"/>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4207154" y="3401473"/>
                <a:ext cx="248042" cy="116965"/>
              </a:xfrm>
              <a:prstGeom prst="rect">
                <a:avLst/>
              </a:prstGeom>
            </p:spPr>
          </p:pic>
          <p:pic>
            <p:nvPicPr>
              <p:cNvPr id="551" name="Picture 550" descr="A screen shot of a window&#10;&#10;Description generated with high confidence">
                <a:extLst>
                  <a:ext uri="{FF2B5EF4-FFF2-40B4-BE49-F238E27FC236}">
                    <a16:creationId xmlns:a16="http://schemas.microsoft.com/office/drawing/2014/main" id="{3D17DA7F-92BD-4BA6-8133-DE33030414C8}"/>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4207154" y="3518437"/>
                <a:ext cx="248042" cy="143933"/>
              </a:xfrm>
              <a:prstGeom prst="rect">
                <a:avLst/>
              </a:prstGeom>
            </p:spPr>
          </p:pic>
          <p:pic>
            <p:nvPicPr>
              <p:cNvPr id="552" name="Picture 551" descr="A screen shot of a window&#10;&#10;Description generated with high confidence">
                <a:extLst>
                  <a:ext uri="{FF2B5EF4-FFF2-40B4-BE49-F238E27FC236}">
                    <a16:creationId xmlns:a16="http://schemas.microsoft.com/office/drawing/2014/main" id="{0AD5CE9A-DC36-49E1-8EB2-DC659E463D4E}"/>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2861740" y="3688350"/>
                <a:ext cx="248042" cy="116965"/>
              </a:xfrm>
              <a:prstGeom prst="rect">
                <a:avLst/>
              </a:prstGeom>
            </p:spPr>
          </p:pic>
          <p:pic>
            <p:nvPicPr>
              <p:cNvPr id="553" name="Picture 552" descr="A screen shot of a window&#10;&#10;Description generated with high confidence">
                <a:extLst>
                  <a:ext uri="{FF2B5EF4-FFF2-40B4-BE49-F238E27FC236}">
                    <a16:creationId xmlns:a16="http://schemas.microsoft.com/office/drawing/2014/main" id="{291CC0B7-3D83-47D7-A8B6-5FFFB1349E7B}"/>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2861740" y="3805314"/>
                <a:ext cx="248042" cy="143933"/>
              </a:xfrm>
              <a:prstGeom prst="rect">
                <a:avLst/>
              </a:prstGeom>
            </p:spPr>
          </p:pic>
          <p:pic>
            <p:nvPicPr>
              <p:cNvPr id="554" name="Picture 553" descr="A screen shot of a window&#10;&#10;Description generated with high confidence">
                <a:extLst>
                  <a:ext uri="{FF2B5EF4-FFF2-40B4-BE49-F238E27FC236}">
                    <a16:creationId xmlns:a16="http://schemas.microsoft.com/office/drawing/2014/main" id="{9B740BEC-6EAA-407E-97D0-2F9C3E794CAE}"/>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016174" y="3688694"/>
                <a:ext cx="248042" cy="116965"/>
              </a:xfrm>
              <a:prstGeom prst="rect">
                <a:avLst/>
              </a:prstGeom>
            </p:spPr>
          </p:pic>
          <p:pic>
            <p:nvPicPr>
              <p:cNvPr id="555" name="Picture 554" descr="A screen shot of a window&#10;&#10;Description generated with high confidence">
                <a:extLst>
                  <a:ext uri="{FF2B5EF4-FFF2-40B4-BE49-F238E27FC236}">
                    <a16:creationId xmlns:a16="http://schemas.microsoft.com/office/drawing/2014/main" id="{AE1575CE-0030-46E4-AB68-A7A545E8C18E}"/>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3016174" y="3805658"/>
                <a:ext cx="248042" cy="143933"/>
              </a:xfrm>
              <a:prstGeom prst="rect">
                <a:avLst/>
              </a:prstGeom>
            </p:spPr>
          </p:pic>
          <p:pic>
            <p:nvPicPr>
              <p:cNvPr id="556" name="Picture 555" descr="A screen shot of a window&#10;&#10;Description generated with high confidence">
                <a:extLst>
                  <a:ext uri="{FF2B5EF4-FFF2-40B4-BE49-F238E27FC236}">
                    <a16:creationId xmlns:a16="http://schemas.microsoft.com/office/drawing/2014/main" id="{584FD24C-FFC1-42B0-A5AC-63BECF59521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165440" y="3688350"/>
                <a:ext cx="248042" cy="116965"/>
              </a:xfrm>
              <a:prstGeom prst="rect">
                <a:avLst/>
              </a:prstGeom>
            </p:spPr>
          </p:pic>
          <p:pic>
            <p:nvPicPr>
              <p:cNvPr id="557" name="Picture 556" descr="A screen shot of a window&#10;&#10;Description generated with high confidence">
                <a:extLst>
                  <a:ext uri="{FF2B5EF4-FFF2-40B4-BE49-F238E27FC236}">
                    <a16:creationId xmlns:a16="http://schemas.microsoft.com/office/drawing/2014/main" id="{7DA2CB4A-50D3-47F8-8D31-B92D3B8F69C5}"/>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3165440" y="3805314"/>
                <a:ext cx="248042" cy="143933"/>
              </a:xfrm>
              <a:prstGeom prst="rect">
                <a:avLst/>
              </a:prstGeom>
            </p:spPr>
          </p:pic>
          <p:pic>
            <p:nvPicPr>
              <p:cNvPr id="558" name="Picture 557" descr="A screen shot of a window&#10;&#10;Description generated with high confidence">
                <a:extLst>
                  <a:ext uri="{FF2B5EF4-FFF2-40B4-BE49-F238E27FC236}">
                    <a16:creationId xmlns:a16="http://schemas.microsoft.com/office/drawing/2014/main" id="{F6A4B1D9-D4F9-4858-9C11-44F8C19CDD3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316698" y="3688694"/>
                <a:ext cx="248042" cy="116965"/>
              </a:xfrm>
              <a:prstGeom prst="rect">
                <a:avLst/>
              </a:prstGeom>
            </p:spPr>
          </p:pic>
          <p:pic>
            <p:nvPicPr>
              <p:cNvPr id="559" name="Picture 558" descr="A screen shot of a window&#10;&#10;Description generated with high confidence">
                <a:extLst>
                  <a:ext uri="{FF2B5EF4-FFF2-40B4-BE49-F238E27FC236}">
                    <a16:creationId xmlns:a16="http://schemas.microsoft.com/office/drawing/2014/main" id="{DC28DE6A-0D9A-4E8C-8E06-F75152BB3983}"/>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3316698" y="3805658"/>
                <a:ext cx="248042" cy="143933"/>
              </a:xfrm>
              <a:prstGeom prst="rect">
                <a:avLst/>
              </a:prstGeom>
            </p:spPr>
          </p:pic>
          <p:pic>
            <p:nvPicPr>
              <p:cNvPr id="560" name="Picture 559" descr="A screen shot of a window&#10;&#10;Description generated with high confidence">
                <a:extLst>
                  <a:ext uri="{FF2B5EF4-FFF2-40B4-BE49-F238E27FC236}">
                    <a16:creationId xmlns:a16="http://schemas.microsoft.com/office/drawing/2014/main" id="{7FD76EEE-723A-496F-B5C4-B2F35D33277F}"/>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461200" y="3688350"/>
                <a:ext cx="248042" cy="116965"/>
              </a:xfrm>
              <a:prstGeom prst="rect">
                <a:avLst/>
              </a:prstGeom>
            </p:spPr>
          </p:pic>
          <p:pic>
            <p:nvPicPr>
              <p:cNvPr id="561" name="Picture 560" descr="A screen shot of a window&#10;&#10;Description generated with high confidence">
                <a:extLst>
                  <a:ext uri="{FF2B5EF4-FFF2-40B4-BE49-F238E27FC236}">
                    <a16:creationId xmlns:a16="http://schemas.microsoft.com/office/drawing/2014/main" id="{BEB10565-D13D-4F88-805D-CC0272A9C8F6}"/>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3461200" y="3805314"/>
                <a:ext cx="248042" cy="143933"/>
              </a:xfrm>
              <a:prstGeom prst="rect">
                <a:avLst/>
              </a:prstGeom>
            </p:spPr>
          </p:pic>
          <p:pic>
            <p:nvPicPr>
              <p:cNvPr id="562" name="Picture 561" descr="A screen shot of a window&#10;&#10;Description generated with high confidence">
                <a:extLst>
                  <a:ext uri="{FF2B5EF4-FFF2-40B4-BE49-F238E27FC236}">
                    <a16:creationId xmlns:a16="http://schemas.microsoft.com/office/drawing/2014/main" id="{35CF98E5-57BF-41E3-BAA5-93871069BA65}"/>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615634" y="3688694"/>
                <a:ext cx="248042" cy="116965"/>
              </a:xfrm>
              <a:prstGeom prst="rect">
                <a:avLst/>
              </a:prstGeom>
            </p:spPr>
          </p:pic>
          <p:pic>
            <p:nvPicPr>
              <p:cNvPr id="563" name="Picture 562" descr="A screen shot of a window&#10;&#10;Description generated with high confidence">
                <a:extLst>
                  <a:ext uri="{FF2B5EF4-FFF2-40B4-BE49-F238E27FC236}">
                    <a16:creationId xmlns:a16="http://schemas.microsoft.com/office/drawing/2014/main" id="{B3164CFD-A0CD-4947-B83A-B5527E69C1E4}"/>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3615634" y="3805658"/>
                <a:ext cx="248042" cy="143933"/>
              </a:xfrm>
              <a:prstGeom prst="rect">
                <a:avLst/>
              </a:prstGeom>
            </p:spPr>
          </p:pic>
          <p:pic>
            <p:nvPicPr>
              <p:cNvPr id="564" name="Picture 563" descr="A screen shot of a window&#10;&#10;Description generated with high confidence">
                <a:extLst>
                  <a:ext uri="{FF2B5EF4-FFF2-40B4-BE49-F238E27FC236}">
                    <a16:creationId xmlns:a16="http://schemas.microsoft.com/office/drawing/2014/main" id="{D9F51A7F-8ED2-4D7A-980E-1A3BDB218E26}"/>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760136" y="3688350"/>
                <a:ext cx="248042" cy="116965"/>
              </a:xfrm>
              <a:prstGeom prst="rect">
                <a:avLst/>
              </a:prstGeom>
            </p:spPr>
          </p:pic>
          <p:pic>
            <p:nvPicPr>
              <p:cNvPr id="565" name="Picture 564" descr="A screen shot of a window&#10;&#10;Description generated with high confidence">
                <a:extLst>
                  <a:ext uri="{FF2B5EF4-FFF2-40B4-BE49-F238E27FC236}">
                    <a16:creationId xmlns:a16="http://schemas.microsoft.com/office/drawing/2014/main" id="{5F338C0C-A6B4-41DC-92A3-4482BD4AC26C}"/>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3760136" y="3805314"/>
                <a:ext cx="248042" cy="143933"/>
              </a:xfrm>
              <a:prstGeom prst="rect">
                <a:avLst/>
              </a:prstGeom>
            </p:spPr>
          </p:pic>
          <p:pic>
            <p:nvPicPr>
              <p:cNvPr id="566" name="Picture 565" descr="A screen shot of a window&#10;&#10;Description generated with high confidence">
                <a:extLst>
                  <a:ext uri="{FF2B5EF4-FFF2-40B4-BE49-F238E27FC236}">
                    <a16:creationId xmlns:a16="http://schemas.microsoft.com/office/drawing/2014/main" id="{C3E6082E-FABA-4A2A-BB60-4FB412D3D633}"/>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911394" y="3688694"/>
                <a:ext cx="248042" cy="116965"/>
              </a:xfrm>
              <a:prstGeom prst="rect">
                <a:avLst/>
              </a:prstGeom>
            </p:spPr>
          </p:pic>
          <p:pic>
            <p:nvPicPr>
              <p:cNvPr id="567" name="Picture 566" descr="A screen shot of a window&#10;&#10;Description generated with high confidence">
                <a:extLst>
                  <a:ext uri="{FF2B5EF4-FFF2-40B4-BE49-F238E27FC236}">
                    <a16:creationId xmlns:a16="http://schemas.microsoft.com/office/drawing/2014/main" id="{A52BB2AB-F5FC-496A-8A50-6E7D93F83576}"/>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3911394" y="3805658"/>
                <a:ext cx="248042" cy="143933"/>
              </a:xfrm>
              <a:prstGeom prst="rect">
                <a:avLst/>
              </a:prstGeom>
            </p:spPr>
          </p:pic>
          <p:pic>
            <p:nvPicPr>
              <p:cNvPr id="568" name="Picture 567" descr="A screen shot of a window&#10;&#10;Description generated with high confidence">
                <a:extLst>
                  <a:ext uri="{FF2B5EF4-FFF2-40B4-BE49-F238E27FC236}">
                    <a16:creationId xmlns:a16="http://schemas.microsoft.com/office/drawing/2014/main" id="{166C7D9D-9748-4CEE-9F7B-00F267823298}"/>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4055896" y="3688350"/>
                <a:ext cx="248042" cy="116965"/>
              </a:xfrm>
              <a:prstGeom prst="rect">
                <a:avLst/>
              </a:prstGeom>
            </p:spPr>
          </p:pic>
          <p:pic>
            <p:nvPicPr>
              <p:cNvPr id="569" name="Picture 568" descr="A screen shot of a window&#10;&#10;Description generated with high confidence">
                <a:extLst>
                  <a:ext uri="{FF2B5EF4-FFF2-40B4-BE49-F238E27FC236}">
                    <a16:creationId xmlns:a16="http://schemas.microsoft.com/office/drawing/2014/main" id="{4B7A7B0B-7452-4EDA-9A0E-7E3AE740FA8B}"/>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4055896" y="3805314"/>
                <a:ext cx="248042" cy="143933"/>
              </a:xfrm>
              <a:prstGeom prst="rect">
                <a:avLst/>
              </a:prstGeom>
            </p:spPr>
          </p:pic>
          <p:pic>
            <p:nvPicPr>
              <p:cNvPr id="570" name="Picture 569" descr="A screen shot of a window&#10;&#10;Description generated with high confidence">
                <a:extLst>
                  <a:ext uri="{FF2B5EF4-FFF2-40B4-BE49-F238E27FC236}">
                    <a16:creationId xmlns:a16="http://schemas.microsoft.com/office/drawing/2014/main" id="{983D6E40-10E4-482E-A10F-2620C1B33E46}"/>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4207154" y="3688694"/>
                <a:ext cx="248042" cy="116965"/>
              </a:xfrm>
              <a:prstGeom prst="rect">
                <a:avLst/>
              </a:prstGeom>
            </p:spPr>
          </p:pic>
          <p:pic>
            <p:nvPicPr>
              <p:cNvPr id="571" name="Picture 570" descr="A screen shot of a window&#10;&#10;Description generated with high confidence">
                <a:extLst>
                  <a:ext uri="{FF2B5EF4-FFF2-40B4-BE49-F238E27FC236}">
                    <a16:creationId xmlns:a16="http://schemas.microsoft.com/office/drawing/2014/main" id="{345086E6-B873-4A16-A2FC-0FD17CBE3E00}"/>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4207154" y="3805658"/>
                <a:ext cx="248042" cy="143933"/>
              </a:xfrm>
              <a:prstGeom prst="rect">
                <a:avLst/>
              </a:prstGeom>
            </p:spPr>
          </p:pic>
        </p:grpSp>
        <p:pic>
          <p:nvPicPr>
            <p:cNvPr id="672" name="Picture 671" descr="A screen shot of a window&#10;&#10;Description generated with high confidence">
              <a:extLst>
                <a:ext uri="{FF2B5EF4-FFF2-40B4-BE49-F238E27FC236}">
                  <a16:creationId xmlns:a16="http://schemas.microsoft.com/office/drawing/2014/main" id="{EB5D4BE6-6100-48C2-9646-408DCA3985CE}"/>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6390522" y="2523468"/>
              <a:ext cx="248042" cy="116965"/>
            </a:xfrm>
            <a:prstGeom prst="rect">
              <a:avLst/>
            </a:prstGeom>
          </p:spPr>
        </p:pic>
      </p:grpSp>
      <p:grpSp>
        <p:nvGrpSpPr>
          <p:cNvPr id="877" name="Group 876">
            <a:extLst>
              <a:ext uri="{FF2B5EF4-FFF2-40B4-BE49-F238E27FC236}">
                <a16:creationId xmlns:a16="http://schemas.microsoft.com/office/drawing/2014/main" id="{FDDCA1D2-4272-4220-AC8A-E06927D633B9}"/>
              </a:ext>
            </a:extLst>
          </p:cNvPr>
          <p:cNvGrpSpPr/>
          <p:nvPr/>
        </p:nvGrpSpPr>
        <p:grpSpPr>
          <a:xfrm>
            <a:off x="4287304" y="2405449"/>
            <a:ext cx="1624038" cy="1166647"/>
            <a:chOff x="2762140" y="709482"/>
            <a:chExt cx="1624038" cy="1166647"/>
          </a:xfrm>
        </p:grpSpPr>
        <p:pic>
          <p:nvPicPr>
            <p:cNvPr id="878" name="Picture 877" descr="A screen shot of a window&#10;&#10;Description generated with high confidence">
              <a:extLst>
                <a:ext uri="{FF2B5EF4-FFF2-40B4-BE49-F238E27FC236}">
                  <a16:creationId xmlns:a16="http://schemas.microsoft.com/office/drawing/2014/main" id="{A4CA97B4-D238-4A66-BDCD-01754E31CDD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1317"/>
            <a:stretch/>
          </p:blipFill>
          <p:spPr>
            <a:xfrm flipH="1">
              <a:off x="2762140" y="709482"/>
              <a:ext cx="297501" cy="1166647"/>
            </a:xfrm>
            <a:prstGeom prst="rect">
              <a:avLst/>
            </a:prstGeom>
          </p:spPr>
        </p:pic>
        <p:pic>
          <p:nvPicPr>
            <p:cNvPr id="879" name="Picture 878" descr="A screen shot of a window&#10;&#10;Description generated with high confidence">
              <a:extLst>
                <a:ext uri="{FF2B5EF4-FFF2-40B4-BE49-F238E27FC236}">
                  <a16:creationId xmlns:a16="http://schemas.microsoft.com/office/drawing/2014/main" id="{6E12DDF8-8E98-4BD1-8B8A-21145BAC36B9}"/>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11317"/>
            <a:stretch/>
          </p:blipFill>
          <p:spPr>
            <a:xfrm flipH="1">
              <a:off x="3062815" y="709482"/>
              <a:ext cx="138853" cy="1166647"/>
            </a:xfrm>
            <a:prstGeom prst="rect">
              <a:avLst/>
            </a:prstGeom>
          </p:spPr>
        </p:pic>
        <p:pic>
          <p:nvPicPr>
            <p:cNvPr id="880" name="Picture 879" descr="A screen shot of a window&#10;&#10;Description generated with high confidence">
              <a:extLst>
                <a:ext uri="{FF2B5EF4-FFF2-40B4-BE49-F238E27FC236}">
                  <a16:creationId xmlns:a16="http://schemas.microsoft.com/office/drawing/2014/main" id="{2A19CDB9-BA69-48F6-9B08-C23AD5D8BD27}"/>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11317"/>
            <a:stretch/>
          </p:blipFill>
          <p:spPr>
            <a:xfrm flipH="1">
              <a:off x="3198492" y="709482"/>
              <a:ext cx="158645" cy="1166647"/>
            </a:xfrm>
            <a:prstGeom prst="rect">
              <a:avLst/>
            </a:prstGeom>
          </p:spPr>
        </p:pic>
        <p:pic>
          <p:nvPicPr>
            <p:cNvPr id="881" name="Picture 880" descr="A screen shot of a window&#10;&#10;Description generated with high confidence">
              <a:extLst>
                <a:ext uri="{FF2B5EF4-FFF2-40B4-BE49-F238E27FC236}">
                  <a16:creationId xmlns:a16="http://schemas.microsoft.com/office/drawing/2014/main" id="{7AE6043F-47C9-49AF-8CCC-93DF4043227A}"/>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t="-11317"/>
            <a:stretch/>
          </p:blipFill>
          <p:spPr>
            <a:xfrm flipH="1">
              <a:off x="3357134" y="709482"/>
              <a:ext cx="138855" cy="1166647"/>
            </a:xfrm>
            <a:prstGeom prst="rect">
              <a:avLst/>
            </a:prstGeom>
          </p:spPr>
        </p:pic>
        <p:pic>
          <p:nvPicPr>
            <p:cNvPr id="882" name="Picture 881" descr="A screen shot of a window&#10;&#10;Description generated with high confidence">
              <a:extLst>
                <a:ext uri="{FF2B5EF4-FFF2-40B4-BE49-F238E27FC236}">
                  <a16:creationId xmlns:a16="http://schemas.microsoft.com/office/drawing/2014/main" id="{D616D461-3324-4D44-8CBE-C5DFBEBE600B}"/>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t="-11317"/>
            <a:stretch/>
          </p:blipFill>
          <p:spPr>
            <a:xfrm flipH="1">
              <a:off x="3491755" y="709482"/>
              <a:ext cx="164785" cy="1166647"/>
            </a:xfrm>
            <a:prstGeom prst="rect">
              <a:avLst/>
            </a:prstGeom>
          </p:spPr>
        </p:pic>
        <p:pic>
          <p:nvPicPr>
            <p:cNvPr id="883" name="Picture 882" descr="A screen shot of a window&#10;&#10;Description generated with high confidence">
              <a:extLst>
                <a:ext uri="{FF2B5EF4-FFF2-40B4-BE49-F238E27FC236}">
                  <a16:creationId xmlns:a16="http://schemas.microsoft.com/office/drawing/2014/main" id="{90DF433F-C209-417B-9BFE-0414CC946708}"/>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11317"/>
            <a:stretch/>
          </p:blipFill>
          <p:spPr>
            <a:xfrm flipH="1">
              <a:off x="3656540" y="709482"/>
              <a:ext cx="138853" cy="1166647"/>
            </a:xfrm>
            <a:prstGeom prst="rect">
              <a:avLst/>
            </a:prstGeom>
          </p:spPr>
        </p:pic>
        <p:pic>
          <p:nvPicPr>
            <p:cNvPr id="884" name="Picture 883" descr="A screen shot of a window&#10;&#10;Description generated with high confidence">
              <a:extLst>
                <a:ext uri="{FF2B5EF4-FFF2-40B4-BE49-F238E27FC236}">
                  <a16:creationId xmlns:a16="http://schemas.microsoft.com/office/drawing/2014/main" id="{3BC439FC-CD99-4ABC-993B-69D79E70ACE3}"/>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11317"/>
            <a:stretch/>
          </p:blipFill>
          <p:spPr>
            <a:xfrm flipH="1">
              <a:off x="3795392" y="709482"/>
              <a:ext cx="158645" cy="1166647"/>
            </a:xfrm>
            <a:prstGeom prst="rect">
              <a:avLst/>
            </a:prstGeom>
          </p:spPr>
        </p:pic>
        <p:pic>
          <p:nvPicPr>
            <p:cNvPr id="885" name="Picture 884" descr="A screen shot of a window&#10;&#10;Description generated with high confidence">
              <a:extLst>
                <a:ext uri="{FF2B5EF4-FFF2-40B4-BE49-F238E27FC236}">
                  <a16:creationId xmlns:a16="http://schemas.microsoft.com/office/drawing/2014/main" id="{8AB2BCC1-5BD0-4E54-B223-2C29458FEF82}"/>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t="-11317"/>
            <a:stretch/>
          </p:blipFill>
          <p:spPr>
            <a:xfrm flipH="1">
              <a:off x="3954034" y="709482"/>
              <a:ext cx="138855" cy="1166647"/>
            </a:xfrm>
            <a:prstGeom prst="rect">
              <a:avLst/>
            </a:prstGeom>
          </p:spPr>
        </p:pic>
        <p:pic>
          <p:nvPicPr>
            <p:cNvPr id="886" name="Picture 885" descr="A screen shot of a window&#10;&#10;Description generated with high confidence">
              <a:extLst>
                <a:ext uri="{FF2B5EF4-FFF2-40B4-BE49-F238E27FC236}">
                  <a16:creationId xmlns:a16="http://schemas.microsoft.com/office/drawing/2014/main" id="{EF66A201-1CCC-4CC4-9C5F-5FD38D04D859}"/>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11317"/>
            <a:stretch/>
          </p:blipFill>
          <p:spPr>
            <a:xfrm flipH="1">
              <a:off x="4088681" y="709482"/>
              <a:ext cx="158645" cy="1166647"/>
            </a:xfrm>
            <a:prstGeom prst="rect">
              <a:avLst/>
            </a:prstGeom>
          </p:spPr>
        </p:pic>
        <p:pic>
          <p:nvPicPr>
            <p:cNvPr id="887" name="Picture 886" descr="A screen shot of a window&#10;&#10;Description generated with high confidence">
              <a:extLst>
                <a:ext uri="{FF2B5EF4-FFF2-40B4-BE49-F238E27FC236}">
                  <a16:creationId xmlns:a16="http://schemas.microsoft.com/office/drawing/2014/main" id="{6BE5C0FE-6A4D-4482-9EA8-3F6DAC52813B}"/>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t="-11317"/>
            <a:stretch/>
          </p:blipFill>
          <p:spPr>
            <a:xfrm flipH="1">
              <a:off x="4247323" y="709482"/>
              <a:ext cx="138855" cy="1166647"/>
            </a:xfrm>
            <a:prstGeom prst="rect">
              <a:avLst/>
            </a:prstGeom>
          </p:spPr>
        </p:pic>
      </p:grpSp>
      <p:grpSp>
        <p:nvGrpSpPr>
          <p:cNvPr id="888" name="Group 887">
            <a:extLst>
              <a:ext uri="{FF2B5EF4-FFF2-40B4-BE49-F238E27FC236}">
                <a16:creationId xmlns:a16="http://schemas.microsoft.com/office/drawing/2014/main" id="{ABEA1D12-E588-4108-9ED2-0A593F481408}"/>
              </a:ext>
            </a:extLst>
          </p:cNvPr>
          <p:cNvGrpSpPr/>
          <p:nvPr/>
        </p:nvGrpSpPr>
        <p:grpSpPr>
          <a:xfrm>
            <a:off x="4287292" y="4141279"/>
            <a:ext cx="1624038" cy="1166647"/>
            <a:chOff x="2762140" y="709482"/>
            <a:chExt cx="1624038" cy="1166647"/>
          </a:xfrm>
        </p:grpSpPr>
        <p:pic>
          <p:nvPicPr>
            <p:cNvPr id="889" name="Picture 888" descr="A screen shot of a window&#10;&#10;Description generated with high confidence">
              <a:extLst>
                <a:ext uri="{FF2B5EF4-FFF2-40B4-BE49-F238E27FC236}">
                  <a16:creationId xmlns:a16="http://schemas.microsoft.com/office/drawing/2014/main" id="{52296D6F-160E-49A2-A968-792471BBFEB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1317"/>
            <a:stretch/>
          </p:blipFill>
          <p:spPr>
            <a:xfrm flipH="1">
              <a:off x="2762140" y="709482"/>
              <a:ext cx="297501" cy="1166647"/>
            </a:xfrm>
            <a:prstGeom prst="rect">
              <a:avLst/>
            </a:prstGeom>
          </p:spPr>
        </p:pic>
        <p:pic>
          <p:nvPicPr>
            <p:cNvPr id="890" name="Picture 889" descr="A screen shot of a window&#10;&#10;Description generated with high confidence">
              <a:extLst>
                <a:ext uri="{FF2B5EF4-FFF2-40B4-BE49-F238E27FC236}">
                  <a16:creationId xmlns:a16="http://schemas.microsoft.com/office/drawing/2014/main" id="{72A337BB-3171-4127-BC95-09AD73F5EDFC}"/>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11317"/>
            <a:stretch/>
          </p:blipFill>
          <p:spPr>
            <a:xfrm flipH="1">
              <a:off x="3062815" y="709482"/>
              <a:ext cx="138853" cy="1166647"/>
            </a:xfrm>
            <a:prstGeom prst="rect">
              <a:avLst/>
            </a:prstGeom>
          </p:spPr>
        </p:pic>
        <p:pic>
          <p:nvPicPr>
            <p:cNvPr id="891" name="Picture 890" descr="A screen shot of a window&#10;&#10;Description generated with high confidence">
              <a:extLst>
                <a:ext uri="{FF2B5EF4-FFF2-40B4-BE49-F238E27FC236}">
                  <a16:creationId xmlns:a16="http://schemas.microsoft.com/office/drawing/2014/main" id="{C321960F-B50B-46C1-881D-A0ECE1F9C380}"/>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11317"/>
            <a:stretch/>
          </p:blipFill>
          <p:spPr>
            <a:xfrm flipH="1">
              <a:off x="3198492" y="709482"/>
              <a:ext cx="158645" cy="1166647"/>
            </a:xfrm>
            <a:prstGeom prst="rect">
              <a:avLst/>
            </a:prstGeom>
          </p:spPr>
        </p:pic>
        <p:pic>
          <p:nvPicPr>
            <p:cNvPr id="892" name="Picture 891" descr="A screen shot of a window&#10;&#10;Description generated with high confidence">
              <a:extLst>
                <a:ext uri="{FF2B5EF4-FFF2-40B4-BE49-F238E27FC236}">
                  <a16:creationId xmlns:a16="http://schemas.microsoft.com/office/drawing/2014/main" id="{6933DFC4-45E5-4FB2-921E-67761F14BC20}"/>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t="-11317"/>
            <a:stretch/>
          </p:blipFill>
          <p:spPr>
            <a:xfrm flipH="1">
              <a:off x="3357134" y="709482"/>
              <a:ext cx="138855" cy="1166647"/>
            </a:xfrm>
            <a:prstGeom prst="rect">
              <a:avLst/>
            </a:prstGeom>
          </p:spPr>
        </p:pic>
        <p:pic>
          <p:nvPicPr>
            <p:cNvPr id="893" name="Picture 892" descr="A screen shot of a window&#10;&#10;Description generated with high confidence">
              <a:extLst>
                <a:ext uri="{FF2B5EF4-FFF2-40B4-BE49-F238E27FC236}">
                  <a16:creationId xmlns:a16="http://schemas.microsoft.com/office/drawing/2014/main" id="{68564541-024E-4BA1-9CC4-0CAE2120C03F}"/>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t="-11317"/>
            <a:stretch/>
          </p:blipFill>
          <p:spPr>
            <a:xfrm flipH="1">
              <a:off x="3491755" y="709482"/>
              <a:ext cx="164785" cy="1166647"/>
            </a:xfrm>
            <a:prstGeom prst="rect">
              <a:avLst/>
            </a:prstGeom>
          </p:spPr>
        </p:pic>
        <p:pic>
          <p:nvPicPr>
            <p:cNvPr id="894" name="Picture 893" descr="A screen shot of a window&#10;&#10;Description generated with high confidence">
              <a:extLst>
                <a:ext uri="{FF2B5EF4-FFF2-40B4-BE49-F238E27FC236}">
                  <a16:creationId xmlns:a16="http://schemas.microsoft.com/office/drawing/2014/main" id="{F196B0F0-0E61-4D83-99E3-3DAFD41C3CD1}"/>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11317"/>
            <a:stretch/>
          </p:blipFill>
          <p:spPr>
            <a:xfrm flipH="1">
              <a:off x="3656540" y="709482"/>
              <a:ext cx="138853" cy="1166647"/>
            </a:xfrm>
            <a:prstGeom prst="rect">
              <a:avLst/>
            </a:prstGeom>
          </p:spPr>
        </p:pic>
        <p:pic>
          <p:nvPicPr>
            <p:cNvPr id="895" name="Picture 894" descr="A screen shot of a window&#10;&#10;Description generated with high confidence">
              <a:extLst>
                <a:ext uri="{FF2B5EF4-FFF2-40B4-BE49-F238E27FC236}">
                  <a16:creationId xmlns:a16="http://schemas.microsoft.com/office/drawing/2014/main" id="{7DA61C4A-C9AE-4A94-B4C4-D3C24FDAC792}"/>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11317"/>
            <a:stretch/>
          </p:blipFill>
          <p:spPr>
            <a:xfrm flipH="1">
              <a:off x="3795392" y="709482"/>
              <a:ext cx="158645" cy="1166647"/>
            </a:xfrm>
            <a:prstGeom prst="rect">
              <a:avLst/>
            </a:prstGeom>
          </p:spPr>
        </p:pic>
        <p:pic>
          <p:nvPicPr>
            <p:cNvPr id="896" name="Picture 895" descr="A screen shot of a window&#10;&#10;Description generated with high confidence">
              <a:extLst>
                <a:ext uri="{FF2B5EF4-FFF2-40B4-BE49-F238E27FC236}">
                  <a16:creationId xmlns:a16="http://schemas.microsoft.com/office/drawing/2014/main" id="{EA6C7BC4-1729-4F7C-AB4F-8096E2B04E48}"/>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t="-11317"/>
            <a:stretch/>
          </p:blipFill>
          <p:spPr>
            <a:xfrm flipH="1">
              <a:off x="3954034" y="709482"/>
              <a:ext cx="138855" cy="1166647"/>
            </a:xfrm>
            <a:prstGeom prst="rect">
              <a:avLst/>
            </a:prstGeom>
          </p:spPr>
        </p:pic>
        <p:pic>
          <p:nvPicPr>
            <p:cNvPr id="897" name="Picture 896" descr="A screen shot of a window&#10;&#10;Description generated with high confidence">
              <a:extLst>
                <a:ext uri="{FF2B5EF4-FFF2-40B4-BE49-F238E27FC236}">
                  <a16:creationId xmlns:a16="http://schemas.microsoft.com/office/drawing/2014/main" id="{9D0E21FF-3351-4A43-A8E8-21FBE77DCB40}"/>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11317"/>
            <a:stretch/>
          </p:blipFill>
          <p:spPr>
            <a:xfrm flipH="1">
              <a:off x="4088681" y="709482"/>
              <a:ext cx="158645" cy="1166647"/>
            </a:xfrm>
            <a:prstGeom prst="rect">
              <a:avLst/>
            </a:prstGeom>
          </p:spPr>
        </p:pic>
        <p:pic>
          <p:nvPicPr>
            <p:cNvPr id="898" name="Picture 897" descr="A screen shot of a window&#10;&#10;Description generated with high confidence">
              <a:extLst>
                <a:ext uri="{FF2B5EF4-FFF2-40B4-BE49-F238E27FC236}">
                  <a16:creationId xmlns:a16="http://schemas.microsoft.com/office/drawing/2014/main" id="{10B2435D-F963-4F23-80C7-DF8FE5A2802D}"/>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t="-11317"/>
            <a:stretch/>
          </p:blipFill>
          <p:spPr>
            <a:xfrm flipH="1">
              <a:off x="4247323" y="709482"/>
              <a:ext cx="138855" cy="1166647"/>
            </a:xfrm>
            <a:prstGeom prst="rect">
              <a:avLst/>
            </a:prstGeom>
          </p:spPr>
        </p:pic>
      </p:grpSp>
      <p:grpSp>
        <p:nvGrpSpPr>
          <p:cNvPr id="673" name="Group 672">
            <a:extLst>
              <a:ext uri="{FF2B5EF4-FFF2-40B4-BE49-F238E27FC236}">
                <a16:creationId xmlns:a16="http://schemas.microsoft.com/office/drawing/2014/main" id="{96E1E5B8-297E-4A99-99DE-1061153F7ADF}"/>
              </a:ext>
            </a:extLst>
          </p:cNvPr>
          <p:cNvGrpSpPr/>
          <p:nvPr/>
        </p:nvGrpSpPr>
        <p:grpSpPr>
          <a:xfrm>
            <a:off x="4389606" y="2480400"/>
            <a:ext cx="1598298" cy="1411074"/>
            <a:chOff x="6084361" y="2093877"/>
            <a:chExt cx="1598298" cy="1411074"/>
          </a:xfrm>
        </p:grpSpPr>
        <p:grpSp>
          <p:nvGrpSpPr>
            <p:cNvPr id="674" name="Group 673">
              <a:extLst>
                <a:ext uri="{FF2B5EF4-FFF2-40B4-BE49-F238E27FC236}">
                  <a16:creationId xmlns:a16="http://schemas.microsoft.com/office/drawing/2014/main" id="{62714748-8363-4F8D-ABD3-7C9023955D58}"/>
                </a:ext>
              </a:extLst>
            </p:cNvPr>
            <p:cNvGrpSpPr/>
            <p:nvPr/>
          </p:nvGrpSpPr>
          <p:grpSpPr>
            <a:xfrm>
              <a:off x="6084361" y="2093877"/>
              <a:ext cx="1598298" cy="1411074"/>
              <a:chOff x="2861740" y="2538517"/>
              <a:chExt cx="1598298" cy="1411074"/>
            </a:xfrm>
          </p:grpSpPr>
          <p:pic>
            <p:nvPicPr>
              <p:cNvPr id="676" name="Picture 675" descr="A screen shot of a window&#10;&#10;Description generated with high confidence">
                <a:extLst>
                  <a:ext uri="{FF2B5EF4-FFF2-40B4-BE49-F238E27FC236}">
                    <a16:creationId xmlns:a16="http://schemas.microsoft.com/office/drawing/2014/main" id="{255A2500-EC5F-4107-9F31-F2EA93F83F29}"/>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2866582" y="2538517"/>
                <a:ext cx="248042" cy="116965"/>
              </a:xfrm>
              <a:prstGeom prst="rect">
                <a:avLst/>
              </a:prstGeom>
            </p:spPr>
          </p:pic>
          <p:pic>
            <p:nvPicPr>
              <p:cNvPr id="677" name="Picture 676" descr="A screen shot of a window&#10;&#10;Description generated with high confidence">
                <a:extLst>
                  <a:ext uri="{FF2B5EF4-FFF2-40B4-BE49-F238E27FC236}">
                    <a16:creationId xmlns:a16="http://schemas.microsoft.com/office/drawing/2014/main" id="{CDC1A09E-3A9C-4946-B996-E0F9A7495232}"/>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2866582" y="2655481"/>
                <a:ext cx="248042" cy="143933"/>
              </a:xfrm>
              <a:prstGeom prst="rect">
                <a:avLst/>
              </a:prstGeom>
            </p:spPr>
          </p:pic>
          <p:pic>
            <p:nvPicPr>
              <p:cNvPr id="678" name="Picture 677" descr="A screen shot of a window&#10;&#10;Description generated with high confidence">
                <a:extLst>
                  <a:ext uri="{FF2B5EF4-FFF2-40B4-BE49-F238E27FC236}">
                    <a16:creationId xmlns:a16="http://schemas.microsoft.com/office/drawing/2014/main" id="{1B05B046-0D8C-4603-BB84-5CB152614552}"/>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021016" y="2538861"/>
                <a:ext cx="248042" cy="116965"/>
              </a:xfrm>
              <a:prstGeom prst="rect">
                <a:avLst/>
              </a:prstGeom>
            </p:spPr>
          </p:pic>
          <p:pic>
            <p:nvPicPr>
              <p:cNvPr id="679" name="Picture 678" descr="A screen shot of a window&#10;&#10;Description generated with high confidence">
                <a:extLst>
                  <a:ext uri="{FF2B5EF4-FFF2-40B4-BE49-F238E27FC236}">
                    <a16:creationId xmlns:a16="http://schemas.microsoft.com/office/drawing/2014/main" id="{663A8D30-A681-4114-9211-6A3135626065}"/>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3021016" y="2655825"/>
                <a:ext cx="248042" cy="143933"/>
              </a:xfrm>
              <a:prstGeom prst="rect">
                <a:avLst/>
              </a:prstGeom>
            </p:spPr>
          </p:pic>
          <p:pic>
            <p:nvPicPr>
              <p:cNvPr id="680" name="Picture 679" descr="A screen shot of a window&#10;&#10;Description generated with high confidence">
                <a:extLst>
                  <a:ext uri="{FF2B5EF4-FFF2-40B4-BE49-F238E27FC236}">
                    <a16:creationId xmlns:a16="http://schemas.microsoft.com/office/drawing/2014/main" id="{F1CB31A4-447B-4E6C-9ACC-CDF2C48E5E10}"/>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170282" y="2538517"/>
                <a:ext cx="248042" cy="116965"/>
              </a:xfrm>
              <a:prstGeom prst="rect">
                <a:avLst/>
              </a:prstGeom>
            </p:spPr>
          </p:pic>
          <p:pic>
            <p:nvPicPr>
              <p:cNvPr id="681" name="Picture 680" descr="A screen shot of a window&#10;&#10;Description generated with high confidence">
                <a:extLst>
                  <a:ext uri="{FF2B5EF4-FFF2-40B4-BE49-F238E27FC236}">
                    <a16:creationId xmlns:a16="http://schemas.microsoft.com/office/drawing/2014/main" id="{7788E0AF-D0D9-408F-ABC2-CF473CBAF4C9}"/>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3170282" y="2655481"/>
                <a:ext cx="248042" cy="143933"/>
              </a:xfrm>
              <a:prstGeom prst="rect">
                <a:avLst/>
              </a:prstGeom>
            </p:spPr>
          </p:pic>
          <p:pic>
            <p:nvPicPr>
              <p:cNvPr id="682" name="Picture 681" descr="A screen shot of a window&#10;&#10;Description generated with high confidence">
                <a:extLst>
                  <a:ext uri="{FF2B5EF4-FFF2-40B4-BE49-F238E27FC236}">
                    <a16:creationId xmlns:a16="http://schemas.microsoft.com/office/drawing/2014/main" id="{94B4777D-0146-4A5E-9608-583B6E8D21ED}"/>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321540" y="2538861"/>
                <a:ext cx="248042" cy="116965"/>
              </a:xfrm>
              <a:prstGeom prst="rect">
                <a:avLst/>
              </a:prstGeom>
            </p:spPr>
          </p:pic>
          <p:pic>
            <p:nvPicPr>
              <p:cNvPr id="683" name="Picture 682" descr="A screen shot of a window&#10;&#10;Description generated with high confidence">
                <a:extLst>
                  <a:ext uri="{FF2B5EF4-FFF2-40B4-BE49-F238E27FC236}">
                    <a16:creationId xmlns:a16="http://schemas.microsoft.com/office/drawing/2014/main" id="{1909E2B6-40FA-43F9-A84B-FBFFAA06E8E7}"/>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3321540" y="2655825"/>
                <a:ext cx="248042" cy="143933"/>
              </a:xfrm>
              <a:prstGeom prst="rect">
                <a:avLst/>
              </a:prstGeom>
            </p:spPr>
          </p:pic>
          <p:pic>
            <p:nvPicPr>
              <p:cNvPr id="684" name="Picture 683" descr="A screen shot of a window&#10;&#10;Description generated with high confidence">
                <a:extLst>
                  <a:ext uri="{FF2B5EF4-FFF2-40B4-BE49-F238E27FC236}">
                    <a16:creationId xmlns:a16="http://schemas.microsoft.com/office/drawing/2014/main" id="{AA95BC49-2081-4A93-A5AB-5827A308B3E6}"/>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466042" y="2538517"/>
                <a:ext cx="248042" cy="116965"/>
              </a:xfrm>
              <a:prstGeom prst="rect">
                <a:avLst/>
              </a:prstGeom>
            </p:spPr>
          </p:pic>
          <p:pic>
            <p:nvPicPr>
              <p:cNvPr id="685" name="Picture 684" descr="A screen shot of a window&#10;&#10;Description generated with high confidence">
                <a:extLst>
                  <a:ext uri="{FF2B5EF4-FFF2-40B4-BE49-F238E27FC236}">
                    <a16:creationId xmlns:a16="http://schemas.microsoft.com/office/drawing/2014/main" id="{B2C31D04-1835-4AF8-AC43-32405DF5243C}"/>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3466042" y="2655481"/>
                <a:ext cx="248042" cy="143933"/>
              </a:xfrm>
              <a:prstGeom prst="rect">
                <a:avLst/>
              </a:prstGeom>
            </p:spPr>
          </p:pic>
          <p:pic>
            <p:nvPicPr>
              <p:cNvPr id="686" name="Picture 685" descr="A screen shot of a window&#10;&#10;Description generated with high confidence">
                <a:extLst>
                  <a:ext uri="{FF2B5EF4-FFF2-40B4-BE49-F238E27FC236}">
                    <a16:creationId xmlns:a16="http://schemas.microsoft.com/office/drawing/2014/main" id="{E9F85E8A-D87A-4D28-AE89-5CFDDF1A31BF}"/>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620476" y="2538861"/>
                <a:ext cx="248042" cy="116965"/>
              </a:xfrm>
              <a:prstGeom prst="rect">
                <a:avLst/>
              </a:prstGeom>
            </p:spPr>
          </p:pic>
          <p:pic>
            <p:nvPicPr>
              <p:cNvPr id="687" name="Picture 686" descr="A screen shot of a window&#10;&#10;Description generated with high confidence">
                <a:extLst>
                  <a:ext uri="{FF2B5EF4-FFF2-40B4-BE49-F238E27FC236}">
                    <a16:creationId xmlns:a16="http://schemas.microsoft.com/office/drawing/2014/main" id="{DBF67043-4837-445D-975B-C5F2532658AA}"/>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3620476" y="2655825"/>
                <a:ext cx="248042" cy="143933"/>
              </a:xfrm>
              <a:prstGeom prst="rect">
                <a:avLst/>
              </a:prstGeom>
            </p:spPr>
          </p:pic>
          <p:pic>
            <p:nvPicPr>
              <p:cNvPr id="688" name="Picture 687" descr="A screen shot of a window&#10;&#10;Description generated with high confidence">
                <a:extLst>
                  <a:ext uri="{FF2B5EF4-FFF2-40B4-BE49-F238E27FC236}">
                    <a16:creationId xmlns:a16="http://schemas.microsoft.com/office/drawing/2014/main" id="{8417D563-E5B3-4FFF-8F73-A27964F33103}"/>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764978" y="2538517"/>
                <a:ext cx="248042" cy="116965"/>
              </a:xfrm>
              <a:prstGeom prst="rect">
                <a:avLst/>
              </a:prstGeom>
            </p:spPr>
          </p:pic>
          <p:pic>
            <p:nvPicPr>
              <p:cNvPr id="689" name="Picture 688" descr="A screen shot of a window&#10;&#10;Description generated with high confidence">
                <a:extLst>
                  <a:ext uri="{FF2B5EF4-FFF2-40B4-BE49-F238E27FC236}">
                    <a16:creationId xmlns:a16="http://schemas.microsoft.com/office/drawing/2014/main" id="{E76792C1-04E5-4CD5-BD5D-7DC4838E25A7}"/>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3764978" y="2655481"/>
                <a:ext cx="248042" cy="143933"/>
              </a:xfrm>
              <a:prstGeom prst="rect">
                <a:avLst/>
              </a:prstGeom>
            </p:spPr>
          </p:pic>
          <p:pic>
            <p:nvPicPr>
              <p:cNvPr id="690" name="Picture 689" descr="A screen shot of a window&#10;&#10;Description generated with high confidence">
                <a:extLst>
                  <a:ext uri="{FF2B5EF4-FFF2-40B4-BE49-F238E27FC236}">
                    <a16:creationId xmlns:a16="http://schemas.microsoft.com/office/drawing/2014/main" id="{C5865673-D0F0-4F17-9DA4-B5A1087B0CFD}"/>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916236" y="2538861"/>
                <a:ext cx="248042" cy="116965"/>
              </a:xfrm>
              <a:prstGeom prst="rect">
                <a:avLst/>
              </a:prstGeom>
            </p:spPr>
          </p:pic>
          <p:pic>
            <p:nvPicPr>
              <p:cNvPr id="691" name="Picture 690" descr="A screen shot of a window&#10;&#10;Description generated with high confidence">
                <a:extLst>
                  <a:ext uri="{FF2B5EF4-FFF2-40B4-BE49-F238E27FC236}">
                    <a16:creationId xmlns:a16="http://schemas.microsoft.com/office/drawing/2014/main" id="{6E233BC1-C031-4CC8-A8BB-D9B5301D572A}"/>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3916236" y="2655825"/>
                <a:ext cx="248042" cy="143933"/>
              </a:xfrm>
              <a:prstGeom prst="rect">
                <a:avLst/>
              </a:prstGeom>
            </p:spPr>
          </p:pic>
          <p:pic>
            <p:nvPicPr>
              <p:cNvPr id="692" name="Picture 691" descr="A screen shot of a window&#10;&#10;Description generated with high confidence">
                <a:extLst>
                  <a:ext uri="{FF2B5EF4-FFF2-40B4-BE49-F238E27FC236}">
                    <a16:creationId xmlns:a16="http://schemas.microsoft.com/office/drawing/2014/main" id="{F31609F0-4EE7-45DB-95D9-7F4DFA27DD23}"/>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4060738" y="2538517"/>
                <a:ext cx="248042" cy="116965"/>
              </a:xfrm>
              <a:prstGeom prst="rect">
                <a:avLst/>
              </a:prstGeom>
            </p:spPr>
          </p:pic>
          <p:pic>
            <p:nvPicPr>
              <p:cNvPr id="693" name="Picture 692" descr="A screen shot of a window&#10;&#10;Description generated with high confidence">
                <a:extLst>
                  <a:ext uri="{FF2B5EF4-FFF2-40B4-BE49-F238E27FC236}">
                    <a16:creationId xmlns:a16="http://schemas.microsoft.com/office/drawing/2014/main" id="{2DBA5385-7B1C-4D89-9486-B1D388FECFA5}"/>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4060738" y="2655481"/>
                <a:ext cx="248042" cy="143933"/>
              </a:xfrm>
              <a:prstGeom prst="rect">
                <a:avLst/>
              </a:prstGeom>
            </p:spPr>
          </p:pic>
          <p:pic>
            <p:nvPicPr>
              <p:cNvPr id="694" name="Picture 693" descr="A screen shot of a window&#10;&#10;Description generated with high confidence">
                <a:extLst>
                  <a:ext uri="{FF2B5EF4-FFF2-40B4-BE49-F238E27FC236}">
                    <a16:creationId xmlns:a16="http://schemas.microsoft.com/office/drawing/2014/main" id="{51B01640-CF8B-4634-BBF5-46F64C3FFEBA}"/>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4211996" y="2538861"/>
                <a:ext cx="248042" cy="116965"/>
              </a:xfrm>
              <a:prstGeom prst="rect">
                <a:avLst/>
              </a:prstGeom>
            </p:spPr>
          </p:pic>
          <p:pic>
            <p:nvPicPr>
              <p:cNvPr id="695" name="Picture 694" descr="A screen shot of a window&#10;&#10;Description generated with high confidence">
                <a:extLst>
                  <a:ext uri="{FF2B5EF4-FFF2-40B4-BE49-F238E27FC236}">
                    <a16:creationId xmlns:a16="http://schemas.microsoft.com/office/drawing/2014/main" id="{9D18DFE4-AD63-4AF6-8A9C-351DFA0C2532}"/>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4211996" y="2655825"/>
                <a:ext cx="248042" cy="143933"/>
              </a:xfrm>
              <a:prstGeom prst="rect">
                <a:avLst/>
              </a:prstGeom>
            </p:spPr>
          </p:pic>
          <p:pic>
            <p:nvPicPr>
              <p:cNvPr id="696" name="Picture 695" descr="A screen shot of a window&#10;&#10;Description generated with high confidence">
                <a:extLst>
                  <a:ext uri="{FF2B5EF4-FFF2-40B4-BE49-F238E27FC236}">
                    <a16:creationId xmlns:a16="http://schemas.microsoft.com/office/drawing/2014/main" id="{821E6BF2-B677-444C-8D81-EECE20A70AD9}"/>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2864161" y="2825348"/>
                <a:ext cx="248042" cy="116965"/>
              </a:xfrm>
              <a:prstGeom prst="rect">
                <a:avLst/>
              </a:prstGeom>
            </p:spPr>
          </p:pic>
          <p:pic>
            <p:nvPicPr>
              <p:cNvPr id="697" name="Picture 696" descr="A screen shot of a window&#10;&#10;Description generated with high confidence">
                <a:extLst>
                  <a:ext uri="{FF2B5EF4-FFF2-40B4-BE49-F238E27FC236}">
                    <a16:creationId xmlns:a16="http://schemas.microsoft.com/office/drawing/2014/main" id="{466BA831-F6F3-485A-973D-90B031AF0246}"/>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2864161" y="2942312"/>
                <a:ext cx="248042" cy="143933"/>
              </a:xfrm>
              <a:prstGeom prst="rect">
                <a:avLst/>
              </a:prstGeom>
            </p:spPr>
          </p:pic>
          <p:pic>
            <p:nvPicPr>
              <p:cNvPr id="698" name="Picture 697" descr="A screen shot of a window&#10;&#10;Description generated with high confidence">
                <a:extLst>
                  <a:ext uri="{FF2B5EF4-FFF2-40B4-BE49-F238E27FC236}">
                    <a16:creationId xmlns:a16="http://schemas.microsoft.com/office/drawing/2014/main" id="{7C53CC70-88F1-4B80-AE12-9C8CE28905CE}"/>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018595" y="2825692"/>
                <a:ext cx="248042" cy="116965"/>
              </a:xfrm>
              <a:prstGeom prst="rect">
                <a:avLst/>
              </a:prstGeom>
            </p:spPr>
          </p:pic>
          <p:pic>
            <p:nvPicPr>
              <p:cNvPr id="699" name="Picture 698" descr="A screen shot of a window&#10;&#10;Description generated with high confidence">
                <a:extLst>
                  <a:ext uri="{FF2B5EF4-FFF2-40B4-BE49-F238E27FC236}">
                    <a16:creationId xmlns:a16="http://schemas.microsoft.com/office/drawing/2014/main" id="{FE5702D6-C683-4CA6-8239-FA30DB027178}"/>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3018595" y="2942656"/>
                <a:ext cx="248042" cy="143933"/>
              </a:xfrm>
              <a:prstGeom prst="rect">
                <a:avLst/>
              </a:prstGeom>
            </p:spPr>
          </p:pic>
          <p:pic>
            <p:nvPicPr>
              <p:cNvPr id="700" name="Picture 699" descr="A screen shot of a window&#10;&#10;Description generated with high confidence">
                <a:extLst>
                  <a:ext uri="{FF2B5EF4-FFF2-40B4-BE49-F238E27FC236}">
                    <a16:creationId xmlns:a16="http://schemas.microsoft.com/office/drawing/2014/main" id="{08F798CC-317C-453D-A49D-C111D8402B54}"/>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167861" y="2825348"/>
                <a:ext cx="248042" cy="116965"/>
              </a:xfrm>
              <a:prstGeom prst="rect">
                <a:avLst/>
              </a:prstGeom>
            </p:spPr>
          </p:pic>
          <p:pic>
            <p:nvPicPr>
              <p:cNvPr id="701" name="Picture 700" descr="A screen shot of a window&#10;&#10;Description generated with high confidence">
                <a:extLst>
                  <a:ext uri="{FF2B5EF4-FFF2-40B4-BE49-F238E27FC236}">
                    <a16:creationId xmlns:a16="http://schemas.microsoft.com/office/drawing/2014/main" id="{F7884B3F-20A5-40EE-B5FA-D5FF4917EF1F}"/>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319119" y="2825692"/>
                <a:ext cx="248042" cy="116965"/>
              </a:xfrm>
              <a:prstGeom prst="rect">
                <a:avLst/>
              </a:prstGeom>
            </p:spPr>
          </p:pic>
          <p:pic>
            <p:nvPicPr>
              <p:cNvPr id="702" name="Picture 701" descr="A screen shot of a window&#10;&#10;Description generated with high confidence">
                <a:extLst>
                  <a:ext uri="{FF2B5EF4-FFF2-40B4-BE49-F238E27FC236}">
                    <a16:creationId xmlns:a16="http://schemas.microsoft.com/office/drawing/2014/main" id="{342A79A6-9058-405D-8F80-427AAF0E1AE3}"/>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3319119" y="2942656"/>
                <a:ext cx="248042" cy="143933"/>
              </a:xfrm>
              <a:prstGeom prst="rect">
                <a:avLst/>
              </a:prstGeom>
            </p:spPr>
          </p:pic>
          <p:pic>
            <p:nvPicPr>
              <p:cNvPr id="703" name="Picture 702" descr="A screen shot of a window&#10;&#10;Description generated with high confidence">
                <a:extLst>
                  <a:ext uri="{FF2B5EF4-FFF2-40B4-BE49-F238E27FC236}">
                    <a16:creationId xmlns:a16="http://schemas.microsoft.com/office/drawing/2014/main" id="{361E7951-31EC-4A41-8A57-EA40B024981A}"/>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463621" y="2825348"/>
                <a:ext cx="248042" cy="116965"/>
              </a:xfrm>
              <a:prstGeom prst="rect">
                <a:avLst/>
              </a:prstGeom>
            </p:spPr>
          </p:pic>
          <p:pic>
            <p:nvPicPr>
              <p:cNvPr id="704" name="Picture 703" descr="A screen shot of a window&#10;&#10;Description generated with high confidence">
                <a:extLst>
                  <a:ext uri="{FF2B5EF4-FFF2-40B4-BE49-F238E27FC236}">
                    <a16:creationId xmlns:a16="http://schemas.microsoft.com/office/drawing/2014/main" id="{6B12CBC7-FA95-4E01-BF0B-507E90CD4CE2}"/>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3463621" y="2942312"/>
                <a:ext cx="248042" cy="143933"/>
              </a:xfrm>
              <a:prstGeom prst="rect">
                <a:avLst/>
              </a:prstGeom>
            </p:spPr>
          </p:pic>
          <p:pic>
            <p:nvPicPr>
              <p:cNvPr id="705" name="Picture 704" descr="A screen shot of a window&#10;&#10;Description generated with high confidence">
                <a:extLst>
                  <a:ext uri="{FF2B5EF4-FFF2-40B4-BE49-F238E27FC236}">
                    <a16:creationId xmlns:a16="http://schemas.microsoft.com/office/drawing/2014/main" id="{4FF01AE4-4E5E-4ACB-8FDF-DC88C0BB8BBA}"/>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618055" y="2825692"/>
                <a:ext cx="248042" cy="116965"/>
              </a:xfrm>
              <a:prstGeom prst="rect">
                <a:avLst/>
              </a:prstGeom>
            </p:spPr>
          </p:pic>
          <p:pic>
            <p:nvPicPr>
              <p:cNvPr id="706" name="Picture 705" descr="A screen shot of a window&#10;&#10;Description generated with high confidence">
                <a:extLst>
                  <a:ext uri="{FF2B5EF4-FFF2-40B4-BE49-F238E27FC236}">
                    <a16:creationId xmlns:a16="http://schemas.microsoft.com/office/drawing/2014/main" id="{DA623763-7168-4822-B464-47F3CF5A64A0}"/>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3618055" y="2942656"/>
                <a:ext cx="248042" cy="143933"/>
              </a:xfrm>
              <a:prstGeom prst="rect">
                <a:avLst/>
              </a:prstGeom>
            </p:spPr>
          </p:pic>
          <p:pic>
            <p:nvPicPr>
              <p:cNvPr id="707" name="Picture 706" descr="A screen shot of a window&#10;&#10;Description generated with high confidence">
                <a:extLst>
                  <a:ext uri="{FF2B5EF4-FFF2-40B4-BE49-F238E27FC236}">
                    <a16:creationId xmlns:a16="http://schemas.microsoft.com/office/drawing/2014/main" id="{F4C8EA88-7153-49EB-93B9-B80ABAD88A14}"/>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762557" y="2825348"/>
                <a:ext cx="248042" cy="116965"/>
              </a:xfrm>
              <a:prstGeom prst="rect">
                <a:avLst/>
              </a:prstGeom>
            </p:spPr>
          </p:pic>
          <p:pic>
            <p:nvPicPr>
              <p:cNvPr id="708" name="Picture 707" descr="A screen shot of a window&#10;&#10;Description generated with high confidence">
                <a:extLst>
                  <a:ext uri="{FF2B5EF4-FFF2-40B4-BE49-F238E27FC236}">
                    <a16:creationId xmlns:a16="http://schemas.microsoft.com/office/drawing/2014/main" id="{2721EA2B-3810-4EA4-AB1E-10247E6C3288}"/>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3762557" y="2942312"/>
                <a:ext cx="248042" cy="143933"/>
              </a:xfrm>
              <a:prstGeom prst="rect">
                <a:avLst/>
              </a:prstGeom>
            </p:spPr>
          </p:pic>
          <p:pic>
            <p:nvPicPr>
              <p:cNvPr id="709" name="Picture 708" descr="A screen shot of a window&#10;&#10;Description generated with high confidence">
                <a:extLst>
                  <a:ext uri="{FF2B5EF4-FFF2-40B4-BE49-F238E27FC236}">
                    <a16:creationId xmlns:a16="http://schemas.microsoft.com/office/drawing/2014/main" id="{6C363870-B0E7-418F-9672-EABE27D162C2}"/>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913815" y="2825692"/>
                <a:ext cx="248042" cy="116965"/>
              </a:xfrm>
              <a:prstGeom prst="rect">
                <a:avLst/>
              </a:prstGeom>
            </p:spPr>
          </p:pic>
          <p:pic>
            <p:nvPicPr>
              <p:cNvPr id="710" name="Picture 709" descr="A screen shot of a window&#10;&#10;Description generated with high confidence">
                <a:extLst>
                  <a:ext uri="{FF2B5EF4-FFF2-40B4-BE49-F238E27FC236}">
                    <a16:creationId xmlns:a16="http://schemas.microsoft.com/office/drawing/2014/main" id="{6E749743-0567-44CF-93FF-809CA0DE927D}"/>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3913815" y="2942656"/>
                <a:ext cx="248042" cy="143933"/>
              </a:xfrm>
              <a:prstGeom prst="rect">
                <a:avLst/>
              </a:prstGeom>
            </p:spPr>
          </p:pic>
          <p:pic>
            <p:nvPicPr>
              <p:cNvPr id="711" name="Picture 710" descr="A screen shot of a window&#10;&#10;Description generated with high confidence">
                <a:extLst>
                  <a:ext uri="{FF2B5EF4-FFF2-40B4-BE49-F238E27FC236}">
                    <a16:creationId xmlns:a16="http://schemas.microsoft.com/office/drawing/2014/main" id="{3CB947F1-2C18-49CF-A195-9AAD0997AC2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4058317" y="2825348"/>
                <a:ext cx="248042" cy="116965"/>
              </a:xfrm>
              <a:prstGeom prst="rect">
                <a:avLst/>
              </a:prstGeom>
            </p:spPr>
          </p:pic>
          <p:pic>
            <p:nvPicPr>
              <p:cNvPr id="712" name="Picture 711" descr="A screen shot of a window&#10;&#10;Description generated with high confidence">
                <a:extLst>
                  <a:ext uri="{FF2B5EF4-FFF2-40B4-BE49-F238E27FC236}">
                    <a16:creationId xmlns:a16="http://schemas.microsoft.com/office/drawing/2014/main" id="{BF64BFFA-B707-4BD0-81CB-FF222C68F0D7}"/>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4058317" y="2942312"/>
                <a:ext cx="248042" cy="143933"/>
              </a:xfrm>
              <a:prstGeom prst="rect">
                <a:avLst/>
              </a:prstGeom>
            </p:spPr>
          </p:pic>
          <p:pic>
            <p:nvPicPr>
              <p:cNvPr id="713" name="Picture 712" descr="A screen shot of a window&#10;&#10;Description generated with high confidence">
                <a:extLst>
                  <a:ext uri="{FF2B5EF4-FFF2-40B4-BE49-F238E27FC236}">
                    <a16:creationId xmlns:a16="http://schemas.microsoft.com/office/drawing/2014/main" id="{F596FC69-F275-405D-9844-E7B8DFF0360F}"/>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4209575" y="2825692"/>
                <a:ext cx="248042" cy="116965"/>
              </a:xfrm>
              <a:prstGeom prst="rect">
                <a:avLst/>
              </a:prstGeom>
            </p:spPr>
          </p:pic>
          <p:pic>
            <p:nvPicPr>
              <p:cNvPr id="714" name="Picture 713" descr="A screen shot of a window&#10;&#10;Description generated with high confidence">
                <a:extLst>
                  <a:ext uri="{FF2B5EF4-FFF2-40B4-BE49-F238E27FC236}">
                    <a16:creationId xmlns:a16="http://schemas.microsoft.com/office/drawing/2014/main" id="{DE033C73-D372-47AA-9A19-23800BCEA642}"/>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4209575" y="2942656"/>
                <a:ext cx="248042" cy="143933"/>
              </a:xfrm>
              <a:prstGeom prst="rect">
                <a:avLst/>
              </a:prstGeom>
            </p:spPr>
          </p:pic>
          <p:pic>
            <p:nvPicPr>
              <p:cNvPr id="715" name="Picture 714" descr="A screen shot of a window&#10;&#10;Description generated with high confidence">
                <a:extLst>
                  <a:ext uri="{FF2B5EF4-FFF2-40B4-BE49-F238E27FC236}">
                    <a16:creationId xmlns:a16="http://schemas.microsoft.com/office/drawing/2014/main" id="{6843F7C2-BDA3-42F5-8E81-F77FEDB7FC7F}"/>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2864161" y="3114298"/>
                <a:ext cx="248042" cy="116965"/>
              </a:xfrm>
              <a:prstGeom prst="rect">
                <a:avLst/>
              </a:prstGeom>
            </p:spPr>
          </p:pic>
          <p:pic>
            <p:nvPicPr>
              <p:cNvPr id="716" name="Picture 715" descr="A screen shot of a window&#10;&#10;Description generated with high confidence">
                <a:extLst>
                  <a:ext uri="{FF2B5EF4-FFF2-40B4-BE49-F238E27FC236}">
                    <a16:creationId xmlns:a16="http://schemas.microsoft.com/office/drawing/2014/main" id="{C3883E0C-18EE-4FC2-83A1-C6EB14385157}"/>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2864161" y="3231262"/>
                <a:ext cx="248042" cy="143933"/>
              </a:xfrm>
              <a:prstGeom prst="rect">
                <a:avLst/>
              </a:prstGeom>
            </p:spPr>
          </p:pic>
          <p:pic>
            <p:nvPicPr>
              <p:cNvPr id="717" name="Picture 716" descr="A screen shot of a window&#10;&#10;Description generated with high confidence">
                <a:extLst>
                  <a:ext uri="{FF2B5EF4-FFF2-40B4-BE49-F238E27FC236}">
                    <a16:creationId xmlns:a16="http://schemas.microsoft.com/office/drawing/2014/main" id="{AEB4DFFE-AC6C-4EAC-9547-6D772DE32EA5}"/>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018595" y="3114642"/>
                <a:ext cx="248042" cy="116965"/>
              </a:xfrm>
              <a:prstGeom prst="rect">
                <a:avLst/>
              </a:prstGeom>
            </p:spPr>
          </p:pic>
          <p:pic>
            <p:nvPicPr>
              <p:cNvPr id="718" name="Picture 717" descr="A screen shot of a window&#10;&#10;Description generated with high confidence">
                <a:extLst>
                  <a:ext uri="{FF2B5EF4-FFF2-40B4-BE49-F238E27FC236}">
                    <a16:creationId xmlns:a16="http://schemas.microsoft.com/office/drawing/2014/main" id="{15026EB4-9268-4BCC-A684-C0BE3F491E99}"/>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3018595" y="3231606"/>
                <a:ext cx="248042" cy="143933"/>
              </a:xfrm>
              <a:prstGeom prst="rect">
                <a:avLst/>
              </a:prstGeom>
            </p:spPr>
          </p:pic>
          <p:pic>
            <p:nvPicPr>
              <p:cNvPr id="719" name="Picture 718" descr="A screen shot of a window&#10;&#10;Description generated with high confidence">
                <a:extLst>
                  <a:ext uri="{FF2B5EF4-FFF2-40B4-BE49-F238E27FC236}">
                    <a16:creationId xmlns:a16="http://schemas.microsoft.com/office/drawing/2014/main" id="{64AF815C-DE91-42AE-A420-7D367029C9B2}"/>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167861" y="3114298"/>
                <a:ext cx="248042" cy="116965"/>
              </a:xfrm>
              <a:prstGeom prst="rect">
                <a:avLst/>
              </a:prstGeom>
            </p:spPr>
          </p:pic>
          <p:pic>
            <p:nvPicPr>
              <p:cNvPr id="720" name="Picture 719" descr="A screen shot of a window&#10;&#10;Description generated with high confidence">
                <a:extLst>
                  <a:ext uri="{FF2B5EF4-FFF2-40B4-BE49-F238E27FC236}">
                    <a16:creationId xmlns:a16="http://schemas.microsoft.com/office/drawing/2014/main" id="{5F757753-7941-4844-8160-025B1C1C4E09}"/>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3167861" y="3231262"/>
                <a:ext cx="248042" cy="143933"/>
              </a:xfrm>
              <a:prstGeom prst="rect">
                <a:avLst/>
              </a:prstGeom>
            </p:spPr>
          </p:pic>
          <p:pic>
            <p:nvPicPr>
              <p:cNvPr id="721" name="Picture 720" descr="A screen shot of a window&#10;&#10;Description generated with high confidence">
                <a:extLst>
                  <a:ext uri="{FF2B5EF4-FFF2-40B4-BE49-F238E27FC236}">
                    <a16:creationId xmlns:a16="http://schemas.microsoft.com/office/drawing/2014/main" id="{398AFAE6-C35E-45DA-98E2-ACB6E47A3D40}"/>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319119" y="3114642"/>
                <a:ext cx="248042" cy="116965"/>
              </a:xfrm>
              <a:prstGeom prst="rect">
                <a:avLst/>
              </a:prstGeom>
            </p:spPr>
          </p:pic>
          <p:pic>
            <p:nvPicPr>
              <p:cNvPr id="722" name="Picture 721" descr="A screen shot of a window&#10;&#10;Description generated with high confidence">
                <a:extLst>
                  <a:ext uri="{FF2B5EF4-FFF2-40B4-BE49-F238E27FC236}">
                    <a16:creationId xmlns:a16="http://schemas.microsoft.com/office/drawing/2014/main" id="{E7FFB642-E8A5-4825-B3BA-19B598AD7847}"/>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3319119" y="3231606"/>
                <a:ext cx="248042" cy="143933"/>
              </a:xfrm>
              <a:prstGeom prst="rect">
                <a:avLst/>
              </a:prstGeom>
            </p:spPr>
          </p:pic>
          <p:pic>
            <p:nvPicPr>
              <p:cNvPr id="723" name="Picture 722" descr="A screen shot of a window&#10;&#10;Description generated with high confidence">
                <a:extLst>
                  <a:ext uri="{FF2B5EF4-FFF2-40B4-BE49-F238E27FC236}">
                    <a16:creationId xmlns:a16="http://schemas.microsoft.com/office/drawing/2014/main" id="{91203641-3C7E-4CA1-A9AE-A51C42339D15}"/>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463621" y="3114298"/>
                <a:ext cx="248042" cy="116965"/>
              </a:xfrm>
              <a:prstGeom prst="rect">
                <a:avLst/>
              </a:prstGeom>
            </p:spPr>
          </p:pic>
          <p:pic>
            <p:nvPicPr>
              <p:cNvPr id="724" name="Picture 723" descr="A screen shot of a window&#10;&#10;Description generated with high confidence">
                <a:extLst>
                  <a:ext uri="{FF2B5EF4-FFF2-40B4-BE49-F238E27FC236}">
                    <a16:creationId xmlns:a16="http://schemas.microsoft.com/office/drawing/2014/main" id="{ECC003ED-4D39-4BE2-8429-723508BEF3CD}"/>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3463621" y="3231262"/>
                <a:ext cx="248042" cy="143933"/>
              </a:xfrm>
              <a:prstGeom prst="rect">
                <a:avLst/>
              </a:prstGeom>
            </p:spPr>
          </p:pic>
          <p:pic>
            <p:nvPicPr>
              <p:cNvPr id="725" name="Picture 724" descr="A screen shot of a window&#10;&#10;Description generated with high confidence">
                <a:extLst>
                  <a:ext uri="{FF2B5EF4-FFF2-40B4-BE49-F238E27FC236}">
                    <a16:creationId xmlns:a16="http://schemas.microsoft.com/office/drawing/2014/main" id="{9AB4CF62-E655-4B12-83F3-750D56CBBC5F}"/>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618055" y="3114642"/>
                <a:ext cx="248042" cy="116965"/>
              </a:xfrm>
              <a:prstGeom prst="rect">
                <a:avLst/>
              </a:prstGeom>
            </p:spPr>
          </p:pic>
          <p:pic>
            <p:nvPicPr>
              <p:cNvPr id="726" name="Picture 725" descr="A screen shot of a window&#10;&#10;Description generated with high confidence">
                <a:extLst>
                  <a:ext uri="{FF2B5EF4-FFF2-40B4-BE49-F238E27FC236}">
                    <a16:creationId xmlns:a16="http://schemas.microsoft.com/office/drawing/2014/main" id="{109E7893-5BA4-4559-8FAC-42DAAEA5C4D4}"/>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3618055" y="3231606"/>
                <a:ext cx="248042" cy="143933"/>
              </a:xfrm>
              <a:prstGeom prst="rect">
                <a:avLst/>
              </a:prstGeom>
            </p:spPr>
          </p:pic>
          <p:pic>
            <p:nvPicPr>
              <p:cNvPr id="727" name="Picture 726" descr="A screen shot of a window&#10;&#10;Description generated with high confidence">
                <a:extLst>
                  <a:ext uri="{FF2B5EF4-FFF2-40B4-BE49-F238E27FC236}">
                    <a16:creationId xmlns:a16="http://schemas.microsoft.com/office/drawing/2014/main" id="{0D87D3C0-34BD-4CAD-8EC2-93976987CE2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762557" y="3114298"/>
                <a:ext cx="248042" cy="116965"/>
              </a:xfrm>
              <a:prstGeom prst="rect">
                <a:avLst/>
              </a:prstGeom>
            </p:spPr>
          </p:pic>
          <p:pic>
            <p:nvPicPr>
              <p:cNvPr id="728" name="Picture 727" descr="A screen shot of a window&#10;&#10;Description generated with high confidence">
                <a:extLst>
                  <a:ext uri="{FF2B5EF4-FFF2-40B4-BE49-F238E27FC236}">
                    <a16:creationId xmlns:a16="http://schemas.microsoft.com/office/drawing/2014/main" id="{C4412C64-2023-4DD0-85A2-EADA050CEB56}"/>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3762557" y="3231262"/>
                <a:ext cx="248042" cy="143933"/>
              </a:xfrm>
              <a:prstGeom prst="rect">
                <a:avLst/>
              </a:prstGeom>
            </p:spPr>
          </p:pic>
          <p:pic>
            <p:nvPicPr>
              <p:cNvPr id="729" name="Picture 728" descr="A screen shot of a window&#10;&#10;Description generated with high confidence">
                <a:extLst>
                  <a:ext uri="{FF2B5EF4-FFF2-40B4-BE49-F238E27FC236}">
                    <a16:creationId xmlns:a16="http://schemas.microsoft.com/office/drawing/2014/main" id="{5CA25328-863B-449B-B812-D25B8EB065F2}"/>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913815" y="3114642"/>
                <a:ext cx="248042" cy="116965"/>
              </a:xfrm>
              <a:prstGeom prst="rect">
                <a:avLst/>
              </a:prstGeom>
            </p:spPr>
          </p:pic>
          <p:pic>
            <p:nvPicPr>
              <p:cNvPr id="730" name="Picture 729" descr="A screen shot of a window&#10;&#10;Description generated with high confidence">
                <a:extLst>
                  <a:ext uri="{FF2B5EF4-FFF2-40B4-BE49-F238E27FC236}">
                    <a16:creationId xmlns:a16="http://schemas.microsoft.com/office/drawing/2014/main" id="{C3C1FBA5-BE96-4F90-AF10-26AACF11FC01}"/>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3913815" y="3231606"/>
                <a:ext cx="248042" cy="143933"/>
              </a:xfrm>
              <a:prstGeom prst="rect">
                <a:avLst/>
              </a:prstGeom>
            </p:spPr>
          </p:pic>
          <p:pic>
            <p:nvPicPr>
              <p:cNvPr id="731" name="Picture 730" descr="A screen shot of a window&#10;&#10;Description generated with high confidence">
                <a:extLst>
                  <a:ext uri="{FF2B5EF4-FFF2-40B4-BE49-F238E27FC236}">
                    <a16:creationId xmlns:a16="http://schemas.microsoft.com/office/drawing/2014/main" id="{4A470386-903E-4352-96CE-2628693AFE82}"/>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4058317" y="3114298"/>
                <a:ext cx="248042" cy="116965"/>
              </a:xfrm>
              <a:prstGeom prst="rect">
                <a:avLst/>
              </a:prstGeom>
            </p:spPr>
          </p:pic>
          <p:pic>
            <p:nvPicPr>
              <p:cNvPr id="732" name="Picture 731" descr="A screen shot of a window&#10;&#10;Description generated with high confidence">
                <a:extLst>
                  <a:ext uri="{FF2B5EF4-FFF2-40B4-BE49-F238E27FC236}">
                    <a16:creationId xmlns:a16="http://schemas.microsoft.com/office/drawing/2014/main" id="{A83E0B4C-6F58-40C6-AE6C-0851CAF2B3D1}"/>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4058317" y="3231262"/>
                <a:ext cx="248042" cy="143933"/>
              </a:xfrm>
              <a:prstGeom prst="rect">
                <a:avLst/>
              </a:prstGeom>
            </p:spPr>
          </p:pic>
          <p:pic>
            <p:nvPicPr>
              <p:cNvPr id="733" name="Picture 732" descr="A screen shot of a window&#10;&#10;Description generated with high confidence">
                <a:extLst>
                  <a:ext uri="{FF2B5EF4-FFF2-40B4-BE49-F238E27FC236}">
                    <a16:creationId xmlns:a16="http://schemas.microsoft.com/office/drawing/2014/main" id="{5169C060-F102-491C-9CA2-3707F3C14E97}"/>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4209575" y="3114642"/>
                <a:ext cx="248042" cy="116965"/>
              </a:xfrm>
              <a:prstGeom prst="rect">
                <a:avLst/>
              </a:prstGeom>
            </p:spPr>
          </p:pic>
          <p:pic>
            <p:nvPicPr>
              <p:cNvPr id="734" name="Picture 733" descr="A screen shot of a window&#10;&#10;Description generated with high confidence">
                <a:extLst>
                  <a:ext uri="{FF2B5EF4-FFF2-40B4-BE49-F238E27FC236}">
                    <a16:creationId xmlns:a16="http://schemas.microsoft.com/office/drawing/2014/main" id="{8CFB7685-EF51-4A35-9698-0EFC8F89C3ED}"/>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4209575" y="3231606"/>
                <a:ext cx="248042" cy="143933"/>
              </a:xfrm>
              <a:prstGeom prst="rect">
                <a:avLst/>
              </a:prstGeom>
            </p:spPr>
          </p:pic>
          <p:pic>
            <p:nvPicPr>
              <p:cNvPr id="735" name="Picture 734" descr="A screen shot of a window&#10;&#10;Description generated with high confidence">
                <a:extLst>
                  <a:ext uri="{FF2B5EF4-FFF2-40B4-BE49-F238E27FC236}">
                    <a16:creationId xmlns:a16="http://schemas.microsoft.com/office/drawing/2014/main" id="{D0291F6C-A871-400F-BC1E-437B817DACA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2861740" y="3401129"/>
                <a:ext cx="248042" cy="116965"/>
              </a:xfrm>
              <a:prstGeom prst="rect">
                <a:avLst/>
              </a:prstGeom>
            </p:spPr>
          </p:pic>
          <p:pic>
            <p:nvPicPr>
              <p:cNvPr id="736" name="Picture 735" descr="A screen shot of a window&#10;&#10;Description generated with high confidence">
                <a:extLst>
                  <a:ext uri="{FF2B5EF4-FFF2-40B4-BE49-F238E27FC236}">
                    <a16:creationId xmlns:a16="http://schemas.microsoft.com/office/drawing/2014/main" id="{0CBAF05B-90F9-4CDE-84CE-979C84F9A941}"/>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2861740" y="3518093"/>
                <a:ext cx="248042" cy="143933"/>
              </a:xfrm>
              <a:prstGeom prst="rect">
                <a:avLst/>
              </a:prstGeom>
            </p:spPr>
          </p:pic>
          <p:pic>
            <p:nvPicPr>
              <p:cNvPr id="737" name="Picture 736" descr="A screen shot of a window&#10;&#10;Description generated with high confidence">
                <a:extLst>
                  <a:ext uri="{FF2B5EF4-FFF2-40B4-BE49-F238E27FC236}">
                    <a16:creationId xmlns:a16="http://schemas.microsoft.com/office/drawing/2014/main" id="{AADCF126-F307-4201-B65E-8491D73FBAA9}"/>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016174" y="3401473"/>
                <a:ext cx="248042" cy="116965"/>
              </a:xfrm>
              <a:prstGeom prst="rect">
                <a:avLst/>
              </a:prstGeom>
            </p:spPr>
          </p:pic>
          <p:pic>
            <p:nvPicPr>
              <p:cNvPr id="738" name="Picture 737" descr="A screen shot of a window&#10;&#10;Description generated with high confidence">
                <a:extLst>
                  <a:ext uri="{FF2B5EF4-FFF2-40B4-BE49-F238E27FC236}">
                    <a16:creationId xmlns:a16="http://schemas.microsoft.com/office/drawing/2014/main" id="{D47E1957-B532-41D7-9AA8-B92677B16BD7}"/>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3016174" y="3518437"/>
                <a:ext cx="248042" cy="143933"/>
              </a:xfrm>
              <a:prstGeom prst="rect">
                <a:avLst/>
              </a:prstGeom>
            </p:spPr>
          </p:pic>
          <p:pic>
            <p:nvPicPr>
              <p:cNvPr id="739" name="Picture 738" descr="A screen shot of a window&#10;&#10;Description generated with high confidence">
                <a:extLst>
                  <a:ext uri="{FF2B5EF4-FFF2-40B4-BE49-F238E27FC236}">
                    <a16:creationId xmlns:a16="http://schemas.microsoft.com/office/drawing/2014/main" id="{F0FDA764-ED65-4961-83FB-3CD4694784E6}"/>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165440" y="3401129"/>
                <a:ext cx="248042" cy="116965"/>
              </a:xfrm>
              <a:prstGeom prst="rect">
                <a:avLst/>
              </a:prstGeom>
            </p:spPr>
          </p:pic>
          <p:pic>
            <p:nvPicPr>
              <p:cNvPr id="740" name="Picture 739" descr="A screen shot of a window&#10;&#10;Description generated with high confidence">
                <a:extLst>
                  <a:ext uri="{FF2B5EF4-FFF2-40B4-BE49-F238E27FC236}">
                    <a16:creationId xmlns:a16="http://schemas.microsoft.com/office/drawing/2014/main" id="{E845DA2A-A132-4C43-B4A3-00C523B36238}"/>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3165440" y="3518093"/>
                <a:ext cx="248042" cy="143933"/>
              </a:xfrm>
              <a:prstGeom prst="rect">
                <a:avLst/>
              </a:prstGeom>
            </p:spPr>
          </p:pic>
          <p:pic>
            <p:nvPicPr>
              <p:cNvPr id="741" name="Picture 740" descr="A screen shot of a window&#10;&#10;Description generated with high confidence">
                <a:extLst>
                  <a:ext uri="{FF2B5EF4-FFF2-40B4-BE49-F238E27FC236}">
                    <a16:creationId xmlns:a16="http://schemas.microsoft.com/office/drawing/2014/main" id="{81763A47-9732-4087-999B-8039BD91BF88}"/>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316698" y="3401473"/>
                <a:ext cx="248042" cy="116965"/>
              </a:xfrm>
              <a:prstGeom prst="rect">
                <a:avLst/>
              </a:prstGeom>
            </p:spPr>
          </p:pic>
          <p:pic>
            <p:nvPicPr>
              <p:cNvPr id="742" name="Picture 741" descr="A screen shot of a window&#10;&#10;Description generated with high confidence">
                <a:extLst>
                  <a:ext uri="{FF2B5EF4-FFF2-40B4-BE49-F238E27FC236}">
                    <a16:creationId xmlns:a16="http://schemas.microsoft.com/office/drawing/2014/main" id="{5CD71C0B-2420-487D-8EAE-506335667A35}"/>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3316698" y="3518437"/>
                <a:ext cx="248042" cy="143933"/>
              </a:xfrm>
              <a:prstGeom prst="rect">
                <a:avLst/>
              </a:prstGeom>
            </p:spPr>
          </p:pic>
          <p:pic>
            <p:nvPicPr>
              <p:cNvPr id="743" name="Picture 742" descr="A screen shot of a window&#10;&#10;Description generated with high confidence">
                <a:extLst>
                  <a:ext uri="{FF2B5EF4-FFF2-40B4-BE49-F238E27FC236}">
                    <a16:creationId xmlns:a16="http://schemas.microsoft.com/office/drawing/2014/main" id="{7CAC6E74-2AB5-4936-ABE0-9220B202A3C2}"/>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461200" y="3401129"/>
                <a:ext cx="248042" cy="116965"/>
              </a:xfrm>
              <a:prstGeom prst="rect">
                <a:avLst/>
              </a:prstGeom>
            </p:spPr>
          </p:pic>
          <p:pic>
            <p:nvPicPr>
              <p:cNvPr id="744" name="Picture 743" descr="A screen shot of a window&#10;&#10;Description generated with high confidence">
                <a:extLst>
                  <a:ext uri="{FF2B5EF4-FFF2-40B4-BE49-F238E27FC236}">
                    <a16:creationId xmlns:a16="http://schemas.microsoft.com/office/drawing/2014/main" id="{D3507832-E0C0-41EC-855E-87A676B14A37}"/>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3461200" y="3518093"/>
                <a:ext cx="248042" cy="143933"/>
              </a:xfrm>
              <a:prstGeom prst="rect">
                <a:avLst/>
              </a:prstGeom>
            </p:spPr>
          </p:pic>
          <p:pic>
            <p:nvPicPr>
              <p:cNvPr id="745" name="Picture 744" descr="A screen shot of a window&#10;&#10;Description generated with high confidence">
                <a:extLst>
                  <a:ext uri="{FF2B5EF4-FFF2-40B4-BE49-F238E27FC236}">
                    <a16:creationId xmlns:a16="http://schemas.microsoft.com/office/drawing/2014/main" id="{C47F67F0-6295-4B43-A4EF-624631AD9CBE}"/>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615634" y="3401473"/>
                <a:ext cx="248042" cy="116965"/>
              </a:xfrm>
              <a:prstGeom prst="rect">
                <a:avLst/>
              </a:prstGeom>
            </p:spPr>
          </p:pic>
          <p:pic>
            <p:nvPicPr>
              <p:cNvPr id="746" name="Picture 745" descr="A screen shot of a window&#10;&#10;Description generated with high confidence">
                <a:extLst>
                  <a:ext uri="{FF2B5EF4-FFF2-40B4-BE49-F238E27FC236}">
                    <a16:creationId xmlns:a16="http://schemas.microsoft.com/office/drawing/2014/main" id="{13F2871C-5650-4759-B465-2DE3E841FE50}"/>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3615634" y="3518437"/>
                <a:ext cx="248042" cy="143933"/>
              </a:xfrm>
              <a:prstGeom prst="rect">
                <a:avLst/>
              </a:prstGeom>
            </p:spPr>
          </p:pic>
          <p:pic>
            <p:nvPicPr>
              <p:cNvPr id="747" name="Picture 746" descr="A screen shot of a window&#10;&#10;Description generated with high confidence">
                <a:extLst>
                  <a:ext uri="{FF2B5EF4-FFF2-40B4-BE49-F238E27FC236}">
                    <a16:creationId xmlns:a16="http://schemas.microsoft.com/office/drawing/2014/main" id="{FA6B6732-7665-41A0-AE84-52119B9883B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760136" y="3401129"/>
                <a:ext cx="248042" cy="116965"/>
              </a:xfrm>
              <a:prstGeom prst="rect">
                <a:avLst/>
              </a:prstGeom>
            </p:spPr>
          </p:pic>
          <p:pic>
            <p:nvPicPr>
              <p:cNvPr id="748" name="Picture 747" descr="A screen shot of a window&#10;&#10;Description generated with high confidence">
                <a:extLst>
                  <a:ext uri="{FF2B5EF4-FFF2-40B4-BE49-F238E27FC236}">
                    <a16:creationId xmlns:a16="http://schemas.microsoft.com/office/drawing/2014/main" id="{897B5EFD-97E3-40B2-9819-262AD4B6F97F}"/>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3760136" y="3518093"/>
                <a:ext cx="248042" cy="143933"/>
              </a:xfrm>
              <a:prstGeom prst="rect">
                <a:avLst/>
              </a:prstGeom>
            </p:spPr>
          </p:pic>
          <p:pic>
            <p:nvPicPr>
              <p:cNvPr id="749" name="Picture 748" descr="A screen shot of a window&#10;&#10;Description generated with high confidence">
                <a:extLst>
                  <a:ext uri="{FF2B5EF4-FFF2-40B4-BE49-F238E27FC236}">
                    <a16:creationId xmlns:a16="http://schemas.microsoft.com/office/drawing/2014/main" id="{905AC27B-245F-4BD7-860F-2580DBBE48DC}"/>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911394" y="3401473"/>
                <a:ext cx="248042" cy="116965"/>
              </a:xfrm>
              <a:prstGeom prst="rect">
                <a:avLst/>
              </a:prstGeom>
            </p:spPr>
          </p:pic>
          <p:pic>
            <p:nvPicPr>
              <p:cNvPr id="750" name="Picture 749" descr="A screen shot of a window&#10;&#10;Description generated with high confidence">
                <a:extLst>
                  <a:ext uri="{FF2B5EF4-FFF2-40B4-BE49-F238E27FC236}">
                    <a16:creationId xmlns:a16="http://schemas.microsoft.com/office/drawing/2014/main" id="{DB1CC541-036D-43C5-A913-064081836F06}"/>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3911394" y="3518437"/>
                <a:ext cx="248042" cy="143933"/>
              </a:xfrm>
              <a:prstGeom prst="rect">
                <a:avLst/>
              </a:prstGeom>
            </p:spPr>
          </p:pic>
          <p:pic>
            <p:nvPicPr>
              <p:cNvPr id="751" name="Picture 750" descr="A screen shot of a window&#10;&#10;Description generated with high confidence">
                <a:extLst>
                  <a:ext uri="{FF2B5EF4-FFF2-40B4-BE49-F238E27FC236}">
                    <a16:creationId xmlns:a16="http://schemas.microsoft.com/office/drawing/2014/main" id="{F0AB2539-9FBB-43DB-B05B-554ABDF1C559}"/>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4055896" y="3401129"/>
                <a:ext cx="248042" cy="116965"/>
              </a:xfrm>
              <a:prstGeom prst="rect">
                <a:avLst/>
              </a:prstGeom>
            </p:spPr>
          </p:pic>
          <p:pic>
            <p:nvPicPr>
              <p:cNvPr id="752" name="Picture 751" descr="A screen shot of a window&#10;&#10;Description generated with high confidence">
                <a:extLst>
                  <a:ext uri="{FF2B5EF4-FFF2-40B4-BE49-F238E27FC236}">
                    <a16:creationId xmlns:a16="http://schemas.microsoft.com/office/drawing/2014/main" id="{F6EECDE5-ACF5-49AA-BB7C-E0131813EB43}"/>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4055896" y="3518093"/>
                <a:ext cx="248042" cy="143933"/>
              </a:xfrm>
              <a:prstGeom prst="rect">
                <a:avLst/>
              </a:prstGeom>
            </p:spPr>
          </p:pic>
          <p:pic>
            <p:nvPicPr>
              <p:cNvPr id="753" name="Picture 752" descr="A screen shot of a window&#10;&#10;Description generated with high confidence">
                <a:extLst>
                  <a:ext uri="{FF2B5EF4-FFF2-40B4-BE49-F238E27FC236}">
                    <a16:creationId xmlns:a16="http://schemas.microsoft.com/office/drawing/2014/main" id="{0D1DD7E1-424A-4C7C-B9A4-E93BC4757DF8}"/>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4207154" y="3401473"/>
                <a:ext cx="248042" cy="116965"/>
              </a:xfrm>
              <a:prstGeom prst="rect">
                <a:avLst/>
              </a:prstGeom>
            </p:spPr>
          </p:pic>
          <p:pic>
            <p:nvPicPr>
              <p:cNvPr id="754" name="Picture 753" descr="A screen shot of a window&#10;&#10;Description generated with high confidence">
                <a:extLst>
                  <a:ext uri="{FF2B5EF4-FFF2-40B4-BE49-F238E27FC236}">
                    <a16:creationId xmlns:a16="http://schemas.microsoft.com/office/drawing/2014/main" id="{C444165F-D15C-4FD4-B9A0-545A4FF15066}"/>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4207154" y="3518437"/>
                <a:ext cx="248042" cy="143933"/>
              </a:xfrm>
              <a:prstGeom prst="rect">
                <a:avLst/>
              </a:prstGeom>
            </p:spPr>
          </p:pic>
          <p:pic>
            <p:nvPicPr>
              <p:cNvPr id="755" name="Picture 754" descr="A screen shot of a window&#10;&#10;Description generated with high confidence">
                <a:extLst>
                  <a:ext uri="{FF2B5EF4-FFF2-40B4-BE49-F238E27FC236}">
                    <a16:creationId xmlns:a16="http://schemas.microsoft.com/office/drawing/2014/main" id="{120DC591-4071-45BB-8A35-129CCB9CFEA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2861740" y="3688350"/>
                <a:ext cx="248042" cy="116965"/>
              </a:xfrm>
              <a:prstGeom prst="rect">
                <a:avLst/>
              </a:prstGeom>
            </p:spPr>
          </p:pic>
          <p:pic>
            <p:nvPicPr>
              <p:cNvPr id="756" name="Picture 755" descr="A screen shot of a window&#10;&#10;Description generated with high confidence">
                <a:extLst>
                  <a:ext uri="{FF2B5EF4-FFF2-40B4-BE49-F238E27FC236}">
                    <a16:creationId xmlns:a16="http://schemas.microsoft.com/office/drawing/2014/main" id="{ECEB6360-8CD7-4D3D-9E7D-490CC00FAE5D}"/>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2861740" y="3805314"/>
                <a:ext cx="248042" cy="143933"/>
              </a:xfrm>
              <a:prstGeom prst="rect">
                <a:avLst/>
              </a:prstGeom>
            </p:spPr>
          </p:pic>
          <p:pic>
            <p:nvPicPr>
              <p:cNvPr id="757" name="Picture 756" descr="A screen shot of a window&#10;&#10;Description generated with high confidence">
                <a:extLst>
                  <a:ext uri="{FF2B5EF4-FFF2-40B4-BE49-F238E27FC236}">
                    <a16:creationId xmlns:a16="http://schemas.microsoft.com/office/drawing/2014/main" id="{2565EB8F-6E32-49DA-90E8-EACCAEB43DF7}"/>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016174" y="3688694"/>
                <a:ext cx="248042" cy="116965"/>
              </a:xfrm>
              <a:prstGeom prst="rect">
                <a:avLst/>
              </a:prstGeom>
            </p:spPr>
          </p:pic>
          <p:pic>
            <p:nvPicPr>
              <p:cNvPr id="758" name="Picture 757" descr="A screen shot of a window&#10;&#10;Description generated with high confidence">
                <a:extLst>
                  <a:ext uri="{FF2B5EF4-FFF2-40B4-BE49-F238E27FC236}">
                    <a16:creationId xmlns:a16="http://schemas.microsoft.com/office/drawing/2014/main" id="{6676E352-6C34-4A71-82CB-452A0223DF3E}"/>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3016174" y="3805658"/>
                <a:ext cx="248042" cy="143933"/>
              </a:xfrm>
              <a:prstGeom prst="rect">
                <a:avLst/>
              </a:prstGeom>
            </p:spPr>
          </p:pic>
          <p:pic>
            <p:nvPicPr>
              <p:cNvPr id="759" name="Picture 758" descr="A screen shot of a window&#10;&#10;Description generated with high confidence">
                <a:extLst>
                  <a:ext uri="{FF2B5EF4-FFF2-40B4-BE49-F238E27FC236}">
                    <a16:creationId xmlns:a16="http://schemas.microsoft.com/office/drawing/2014/main" id="{95173BCF-D476-4C93-B872-8C682DFE64C7}"/>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165440" y="3688350"/>
                <a:ext cx="248042" cy="116965"/>
              </a:xfrm>
              <a:prstGeom prst="rect">
                <a:avLst/>
              </a:prstGeom>
            </p:spPr>
          </p:pic>
          <p:pic>
            <p:nvPicPr>
              <p:cNvPr id="760" name="Picture 759" descr="A screen shot of a window&#10;&#10;Description generated with high confidence">
                <a:extLst>
                  <a:ext uri="{FF2B5EF4-FFF2-40B4-BE49-F238E27FC236}">
                    <a16:creationId xmlns:a16="http://schemas.microsoft.com/office/drawing/2014/main" id="{F278EFA7-2C40-4215-BA0B-1E581E9B84DB}"/>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3165440" y="3805314"/>
                <a:ext cx="248042" cy="143933"/>
              </a:xfrm>
              <a:prstGeom prst="rect">
                <a:avLst/>
              </a:prstGeom>
            </p:spPr>
          </p:pic>
          <p:pic>
            <p:nvPicPr>
              <p:cNvPr id="761" name="Picture 760" descr="A screen shot of a window&#10;&#10;Description generated with high confidence">
                <a:extLst>
                  <a:ext uri="{FF2B5EF4-FFF2-40B4-BE49-F238E27FC236}">
                    <a16:creationId xmlns:a16="http://schemas.microsoft.com/office/drawing/2014/main" id="{860C6462-47FC-4838-AC8B-3F30BC1E782C}"/>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316698" y="3688694"/>
                <a:ext cx="248042" cy="116965"/>
              </a:xfrm>
              <a:prstGeom prst="rect">
                <a:avLst/>
              </a:prstGeom>
            </p:spPr>
          </p:pic>
          <p:pic>
            <p:nvPicPr>
              <p:cNvPr id="762" name="Picture 761" descr="A screen shot of a window&#10;&#10;Description generated with high confidence">
                <a:extLst>
                  <a:ext uri="{FF2B5EF4-FFF2-40B4-BE49-F238E27FC236}">
                    <a16:creationId xmlns:a16="http://schemas.microsoft.com/office/drawing/2014/main" id="{AE648EB0-A6A5-42ED-9424-52DE9684BF93}"/>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3316698" y="3805658"/>
                <a:ext cx="248042" cy="143933"/>
              </a:xfrm>
              <a:prstGeom prst="rect">
                <a:avLst/>
              </a:prstGeom>
            </p:spPr>
          </p:pic>
          <p:pic>
            <p:nvPicPr>
              <p:cNvPr id="763" name="Picture 762" descr="A screen shot of a window&#10;&#10;Description generated with high confidence">
                <a:extLst>
                  <a:ext uri="{FF2B5EF4-FFF2-40B4-BE49-F238E27FC236}">
                    <a16:creationId xmlns:a16="http://schemas.microsoft.com/office/drawing/2014/main" id="{6A762280-A609-4E4A-9695-0F50B52EF6FA}"/>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461200" y="3688350"/>
                <a:ext cx="248042" cy="116965"/>
              </a:xfrm>
              <a:prstGeom prst="rect">
                <a:avLst/>
              </a:prstGeom>
            </p:spPr>
          </p:pic>
          <p:pic>
            <p:nvPicPr>
              <p:cNvPr id="764" name="Picture 763" descr="A screen shot of a window&#10;&#10;Description generated with high confidence">
                <a:extLst>
                  <a:ext uri="{FF2B5EF4-FFF2-40B4-BE49-F238E27FC236}">
                    <a16:creationId xmlns:a16="http://schemas.microsoft.com/office/drawing/2014/main" id="{F1792F94-A9C3-4F75-9973-98731B23F7DF}"/>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3461200" y="3805314"/>
                <a:ext cx="248042" cy="143933"/>
              </a:xfrm>
              <a:prstGeom prst="rect">
                <a:avLst/>
              </a:prstGeom>
            </p:spPr>
          </p:pic>
          <p:pic>
            <p:nvPicPr>
              <p:cNvPr id="765" name="Picture 764" descr="A screen shot of a window&#10;&#10;Description generated with high confidence">
                <a:extLst>
                  <a:ext uri="{FF2B5EF4-FFF2-40B4-BE49-F238E27FC236}">
                    <a16:creationId xmlns:a16="http://schemas.microsoft.com/office/drawing/2014/main" id="{EDE4E2F9-1E8F-41C1-81C5-919DEA519653}"/>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615634" y="3688694"/>
                <a:ext cx="248042" cy="116965"/>
              </a:xfrm>
              <a:prstGeom prst="rect">
                <a:avLst/>
              </a:prstGeom>
            </p:spPr>
          </p:pic>
          <p:pic>
            <p:nvPicPr>
              <p:cNvPr id="766" name="Picture 765" descr="A screen shot of a window&#10;&#10;Description generated with high confidence">
                <a:extLst>
                  <a:ext uri="{FF2B5EF4-FFF2-40B4-BE49-F238E27FC236}">
                    <a16:creationId xmlns:a16="http://schemas.microsoft.com/office/drawing/2014/main" id="{16EAE3D8-4F25-41DB-882C-596F25159766}"/>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3615634" y="3805658"/>
                <a:ext cx="248042" cy="143933"/>
              </a:xfrm>
              <a:prstGeom prst="rect">
                <a:avLst/>
              </a:prstGeom>
            </p:spPr>
          </p:pic>
          <p:pic>
            <p:nvPicPr>
              <p:cNvPr id="767" name="Picture 766" descr="A screen shot of a window&#10;&#10;Description generated with high confidence">
                <a:extLst>
                  <a:ext uri="{FF2B5EF4-FFF2-40B4-BE49-F238E27FC236}">
                    <a16:creationId xmlns:a16="http://schemas.microsoft.com/office/drawing/2014/main" id="{7D079F2B-04D7-4DAD-8468-28ED737C02EF}"/>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760136" y="3688350"/>
                <a:ext cx="248042" cy="116965"/>
              </a:xfrm>
              <a:prstGeom prst="rect">
                <a:avLst/>
              </a:prstGeom>
            </p:spPr>
          </p:pic>
          <p:pic>
            <p:nvPicPr>
              <p:cNvPr id="768" name="Picture 767" descr="A screen shot of a window&#10;&#10;Description generated with high confidence">
                <a:extLst>
                  <a:ext uri="{FF2B5EF4-FFF2-40B4-BE49-F238E27FC236}">
                    <a16:creationId xmlns:a16="http://schemas.microsoft.com/office/drawing/2014/main" id="{91802810-0D01-493C-8FF4-0D51321C7151}"/>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3760136" y="3805314"/>
                <a:ext cx="248042" cy="143933"/>
              </a:xfrm>
              <a:prstGeom prst="rect">
                <a:avLst/>
              </a:prstGeom>
            </p:spPr>
          </p:pic>
          <p:pic>
            <p:nvPicPr>
              <p:cNvPr id="769" name="Picture 768" descr="A screen shot of a window&#10;&#10;Description generated with high confidence">
                <a:extLst>
                  <a:ext uri="{FF2B5EF4-FFF2-40B4-BE49-F238E27FC236}">
                    <a16:creationId xmlns:a16="http://schemas.microsoft.com/office/drawing/2014/main" id="{0CD352E7-9CF7-441F-A504-B86B58E936E9}"/>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911394" y="3688694"/>
                <a:ext cx="248042" cy="116965"/>
              </a:xfrm>
              <a:prstGeom prst="rect">
                <a:avLst/>
              </a:prstGeom>
            </p:spPr>
          </p:pic>
          <p:pic>
            <p:nvPicPr>
              <p:cNvPr id="770" name="Picture 769" descr="A screen shot of a window&#10;&#10;Description generated with high confidence">
                <a:extLst>
                  <a:ext uri="{FF2B5EF4-FFF2-40B4-BE49-F238E27FC236}">
                    <a16:creationId xmlns:a16="http://schemas.microsoft.com/office/drawing/2014/main" id="{57AC6525-C4F9-4205-AE0C-316B0CA37E8D}"/>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3911394" y="3805658"/>
                <a:ext cx="248042" cy="143933"/>
              </a:xfrm>
              <a:prstGeom prst="rect">
                <a:avLst/>
              </a:prstGeom>
            </p:spPr>
          </p:pic>
          <p:pic>
            <p:nvPicPr>
              <p:cNvPr id="771" name="Picture 770" descr="A screen shot of a window&#10;&#10;Description generated with high confidence">
                <a:extLst>
                  <a:ext uri="{FF2B5EF4-FFF2-40B4-BE49-F238E27FC236}">
                    <a16:creationId xmlns:a16="http://schemas.microsoft.com/office/drawing/2014/main" id="{DE1D935D-33A6-47F1-920D-0803E1CF5B00}"/>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4055896" y="3688350"/>
                <a:ext cx="248042" cy="116965"/>
              </a:xfrm>
              <a:prstGeom prst="rect">
                <a:avLst/>
              </a:prstGeom>
            </p:spPr>
          </p:pic>
          <p:pic>
            <p:nvPicPr>
              <p:cNvPr id="772" name="Picture 771" descr="A screen shot of a window&#10;&#10;Description generated with high confidence">
                <a:extLst>
                  <a:ext uri="{FF2B5EF4-FFF2-40B4-BE49-F238E27FC236}">
                    <a16:creationId xmlns:a16="http://schemas.microsoft.com/office/drawing/2014/main" id="{B79D5755-05E1-4C5C-80DF-057FB1EFAB14}"/>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4055896" y="3805314"/>
                <a:ext cx="248042" cy="143933"/>
              </a:xfrm>
              <a:prstGeom prst="rect">
                <a:avLst/>
              </a:prstGeom>
            </p:spPr>
          </p:pic>
          <p:pic>
            <p:nvPicPr>
              <p:cNvPr id="773" name="Picture 772" descr="A screen shot of a window&#10;&#10;Description generated with high confidence">
                <a:extLst>
                  <a:ext uri="{FF2B5EF4-FFF2-40B4-BE49-F238E27FC236}">
                    <a16:creationId xmlns:a16="http://schemas.microsoft.com/office/drawing/2014/main" id="{47125516-EDDA-4D4C-B21A-BA991E997FC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4207154" y="3688694"/>
                <a:ext cx="248042" cy="116965"/>
              </a:xfrm>
              <a:prstGeom prst="rect">
                <a:avLst/>
              </a:prstGeom>
            </p:spPr>
          </p:pic>
          <p:pic>
            <p:nvPicPr>
              <p:cNvPr id="774" name="Picture 773" descr="A screen shot of a window&#10;&#10;Description generated with high confidence">
                <a:extLst>
                  <a:ext uri="{FF2B5EF4-FFF2-40B4-BE49-F238E27FC236}">
                    <a16:creationId xmlns:a16="http://schemas.microsoft.com/office/drawing/2014/main" id="{333A2449-68D8-476F-A120-5F2C09E3E25B}"/>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4207154" y="3805658"/>
                <a:ext cx="248042" cy="143933"/>
              </a:xfrm>
              <a:prstGeom prst="rect">
                <a:avLst/>
              </a:prstGeom>
            </p:spPr>
          </p:pic>
        </p:grpSp>
        <p:pic>
          <p:nvPicPr>
            <p:cNvPr id="675" name="Picture 674" descr="A screen shot of a window&#10;&#10;Description generated with high confidence">
              <a:extLst>
                <a:ext uri="{FF2B5EF4-FFF2-40B4-BE49-F238E27FC236}">
                  <a16:creationId xmlns:a16="http://schemas.microsoft.com/office/drawing/2014/main" id="{AAD539F2-C78E-4761-B08C-7738BB947E0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6390522" y="2523468"/>
              <a:ext cx="248042" cy="116965"/>
            </a:xfrm>
            <a:prstGeom prst="rect">
              <a:avLst/>
            </a:prstGeom>
          </p:spPr>
        </p:pic>
      </p:grpSp>
      <p:grpSp>
        <p:nvGrpSpPr>
          <p:cNvPr id="775" name="Group 774">
            <a:extLst>
              <a:ext uri="{FF2B5EF4-FFF2-40B4-BE49-F238E27FC236}">
                <a16:creationId xmlns:a16="http://schemas.microsoft.com/office/drawing/2014/main" id="{3C85298E-7183-494C-B890-9F23A4302560}"/>
              </a:ext>
            </a:extLst>
          </p:cNvPr>
          <p:cNvGrpSpPr/>
          <p:nvPr/>
        </p:nvGrpSpPr>
        <p:grpSpPr>
          <a:xfrm>
            <a:off x="4389645" y="4256808"/>
            <a:ext cx="1598298" cy="1411074"/>
            <a:chOff x="6084361" y="2093877"/>
            <a:chExt cx="1598298" cy="1411074"/>
          </a:xfrm>
        </p:grpSpPr>
        <p:grpSp>
          <p:nvGrpSpPr>
            <p:cNvPr id="776" name="Group 775">
              <a:extLst>
                <a:ext uri="{FF2B5EF4-FFF2-40B4-BE49-F238E27FC236}">
                  <a16:creationId xmlns:a16="http://schemas.microsoft.com/office/drawing/2014/main" id="{6A1AA6C4-CB73-4217-9883-E5781A3A41B4}"/>
                </a:ext>
              </a:extLst>
            </p:cNvPr>
            <p:cNvGrpSpPr/>
            <p:nvPr/>
          </p:nvGrpSpPr>
          <p:grpSpPr>
            <a:xfrm>
              <a:off x="6084361" y="2093877"/>
              <a:ext cx="1598298" cy="1411074"/>
              <a:chOff x="2861740" y="2538517"/>
              <a:chExt cx="1598298" cy="1411074"/>
            </a:xfrm>
          </p:grpSpPr>
          <p:pic>
            <p:nvPicPr>
              <p:cNvPr id="778" name="Picture 777" descr="A screen shot of a window&#10;&#10;Description generated with high confidence">
                <a:extLst>
                  <a:ext uri="{FF2B5EF4-FFF2-40B4-BE49-F238E27FC236}">
                    <a16:creationId xmlns:a16="http://schemas.microsoft.com/office/drawing/2014/main" id="{23113986-24BC-450E-B92A-AD15950CBEF7}"/>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2866582" y="2538517"/>
                <a:ext cx="248042" cy="116965"/>
              </a:xfrm>
              <a:prstGeom prst="rect">
                <a:avLst/>
              </a:prstGeom>
            </p:spPr>
          </p:pic>
          <p:pic>
            <p:nvPicPr>
              <p:cNvPr id="779" name="Picture 778" descr="A screen shot of a window&#10;&#10;Description generated with high confidence">
                <a:extLst>
                  <a:ext uri="{FF2B5EF4-FFF2-40B4-BE49-F238E27FC236}">
                    <a16:creationId xmlns:a16="http://schemas.microsoft.com/office/drawing/2014/main" id="{F7653B3A-B03B-47D5-A0C2-D31712CDBBCA}"/>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2866582" y="2655481"/>
                <a:ext cx="248042" cy="143933"/>
              </a:xfrm>
              <a:prstGeom prst="rect">
                <a:avLst/>
              </a:prstGeom>
            </p:spPr>
          </p:pic>
          <p:pic>
            <p:nvPicPr>
              <p:cNvPr id="780" name="Picture 779" descr="A screen shot of a window&#10;&#10;Description generated with high confidence">
                <a:extLst>
                  <a:ext uri="{FF2B5EF4-FFF2-40B4-BE49-F238E27FC236}">
                    <a16:creationId xmlns:a16="http://schemas.microsoft.com/office/drawing/2014/main" id="{B4FFDCDA-FE16-47B4-B523-3D131CDE2333}"/>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021016" y="2538861"/>
                <a:ext cx="248042" cy="116965"/>
              </a:xfrm>
              <a:prstGeom prst="rect">
                <a:avLst/>
              </a:prstGeom>
            </p:spPr>
          </p:pic>
          <p:pic>
            <p:nvPicPr>
              <p:cNvPr id="781" name="Picture 780" descr="A screen shot of a window&#10;&#10;Description generated with high confidence">
                <a:extLst>
                  <a:ext uri="{FF2B5EF4-FFF2-40B4-BE49-F238E27FC236}">
                    <a16:creationId xmlns:a16="http://schemas.microsoft.com/office/drawing/2014/main" id="{7F867F5E-AD99-4418-A3A5-DE0787EC5D19}"/>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3021016" y="2655825"/>
                <a:ext cx="248042" cy="143933"/>
              </a:xfrm>
              <a:prstGeom prst="rect">
                <a:avLst/>
              </a:prstGeom>
            </p:spPr>
          </p:pic>
          <p:pic>
            <p:nvPicPr>
              <p:cNvPr id="782" name="Picture 781" descr="A screen shot of a window&#10;&#10;Description generated with high confidence">
                <a:extLst>
                  <a:ext uri="{FF2B5EF4-FFF2-40B4-BE49-F238E27FC236}">
                    <a16:creationId xmlns:a16="http://schemas.microsoft.com/office/drawing/2014/main" id="{B75B32BE-248A-44EC-B03F-B07E22C24823}"/>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170282" y="2538517"/>
                <a:ext cx="248042" cy="116965"/>
              </a:xfrm>
              <a:prstGeom prst="rect">
                <a:avLst/>
              </a:prstGeom>
            </p:spPr>
          </p:pic>
          <p:pic>
            <p:nvPicPr>
              <p:cNvPr id="783" name="Picture 782" descr="A screen shot of a window&#10;&#10;Description generated with high confidence">
                <a:extLst>
                  <a:ext uri="{FF2B5EF4-FFF2-40B4-BE49-F238E27FC236}">
                    <a16:creationId xmlns:a16="http://schemas.microsoft.com/office/drawing/2014/main" id="{CB7D0AE6-AF2B-41E4-B02F-BC9104BA7D6F}"/>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3170282" y="2655481"/>
                <a:ext cx="248042" cy="143933"/>
              </a:xfrm>
              <a:prstGeom prst="rect">
                <a:avLst/>
              </a:prstGeom>
            </p:spPr>
          </p:pic>
          <p:pic>
            <p:nvPicPr>
              <p:cNvPr id="784" name="Picture 783" descr="A screen shot of a window&#10;&#10;Description generated with high confidence">
                <a:extLst>
                  <a:ext uri="{FF2B5EF4-FFF2-40B4-BE49-F238E27FC236}">
                    <a16:creationId xmlns:a16="http://schemas.microsoft.com/office/drawing/2014/main" id="{F309F493-5E44-4DD3-BB24-8FD2D312710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321540" y="2538861"/>
                <a:ext cx="248042" cy="116965"/>
              </a:xfrm>
              <a:prstGeom prst="rect">
                <a:avLst/>
              </a:prstGeom>
            </p:spPr>
          </p:pic>
          <p:pic>
            <p:nvPicPr>
              <p:cNvPr id="785" name="Picture 784" descr="A screen shot of a window&#10;&#10;Description generated with high confidence">
                <a:extLst>
                  <a:ext uri="{FF2B5EF4-FFF2-40B4-BE49-F238E27FC236}">
                    <a16:creationId xmlns:a16="http://schemas.microsoft.com/office/drawing/2014/main" id="{D9716EC9-61E9-4868-A72A-D7A35540DB8C}"/>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3321540" y="2655825"/>
                <a:ext cx="248042" cy="143933"/>
              </a:xfrm>
              <a:prstGeom prst="rect">
                <a:avLst/>
              </a:prstGeom>
            </p:spPr>
          </p:pic>
          <p:pic>
            <p:nvPicPr>
              <p:cNvPr id="786" name="Picture 785" descr="A screen shot of a window&#10;&#10;Description generated with high confidence">
                <a:extLst>
                  <a:ext uri="{FF2B5EF4-FFF2-40B4-BE49-F238E27FC236}">
                    <a16:creationId xmlns:a16="http://schemas.microsoft.com/office/drawing/2014/main" id="{C67B22BD-DD1B-44CD-8FC7-F1372D063925}"/>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466042" y="2538517"/>
                <a:ext cx="248042" cy="116965"/>
              </a:xfrm>
              <a:prstGeom prst="rect">
                <a:avLst/>
              </a:prstGeom>
            </p:spPr>
          </p:pic>
          <p:pic>
            <p:nvPicPr>
              <p:cNvPr id="787" name="Picture 786" descr="A screen shot of a window&#10;&#10;Description generated with high confidence">
                <a:extLst>
                  <a:ext uri="{FF2B5EF4-FFF2-40B4-BE49-F238E27FC236}">
                    <a16:creationId xmlns:a16="http://schemas.microsoft.com/office/drawing/2014/main" id="{71A73E26-7F22-4B4F-AC42-F17339B22068}"/>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3466042" y="2655481"/>
                <a:ext cx="248042" cy="143933"/>
              </a:xfrm>
              <a:prstGeom prst="rect">
                <a:avLst/>
              </a:prstGeom>
            </p:spPr>
          </p:pic>
          <p:pic>
            <p:nvPicPr>
              <p:cNvPr id="788" name="Picture 787" descr="A screen shot of a window&#10;&#10;Description generated with high confidence">
                <a:extLst>
                  <a:ext uri="{FF2B5EF4-FFF2-40B4-BE49-F238E27FC236}">
                    <a16:creationId xmlns:a16="http://schemas.microsoft.com/office/drawing/2014/main" id="{4261ABCA-0F31-4C67-807A-3963B67B04FC}"/>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620476" y="2538861"/>
                <a:ext cx="248042" cy="116965"/>
              </a:xfrm>
              <a:prstGeom prst="rect">
                <a:avLst/>
              </a:prstGeom>
            </p:spPr>
          </p:pic>
          <p:pic>
            <p:nvPicPr>
              <p:cNvPr id="789" name="Picture 788" descr="A screen shot of a window&#10;&#10;Description generated with high confidence">
                <a:extLst>
                  <a:ext uri="{FF2B5EF4-FFF2-40B4-BE49-F238E27FC236}">
                    <a16:creationId xmlns:a16="http://schemas.microsoft.com/office/drawing/2014/main" id="{5BE5A48C-897C-43EE-A413-5C0076BC8D17}"/>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3620476" y="2655825"/>
                <a:ext cx="248042" cy="143933"/>
              </a:xfrm>
              <a:prstGeom prst="rect">
                <a:avLst/>
              </a:prstGeom>
            </p:spPr>
          </p:pic>
          <p:pic>
            <p:nvPicPr>
              <p:cNvPr id="790" name="Picture 789" descr="A screen shot of a window&#10;&#10;Description generated with high confidence">
                <a:extLst>
                  <a:ext uri="{FF2B5EF4-FFF2-40B4-BE49-F238E27FC236}">
                    <a16:creationId xmlns:a16="http://schemas.microsoft.com/office/drawing/2014/main" id="{44921553-02A9-46BC-A6C7-7249861CBB4A}"/>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764978" y="2538517"/>
                <a:ext cx="248042" cy="116965"/>
              </a:xfrm>
              <a:prstGeom prst="rect">
                <a:avLst/>
              </a:prstGeom>
            </p:spPr>
          </p:pic>
          <p:pic>
            <p:nvPicPr>
              <p:cNvPr id="791" name="Picture 790" descr="A screen shot of a window&#10;&#10;Description generated with high confidence">
                <a:extLst>
                  <a:ext uri="{FF2B5EF4-FFF2-40B4-BE49-F238E27FC236}">
                    <a16:creationId xmlns:a16="http://schemas.microsoft.com/office/drawing/2014/main" id="{2F7042E1-144E-4991-B34A-E35616B08580}"/>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3764978" y="2655481"/>
                <a:ext cx="248042" cy="143933"/>
              </a:xfrm>
              <a:prstGeom prst="rect">
                <a:avLst/>
              </a:prstGeom>
            </p:spPr>
          </p:pic>
          <p:pic>
            <p:nvPicPr>
              <p:cNvPr id="792" name="Picture 791" descr="A screen shot of a window&#10;&#10;Description generated with high confidence">
                <a:extLst>
                  <a:ext uri="{FF2B5EF4-FFF2-40B4-BE49-F238E27FC236}">
                    <a16:creationId xmlns:a16="http://schemas.microsoft.com/office/drawing/2014/main" id="{6D1A2E9E-C148-4739-82FC-C5B3937B67FA}"/>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916236" y="2538861"/>
                <a:ext cx="248042" cy="116965"/>
              </a:xfrm>
              <a:prstGeom prst="rect">
                <a:avLst/>
              </a:prstGeom>
            </p:spPr>
          </p:pic>
          <p:pic>
            <p:nvPicPr>
              <p:cNvPr id="793" name="Picture 792" descr="A screen shot of a window&#10;&#10;Description generated with high confidence">
                <a:extLst>
                  <a:ext uri="{FF2B5EF4-FFF2-40B4-BE49-F238E27FC236}">
                    <a16:creationId xmlns:a16="http://schemas.microsoft.com/office/drawing/2014/main" id="{5F22DB2A-EE86-42EA-83F2-9D314E0B242E}"/>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3916236" y="2655825"/>
                <a:ext cx="248042" cy="143933"/>
              </a:xfrm>
              <a:prstGeom prst="rect">
                <a:avLst/>
              </a:prstGeom>
            </p:spPr>
          </p:pic>
          <p:pic>
            <p:nvPicPr>
              <p:cNvPr id="794" name="Picture 793" descr="A screen shot of a window&#10;&#10;Description generated with high confidence">
                <a:extLst>
                  <a:ext uri="{FF2B5EF4-FFF2-40B4-BE49-F238E27FC236}">
                    <a16:creationId xmlns:a16="http://schemas.microsoft.com/office/drawing/2014/main" id="{23061FD1-5C54-41EF-B0F0-557041FC333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4060738" y="2538517"/>
                <a:ext cx="248042" cy="116965"/>
              </a:xfrm>
              <a:prstGeom prst="rect">
                <a:avLst/>
              </a:prstGeom>
            </p:spPr>
          </p:pic>
          <p:pic>
            <p:nvPicPr>
              <p:cNvPr id="795" name="Picture 794" descr="A screen shot of a window&#10;&#10;Description generated with high confidence">
                <a:extLst>
                  <a:ext uri="{FF2B5EF4-FFF2-40B4-BE49-F238E27FC236}">
                    <a16:creationId xmlns:a16="http://schemas.microsoft.com/office/drawing/2014/main" id="{88B07B61-253D-479E-BACA-E87CFBFFE01D}"/>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4060738" y="2655481"/>
                <a:ext cx="248042" cy="143933"/>
              </a:xfrm>
              <a:prstGeom prst="rect">
                <a:avLst/>
              </a:prstGeom>
            </p:spPr>
          </p:pic>
          <p:pic>
            <p:nvPicPr>
              <p:cNvPr id="796" name="Picture 795" descr="A screen shot of a window&#10;&#10;Description generated with high confidence">
                <a:extLst>
                  <a:ext uri="{FF2B5EF4-FFF2-40B4-BE49-F238E27FC236}">
                    <a16:creationId xmlns:a16="http://schemas.microsoft.com/office/drawing/2014/main" id="{4B33B811-8C50-48D0-94F5-8DF0F5D4C10D}"/>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4211996" y="2538861"/>
                <a:ext cx="248042" cy="116965"/>
              </a:xfrm>
              <a:prstGeom prst="rect">
                <a:avLst/>
              </a:prstGeom>
            </p:spPr>
          </p:pic>
          <p:pic>
            <p:nvPicPr>
              <p:cNvPr id="797" name="Picture 796" descr="A screen shot of a window&#10;&#10;Description generated with high confidence">
                <a:extLst>
                  <a:ext uri="{FF2B5EF4-FFF2-40B4-BE49-F238E27FC236}">
                    <a16:creationId xmlns:a16="http://schemas.microsoft.com/office/drawing/2014/main" id="{22081984-6B08-4D75-BA20-0253261772FF}"/>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4211996" y="2655825"/>
                <a:ext cx="248042" cy="143933"/>
              </a:xfrm>
              <a:prstGeom prst="rect">
                <a:avLst/>
              </a:prstGeom>
            </p:spPr>
          </p:pic>
          <p:pic>
            <p:nvPicPr>
              <p:cNvPr id="798" name="Picture 797" descr="A screen shot of a window&#10;&#10;Description generated with high confidence">
                <a:extLst>
                  <a:ext uri="{FF2B5EF4-FFF2-40B4-BE49-F238E27FC236}">
                    <a16:creationId xmlns:a16="http://schemas.microsoft.com/office/drawing/2014/main" id="{0D4CB09B-A6D9-4ED4-9C1F-4B6EC9CAA4D7}"/>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2864161" y="2825348"/>
                <a:ext cx="248042" cy="116965"/>
              </a:xfrm>
              <a:prstGeom prst="rect">
                <a:avLst/>
              </a:prstGeom>
            </p:spPr>
          </p:pic>
          <p:pic>
            <p:nvPicPr>
              <p:cNvPr id="799" name="Picture 798" descr="A screen shot of a window&#10;&#10;Description generated with high confidence">
                <a:extLst>
                  <a:ext uri="{FF2B5EF4-FFF2-40B4-BE49-F238E27FC236}">
                    <a16:creationId xmlns:a16="http://schemas.microsoft.com/office/drawing/2014/main" id="{14592925-4E25-4317-9BF2-9F8D271E05DE}"/>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2864161" y="2942312"/>
                <a:ext cx="248042" cy="143933"/>
              </a:xfrm>
              <a:prstGeom prst="rect">
                <a:avLst/>
              </a:prstGeom>
            </p:spPr>
          </p:pic>
          <p:pic>
            <p:nvPicPr>
              <p:cNvPr id="800" name="Picture 799" descr="A screen shot of a window&#10;&#10;Description generated with high confidence">
                <a:extLst>
                  <a:ext uri="{FF2B5EF4-FFF2-40B4-BE49-F238E27FC236}">
                    <a16:creationId xmlns:a16="http://schemas.microsoft.com/office/drawing/2014/main" id="{C9B34668-61EB-48FF-B75A-F93CB63C3E66}"/>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018595" y="2825692"/>
                <a:ext cx="248042" cy="116965"/>
              </a:xfrm>
              <a:prstGeom prst="rect">
                <a:avLst/>
              </a:prstGeom>
            </p:spPr>
          </p:pic>
          <p:pic>
            <p:nvPicPr>
              <p:cNvPr id="801" name="Picture 800" descr="A screen shot of a window&#10;&#10;Description generated with high confidence">
                <a:extLst>
                  <a:ext uri="{FF2B5EF4-FFF2-40B4-BE49-F238E27FC236}">
                    <a16:creationId xmlns:a16="http://schemas.microsoft.com/office/drawing/2014/main" id="{074E6F74-3A1B-4D60-AE17-E88A56737D1E}"/>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3018595" y="2942656"/>
                <a:ext cx="248042" cy="143933"/>
              </a:xfrm>
              <a:prstGeom prst="rect">
                <a:avLst/>
              </a:prstGeom>
            </p:spPr>
          </p:pic>
          <p:pic>
            <p:nvPicPr>
              <p:cNvPr id="802" name="Picture 801" descr="A screen shot of a window&#10;&#10;Description generated with high confidence">
                <a:extLst>
                  <a:ext uri="{FF2B5EF4-FFF2-40B4-BE49-F238E27FC236}">
                    <a16:creationId xmlns:a16="http://schemas.microsoft.com/office/drawing/2014/main" id="{C440B4EC-B237-4B67-AF3D-88278CB8DE7C}"/>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167861" y="2825348"/>
                <a:ext cx="248042" cy="116965"/>
              </a:xfrm>
              <a:prstGeom prst="rect">
                <a:avLst/>
              </a:prstGeom>
            </p:spPr>
          </p:pic>
          <p:pic>
            <p:nvPicPr>
              <p:cNvPr id="803" name="Picture 802" descr="A screen shot of a window&#10;&#10;Description generated with high confidence">
                <a:extLst>
                  <a:ext uri="{FF2B5EF4-FFF2-40B4-BE49-F238E27FC236}">
                    <a16:creationId xmlns:a16="http://schemas.microsoft.com/office/drawing/2014/main" id="{057348C3-6B7B-4DE9-8714-FF36D139CA7A}"/>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319119" y="2825692"/>
                <a:ext cx="248042" cy="116965"/>
              </a:xfrm>
              <a:prstGeom prst="rect">
                <a:avLst/>
              </a:prstGeom>
            </p:spPr>
          </p:pic>
          <p:pic>
            <p:nvPicPr>
              <p:cNvPr id="804" name="Picture 803" descr="A screen shot of a window&#10;&#10;Description generated with high confidence">
                <a:extLst>
                  <a:ext uri="{FF2B5EF4-FFF2-40B4-BE49-F238E27FC236}">
                    <a16:creationId xmlns:a16="http://schemas.microsoft.com/office/drawing/2014/main" id="{477A1E09-9096-4821-BF37-E6F1B44479DF}"/>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3319119" y="2942656"/>
                <a:ext cx="248042" cy="143933"/>
              </a:xfrm>
              <a:prstGeom prst="rect">
                <a:avLst/>
              </a:prstGeom>
            </p:spPr>
          </p:pic>
          <p:pic>
            <p:nvPicPr>
              <p:cNvPr id="805" name="Picture 804" descr="A screen shot of a window&#10;&#10;Description generated with high confidence">
                <a:extLst>
                  <a:ext uri="{FF2B5EF4-FFF2-40B4-BE49-F238E27FC236}">
                    <a16:creationId xmlns:a16="http://schemas.microsoft.com/office/drawing/2014/main" id="{3E350CE6-28FB-445B-853F-B2D0A5A5C457}"/>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463621" y="2825348"/>
                <a:ext cx="248042" cy="116965"/>
              </a:xfrm>
              <a:prstGeom prst="rect">
                <a:avLst/>
              </a:prstGeom>
            </p:spPr>
          </p:pic>
          <p:pic>
            <p:nvPicPr>
              <p:cNvPr id="806" name="Picture 805" descr="A screen shot of a window&#10;&#10;Description generated with high confidence">
                <a:extLst>
                  <a:ext uri="{FF2B5EF4-FFF2-40B4-BE49-F238E27FC236}">
                    <a16:creationId xmlns:a16="http://schemas.microsoft.com/office/drawing/2014/main" id="{414A9A48-7B21-492F-AA10-C3C24AC8A8CB}"/>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3463621" y="2942312"/>
                <a:ext cx="248042" cy="143933"/>
              </a:xfrm>
              <a:prstGeom prst="rect">
                <a:avLst/>
              </a:prstGeom>
            </p:spPr>
          </p:pic>
          <p:pic>
            <p:nvPicPr>
              <p:cNvPr id="807" name="Picture 806" descr="A screen shot of a window&#10;&#10;Description generated with high confidence">
                <a:extLst>
                  <a:ext uri="{FF2B5EF4-FFF2-40B4-BE49-F238E27FC236}">
                    <a16:creationId xmlns:a16="http://schemas.microsoft.com/office/drawing/2014/main" id="{6C8DA160-3AE4-4A0C-8E01-E476B8AB2490}"/>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618055" y="2825692"/>
                <a:ext cx="248042" cy="116965"/>
              </a:xfrm>
              <a:prstGeom prst="rect">
                <a:avLst/>
              </a:prstGeom>
            </p:spPr>
          </p:pic>
          <p:pic>
            <p:nvPicPr>
              <p:cNvPr id="808" name="Picture 807" descr="A screen shot of a window&#10;&#10;Description generated with high confidence">
                <a:extLst>
                  <a:ext uri="{FF2B5EF4-FFF2-40B4-BE49-F238E27FC236}">
                    <a16:creationId xmlns:a16="http://schemas.microsoft.com/office/drawing/2014/main" id="{DD7354BD-0C73-4D48-94C6-E7C12AEFA8E7}"/>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3618055" y="2942656"/>
                <a:ext cx="248042" cy="143933"/>
              </a:xfrm>
              <a:prstGeom prst="rect">
                <a:avLst/>
              </a:prstGeom>
            </p:spPr>
          </p:pic>
          <p:pic>
            <p:nvPicPr>
              <p:cNvPr id="809" name="Picture 808" descr="A screen shot of a window&#10;&#10;Description generated with high confidence">
                <a:extLst>
                  <a:ext uri="{FF2B5EF4-FFF2-40B4-BE49-F238E27FC236}">
                    <a16:creationId xmlns:a16="http://schemas.microsoft.com/office/drawing/2014/main" id="{2242AB8A-4766-41C0-BD65-AFFB28496E8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762557" y="2825348"/>
                <a:ext cx="248042" cy="116965"/>
              </a:xfrm>
              <a:prstGeom prst="rect">
                <a:avLst/>
              </a:prstGeom>
            </p:spPr>
          </p:pic>
          <p:pic>
            <p:nvPicPr>
              <p:cNvPr id="810" name="Picture 809" descr="A screen shot of a window&#10;&#10;Description generated with high confidence">
                <a:extLst>
                  <a:ext uri="{FF2B5EF4-FFF2-40B4-BE49-F238E27FC236}">
                    <a16:creationId xmlns:a16="http://schemas.microsoft.com/office/drawing/2014/main" id="{4EC76202-7053-42A0-BDFE-6CAD8BF43698}"/>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3762557" y="2942312"/>
                <a:ext cx="248042" cy="143933"/>
              </a:xfrm>
              <a:prstGeom prst="rect">
                <a:avLst/>
              </a:prstGeom>
            </p:spPr>
          </p:pic>
          <p:pic>
            <p:nvPicPr>
              <p:cNvPr id="811" name="Picture 810" descr="A screen shot of a window&#10;&#10;Description generated with high confidence">
                <a:extLst>
                  <a:ext uri="{FF2B5EF4-FFF2-40B4-BE49-F238E27FC236}">
                    <a16:creationId xmlns:a16="http://schemas.microsoft.com/office/drawing/2014/main" id="{BBB77E0E-9EE0-435F-8D9F-683226109BF5}"/>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913815" y="2825692"/>
                <a:ext cx="248042" cy="116965"/>
              </a:xfrm>
              <a:prstGeom prst="rect">
                <a:avLst/>
              </a:prstGeom>
            </p:spPr>
          </p:pic>
          <p:pic>
            <p:nvPicPr>
              <p:cNvPr id="812" name="Picture 811" descr="A screen shot of a window&#10;&#10;Description generated with high confidence">
                <a:extLst>
                  <a:ext uri="{FF2B5EF4-FFF2-40B4-BE49-F238E27FC236}">
                    <a16:creationId xmlns:a16="http://schemas.microsoft.com/office/drawing/2014/main" id="{77880F20-1297-49C9-9904-126FB4E7BDB9}"/>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3913815" y="2942656"/>
                <a:ext cx="248042" cy="143933"/>
              </a:xfrm>
              <a:prstGeom prst="rect">
                <a:avLst/>
              </a:prstGeom>
            </p:spPr>
          </p:pic>
          <p:pic>
            <p:nvPicPr>
              <p:cNvPr id="813" name="Picture 812" descr="A screen shot of a window&#10;&#10;Description generated with high confidence">
                <a:extLst>
                  <a:ext uri="{FF2B5EF4-FFF2-40B4-BE49-F238E27FC236}">
                    <a16:creationId xmlns:a16="http://schemas.microsoft.com/office/drawing/2014/main" id="{7DBB9B15-CC8A-477C-A41C-5F817EFF4A23}"/>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4058317" y="2825348"/>
                <a:ext cx="248042" cy="116965"/>
              </a:xfrm>
              <a:prstGeom prst="rect">
                <a:avLst/>
              </a:prstGeom>
            </p:spPr>
          </p:pic>
          <p:pic>
            <p:nvPicPr>
              <p:cNvPr id="814" name="Picture 813" descr="A screen shot of a window&#10;&#10;Description generated with high confidence">
                <a:extLst>
                  <a:ext uri="{FF2B5EF4-FFF2-40B4-BE49-F238E27FC236}">
                    <a16:creationId xmlns:a16="http://schemas.microsoft.com/office/drawing/2014/main" id="{6FDA8E03-A028-4DEF-99B9-B9109356BD50}"/>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4058317" y="2942312"/>
                <a:ext cx="248042" cy="143933"/>
              </a:xfrm>
              <a:prstGeom prst="rect">
                <a:avLst/>
              </a:prstGeom>
            </p:spPr>
          </p:pic>
          <p:pic>
            <p:nvPicPr>
              <p:cNvPr id="815" name="Picture 814" descr="A screen shot of a window&#10;&#10;Description generated with high confidence">
                <a:extLst>
                  <a:ext uri="{FF2B5EF4-FFF2-40B4-BE49-F238E27FC236}">
                    <a16:creationId xmlns:a16="http://schemas.microsoft.com/office/drawing/2014/main" id="{854E5FF9-BD7E-4299-A163-69506D0048BC}"/>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4209575" y="2825692"/>
                <a:ext cx="248042" cy="116965"/>
              </a:xfrm>
              <a:prstGeom prst="rect">
                <a:avLst/>
              </a:prstGeom>
            </p:spPr>
          </p:pic>
          <p:pic>
            <p:nvPicPr>
              <p:cNvPr id="816" name="Picture 815" descr="A screen shot of a window&#10;&#10;Description generated with high confidence">
                <a:extLst>
                  <a:ext uri="{FF2B5EF4-FFF2-40B4-BE49-F238E27FC236}">
                    <a16:creationId xmlns:a16="http://schemas.microsoft.com/office/drawing/2014/main" id="{100B2CA0-D3FF-4969-BB72-0BD242824545}"/>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4209575" y="2942656"/>
                <a:ext cx="248042" cy="143933"/>
              </a:xfrm>
              <a:prstGeom prst="rect">
                <a:avLst/>
              </a:prstGeom>
            </p:spPr>
          </p:pic>
          <p:pic>
            <p:nvPicPr>
              <p:cNvPr id="817" name="Picture 816" descr="A screen shot of a window&#10;&#10;Description generated with high confidence">
                <a:extLst>
                  <a:ext uri="{FF2B5EF4-FFF2-40B4-BE49-F238E27FC236}">
                    <a16:creationId xmlns:a16="http://schemas.microsoft.com/office/drawing/2014/main" id="{D3E55A3B-6DAC-4910-9612-5186AE65A36A}"/>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2864161" y="3114298"/>
                <a:ext cx="248042" cy="116965"/>
              </a:xfrm>
              <a:prstGeom prst="rect">
                <a:avLst/>
              </a:prstGeom>
            </p:spPr>
          </p:pic>
          <p:pic>
            <p:nvPicPr>
              <p:cNvPr id="818" name="Picture 817" descr="A screen shot of a window&#10;&#10;Description generated with high confidence">
                <a:extLst>
                  <a:ext uri="{FF2B5EF4-FFF2-40B4-BE49-F238E27FC236}">
                    <a16:creationId xmlns:a16="http://schemas.microsoft.com/office/drawing/2014/main" id="{60807153-D851-493D-A999-0AF97441F0B0}"/>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2864161" y="3231262"/>
                <a:ext cx="248042" cy="143933"/>
              </a:xfrm>
              <a:prstGeom prst="rect">
                <a:avLst/>
              </a:prstGeom>
            </p:spPr>
          </p:pic>
          <p:pic>
            <p:nvPicPr>
              <p:cNvPr id="819" name="Picture 818" descr="A screen shot of a window&#10;&#10;Description generated with high confidence">
                <a:extLst>
                  <a:ext uri="{FF2B5EF4-FFF2-40B4-BE49-F238E27FC236}">
                    <a16:creationId xmlns:a16="http://schemas.microsoft.com/office/drawing/2014/main" id="{E87514F7-F482-4A5C-972C-61495842A13A}"/>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018595" y="3114642"/>
                <a:ext cx="248042" cy="116965"/>
              </a:xfrm>
              <a:prstGeom prst="rect">
                <a:avLst/>
              </a:prstGeom>
            </p:spPr>
          </p:pic>
          <p:pic>
            <p:nvPicPr>
              <p:cNvPr id="820" name="Picture 819" descr="A screen shot of a window&#10;&#10;Description generated with high confidence">
                <a:extLst>
                  <a:ext uri="{FF2B5EF4-FFF2-40B4-BE49-F238E27FC236}">
                    <a16:creationId xmlns:a16="http://schemas.microsoft.com/office/drawing/2014/main" id="{A251C27B-762A-4DA9-9B23-9D2C50269009}"/>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3018595" y="3231606"/>
                <a:ext cx="248042" cy="143933"/>
              </a:xfrm>
              <a:prstGeom prst="rect">
                <a:avLst/>
              </a:prstGeom>
            </p:spPr>
          </p:pic>
          <p:pic>
            <p:nvPicPr>
              <p:cNvPr id="821" name="Picture 820" descr="A screen shot of a window&#10;&#10;Description generated with high confidence">
                <a:extLst>
                  <a:ext uri="{FF2B5EF4-FFF2-40B4-BE49-F238E27FC236}">
                    <a16:creationId xmlns:a16="http://schemas.microsoft.com/office/drawing/2014/main" id="{14DD1D99-FC11-458C-98A5-0F8E9902EE28}"/>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167861" y="3114298"/>
                <a:ext cx="248042" cy="116965"/>
              </a:xfrm>
              <a:prstGeom prst="rect">
                <a:avLst/>
              </a:prstGeom>
            </p:spPr>
          </p:pic>
          <p:pic>
            <p:nvPicPr>
              <p:cNvPr id="822" name="Picture 821" descr="A screen shot of a window&#10;&#10;Description generated with high confidence">
                <a:extLst>
                  <a:ext uri="{FF2B5EF4-FFF2-40B4-BE49-F238E27FC236}">
                    <a16:creationId xmlns:a16="http://schemas.microsoft.com/office/drawing/2014/main" id="{A899EA65-EE47-4C67-A693-B0CA7B3EA6A2}"/>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3167861" y="3231262"/>
                <a:ext cx="248042" cy="143933"/>
              </a:xfrm>
              <a:prstGeom prst="rect">
                <a:avLst/>
              </a:prstGeom>
            </p:spPr>
          </p:pic>
          <p:pic>
            <p:nvPicPr>
              <p:cNvPr id="823" name="Picture 822" descr="A screen shot of a window&#10;&#10;Description generated with high confidence">
                <a:extLst>
                  <a:ext uri="{FF2B5EF4-FFF2-40B4-BE49-F238E27FC236}">
                    <a16:creationId xmlns:a16="http://schemas.microsoft.com/office/drawing/2014/main" id="{0B0DAB8D-D2CD-414F-AC4C-2DA992C8AA87}"/>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319119" y="3114642"/>
                <a:ext cx="248042" cy="116965"/>
              </a:xfrm>
              <a:prstGeom prst="rect">
                <a:avLst/>
              </a:prstGeom>
            </p:spPr>
          </p:pic>
          <p:pic>
            <p:nvPicPr>
              <p:cNvPr id="824" name="Picture 823" descr="A screen shot of a window&#10;&#10;Description generated with high confidence">
                <a:extLst>
                  <a:ext uri="{FF2B5EF4-FFF2-40B4-BE49-F238E27FC236}">
                    <a16:creationId xmlns:a16="http://schemas.microsoft.com/office/drawing/2014/main" id="{D1CBF7C5-1634-45B8-8642-F5E54CB7CE2B}"/>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3319119" y="3231606"/>
                <a:ext cx="248042" cy="143933"/>
              </a:xfrm>
              <a:prstGeom prst="rect">
                <a:avLst/>
              </a:prstGeom>
            </p:spPr>
          </p:pic>
          <p:pic>
            <p:nvPicPr>
              <p:cNvPr id="825" name="Picture 824" descr="A screen shot of a window&#10;&#10;Description generated with high confidence">
                <a:extLst>
                  <a:ext uri="{FF2B5EF4-FFF2-40B4-BE49-F238E27FC236}">
                    <a16:creationId xmlns:a16="http://schemas.microsoft.com/office/drawing/2014/main" id="{6C55DB40-0F0A-4500-A5EA-F02B49322684}"/>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463621" y="3114298"/>
                <a:ext cx="248042" cy="116965"/>
              </a:xfrm>
              <a:prstGeom prst="rect">
                <a:avLst/>
              </a:prstGeom>
            </p:spPr>
          </p:pic>
          <p:pic>
            <p:nvPicPr>
              <p:cNvPr id="826" name="Picture 825" descr="A screen shot of a window&#10;&#10;Description generated with high confidence">
                <a:extLst>
                  <a:ext uri="{FF2B5EF4-FFF2-40B4-BE49-F238E27FC236}">
                    <a16:creationId xmlns:a16="http://schemas.microsoft.com/office/drawing/2014/main" id="{A153E286-059D-4710-90CE-3EABB8F7FDFD}"/>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3463621" y="3231262"/>
                <a:ext cx="248042" cy="143933"/>
              </a:xfrm>
              <a:prstGeom prst="rect">
                <a:avLst/>
              </a:prstGeom>
            </p:spPr>
          </p:pic>
          <p:pic>
            <p:nvPicPr>
              <p:cNvPr id="827" name="Picture 826" descr="A screen shot of a window&#10;&#10;Description generated with high confidence">
                <a:extLst>
                  <a:ext uri="{FF2B5EF4-FFF2-40B4-BE49-F238E27FC236}">
                    <a16:creationId xmlns:a16="http://schemas.microsoft.com/office/drawing/2014/main" id="{C4B25C51-B54C-48D9-82F9-BDA36A54980A}"/>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618055" y="3114642"/>
                <a:ext cx="248042" cy="116965"/>
              </a:xfrm>
              <a:prstGeom prst="rect">
                <a:avLst/>
              </a:prstGeom>
            </p:spPr>
          </p:pic>
          <p:pic>
            <p:nvPicPr>
              <p:cNvPr id="828" name="Picture 827" descr="A screen shot of a window&#10;&#10;Description generated with high confidence">
                <a:extLst>
                  <a:ext uri="{FF2B5EF4-FFF2-40B4-BE49-F238E27FC236}">
                    <a16:creationId xmlns:a16="http://schemas.microsoft.com/office/drawing/2014/main" id="{BC0C88DD-75F2-45C2-81CA-1AFF4FB7FEBE}"/>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3618055" y="3231606"/>
                <a:ext cx="248042" cy="143933"/>
              </a:xfrm>
              <a:prstGeom prst="rect">
                <a:avLst/>
              </a:prstGeom>
            </p:spPr>
          </p:pic>
          <p:pic>
            <p:nvPicPr>
              <p:cNvPr id="829" name="Picture 828" descr="A screen shot of a window&#10;&#10;Description generated with high confidence">
                <a:extLst>
                  <a:ext uri="{FF2B5EF4-FFF2-40B4-BE49-F238E27FC236}">
                    <a16:creationId xmlns:a16="http://schemas.microsoft.com/office/drawing/2014/main" id="{F343E881-E0C6-4032-A18E-D70E65C4E95A}"/>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762557" y="3114298"/>
                <a:ext cx="248042" cy="116965"/>
              </a:xfrm>
              <a:prstGeom prst="rect">
                <a:avLst/>
              </a:prstGeom>
            </p:spPr>
          </p:pic>
          <p:pic>
            <p:nvPicPr>
              <p:cNvPr id="830" name="Picture 829" descr="A screen shot of a window&#10;&#10;Description generated with high confidence">
                <a:extLst>
                  <a:ext uri="{FF2B5EF4-FFF2-40B4-BE49-F238E27FC236}">
                    <a16:creationId xmlns:a16="http://schemas.microsoft.com/office/drawing/2014/main" id="{5E7CB662-D8C1-4E12-B54B-7268F52D18C2}"/>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3762557" y="3231262"/>
                <a:ext cx="248042" cy="143933"/>
              </a:xfrm>
              <a:prstGeom prst="rect">
                <a:avLst/>
              </a:prstGeom>
            </p:spPr>
          </p:pic>
          <p:pic>
            <p:nvPicPr>
              <p:cNvPr id="831" name="Picture 830" descr="A screen shot of a window&#10;&#10;Description generated with high confidence">
                <a:extLst>
                  <a:ext uri="{FF2B5EF4-FFF2-40B4-BE49-F238E27FC236}">
                    <a16:creationId xmlns:a16="http://schemas.microsoft.com/office/drawing/2014/main" id="{3603B5B1-631C-461A-A4F1-A723C86938F4}"/>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913815" y="3114642"/>
                <a:ext cx="248042" cy="116965"/>
              </a:xfrm>
              <a:prstGeom prst="rect">
                <a:avLst/>
              </a:prstGeom>
            </p:spPr>
          </p:pic>
          <p:pic>
            <p:nvPicPr>
              <p:cNvPr id="832" name="Picture 831" descr="A screen shot of a window&#10;&#10;Description generated with high confidence">
                <a:extLst>
                  <a:ext uri="{FF2B5EF4-FFF2-40B4-BE49-F238E27FC236}">
                    <a16:creationId xmlns:a16="http://schemas.microsoft.com/office/drawing/2014/main" id="{B38C93FA-4E58-4B27-9F9E-32C56301F9C4}"/>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3913815" y="3231606"/>
                <a:ext cx="248042" cy="143933"/>
              </a:xfrm>
              <a:prstGeom prst="rect">
                <a:avLst/>
              </a:prstGeom>
            </p:spPr>
          </p:pic>
          <p:pic>
            <p:nvPicPr>
              <p:cNvPr id="833" name="Picture 832" descr="A screen shot of a window&#10;&#10;Description generated with high confidence">
                <a:extLst>
                  <a:ext uri="{FF2B5EF4-FFF2-40B4-BE49-F238E27FC236}">
                    <a16:creationId xmlns:a16="http://schemas.microsoft.com/office/drawing/2014/main" id="{2D0E7382-76E0-47CB-A1EA-F088ABF513CC}"/>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4058317" y="3114298"/>
                <a:ext cx="248042" cy="116965"/>
              </a:xfrm>
              <a:prstGeom prst="rect">
                <a:avLst/>
              </a:prstGeom>
            </p:spPr>
          </p:pic>
          <p:pic>
            <p:nvPicPr>
              <p:cNvPr id="834" name="Picture 833" descr="A screen shot of a window&#10;&#10;Description generated with high confidence">
                <a:extLst>
                  <a:ext uri="{FF2B5EF4-FFF2-40B4-BE49-F238E27FC236}">
                    <a16:creationId xmlns:a16="http://schemas.microsoft.com/office/drawing/2014/main" id="{094D4A48-6499-4CA0-AE9E-580173FC6359}"/>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4058317" y="3231262"/>
                <a:ext cx="248042" cy="143933"/>
              </a:xfrm>
              <a:prstGeom prst="rect">
                <a:avLst/>
              </a:prstGeom>
            </p:spPr>
          </p:pic>
          <p:pic>
            <p:nvPicPr>
              <p:cNvPr id="835" name="Picture 834" descr="A screen shot of a window&#10;&#10;Description generated with high confidence">
                <a:extLst>
                  <a:ext uri="{FF2B5EF4-FFF2-40B4-BE49-F238E27FC236}">
                    <a16:creationId xmlns:a16="http://schemas.microsoft.com/office/drawing/2014/main" id="{1A51C6CF-5D99-421C-9281-1AE624184F27}"/>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4209575" y="3114642"/>
                <a:ext cx="248042" cy="116965"/>
              </a:xfrm>
              <a:prstGeom prst="rect">
                <a:avLst/>
              </a:prstGeom>
            </p:spPr>
          </p:pic>
          <p:pic>
            <p:nvPicPr>
              <p:cNvPr id="836" name="Picture 835" descr="A screen shot of a window&#10;&#10;Description generated with high confidence">
                <a:extLst>
                  <a:ext uri="{FF2B5EF4-FFF2-40B4-BE49-F238E27FC236}">
                    <a16:creationId xmlns:a16="http://schemas.microsoft.com/office/drawing/2014/main" id="{2CF06C17-6790-4B55-BA41-97724FD55088}"/>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4209575" y="3231606"/>
                <a:ext cx="248042" cy="143933"/>
              </a:xfrm>
              <a:prstGeom prst="rect">
                <a:avLst/>
              </a:prstGeom>
            </p:spPr>
          </p:pic>
          <p:pic>
            <p:nvPicPr>
              <p:cNvPr id="837" name="Picture 836" descr="A screen shot of a window&#10;&#10;Description generated with high confidence">
                <a:extLst>
                  <a:ext uri="{FF2B5EF4-FFF2-40B4-BE49-F238E27FC236}">
                    <a16:creationId xmlns:a16="http://schemas.microsoft.com/office/drawing/2014/main" id="{95E1E830-78A3-40FD-9D83-7F492982BD97}"/>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2861740" y="3401129"/>
                <a:ext cx="248042" cy="116965"/>
              </a:xfrm>
              <a:prstGeom prst="rect">
                <a:avLst/>
              </a:prstGeom>
            </p:spPr>
          </p:pic>
          <p:pic>
            <p:nvPicPr>
              <p:cNvPr id="838" name="Picture 837" descr="A screen shot of a window&#10;&#10;Description generated with high confidence">
                <a:extLst>
                  <a:ext uri="{FF2B5EF4-FFF2-40B4-BE49-F238E27FC236}">
                    <a16:creationId xmlns:a16="http://schemas.microsoft.com/office/drawing/2014/main" id="{1C8F2489-BAFE-457A-B211-DF403B3F3DB1}"/>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2861740" y="3518093"/>
                <a:ext cx="248042" cy="143933"/>
              </a:xfrm>
              <a:prstGeom prst="rect">
                <a:avLst/>
              </a:prstGeom>
            </p:spPr>
          </p:pic>
          <p:pic>
            <p:nvPicPr>
              <p:cNvPr id="839" name="Picture 838" descr="A screen shot of a window&#10;&#10;Description generated with high confidence">
                <a:extLst>
                  <a:ext uri="{FF2B5EF4-FFF2-40B4-BE49-F238E27FC236}">
                    <a16:creationId xmlns:a16="http://schemas.microsoft.com/office/drawing/2014/main" id="{0F5DEE18-08B3-4794-82D5-62F4155C986C}"/>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016174" y="3401473"/>
                <a:ext cx="248042" cy="116965"/>
              </a:xfrm>
              <a:prstGeom prst="rect">
                <a:avLst/>
              </a:prstGeom>
            </p:spPr>
          </p:pic>
          <p:pic>
            <p:nvPicPr>
              <p:cNvPr id="840" name="Picture 839" descr="A screen shot of a window&#10;&#10;Description generated with high confidence">
                <a:extLst>
                  <a:ext uri="{FF2B5EF4-FFF2-40B4-BE49-F238E27FC236}">
                    <a16:creationId xmlns:a16="http://schemas.microsoft.com/office/drawing/2014/main" id="{BEE3EF67-A3E9-425F-BFEE-8E94BC3EC8C5}"/>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3016174" y="3518437"/>
                <a:ext cx="248042" cy="143933"/>
              </a:xfrm>
              <a:prstGeom prst="rect">
                <a:avLst/>
              </a:prstGeom>
            </p:spPr>
          </p:pic>
          <p:pic>
            <p:nvPicPr>
              <p:cNvPr id="841" name="Picture 840" descr="A screen shot of a window&#10;&#10;Description generated with high confidence">
                <a:extLst>
                  <a:ext uri="{FF2B5EF4-FFF2-40B4-BE49-F238E27FC236}">
                    <a16:creationId xmlns:a16="http://schemas.microsoft.com/office/drawing/2014/main" id="{C953B2D0-AB32-451D-BF93-2F29B04E42BC}"/>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165440" y="3401129"/>
                <a:ext cx="248042" cy="116965"/>
              </a:xfrm>
              <a:prstGeom prst="rect">
                <a:avLst/>
              </a:prstGeom>
            </p:spPr>
          </p:pic>
          <p:pic>
            <p:nvPicPr>
              <p:cNvPr id="842" name="Picture 841" descr="A screen shot of a window&#10;&#10;Description generated with high confidence">
                <a:extLst>
                  <a:ext uri="{FF2B5EF4-FFF2-40B4-BE49-F238E27FC236}">
                    <a16:creationId xmlns:a16="http://schemas.microsoft.com/office/drawing/2014/main" id="{851F11F3-AA53-4A65-B021-69917EBB92D4}"/>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3165440" y="3518093"/>
                <a:ext cx="248042" cy="143933"/>
              </a:xfrm>
              <a:prstGeom prst="rect">
                <a:avLst/>
              </a:prstGeom>
            </p:spPr>
          </p:pic>
          <p:pic>
            <p:nvPicPr>
              <p:cNvPr id="843" name="Picture 842" descr="A screen shot of a window&#10;&#10;Description generated with high confidence">
                <a:extLst>
                  <a:ext uri="{FF2B5EF4-FFF2-40B4-BE49-F238E27FC236}">
                    <a16:creationId xmlns:a16="http://schemas.microsoft.com/office/drawing/2014/main" id="{60EE06C7-03B1-440B-8B9C-62C15EDA0E0E}"/>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316698" y="3401473"/>
                <a:ext cx="248042" cy="116965"/>
              </a:xfrm>
              <a:prstGeom prst="rect">
                <a:avLst/>
              </a:prstGeom>
            </p:spPr>
          </p:pic>
          <p:pic>
            <p:nvPicPr>
              <p:cNvPr id="844" name="Picture 843" descr="A screen shot of a window&#10;&#10;Description generated with high confidence">
                <a:extLst>
                  <a:ext uri="{FF2B5EF4-FFF2-40B4-BE49-F238E27FC236}">
                    <a16:creationId xmlns:a16="http://schemas.microsoft.com/office/drawing/2014/main" id="{B4ABE3C4-7E3F-4D1E-8F1E-249C4E1D14FB}"/>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3316698" y="3518437"/>
                <a:ext cx="248042" cy="143933"/>
              </a:xfrm>
              <a:prstGeom prst="rect">
                <a:avLst/>
              </a:prstGeom>
            </p:spPr>
          </p:pic>
          <p:pic>
            <p:nvPicPr>
              <p:cNvPr id="845" name="Picture 844" descr="A screen shot of a window&#10;&#10;Description generated with high confidence">
                <a:extLst>
                  <a:ext uri="{FF2B5EF4-FFF2-40B4-BE49-F238E27FC236}">
                    <a16:creationId xmlns:a16="http://schemas.microsoft.com/office/drawing/2014/main" id="{833AA0D9-EF54-43A9-B419-BB80569305C5}"/>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461200" y="3401129"/>
                <a:ext cx="248042" cy="116965"/>
              </a:xfrm>
              <a:prstGeom prst="rect">
                <a:avLst/>
              </a:prstGeom>
            </p:spPr>
          </p:pic>
          <p:pic>
            <p:nvPicPr>
              <p:cNvPr id="846" name="Picture 845" descr="A screen shot of a window&#10;&#10;Description generated with high confidence">
                <a:extLst>
                  <a:ext uri="{FF2B5EF4-FFF2-40B4-BE49-F238E27FC236}">
                    <a16:creationId xmlns:a16="http://schemas.microsoft.com/office/drawing/2014/main" id="{93AEF810-3359-4078-86C0-130D8ACF2702}"/>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3461200" y="3518093"/>
                <a:ext cx="248042" cy="143933"/>
              </a:xfrm>
              <a:prstGeom prst="rect">
                <a:avLst/>
              </a:prstGeom>
            </p:spPr>
          </p:pic>
          <p:pic>
            <p:nvPicPr>
              <p:cNvPr id="847" name="Picture 846" descr="A screen shot of a window&#10;&#10;Description generated with high confidence">
                <a:extLst>
                  <a:ext uri="{FF2B5EF4-FFF2-40B4-BE49-F238E27FC236}">
                    <a16:creationId xmlns:a16="http://schemas.microsoft.com/office/drawing/2014/main" id="{C8254DED-56F4-435B-B205-AB9E52AB0085}"/>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615634" y="3401473"/>
                <a:ext cx="248042" cy="116965"/>
              </a:xfrm>
              <a:prstGeom prst="rect">
                <a:avLst/>
              </a:prstGeom>
            </p:spPr>
          </p:pic>
          <p:pic>
            <p:nvPicPr>
              <p:cNvPr id="848" name="Picture 847" descr="A screen shot of a window&#10;&#10;Description generated with high confidence">
                <a:extLst>
                  <a:ext uri="{FF2B5EF4-FFF2-40B4-BE49-F238E27FC236}">
                    <a16:creationId xmlns:a16="http://schemas.microsoft.com/office/drawing/2014/main" id="{946E5EA0-E585-4774-BDE1-550978322DC2}"/>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3615634" y="3518437"/>
                <a:ext cx="248042" cy="143933"/>
              </a:xfrm>
              <a:prstGeom prst="rect">
                <a:avLst/>
              </a:prstGeom>
            </p:spPr>
          </p:pic>
          <p:pic>
            <p:nvPicPr>
              <p:cNvPr id="849" name="Picture 848" descr="A screen shot of a window&#10;&#10;Description generated with high confidence">
                <a:extLst>
                  <a:ext uri="{FF2B5EF4-FFF2-40B4-BE49-F238E27FC236}">
                    <a16:creationId xmlns:a16="http://schemas.microsoft.com/office/drawing/2014/main" id="{E6C88431-C625-46FD-B933-3C6EA666CF3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760136" y="3401129"/>
                <a:ext cx="248042" cy="116965"/>
              </a:xfrm>
              <a:prstGeom prst="rect">
                <a:avLst/>
              </a:prstGeom>
            </p:spPr>
          </p:pic>
          <p:pic>
            <p:nvPicPr>
              <p:cNvPr id="850" name="Picture 849" descr="A screen shot of a window&#10;&#10;Description generated with high confidence">
                <a:extLst>
                  <a:ext uri="{FF2B5EF4-FFF2-40B4-BE49-F238E27FC236}">
                    <a16:creationId xmlns:a16="http://schemas.microsoft.com/office/drawing/2014/main" id="{16527921-023D-4129-B58B-9857915EF621}"/>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3760136" y="3518093"/>
                <a:ext cx="248042" cy="143933"/>
              </a:xfrm>
              <a:prstGeom prst="rect">
                <a:avLst/>
              </a:prstGeom>
            </p:spPr>
          </p:pic>
          <p:pic>
            <p:nvPicPr>
              <p:cNvPr id="851" name="Picture 850" descr="A screen shot of a window&#10;&#10;Description generated with high confidence">
                <a:extLst>
                  <a:ext uri="{FF2B5EF4-FFF2-40B4-BE49-F238E27FC236}">
                    <a16:creationId xmlns:a16="http://schemas.microsoft.com/office/drawing/2014/main" id="{C6D65FF4-BF75-42FD-9A78-59AC60C9B3F2}"/>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911394" y="3401473"/>
                <a:ext cx="248042" cy="116965"/>
              </a:xfrm>
              <a:prstGeom prst="rect">
                <a:avLst/>
              </a:prstGeom>
            </p:spPr>
          </p:pic>
          <p:pic>
            <p:nvPicPr>
              <p:cNvPr id="852" name="Picture 851" descr="A screen shot of a window&#10;&#10;Description generated with high confidence">
                <a:extLst>
                  <a:ext uri="{FF2B5EF4-FFF2-40B4-BE49-F238E27FC236}">
                    <a16:creationId xmlns:a16="http://schemas.microsoft.com/office/drawing/2014/main" id="{BF8E01A4-627A-4C6F-BAC2-3A132F3D6552}"/>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3911394" y="3518437"/>
                <a:ext cx="248042" cy="143933"/>
              </a:xfrm>
              <a:prstGeom prst="rect">
                <a:avLst/>
              </a:prstGeom>
            </p:spPr>
          </p:pic>
          <p:pic>
            <p:nvPicPr>
              <p:cNvPr id="853" name="Picture 852" descr="A screen shot of a window&#10;&#10;Description generated with high confidence">
                <a:extLst>
                  <a:ext uri="{FF2B5EF4-FFF2-40B4-BE49-F238E27FC236}">
                    <a16:creationId xmlns:a16="http://schemas.microsoft.com/office/drawing/2014/main" id="{CE003223-9488-42BD-AF1C-26643821593F}"/>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4055896" y="3401129"/>
                <a:ext cx="248042" cy="116965"/>
              </a:xfrm>
              <a:prstGeom prst="rect">
                <a:avLst/>
              </a:prstGeom>
            </p:spPr>
          </p:pic>
          <p:pic>
            <p:nvPicPr>
              <p:cNvPr id="854" name="Picture 853" descr="A screen shot of a window&#10;&#10;Description generated with high confidence">
                <a:extLst>
                  <a:ext uri="{FF2B5EF4-FFF2-40B4-BE49-F238E27FC236}">
                    <a16:creationId xmlns:a16="http://schemas.microsoft.com/office/drawing/2014/main" id="{1CFA0342-818C-407E-84CE-5404D038238F}"/>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4055896" y="3518093"/>
                <a:ext cx="248042" cy="143933"/>
              </a:xfrm>
              <a:prstGeom prst="rect">
                <a:avLst/>
              </a:prstGeom>
            </p:spPr>
          </p:pic>
          <p:pic>
            <p:nvPicPr>
              <p:cNvPr id="855" name="Picture 854" descr="A screen shot of a window&#10;&#10;Description generated with high confidence">
                <a:extLst>
                  <a:ext uri="{FF2B5EF4-FFF2-40B4-BE49-F238E27FC236}">
                    <a16:creationId xmlns:a16="http://schemas.microsoft.com/office/drawing/2014/main" id="{AD3AAF08-379F-485F-845B-0789A545F345}"/>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4207154" y="3401473"/>
                <a:ext cx="248042" cy="116965"/>
              </a:xfrm>
              <a:prstGeom prst="rect">
                <a:avLst/>
              </a:prstGeom>
            </p:spPr>
          </p:pic>
          <p:pic>
            <p:nvPicPr>
              <p:cNvPr id="856" name="Picture 855" descr="A screen shot of a window&#10;&#10;Description generated with high confidence">
                <a:extLst>
                  <a:ext uri="{FF2B5EF4-FFF2-40B4-BE49-F238E27FC236}">
                    <a16:creationId xmlns:a16="http://schemas.microsoft.com/office/drawing/2014/main" id="{1840EA78-5609-459B-ADEC-55F49CD61229}"/>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4207154" y="3518437"/>
                <a:ext cx="248042" cy="143933"/>
              </a:xfrm>
              <a:prstGeom prst="rect">
                <a:avLst/>
              </a:prstGeom>
            </p:spPr>
          </p:pic>
          <p:pic>
            <p:nvPicPr>
              <p:cNvPr id="857" name="Picture 856" descr="A screen shot of a window&#10;&#10;Description generated with high confidence">
                <a:extLst>
                  <a:ext uri="{FF2B5EF4-FFF2-40B4-BE49-F238E27FC236}">
                    <a16:creationId xmlns:a16="http://schemas.microsoft.com/office/drawing/2014/main" id="{AA89C9B2-079F-4DDA-81B1-4BC027ADEE15}"/>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2861740" y="3688350"/>
                <a:ext cx="248042" cy="116965"/>
              </a:xfrm>
              <a:prstGeom prst="rect">
                <a:avLst/>
              </a:prstGeom>
            </p:spPr>
          </p:pic>
          <p:pic>
            <p:nvPicPr>
              <p:cNvPr id="858" name="Picture 857" descr="A screen shot of a window&#10;&#10;Description generated with high confidence">
                <a:extLst>
                  <a:ext uri="{FF2B5EF4-FFF2-40B4-BE49-F238E27FC236}">
                    <a16:creationId xmlns:a16="http://schemas.microsoft.com/office/drawing/2014/main" id="{CD884053-FC82-4E35-B336-B86A895258F7}"/>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2861740" y="3805314"/>
                <a:ext cx="248042" cy="143933"/>
              </a:xfrm>
              <a:prstGeom prst="rect">
                <a:avLst/>
              </a:prstGeom>
            </p:spPr>
          </p:pic>
          <p:pic>
            <p:nvPicPr>
              <p:cNvPr id="859" name="Picture 858" descr="A screen shot of a window&#10;&#10;Description generated with high confidence">
                <a:extLst>
                  <a:ext uri="{FF2B5EF4-FFF2-40B4-BE49-F238E27FC236}">
                    <a16:creationId xmlns:a16="http://schemas.microsoft.com/office/drawing/2014/main" id="{147D03DA-7C9A-4B2B-9493-87E64A3005A4}"/>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016174" y="3688694"/>
                <a:ext cx="248042" cy="116965"/>
              </a:xfrm>
              <a:prstGeom prst="rect">
                <a:avLst/>
              </a:prstGeom>
            </p:spPr>
          </p:pic>
          <p:pic>
            <p:nvPicPr>
              <p:cNvPr id="860" name="Picture 859" descr="A screen shot of a window&#10;&#10;Description generated with high confidence">
                <a:extLst>
                  <a:ext uri="{FF2B5EF4-FFF2-40B4-BE49-F238E27FC236}">
                    <a16:creationId xmlns:a16="http://schemas.microsoft.com/office/drawing/2014/main" id="{DF8351CF-C4BE-4FC6-8757-E1B2098FE9BF}"/>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3016174" y="3805658"/>
                <a:ext cx="248042" cy="143933"/>
              </a:xfrm>
              <a:prstGeom prst="rect">
                <a:avLst/>
              </a:prstGeom>
            </p:spPr>
          </p:pic>
          <p:pic>
            <p:nvPicPr>
              <p:cNvPr id="861" name="Picture 860" descr="A screen shot of a window&#10;&#10;Description generated with high confidence">
                <a:extLst>
                  <a:ext uri="{FF2B5EF4-FFF2-40B4-BE49-F238E27FC236}">
                    <a16:creationId xmlns:a16="http://schemas.microsoft.com/office/drawing/2014/main" id="{414714AD-067B-4EE8-8D7D-69C82F39D806}"/>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165440" y="3688350"/>
                <a:ext cx="248042" cy="116965"/>
              </a:xfrm>
              <a:prstGeom prst="rect">
                <a:avLst/>
              </a:prstGeom>
            </p:spPr>
          </p:pic>
          <p:pic>
            <p:nvPicPr>
              <p:cNvPr id="862" name="Picture 861" descr="A screen shot of a window&#10;&#10;Description generated with high confidence">
                <a:extLst>
                  <a:ext uri="{FF2B5EF4-FFF2-40B4-BE49-F238E27FC236}">
                    <a16:creationId xmlns:a16="http://schemas.microsoft.com/office/drawing/2014/main" id="{81DF11B8-996A-46E2-9215-E0A5B54D641C}"/>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3165440" y="3805314"/>
                <a:ext cx="248042" cy="143933"/>
              </a:xfrm>
              <a:prstGeom prst="rect">
                <a:avLst/>
              </a:prstGeom>
            </p:spPr>
          </p:pic>
          <p:pic>
            <p:nvPicPr>
              <p:cNvPr id="863" name="Picture 862" descr="A screen shot of a window&#10;&#10;Description generated with high confidence">
                <a:extLst>
                  <a:ext uri="{FF2B5EF4-FFF2-40B4-BE49-F238E27FC236}">
                    <a16:creationId xmlns:a16="http://schemas.microsoft.com/office/drawing/2014/main" id="{308256D1-AA3D-42F0-B4AE-FACB8E6D39C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316698" y="3688694"/>
                <a:ext cx="248042" cy="116965"/>
              </a:xfrm>
              <a:prstGeom prst="rect">
                <a:avLst/>
              </a:prstGeom>
            </p:spPr>
          </p:pic>
          <p:pic>
            <p:nvPicPr>
              <p:cNvPr id="864" name="Picture 863" descr="A screen shot of a window&#10;&#10;Description generated with high confidence">
                <a:extLst>
                  <a:ext uri="{FF2B5EF4-FFF2-40B4-BE49-F238E27FC236}">
                    <a16:creationId xmlns:a16="http://schemas.microsoft.com/office/drawing/2014/main" id="{4E4D4635-9083-4408-975A-140B4B937DC5}"/>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3316698" y="3805658"/>
                <a:ext cx="248042" cy="143933"/>
              </a:xfrm>
              <a:prstGeom prst="rect">
                <a:avLst/>
              </a:prstGeom>
            </p:spPr>
          </p:pic>
          <p:pic>
            <p:nvPicPr>
              <p:cNvPr id="865" name="Picture 864" descr="A screen shot of a window&#10;&#10;Description generated with high confidence">
                <a:extLst>
                  <a:ext uri="{FF2B5EF4-FFF2-40B4-BE49-F238E27FC236}">
                    <a16:creationId xmlns:a16="http://schemas.microsoft.com/office/drawing/2014/main" id="{4DE3DBA3-1E5C-43F9-BB40-A1BDF4CE9DFF}"/>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461200" y="3688350"/>
                <a:ext cx="248042" cy="116965"/>
              </a:xfrm>
              <a:prstGeom prst="rect">
                <a:avLst/>
              </a:prstGeom>
            </p:spPr>
          </p:pic>
          <p:pic>
            <p:nvPicPr>
              <p:cNvPr id="866" name="Picture 865" descr="A screen shot of a window&#10;&#10;Description generated with high confidence">
                <a:extLst>
                  <a:ext uri="{FF2B5EF4-FFF2-40B4-BE49-F238E27FC236}">
                    <a16:creationId xmlns:a16="http://schemas.microsoft.com/office/drawing/2014/main" id="{9BFD904F-D409-47F8-827B-0DE7C44DBFEB}"/>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3461200" y="3805314"/>
                <a:ext cx="248042" cy="143933"/>
              </a:xfrm>
              <a:prstGeom prst="rect">
                <a:avLst/>
              </a:prstGeom>
            </p:spPr>
          </p:pic>
          <p:pic>
            <p:nvPicPr>
              <p:cNvPr id="867" name="Picture 866" descr="A screen shot of a window&#10;&#10;Description generated with high confidence">
                <a:extLst>
                  <a:ext uri="{FF2B5EF4-FFF2-40B4-BE49-F238E27FC236}">
                    <a16:creationId xmlns:a16="http://schemas.microsoft.com/office/drawing/2014/main" id="{D5EB9C67-E209-4519-B8D8-4179BB052743}"/>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615634" y="3688694"/>
                <a:ext cx="248042" cy="116965"/>
              </a:xfrm>
              <a:prstGeom prst="rect">
                <a:avLst/>
              </a:prstGeom>
            </p:spPr>
          </p:pic>
          <p:pic>
            <p:nvPicPr>
              <p:cNvPr id="868" name="Picture 867" descr="A screen shot of a window&#10;&#10;Description generated with high confidence">
                <a:extLst>
                  <a:ext uri="{FF2B5EF4-FFF2-40B4-BE49-F238E27FC236}">
                    <a16:creationId xmlns:a16="http://schemas.microsoft.com/office/drawing/2014/main" id="{981E805F-8C31-4545-B338-676E88678EEC}"/>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3615634" y="3805658"/>
                <a:ext cx="248042" cy="143933"/>
              </a:xfrm>
              <a:prstGeom prst="rect">
                <a:avLst/>
              </a:prstGeom>
            </p:spPr>
          </p:pic>
          <p:pic>
            <p:nvPicPr>
              <p:cNvPr id="869" name="Picture 868" descr="A screen shot of a window&#10;&#10;Description generated with high confidence">
                <a:extLst>
                  <a:ext uri="{FF2B5EF4-FFF2-40B4-BE49-F238E27FC236}">
                    <a16:creationId xmlns:a16="http://schemas.microsoft.com/office/drawing/2014/main" id="{808A16F6-75F2-4245-A55F-99F628DC7E95}"/>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760136" y="3688350"/>
                <a:ext cx="248042" cy="116965"/>
              </a:xfrm>
              <a:prstGeom prst="rect">
                <a:avLst/>
              </a:prstGeom>
            </p:spPr>
          </p:pic>
          <p:pic>
            <p:nvPicPr>
              <p:cNvPr id="870" name="Picture 869" descr="A screen shot of a window&#10;&#10;Description generated with high confidence">
                <a:extLst>
                  <a:ext uri="{FF2B5EF4-FFF2-40B4-BE49-F238E27FC236}">
                    <a16:creationId xmlns:a16="http://schemas.microsoft.com/office/drawing/2014/main" id="{F1D11C89-0666-4852-84EC-A137E6F08D81}"/>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3760136" y="3805314"/>
                <a:ext cx="248042" cy="143933"/>
              </a:xfrm>
              <a:prstGeom prst="rect">
                <a:avLst/>
              </a:prstGeom>
            </p:spPr>
          </p:pic>
          <p:pic>
            <p:nvPicPr>
              <p:cNvPr id="871" name="Picture 870" descr="A screen shot of a window&#10;&#10;Description generated with high confidence">
                <a:extLst>
                  <a:ext uri="{FF2B5EF4-FFF2-40B4-BE49-F238E27FC236}">
                    <a16:creationId xmlns:a16="http://schemas.microsoft.com/office/drawing/2014/main" id="{F62607D6-8DC8-412F-80AE-FC3F6BB0E3F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3911394" y="3688694"/>
                <a:ext cx="248042" cy="116965"/>
              </a:xfrm>
              <a:prstGeom prst="rect">
                <a:avLst/>
              </a:prstGeom>
            </p:spPr>
          </p:pic>
          <p:pic>
            <p:nvPicPr>
              <p:cNvPr id="872" name="Picture 871" descr="A screen shot of a window&#10;&#10;Description generated with high confidence">
                <a:extLst>
                  <a:ext uri="{FF2B5EF4-FFF2-40B4-BE49-F238E27FC236}">
                    <a16:creationId xmlns:a16="http://schemas.microsoft.com/office/drawing/2014/main" id="{689777A4-FD7E-46F7-85C8-C2C8D1E7525D}"/>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3911394" y="3805658"/>
                <a:ext cx="248042" cy="143933"/>
              </a:xfrm>
              <a:prstGeom prst="rect">
                <a:avLst/>
              </a:prstGeom>
            </p:spPr>
          </p:pic>
          <p:pic>
            <p:nvPicPr>
              <p:cNvPr id="873" name="Picture 872" descr="A screen shot of a window&#10;&#10;Description generated with high confidence">
                <a:extLst>
                  <a:ext uri="{FF2B5EF4-FFF2-40B4-BE49-F238E27FC236}">
                    <a16:creationId xmlns:a16="http://schemas.microsoft.com/office/drawing/2014/main" id="{6454A300-AB96-4409-8AB1-115EB2FCFD83}"/>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4055896" y="3688350"/>
                <a:ext cx="248042" cy="116965"/>
              </a:xfrm>
              <a:prstGeom prst="rect">
                <a:avLst/>
              </a:prstGeom>
            </p:spPr>
          </p:pic>
          <p:pic>
            <p:nvPicPr>
              <p:cNvPr id="874" name="Picture 873" descr="A screen shot of a window&#10;&#10;Description generated with high confidence">
                <a:extLst>
                  <a:ext uri="{FF2B5EF4-FFF2-40B4-BE49-F238E27FC236}">
                    <a16:creationId xmlns:a16="http://schemas.microsoft.com/office/drawing/2014/main" id="{4B442892-4DF0-4CBA-84EA-FFA5E1715DAB}"/>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4055896" y="3805314"/>
                <a:ext cx="248042" cy="143933"/>
              </a:xfrm>
              <a:prstGeom prst="rect">
                <a:avLst/>
              </a:prstGeom>
            </p:spPr>
          </p:pic>
          <p:pic>
            <p:nvPicPr>
              <p:cNvPr id="875" name="Picture 874" descr="A screen shot of a window&#10;&#10;Description generated with high confidence">
                <a:extLst>
                  <a:ext uri="{FF2B5EF4-FFF2-40B4-BE49-F238E27FC236}">
                    <a16:creationId xmlns:a16="http://schemas.microsoft.com/office/drawing/2014/main" id="{F5B03DD8-A0E6-4DA9-903A-28F8533F1DE8}"/>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4207154" y="3688694"/>
                <a:ext cx="248042" cy="116965"/>
              </a:xfrm>
              <a:prstGeom prst="rect">
                <a:avLst/>
              </a:prstGeom>
            </p:spPr>
          </p:pic>
          <p:pic>
            <p:nvPicPr>
              <p:cNvPr id="876" name="Picture 875" descr="A screen shot of a window&#10;&#10;Description generated with high confidence">
                <a:extLst>
                  <a:ext uri="{FF2B5EF4-FFF2-40B4-BE49-F238E27FC236}">
                    <a16:creationId xmlns:a16="http://schemas.microsoft.com/office/drawing/2014/main" id="{CE3B5B40-D4A6-47D9-A28D-45C2F58C3339}"/>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4207154" y="3805658"/>
                <a:ext cx="248042" cy="143933"/>
              </a:xfrm>
              <a:prstGeom prst="rect">
                <a:avLst/>
              </a:prstGeom>
            </p:spPr>
          </p:pic>
        </p:grpSp>
        <p:pic>
          <p:nvPicPr>
            <p:cNvPr id="777" name="Picture 776" descr="A screen shot of a window&#10;&#10;Description generated with high confidence">
              <a:extLst>
                <a:ext uri="{FF2B5EF4-FFF2-40B4-BE49-F238E27FC236}">
                  <a16:creationId xmlns:a16="http://schemas.microsoft.com/office/drawing/2014/main" id="{1E402AF0-0F19-40D7-866A-05F8B443BE95}"/>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6390522" y="2523468"/>
              <a:ext cx="248042" cy="116965"/>
            </a:xfrm>
            <a:prstGeom prst="rect">
              <a:avLst/>
            </a:prstGeom>
          </p:spPr>
        </p:pic>
      </p:grpSp>
      <p:grpSp>
        <p:nvGrpSpPr>
          <p:cNvPr id="3" name="Group 2">
            <a:extLst>
              <a:ext uri="{FF2B5EF4-FFF2-40B4-BE49-F238E27FC236}">
                <a16:creationId xmlns:a16="http://schemas.microsoft.com/office/drawing/2014/main" id="{DDB6BD2E-20A4-4D84-83FC-430FDB33090E}"/>
              </a:ext>
            </a:extLst>
          </p:cNvPr>
          <p:cNvGrpSpPr/>
          <p:nvPr/>
        </p:nvGrpSpPr>
        <p:grpSpPr>
          <a:xfrm>
            <a:off x="6064795" y="827719"/>
            <a:ext cx="707842" cy="1411074"/>
            <a:chOff x="4802291" y="2161021"/>
            <a:chExt cx="707842" cy="1411074"/>
          </a:xfrm>
        </p:grpSpPr>
        <p:pic>
          <p:nvPicPr>
            <p:cNvPr id="354" name="Picture 353" descr="A screen shot of a window&#10;&#10;Description generated with high confidence">
              <a:extLst>
                <a:ext uri="{FF2B5EF4-FFF2-40B4-BE49-F238E27FC236}">
                  <a16:creationId xmlns:a16="http://schemas.microsoft.com/office/drawing/2014/main" id="{4A1C8179-945E-45E6-AEB6-84EE601C3A16}"/>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4807133" y="2161021"/>
              <a:ext cx="248042" cy="116965"/>
            </a:xfrm>
            <a:prstGeom prst="rect">
              <a:avLst/>
            </a:prstGeom>
          </p:spPr>
        </p:pic>
        <p:pic>
          <p:nvPicPr>
            <p:cNvPr id="355" name="Picture 354" descr="A screen shot of a window&#10;&#10;Description generated with high confidence">
              <a:extLst>
                <a:ext uri="{FF2B5EF4-FFF2-40B4-BE49-F238E27FC236}">
                  <a16:creationId xmlns:a16="http://schemas.microsoft.com/office/drawing/2014/main" id="{415BE7BE-C207-4643-A998-55E98FC5CBC4}"/>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4807133" y="2277985"/>
              <a:ext cx="248042" cy="143933"/>
            </a:xfrm>
            <a:prstGeom prst="rect">
              <a:avLst/>
            </a:prstGeom>
          </p:spPr>
        </p:pic>
        <p:pic>
          <p:nvPicPr>
            <p:cNvPr id="356" name="Picture 355" descr="A screen shot of a window&#10;&#10;Description generated with high confidence">
              <a:extLst>
                <a:ext uri="{FF2B5EF4-FFF2-40B4-BE49-F238E27FC236}">
                  <a16:creationId xmlns:a16="http://schemas.microsoft.com/office/drawing/2014/main" id="{9E4CCA62-76D2-4D02-BC00-CA915763463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4961567" y="2161365"/>
              <a:ext cx="248042" cy="116965"/>
            </a:xfrm>
            <a:prstGeom prst="rect">
              <a:avLst/>
            </a:prstGeom>
          </p:spPr>
        </p:pic>
        <p:pic>
          <p:nvPicPr>
            <p:cNvPr id="357" name="Picture 356" descr="A screen shot of a window&#10;&#10;Description generated with high confidence">
              <a:extLst>
                <a:ext uri="{FF2B5EF4-FFF2-40B4-BE49-F238E27FC236}">
                  <a16:creationId xmlns:a16="http://schemas.microsoft.com/office/drawing/2014/main" id="{E92666B8-F3B7-4CF5-8EA0-C02B74BF39ED}"/>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4961567" y="2278329"/>
              <a:ext cx="248042" cy="143933"/>
            </a:xfrm>
            <a:prstGeom prst="rect">
              <a:avLst/>
            </a:prstGeom>
          </p:spPr>
        </p:pic>
        <p:pic>
          <p:nvPicPr>
            <p:cNvPr id="358" name="Picture 357" descr="A screen shot of a window&#10;&#10;Description generated with high confidence">
              <a:extLst>
                <a:ext uri="{FF2B5EF4-FFF2-40B4-BE49-F238E27FC236}">
                  <a16:creationId xmlns:a16="http://schemas.microsoft.com/office/drawing/2014/main" id="{D6CA80A2-A32C-4719-9C2D-418313573C3E}"/>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5110833" y="2161021"/>
              <a:ext cx="248042" cy="116965"/>
            </a:xfrm>
            <a:prstGeom prst="rect">
              <a:avLst/>
            </a:prstGeom>
          </p:spPr>
        </p:pic>
        <p:pic>
          <p:nvPicPr>
            <p:cNvPr id="359" name="Picture 358" descr="A screen shot of a window&#10;&#10;Description generated with high confidence">
              <a:extLst>
                <a:ext uri="{FF2B5EF4-FFF2-40B4-BE49-F238E27FC236}">
                  <a16:creationId xmlns:a16="http://schemas.microsoft.com/office/drawing/2014/main" id="{1CE88596-56D9-49DC-9E13-26EE81F12C62}"/>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5110833" y="2277985"/>
              <a:ext cx="248042" cy="143933"/>
            </a:xfrm>
            <a:prstGeom prst="rect">
              <a:avLst/>
            </a:prstGeom>
          </p:spPr>
        </p:pic>
        <p:pic>
          <p:nvPicPr>
            <p:cNvPr id="360" name="Picture 359" descr="A screen shot of a window&#10;&#10;Description generated with high confidence">
              <a:extLst>
                <a:ext uri="{FF2B5EF4-FFF2-40B4-BE49-F238E27FC236}">
                  <a16:creationId xmlns:a16="http://schemas.microsoft.com/office/drawing/2014/main" id="{E58E3A02-BB98-46F0-80D3-DF7EFAAA1A73}"/>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5262091" y="2161365"/>
              <a:ext cx="248042" cy="116965"/>
            </a:xfrm>
            <a:prstGeom prst="rect">
              <a:avLst/>
            </a:prstGeom>
          </p:spPr>
        </p:pic>
        <p:pic>
          <p:nvPicPr>
            <p:cNvPr id="361" name="Picture 360" descr="A screen shot of a window&#10;&#10;Description generated with high confidence">
              <a:extLst>
                <a:ext uri="{FF2B5EF4-FFF2-40B4-BE49-F238E27FC236}">
                  <a16:creationId xmlns:a16="http://schemas.microsoft.com/office/drawing/2014/main" id="{3A2D6C5F-C3BF-4145-8285-F6FF95826179}"/>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5262091" y="2278329"/>
              <a:ext cx="248042" cy="143933"/>
            </a:xfrm>
            <a:prstGeom prst="rect">
              <a:avLst/>
            </a:prstGeom>
          </p:spPr>
        </p:pic>
        <p:pic>
          <p:nvPicPr>
            <p:cNvPr id="374" name="Picture 373" descr="A screen shot of a window&#10;&#10;Description generated with high confidence">
              <a:extLst>
                <a:ext uri="{FF2B5EF4-FFF2-40B4-BE49-F238E27FC236}">
                  <a16:creationId xmlns:a16="http://schemas.microsoft.com/office/drawing/2014/main" id="{E4D64FE1-BEC8-4741-929A-95E9992BE359}"/>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4804712" y="2447852"/>
              <a:ext cx="248042" cy="116965"/>
            </a:xfrm>
            <a:prstGeom prst="rect">
              <a:avLst/>
            </a:prstGeom>
          </p:spPr>
        </p:pic>
        <p:pic>
          <p:nvPicPr>
            <p:cNvPr id="375" name="Picture 374" descr="A screen shot of a window&#10;&#10;Description generated with high confidence">
              <a:extLst>
                <a:ext uri="{FF2B5EF4-FFF2-40B4-BE49-F238E27FC236}">
                  <a16:creationId xmlns:a16="http://schemas.microsoft.com/office/drawing/2014/main" id="{116F33BC-5346-4608-A410-00D0ACD1A9B7}"/>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4804712" y="2564816"/>
              <a:ext cx="248042" cy="143933"/>
            </a:xfrm>
            <a:prstGeom prst="rect">
              <a:avLst/>
            </a:prstGeom>
          </p:spPr>
        </p:pic>
        <p:pic>
          <p:nvPicPr>
            <p:cNvPr id="376" name="Picture 375" descr="A screen shot of a window&#10;&#10;Description generated with high confidence">
              <a:extLst>
                <a:ext uri="{FF2B5EF4-FFF2-40B4-BE49-F238E27FC236}">
                  <a16:creationId xmlns:a16="http://schemas.microsoft.com/office/drawing/2014/main" id="{B5B7960B-71CB-44DD-91A1-5C8CA743DC2E}"/>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4959146" y="2448196"/>
              <a:ext cx="248042" cy="116965"/>
            </a:xfrm>
            <a:prstGeom prst="rect">
              <a:avLst/>
            </a:prstGeom>
          </p:spPr>
        </p:pic>
        <p:pic>
          <p:nvPicPr>
            <p:cNvPr id="377" name="Picture 376" descr="A screen shot of a window&#10;&#10;Description generated with high confidence">
              <a:extLst>
                <a:ext uri="{FF2B5EF4-FFF2-40B4-BE49-F238E27FC236}">
                  <a16:creationId xmlns:a16="http://schemas.microsoft.com/office/drawing/2014/main" id="{136C9553-9D6D-4224-B609-91B9F3369DDD}"/>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4959146" y="2565160"/>
              <a:ext cx="248042" cy="143933"/>
            </a:xfrm>
            <a:prstGeom prst="rect">
              <a:avLst/>
            </a:prstGeom>
          </p:spPr>
        </p:pic>
        <p:pic>
          <p:nvPicPr>
            <p:cNvPr id="378" name="Picture 377" descr="A screen shot of a window&#10;&#10;Description generated with high confidence">
              <a:extLst>
                <a:ext uri="{FF2B5EF4-FFF2-40B4-BE49-F238E27FC236}">
                  <a16:creationId xmlns:a16="http://schemas.microsoft.com/office/drawing/2014/main" id="{D5A93F06-6721-40BD-BB41-22E22B7D08C7}"/>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5108412" y="2447852"/>
              <a:ext cx="248042" cy="116965"/>
            </a:xfrm>
            <a:prstGeom prst="rect">
              <a:avLst/>
            </a:prstGeom>
          </p:spPr>
        </p:pic>
        <p:pic>
          <p:nvPicPr>
            <p:cNvPr id="379" name="Picture 378" descr="A screen shot of a window&#10;&#10;Description generated with high confidence">
              <a:extLst>
                <a:ext uri="{FF2B5EF4-FFF2-40B4-BE49-F238E27FC236}">
                  <a16:creationId xmlns:a16="http://schemas.microsoft.com/office/drawing/2014/main" id="{4447DB20-C8FA-4339-BE5F-209C1C139AD7}"/>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5259670" y="2448196"/>
              <a:ext cx="248042" cy="116965"/>
            </a:xfrm>
            <a:prstGeom prst="rect">
              <a:avLst/>
            </a:prstGeom>
          </p:spPr>
        </p:pic>
        <p:pic>
          <p:nvPicPr>
            <p:cNvPr id="380" name="Picture 379" descr="A screen shot of a window&#10;&#10;Description generated with high confidence">
              <a:extLst>
                <a:ext uri="{FF2B5EF4-FFF2-40B4-BE49-F238E27FC236}">
                  <a16:creationId xmlns:a16="http://schemas.microsoft.com/office/drawing/2014/main" id="{DCC1CD64-7E76-45C9-B309-52B7481E380A}"/>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5259670" y="2565160"/>
              <a:ext cx="248042" cy="143933"/>
            </a:xfrm>
            <a:prstGeom prst="rect">
              <a:avLst/>
            </a:prstGeom>
          </p:spPr>
        </p:pic>
        <p:pic>
          <p:nvPicPr>
            <p:cNvPr id="393" name="Picture 392" descr="A screen shot of a window&#10;&#10;Description generated with high confidence">
              <a:extLst>
                <a:ext uri="{FF2B5EF4-FFF2-40B4-BE49-F238E27FC236}">
                  <a16:creationId xmlns:a16="http://schemas.microsoft.com/office/drawing/2014/main" id="{61BCE31C-5597-49DC-827D-4A3B1E0CB20F}"/>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4804712" y="2736802"/>
              <a:ext cx="248042" cy="116965"/>
            </a:xfrm>
            <a:prstGeom prst="rect">
              <a:avLst/>
            </a:prstGeom>
          </p:spPr>
        </p:pic>
        <p:pic>
          <p:nvPicPr>
            <p:cNvPr id="394" name="Picture 393" descr="A screen shot of a window&#10;&#10;Description generated with high confidence">
              <a:extLst>
                <a:ext uri="{FF2B5EF4-FFF2-40B4-BE49-F238E27FC236}">
                  <a16:creationId xmlns:a16="http://schemas.microsoft.com/office/drawing/2014/main" id="{3C246610-AAF8-46BE-8119-8F9F1811DB9E}"/>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4804712" y="2853766"/>
              <a:ext cx="248042" cy="143933"/>
            </a:xfrm>
            <a:prstGeom prst="rect">
              <a:avLst/>
            </a:prstGeom>
          </p:spPr>
        </p:pic>
        <p:pic>
          <p:nvPicPr>
            <p:cNvPr id="395" name="Picture 394" descr="A screen shot of a window&#10;&#10;Description generated with high confidence">
              <a:extLst>
                <a:ext uri="{FF2B5EF4-FFF2-40B4-BE49-F238E27FC236}">
                  <a16:creationId xmlns:a16="http://schemas.microsoft.com/office/drawing/2014/main" id="{401301E7-5FC2-45AB-AB1E-B194344CBE09}"/>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4959146" y="2737146"/>
              <a:ext cx="248042" cy="116965"/>
            </a:xfrm>
            <a:prstGeom prst="rect">
              <a:avLst/>
            </a:prstGeom>
          </p:spPr>
        </p:pic>
        <p:pic>
          <p:nvPicPr>
            <p:cNvPr id="396" name="Picture 395" descr="A screen shot of a window&#10;&#10;Description generated with high confidence">
              <a:extLst>
                <a:ext uri="{FF2B5EF4-FFF2-40B4-BE49-F238E27FC236}">
                  <a16:creationId xmlns:a16="http://schemas.microsoft.com/office/drawing/2014/main" id="{0A00E8FE-C825-49D7-8B94-619316EC9082}"/>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4959146" y="2854110"/>
              <a:ext cx="248042" cy="143933"/>
            </a:xfrm>
            <a:prstGeom prst="rect">
              <a:avLst/>
            </a:prstGeom>
          </p:spPr>
        </p:pic>
        <p:pic>
          <p:nvPicPr>
            <p:cNvPr id="397" name="Picture 396" descr="A screen shot of a window&#10;&#10;Description generated with high confidence">
              <a:extLst>
                <a:ext uri="{FF2B5EF4-FFF2-40B4-BE49-F238E27FC236}">
                  <a16:creationId xmlns:a16="http://schemas.microsoft.com/office/drawing/2014/main" id="{A6E1BFD2-E7D5-4EAF-99B8-52109F4D3183}"/>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5108412" y="2736802"/>
              <a:ext cx="248042" cy="116965"/>
            </a:xfrm>
            <a:prstGeom prst="rect">
              <a:avLst/>
            </a:prstGeom>
          </p:spPr>
        </p:pic>
        <p:pic>
          <p:nvPicPr>
            <p:cNvPr id="398" name="Picture 397" descr="A screen shot of a window&#10;&#10;Description generated with high confidence">
              <a:extLst>
                <a:ext uri="{FF2B5EF4-FFF2-40B4-BE49-F238E27FC236}">
                  <a16:creationId xmlns:a16="http://schemas.microsoft.com/office/drawing/2014/main" id="{4BF2B3E3-2E1C-46FA-BB26-277343702481}"/>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5108412" y="2853766"/>
              <a:ext cx="248042" cy="143933"/>
            </a:xfrm>
            <a:prstGeom prst="rect">
              <a:avLst/>
            </a:prstGeom>
          </p:spPr>
        </p:pic>
        <p:pic>
          <p:nvPicPr>
            <p:cNvPr id="399" name="Picture 398" descr="A screen shot of a window&#10;&#10;Description generated with high confidence">
              <a:extLst>
                <a:ext uri="{FF2B5EF4-FFF2-40B4-BE49-F238E27FC236}">
                  <a16:creationId xmlns:a16="http://schemas.microsoft.com/office/drawing/2014/main" id="{827E5960-9767-4AAE-9752-62926E0AA31E}"/>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5259670" y="2737146"/>
              <a:ext cx="248042" cy="116965"/>
            </a:xfrm>
            <a:prstGeom prst="rect">
              <a:avLst/>
            </a:prstGeom>
          </p:spPr>
        </p:pic>
        <p:pic>
          <p:nvPicPr>
            <p:cNvPr id="400" name="Picture 399" descr="A screen shot of a window&#10;&#10;Description generated with high confidence">
              <a:extLst>
                <a:ext uri="{FF2B5EF4-FFF2-40B4-BE49-F238E27FC236}">
                  <a16:creationId xmlns:a16="http://schemas.microsoft.com/office/drawing/2014/main" id="{068DD499-1A10-4B7D-B080-727B9DEABA9F}"/>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5259670" y="2854110"/>
              <a:ext cx="248042" cy="143933"/>
            </a:xfrm>
            <a:prstGeom prst="rect">
              <a:avLst/>
            </a:prstGeom>
          </p:spPr>
        </p:pic>
        <p:pic>
          <p:nvPicPr>
            <p:cNvPr id="413" name="Picture 412" descr="A screen shot of a window&#10;&#10;Description generated with high confidence">
              <a:extLst>
                <a:ext uri="{FF2B5EF4-FFF2-40B4-BE49-F238E27FC236}">
                  <a16:creationId xmlns:a16="http://schemas.microsoft.com/office/drawing/2014/main" id="{EF037C6C-432C-4236-BBB0-1540EC10B57F}"/>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4802291" y="3023633"/>
              <a:ext cx="248042" cy="116965"/>
            </a:xfrm>
            <a:prstGeom prst="rect">
              <a:avLst/>
            </a:prstGeom>
          </p:spPr>
        </p:pic>
        <p:pic>
          <p:nvPicPr>
            <p:cNvPr id="414" name="Picture 413" descr="A screen shot of a window&#10;&#10;Description generated with high confidence">
              <a:extLst>
                <a:ext uri="{FF2B5EF4-FFF2-40B4-BE49-F238E27FC236}">
                  <a16:creationId xmlns:a16="http://schemas.microsoft.com/office/drawing/2014/main" id="{A54DDE85-60F0-4D17-A4B0-F6B20BEB8D85}"/>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4802291" y="3140597"/>
              <a:ext cx="248042" cy="143933"/>
            </a:xfrm>
            <a:prstGeom prst="rect">
              <a:avLst/>
            </a:prstGeom>
          </p:spPr>
        </p:pic>
        <p:pic>
          <p:nvPicPr>
            <p:cNvPr id="415" name="Picture 414" descr="A screen shot of a window&#10;&#10;Description generated with high confidence">
              <a:extLst>
                <a:ext uri="{FF2B5EF4-FFF2-40B4-BE49-F238E27FC236}">
                  <a16:creationId xmlns:a16="http://schemas.microsoft.com/office/drawing/2014/main" id="{F20095D0-79A0-466E-9840-75E7522BAF29}"/>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4956725" y="3023977"/>
              <a:ext cx="248042" cy="116965"/>
            </a:xfrm>
            <a:prstGeom prst="rect">
              <a:avLst/>
            </a:prstGeom>
          </p:spPr>
        </p:pic>
        <p:pic>
          <p:nvPicPr>
            <p:cNvPr id="416" name="Picture 415" descr="A screen shot of a window&#10;&#10;Description generated with high confidence">
              <a:extLst>
                <a:ext uri="{FF2B5EF4-FFF2-40B4-BE49-F238E27FC236}">
                  <a16:creationId xmlns:a16="http://schemas.microsoft.com/office/drawing/2014/main" id="{6BE09F2E-9240-403A-ABFF-35966BC4C5ED}"/>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4956725" y="3140941"/>
              <a:ext cx="248042" cy="143933"/>
            </a:xfrm>
            <a:prstGeom prst="rect">
              <a:avLst/>
            </a:prstGeom>
          </p:spPr>
        </p:pic>
        <p:pic>
          <p:nvPicPr>
            <p:cNvPr id="417" name="Picture 416" descr="A screen shot of a window&#10;&#10;Description generated with high confidence">
              <a:extLst>
                <a:ext uri="{FF2B5EF4-FFF2-40B4-BE49-F238E27FC236}">
                  <a16:creationId xmlns:a16="http://schemas.microsoft.com/office/drawing/2014/main" id="{099B3348-185C-4637-8209-557374AD60D7}"/>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5105991" y="3023633"/>
              <a:ext cx="248042" cy="116965"/>
            </a:xfrm>
            <a:prstGeom prst="rect">
              <a:avLst/>
            </a:prstGeom>
          </p:spPr>
        </p:pic>
        <p:pic>
          <p:nvPicPr>
            <p:cNvPr id="418" name="Picture 417" descr="A screen shot of a window&#10;&#10;Description generated with high confidence">
              <a:extLst>
                <a:ext uri="{FF2B5EF4-FFF2-40B4-BE49-F238E27FC236}">
                  <a16:creationId xmlns:a16="http://schemas.microsoft.com/office/drawing/2014/main" id="{25C1B708-C0FE-4A4B-880A-B04DC81D4552}"/>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5105991" y="3140597"/>
              <a:ext cx="248042" cy="143933"/>
            </a:xfrm>
            <a:prstGeom prst="rect">
              <a:avLst/>
            </a:prstGeom>
          </p:spPr>
        </p:pic>
        <p:pic>
          <p:nvPicPr>
            <p:cNvPr id="419" name="Picture 418" descr="A screen shot of a window&#10;&#10;Description generated with high confidence">
              <a:extLst>
                <a:ext uri="{FF2B5EF4-FFF2-40B4-BE49-F238E27FC236}">
                  <a16:creationId xmlns:a16="http://schemas.microsoft.com/office/drawing/2014/main" id="{0A086DD6-081D-4B1E-81DB-7F2AEE6F64D0}"/>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5257249" y="3023977"/>
              <a:ext cx="248042" cy="116965"/>
            </a:xfrm>
            <a:prstGeom prst="rect">
              <a:avLst/>
            </a:prstGeom>
          </p:spPr>
        </p:pic>
        <p:pic>
          <p:nvPicPr>
            <p:cNvPr id="420" name="Picture 419" descr="A screen shot of a window&#10;&#10;Description generated with high confidence">
              <a:extLst>
                <a:ext uri="{FF2B5EF4-FFF2-40B4-BE49-F238E27FC236}">
                  <a16:creationId xmlns:a16="http://schemas.microsoft.com/office/drawing/2014/main" id="{FA129264-2C0D-42F3-89DD-54096F263CB1}"/>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5257249" y="3140941"/>
              <a:ext cx="248042" cy="143933"/>
            </a:xfrm>
            <a:prstGeom prst="rect">
              <a:avLst/>
            </a:prstGeom>
          </p:spPr>
        </p:pic>
        <p:pic>
          <p:nvPicPr>
            <p:cNvPr id="433" name="Picture 432" descr="A screen shot of a window&#10;&#10;Description generated with high confidence">
              <a:extLst>
                <a:ext uri="{FF2B5EF4-FFF2-40B4-BE49-F238E27FC236}">
                  <a16:creationId xmlns:a16="http://schemas.microsoft.com/office/drawing/2014/main" id="{FB3E35B5-DF66-4362-8D97-E62C3DEEB47F}"/>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4802291" y="3310854"/>
              <a:ext cx="248042" cy="116965"/>
            </a:xfrm>
            <a:prstGeom prst="rect">
              <a:avLst/>
            </a:prstGeom>
          </p:spPr>
        </p:pic>
        <p:pic>
          <p:nvPicPr>
            <p:cNvPr id="434" name="Picture 433" descr="A screen shot of a window&#10;&#10;Description generated with high confidence">
              <a:extLst>
                <a:ext uri="{FF2B5EF4-FFF2-40B4-BE49-F238E27FC236}">
                  <a16:creationId xmlns:a16="http://schemas.microsoft.com/office/drawing/2014/main" id="{90A5A43B-865D-48EF-BB52-C81414A4DFE7}"/>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4802291" y="3427818"/>
              <a:ext cx="248042" cy="143933"/>
            </a:xfrm>
            <a:prstGeom prst="rect">
              <a:avLst/>
            </a:prstGeom>
          </p:spPr>
        </p:pic>
        <p:pic>
          <p:nvPicPr>
            <p:cNvPr id="435" name="Picture 434" descr="A screen shot of a window&#10;&#10;Description generated with high confidence">
              <a:extLst>
                <a:ext uri="{FF2B5EF4-FFF2-40B4-BE49-F238E27FC236}">
                  <a16:creationId xmlns:a16="http://schemas.microsoft.com/office/drawing/2014/main" id="{1D5C5BFF-9315-4A65-96B3-9AA498721C4C}"/>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4956725" y="3311198"/>
              <a:ext cx="248042" cy="116965"/>
            </a:xfrm>
            <a:prstGeom prst="rect">
              <a:avLst/>
            </a:prstGeom>
          </p:spPr>
        </p:pic>
        <p:pic>
          <p:nvPicPr>
            <p:cNvPr id="436" name="Picture 435" descr="A screen shot of a window&#10;&#10;Description generated with high confidence">
              <a:extLst>
                <a:ext uri="{FF2B5EF4-FFF2-40B4-BE49-F238E27FC236}">
                  <a16:creationId xmlns:a16="http://schemas.microsoft.com/office/drawing/2014/main" id="{2CD1955B-CF3E-4725-88E7-B34AD54CC92F}"/>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4956725" y="3428162"/>
              <a:ext cx="248042" cy="143933"/>
            </a:xfrm>
            <a:prstGeom prst="rect">
              <a:avLst/>
            </a:prstGeom>
          </p:spPr>
        </p:pic>
        <p:pic>
          <p:nvPicPr>
            <p:cNvPr id="437" name="Picture 436" descr="A screen shot of a window&#10;&#10;Description generated with high confidence">
              <a:extLst>
                <a:ext uri="{FF2B5EF4-FFF2-40B4-BE49-F238E27FC236}">
                  <a16:creationId xmlns:a16="http://schemas.microsoft.com/office/drawing/2014/main" id="{9D4F8918-9700-405D-96B9-1D7309C79A13}"/>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5105991" y="3310854"/>
              <a:ext cx="248042" cy="116965"/>
            </a:xfrm>
            <a:prstGeom prst="rect">
              <a:avLst/>
            </a:prstGeom>
          </p:spPr>
        </p:pic>
        <p:pic>
          <p:nvPicPr>
            <p:cNvPr id="438" name="Picture 437" descr="A screen shot of a window&#10;&#10;Description generated with high confidence">
              <a:extLst>
                <a:ext uri="{FF2B5EF4-FFF2-40B4-BE49-F238E27FC236}">
                  <a16:creationId xmlns:a16="http://schemas.microsoft.com/office/drawing/2014/main" id="{C9ED1864-7478-41AB-97D2-A008B0B814BF}"/>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5105991" y="3427818"/>
              <a:ext cx="248042" cy="143933"/>
            </a:xfrm>
            <a:prstGeom prst="rect">
              <a:avLst/>
            </a:prstGeom>
          </p:spPr>
        </p:pic>
        <p:pic>
          <p:nvPicPr>
            <p:cNvPr id="439" name="Picture 438" descr="A screen shot of a window&#10;&#10;Description generated with high confidence">
              <a:extLst>
                <a:ext uri="{FF2B5EF4-FFF2-40B4-BE49-F238E27FC236}">
                  <a16:creationId xmlns:a16="http://schemas.microsoft.com/office/drawing/2014/main" id="{1F7EF149-33FB-4845-8656-6DBAF9BEC062}"/>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5257249" y="3311198"/>
              <a:ext cx="248042" cy="116965"/>
            </a:xfrm>
            <a:prstGeom prst="rect">
              <a:avLst/>
            </a:prstGeom>
          </p:spPr>
        </p:pic>
        <p:pic>
          <p:nvPicPr>
            <p:cNvPr id="440" name="Picture 439" descr="A screen shot of a window&#10;&#10;Description generated with high confidence">
              <a:extLst>
                <a:ext uri="{FF2B5EF4-FFF2-40B4-BE49-F238E27FC236}">
                  <a16:creationId xmlns:a16="http://schemas.microsoft.com/office/drawing/2014/main" id="{1C6A4A43-F351-48CE-B186-08250BE8F552}"/>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flipH="1">
              <a:off x="5257249" y="3428162"/>
              <a:ext cx="248042" cy="143933"/>
            </a:xfrm>
            <a:prstGeom prst="rect">
              <a:avLst/>
            </a:prstGeom>
          </p:spPr>
        </p:pic>
        <p:pic>
          <p:nvPicPr>
            <p:cNvPr id="353" name="Picture 352" descr="A screen shot of a window&#10;&#10;Description generated with high confidence">
              <a:extLst>
                <a:ext uri="{FF2B5EF4-FFF2-40B4-BE49-F238E27FC236}">
                  <a16:creationId xmlns:a16="http://schemas.microsoft.com/office/drawing/2014/main" id="{1C491B77-F7C3-4E86-9FBB-EC58CED54E37}"/>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5108452" y="2590612"/>
              <a:ext cx="248042" cy="116965"/>
            </a:xfrm>
            <a:prstGeom prst="rect">
              <a:avLst/>
            </a:prstGeom>
          </p:spPr>
        </p:pic>
      </p:grpSp>
    </p:spTree>
    <p:extLst>
      <p:ext uri="{BB962C8B-B14F-4D97-AF65-F5344CB8AC3E}">
        <p14:creationId xmlns:p14="http://schemas.microsoft.com/office/powerpoint/2010/main" val="35897858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afterEffect">
                                  <p:stCondLst>
                                    <p:cond delay="0"/>
                                  </p:stCondLst>
                                  <p:childTnLst>
                                    <p:animEffect transition="out" filter="fade">
                                      <p:cBhvr>
                                        <p:cTn id="6" dur="500"/>
                                        <p:tgtEl>
                                          <p:spTgt spid="15"/>
                                        </p:tgtEl>
                                      </p:cBhvr>
                                    </p:animEffect>
                                    <p:set>
                                      <p:cBhvr>
                                        <p:cTn id="7" dur="1" fill="hold">
                                          <p:stCondLst>
                                            <p:cond delay="499"/>
                                          </p:stCondLst>
                                        </p:cTn>
                                        <p:tgtEl>
                                          <p:spTgt spid="15"/>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500"/>
                                        <p:tgtEl>
                                          <p:spTgt spid="16"/>
                                        </p:tgtEl>
                                      </p:cBhvr>
                                    </p:animEffect>
                                    <p:set>
                                      <p:cBhvr>
                                        <p:cTn id="10" dur="1" fill="hold">
                                          <p:stCondLst>
                                            <p:cond delay="499"/>
                                          </p:stCondLst>
                                        </p:cTn>
                                        <p:tgtEl>
                                          <p:spTgt spid="16"/>
                                        </p:tgtEl>
                                        <p:attrNameLst>
                                          <p:attrName>style.visibility</p:attrName>
                                        </p:attrNameLst>
                                      </p:cBhvr>
                                      <p:to>
                                        <p:strVal val="hidden"/>
                                      </p:to>
                                    </p:set>
                                  </p:childTnLst>
                                </p:cTn>
                              </p:par>
                              <p:par>
                                <p:cTn id="11" presetID="10" presetClass="exit" presetSubtype="0" fill="hold" nodeType="withEffect">
                                  <p:stCondLst>
                                    <p:cond delay="0"/>
                                  </p:stCondLst>
                                  <p:childTnLst>
                                    <p:animEffect transition="out" filter="fade">
                                      <p:cBhvr>
                                        <p:cTn id="12" dur="500"/>
                                        <p:tgtEl>
                                          <p:spTgt spid="17"/>
                                        </p:tgtEl>
                                      </p:cBhvr>
                                    </p:animEffect>
                                    <p:set>
                                      <p:cBhvr>
                                        <p:cTn id="13" dur="1" fill="hold">
                                          <p:stCondLst>
                                            <p:cond delay="499"/>
                                          </p:stCondLst>
                                        </p:cTn>
                                        <p:tgtEl>
                                          <p:spTgt spid="17"/>
                                        </p:tgtEl>
                                        <p:attrNameLst>
                                          <p:attrName>style.visibility</p:attrName>
                                        </p:attrNameLst>
                                      </p:cBhvr>
                                      <p:to>
                                        <p:strVal val="hidden"/>
                                      </p:to>
                                    </p:set>
                                  </p:childTnLst>
                                </p:cTn>
                              </p:par>
                            </p:childTnLst>
                          </p:cTn>
                        </p:par>
                        <p:par>
                          <p:cTn id="14" fill="hold">
                            <p:stCondLst>
                              <p:cond delay="500"/>
                            </p:stCondLst>
                            <p:childTnLst>
                              <p:par>
                                <p:cTn id="15" presetID="10"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par>
                                <p:cTn id="18" presetID="10" presetClass="entr" presetSubtype="0" fill="hold" nodeType="withEffect">
                                  <p:stCondLst>
                                    <p:cond delay="0"/>
                                  </p:stCondLst>
                                  <p:childTnLst>
                                    <p:set>
                                      <p:cBhvr>
                                        <p:cTn id="19" dur="1" fill="hold">
                                          <p:stCondLst>
                                            <p:cond delay="0"/>
                                          </p:stCondLst>
                                        </p:cTn>
                                        <p:tgtEl>
                                          <p:spTgt spid="877"/>
                                        </p:tgtEl>
                                        <p:attrNameLst>
                                          <p:attrName>style.visibility</p:attrName>
                                        </p:attrNameLst>
                                      </p:cBhvr>
                                      <p:to>
                                        <p:strVal val="visible"/>
                                      </p:to>
                                    </p:set>
                                    <p:animEffect transition="in" filter="fade">
                                      <p:cBhvr>
                                        <p:cTn id="20" dur="500"/>
                                        <p:tgtEl>
                                          <p:spTgt spid="877"/>
                                        </p:tgtEl>
                                      </p:cBhvr>
                                    </p:animEffect>
                                  </p:childTnLst>
                                </p:cTn>
                              </p:par>
                              <p:par>
                                <p:cTn id="21" presetID="10" presetClass="entr" presetSubtype="0" fill="hold" nodeType="withEffect">
                                  <p:stCondLst>
                                    <p:cond delay="0"/>
                                  </p:stCondLst>
                                  <p:childTnLst>
                                    <p:set>
                                      <p:cBhvr>
                                        <p:cTn id="22" dur="1" fill="hold">
                                          <p:stCondLst>
                                            <p:cond delay="0"/>
                                          </p:stCondLst>
                                        </p:cTn>
                                        <p:tgtEl>
                                          <p:spTgt spid="888"/>
                                        </p:tgtEl>
                                        <p:attrNameLst>
                                          <p:attrName>style.visibility</p:attrName>
                                        </p:attrNameLst>
                                      </p:cBhvr>
                                      <p:to>
                                        <p:strVal val="visible"/>
                                      </p:to>
                                    </p:set>
                                    <p:animEffect transition="in" filter="fade">
                                      <p:cBhvr>
                                        <p:cTn id="23" dur="500"/>
                                        <p:tgtEl>
                                          <p:spTgt spid="888"/>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nodeType="clickEffect">
                                  <p:stCondLst>
                                    <p:cond delay="0"/>
                                  </p:stCondLst>
                                  <p:childTnLst>
                                    <p:animEffect transition="out" filter="fade">
                                      <p:cBhvr>
                                        <p:cTn id="27" dur="500"/>
                                        <p:tgtEl>
                                          <p:spTgt spid="4"/>
                                        </p:tgtEl>
                                      </p:cBhvr>
                                    </p:animEffect>
                                    <p:set>
                                      <p:cBhvr>
                                        <p:cTn id="28" dur="1" fill="hold">
                                          <p:stCondLst>
                                            <p:cond delay="499"/>
                                          </p:stCondLst>
                                        </p:cTn>
                                        <p:tgtEl>
                                          <p:spTgt spid="4"/>
                                        </p:tgtEl>
                                        <p:attrNameLst>
                                          <p:attrName>style.visibility</p:attrName>
                                        </p:attrNameLst>
                                      </p:cBhvr>
                                      <p:to>
                                        <p:strVal val="hidden"/>
                                      </p:to>
                                    </p:set>
                                  </p:childTnLst>
                                </p:cTn>
                              </p:par>
                              <p:par>
                                <p:cTn id="29" presetID="10" presetClass="exit" presetSubtype="0" fill="hold" nodeType="withEffect">
                                  <p:stCondLst>
                                    <p:cond delay="0"/>
                                  </p:stCondLst>
                                  <p:childTnLst>
                                    <p:animEffect transition="out" filter="fade">
                                      <p:cBhvr>
                                        <p:cTn id="30" dur="500"/>
                                        <p:tgtEl>
                                          <p:spTgt spid="877"/>
                                        </p:tgtEl>
                                      </p:cBhvr>
                                    </p:animEffect>
                                    <p:set>
                                      <p:cBhvr>
                                        <p:cTn id="31" dur="1" fill="hold">
                                          <p:stCondLst>
                                            <p:cond delay="499"/>
                                          </p:stCondLst>
                                        </p:cTn>
                                        <p:tgtEl>
                                          <p:spTgt spid="877"/>
                                        </p:tgtEl>
                                        <p:attrNameLst>
                                          <p:attrName>style.visibility</p:attrName>
                                        </p:attrNameLst>
                                      </p:cBhvr>
                                      <p:to>
                                        <p:strVal val="hidden"/>
                                      </p:to>
                                    </p:set>
                                  </p:childTnLst>
                                </p:cTn>
                              </p:par>
                              <p:par>
                                <p:cTn id="32" presetID="10" presetClass="exit" presetSubtype="0" fill="hold" nodeType="withEffect">
                                  <p:stCondLst>
                                    <p:cond delay="0"/>
                                  </p:stCondLst>
                                  <p:childTnLst>
                                    <p:animEffect transition="out" filter="fade">
                                      <p:cBhvr>
                                        <p:cTn id="33" dur="500"/>
                                        <p:tgtEl>
                                          <p:spTgt spid="888"/>
                                        </p:tgtEl>
                                      </p:cBhvr>
                                    </p:animEffect>
                                    <p:set>
                                      <p:cBhvr>
                                        <p:cTn id="34" dur="1" fill="hold">
                                          <p:stCondLst>
                                            <p:cond delay="499"/>
                                          </p:stCondLst>
                                        </p:cTn>
                                        <p:tgtEl>
                                          <p:spTgt spid="888"/>
                                        </p:tgtEl>
                                        <p:attrNameLst>
                                          <p:attrName>style.visibility</p:attrName>
                                        </p:attrNameLst>
                                      </p:cBhvr>
                                      <p:to>
                                        <p:strVal val="hidden"/>
                                      </p:to>
                                    </p:set>
                                  </p:childTnLst>
                                </p:cTn>
                              </p:par>
                            </p:childTnLst>
                          </p:cTn>
                        </p:par>
                        <p:par>
                          <p:cTn id="35" fill="hold">
                            <p:stCondLst>
                              <p:cond delay="500"/>
                            </p:stCondLst>
                            <p:childTnLst>
                              <p:par>
                                <p:cTn id="36" presetID="10" presetClass="entr" presetSubtype="0" fill="hold" nodeType="afterEffect">
                                  <p:stCondLst>
                                    <p:cond delay="50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500"/>
                                        <p:tgtEl>
                                          <p:spTgt spid="15"/>
                                        </p:tgtEl>
                                      </p:cBhvr>
                                    </p:animEffect>
                                  </p:childTnLst>
                                </p:cTn>
                              </p:par>
                              <p:par>
                                <p:cTn id="39" presetID="10" presetClass="entr" presetSubtype="0" fill="hold" nodeType="withEffect">
                                  <p:stCondLst>
                                    <p:cond delay="50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500"/>
                                        <p:tgtEl>
                                          <p:spTgt spid="16"/>
                                        </p:tgtEl>
                                      </p:cBhvr>
                                    </p:animEffect>
                                  </p:childTnLst>
                                </p:cTn>
                              </p:par>
                              <p:par>
                                <p:cTn id="42" presetID="10" presetClass="entr" presetSubtype="0" fill="hold" nodeType="withEffect">
                                  <p:stCondLst>
                                    <p:cond delay="500"/>
                                  </p:stCondLst>
                                  <p:childTnLst>
                                    <p:set>
                                      <p:cBhvr>
                                        <p:cTn id="43" dur="1" fill="hold">
                                          <p:stCondLst>
                                            <p:cond delay="0"/>
                                          </p:stCondLst>
                                        </p:cTn>
                                        <p:tgtEl>
                                          <p:spTgt spid="17"/>
                                        </p:tgtEl>
                                        <p:attrNameLst>
                                          <p:attrName>style.visibility</p:attrName>
                                        </p:attrNameLst>
                                      </p:cBhvr>
                                      <p:to>
                                        <p:strVal val="visible"/>
                                      </p:to>
                                    </p:set>
                                    <p:animEffect transition="in" filter="fade">
                                      <p:cBhvr>
                                        <p:cTn id="44" dur="500"/>
                                        <p:tgtEl>
                                          <p:spTgt spid="17"/>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xit" presetSubtype="0" fill="hold" nodeType="clickEffect">
                                  <p:stCondLst>
                                    <p:cond delay="0"/>
                                  </p:stCondLst>
                                  <p:childTnLst>
                                    <p:animEffect transition="out" filter="fade">
                                      <p:cBhvr>
                                        <p:cTn id="48" dur="500"/>
                                        <p:tgtEl>
                                          <p:spTgt spid="14"/>
                                        </p:tgtEl>
                                      </p:cBhvr>
                                    </p:animEffect>
                                    <p:set>
                                      <p:cBhvr>
                                        <p:cTn id="49" dur="1" fill="hold">
                                          <p:stCondLst>
                                            <p:cond delay="499"/>
                                          </p:stCondLst>
                                        </p:cTn>
                                        <p:tgtEl>
                                          <p:spTgt spid="14"/>
                                        </p:tgtEl>
                                        <p:attrNameLst>
                                          <p:attrName>style.visibility</p:attrName>
                                        </p:attrNameLst>
                                      </p:cBhvr>
                                      <p:to>
                                        <p:strVal val="hidden"/>
                                      </p:to>
                                    </p:set>
                                  </p:childTnLst>
                                </p:cTn>
                              </p:par>
                              <p:par>
                                <p:cTn id="50" presetID="10" presetClass="exit" presetSubtype="0" fill="hold" nodeType="withEffect">
                                  <p:stCondLst>
                                    <p:cond delay="0"/>
                                  </p:stCondLst>
                                  <p:childTnLst>
                                    <p:animEffect transition="out" filter="fade">
                                      <p:cBhvr>
                                        <p:cTn id="51" dur="500"/>
                                        <p:tgtEl>
                                          <p:spTgt spid="18"/>
                                        </p:tgtEl>
                                      </p:cBhvr>
                                    </p:animEffect>
                                    <p:set>
                                      <p:cBhvr>
                                        <p:cTn id="52" dur="1" fill="hold">
                                          <p:stCondLst>
                                            <p:cond delay="499"/>
                                          </p:stCondLst>
                                        </p:cTn>
                                        <p:tgtEl>
                                          <p:spTgt spid="18"/>
                                        </p:tgtEl>
                                        <p:attrNameLst>
                                          <p:attrName>style.visibility</p:attrName>
                                        </p:attrNameLst>
                                      </p:cBhvr>
                                      <p:to>
                                        <p:strVal val="hidden"/>
                                      </p:to>
                                    </p:set>
                                  </p:childTnLst>
                                </p:cTn>
                              </p:par>
                              <p:par>
                                <p:cTn id="53" presetID="10" presetClass="exit" presetSubtype="0" fill="hold" nodeType="withEffect">
                                  <p:stCondLst>
                                    <p:cond delay="0"/>
                                  </p:stCondLst>
                                  <p:childTnLst>
                                    <p:animEffect transition="out" filter="fade">
                                      <p:cBhvr>
                                        <p:cTn id="54" dur="500"/>
                                        <p:tgtEl>
                                          <p:spTgt spid="19"/>
                                        </p:tgtEl>
                                      </p:cBhvr>
                                    </p:animEffect>
                                    <p:set>
                                      <p:cBhvr>
                                        <p:cTn id="55" dur="1" fill="hold">
                                          <p:stCondLst>
                                            <p:cond delay="499"/>
                                          </p:stCondLst>
                                        </p:cTn>
                                        <p:tgtEl>
                                          <p:spTgt spid="19"/>
                                        </p:tgtEl>
                                        <p:attrNameLst>
                                          <p:attrName>style.visibility</p:attrName>
                                        </p:attrNameLst>
                                      </p:cBhvr>
                                      <p:to>
                                        <p:strVal val="hidden"/>
                                      </p:to>
                                    </p:set>
                                  </p:childTnLst>
                                </p:cTn>
                              </p:par>
                              <p:par>
                                <p:cTn id="56" presetID="10" presetClass="exit" presetSubtype="0" fill="hold" nodeType="withEffect">
                                  <p:stCondLst>
                                    <p:cond delay="0"/>
                                  </p:stCondLst>
                                  <p:childTnLst>
                                    <p:animEffect transition="out" filter="fade">
                                      <p:cBhvr>
                                        <p:cTn id="57" dur="500"/>
                                        <p:tgtEl>
                                          <p:spTgt spid="20"/>
                                        </p:tgtEl>
                                      </p:cBhvr>
                                    </p:animEffect>
                                    <p:set>
                                      <p:cBhvr>
                                        <p:cTn id="58" dur="1" fill="hold">
                                          <p:stCondLst>
                                            <p:cond delay="499"/>
                                          </p:stCondLst>
                                        </p:cTn>
                                        <p:tgtEl>
                                          <p:spTgt spid="20"/>
                                        </p:tgtEl>
                                        <p:attrNameLst>
                                          <p:attrName>style.visibility</p:attrName>
                                        </p:attrNameLst>
                                      </p:cBhvr>
                                      <p:to>
                                        <p:strVal val="hidden"/>
                                      </p:to>
                                    </p:set>
                                  </p:childTnLst>
                                </p:cTn>
                              </p:par>
                            </p:childTnLst>
                          </p:cTn>
                        </p:par>
                        <p:par>
                          <p:cTn id="59" fill="hold">
                            <p:stCondLst>
                              <p:cond delay="500"/>
                            </p:stCondLst>
                            <p:childTnLst>
                              <p:par>
                                <p:cTn id="60" presetID="10" presetClass="entr" presetSubtype="0" fill="hold" nodeType="afterEffect">
                                  <p:stCondLst>
                                    <p:cond delay="0"/>
                                  </p:stCondLst>
                                  <p:childTnLst>
                                    <p:set>
                                      <p:cBhvr>
                                        <p:cTn id="61" dur="1" fill="hold">
                                          <p:stCondLst>
                                            <p:cond delay="0"/>
                                          </p:stCondLst>
                                        </p:cTn>
                                        <p:tgtEl>
                                          <p:spTgt spid="3"/>
                                        </p:tgtEl>
                                        <p:attrNameLst>
                                          <p:attrName>style.visibility</p:attrName>
                                        </p:attrNameLst>
                                      </p:cBhvr>
                                      <p:to>
                                        <p:strVal val="visible"/>
                                      </p:to>
                                    </p:set>
                                    <p:animEffect transition="in" filter="fade">
                                      <p:cBhvr>
                                        <p:cTn id="62" dur="500"/>
                                        <p:tgtEl>
                                          <p:spTgt spid="3"/>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xit" presetSubtype="0" fill="hold" nodeType="clickEffect">
                                  <p:stCondLst>
                                    <p:cond delay="0"/>
                                  </p:stCondLst>
                                  <p:childTnLst>
                                    <p:animEffect transition="out" filter="fade">
                                      <p:cBhvr>
                                        <p:cTn id="66" dur="500"/>
                                        <p:tgtEl>
                                          <p:spTgt spid="15"/>
                                        </p:tgtEl>
                                      </p:cBhvr>
                                    </p:animEffect>
                                    <p:set>
                                      <p:cBhvr>
                                        <p:cTn id="67" dur="1" fill="hold">
                                          <p:stCondLst>
                                            <p:cond delay="499"/>
                                          </p:stCondLst>
                                        </p:cTn>
                                        <p:tgtEl>
                                          <p:spTgt spid="15"/>
                                        </p:tgtEl>
                                        <p:attrNameLst>
                                          <p:attrName>style.visibility</p:attrName>
                                        </p:attrNameLst>
                                      </p:cBhvr>
                                      <p:to>
                                        <p:strVal val="hidden"/>
                                      </p:to>
                                    </p:set>
                                  </p:childTnLst>
                                </p:cTn>
                              </p:par>
                              <p:par>
                                <p:cTn id="68" presetID="10" presetClass="exit" presetSubtype="0" fill="hold" nodeType="withEffect">
                                  <p:stCondLst>
                                    <p:cond delay="0"/>
                                  </p:stCondLst>
                                  <p:childTnLst>
                                    <p:animEffect transition="out" filter="fade">
                                      <p:cBhvr>
                                        <p:cTn id="69" dur="500"/>
                                        <p:tgtEl>
                                          <p:spTgt spid="16"/>
                                        </p:tgtEl>
                                      </p:cBhvr>
                                    </p:animEffect>
                                    <p:set>
                                      <p:cBhvr>
                                        <p:cTn id="70" dur="1" fill="hold">
                                          <p:stCondLst>
                                            <p:cond delay="499"/>
                                          </p:stCondLst>
                                        </p:cTn>
                                        <p:tgtEl>
                                          <p:spTgt spid="16"/>
                                        </p:tgtEl>
                                        <p:attrNameLst>
                                          <p:attrName>style.visibility</p:attrName>
                                        </p:attrNameLst>
                                      </p:cBhvr>
                                      <p:to>
                                        <p:strVal val="hidden"/>
                                      </p:to>
                                    </p:set>
                                  </p:childTnLst>
                                </p:cTn>
                              </p:par>
                              <p:par>
                                <p:cTn id="71" presetID="10" presetClass="exit" presetSubtype="0" fill="hold" nodeType="withEffect">
                                  <p:stCondLst>
                                    <p:cond delay="0"/>
                                  </p:stCondLst>
                                  <p:childTnLst>
                                    <p:animEffect transition="out" filter="fade">
                                      <p:cBhvr>
                                        <p:cTn id="72" dur="500"/>
                                        <p:tgtEl>
                                          <p:spTgt spid="17"/>
                                        </p:tgtEl>
                                      </p:cBhvr>
                                    </p:animEffect>
                                    <p:set>
                                      <p:cBhvr>
                                        <p:cTn id="73" dur="1" fill="hold">
                                          <p:stCondLst>
                                            <p:cond delay="499"/>
                                          </p:stCondLst>
                                        </p:cTn>
                                        <p:tgtEl>
                                          <p:spTgt spid="17"/>
                                        </p:tgtEl>
                                        <p:attrNameLst>
                                          <p:attrName>style.visibility</p:attrName>
                                        </p:attrNameLst>
                                      </p:cBhvr>
                                      <p:to>
                                        <p:strVal val="hidden"/>
                                      </p:to>
                                    </p:set>
                                  </p:childTnLst>
                                </p:cTn>
                              </p:par>
                            </p:childTnLst>
                          </p:cTn>
                        </p:par>
                        <p:par>
                          <p:cTn id="74" fill="hold">
                            <p:stCondLst>
                              <p:cond delay="500"/>
                            </p:stCondLst>
                            <p:childTnLst>
                              <p:par>
                                <p:cTn id="75" presetID="10" presetClass="entr" presetSubtype="0" fill="hold" nodeType="afterEffect">
                                  <p:stCondLst>
                                    <p:cond delay="0"/>
                                  </p:stCondLst>
                                  <p:childTnLst>
                                    <p:set>
                                      <p:cBhvr>
                                        <p:cTn id="76" dur="1" fill="hold">
                                          <p:stCondLst>
                                            <p:cond delay="0"/>
                                          </p:stCondLst>
                                        </p:cTn>
                                        <p:tgtEl>
                                          <p:spTgt spid="5"/>
                                        </p:tgtEl>
                                        <p:attrNameLst>
                                          <p:attrName>style.visibility</p:attrName>
                                        </p:attrNameLst>
                                      </p:cBhvr>
                                      <p:to>
                                        <p:strVal val="visible"/>
                                      </p:to>
                                    </p:set>
                                    <p:animEffect transition="in" filter="fade">
                                      <p:cBhvr>
                                        <p:cTn id="77" dur="500"/>
                                        <p:tgtEl>
                                          <p:spTgt spid="5"/>
                                        </p:tgtEl>
                                      </p:cBhvr>
                                    </p:animEffect>
                                  </p:childTnLst>
                                </p:cTn>
                              </p:par>
                              <p:par>
                                <p:cTn id="78" presetID="10" presetClass="entr" presetSubtype="0" fill="hold" nodeType="withEffect">
                                  <p:stCondLst>
                                    <p:cond delay="0"/>
                                  </p:stCondLst>
                                  <p:childTnLst>
                                    <p:set>
                                      <p:cBhvr>
                                        <p:cTn id="79" dur="1" fill="hold">
                                          <p:stCondLst>
                                            <p:cond delay="0"/>
                                          </p:stCondLst>
                                        </p:cTn>
                                        <p:tgtEl>
                                          <p:spTgt spid="673"/>
                                        </p:tgtEl>
                                        <p:attrNameLst>
                                          <p:attrName>style.visibility</p:attrName>
                                        </p:attrNameLst>
                                      </p:cBhvr>
                                      <p:to>
                                        <p:strVal val="visible"/>
                                      </p:to>
                                    </p:set>
                                    <p:animEffect transition="in" filter="fade">
                                      <p:cBhvr>
                                        <p:cTn id="80" dur="500"/>
                                        <p:tgtEl>
                                          <p:spTgt spid="673"/>
                                        </p:tgtEl>
                                      </p:cBhvr>
                                    </p:animEffect>
                                  </p:childTnLst>
                                </p:cTn>
                              </p:par>
                              <p:par>
                                <p:cTn id="81" presetID="10" presetClass="entr" presetSubtype="0" fill="hold" nodeType="withEffect">
                                  <p:stCondLst>
                                    <p:cond delay="0"/>
                                  </p:stCondLst>
                                  <p:childTnLst>
                                    <p:set>
                                      <p:cBhvr>
                                        <p:cTn id="82" dur="1" fill="hold">
                                          <p:stCondLst>
                                            <p:cond delay="0"/>
                                          </p:stCondLst>
                                        </p:cTn>
                                        <p:tgtEl>
                                          <p:spTgt spid="775"/>
                                        </p:tgtEl>
                                        <p:attrNameLst>
                                          <p:attrName>style.visibility</p:attrName>
                                        </p:attrNameLst>
                                      </p:cBhvr>
                                      <p:to>
                                        <p:strVal val="visible"/>
                                      </p:to>
                                    </p:set>
                                    <p:animEffect transition="in" filter="fade">
                                      <p:cBhvr>
                                        <p:cTn id="83" dur="500"/>
                                        <p:tgtEl>
                                          <p:spTgt spid="775"/>
                                        </p:tgtEl>
                                      </p:cBhvr>
                                    </p:animEffect>
                                  </p:childTnLst>
                                </p:cTn>
                              </p:par>
                            </p:childTnLst>
                          </p:cTn>
                        </p:par>
                      </p:childTnLst>
                    </p:cTn>
                  </p:par>
                  <p:par>
                    <p:cTn id="84" fill="hold">
                      <p:stCondLst>
                        <p:cond delay="indefinite"/>
                      </p:stCondLst>
                      <p:childTnLst>
                        <p:par>
                          <p:cTn id="85" fill="hold">
                            <p:stCondLst>
                              <p:cond delay="0"/>
                            </p:stCondLst>
                            <p:childTnLst>
                              <p:par>
                                <p:cTn id="86" presetID="10" presetClass="exit" presetSubtype="0" fill="hold" nodeType="clickEffect">
                                  <p:stCondLst>
                                    <p:cond delay="0"/>
                                  </p:stCondLst>
                                  <p:childTnLst>
                                    <p:animEffect transition="out" filter="fade">
                                      <p:cBhvr>
                                        <p:cTn id="87" dur="500"/>
                                        <p:tgtEl>
                                          <p:spTgt spid="3"/>
                                        </p:tgtEl>
                                      </p:cBhvr>
                                    </p:animEffect>
                                    <p:set>
                                      <p:cBhvr>
                                        <p:cTn id="88" dur="1" fill="hold">
                                          <p:stCondLst>
                                            <p:cond delay="499"/>
                                          </p:stCondLst>
                                        </p:cTn>
                                        <p:tgtEl>
                                          <p:spTgt spid="3"/>
                                        </p:tgtEl>
                                        <p:attrNameLst>
                                          <p:attrName>style.visibility</p:attrName>
                                        </p:attrNameLst>
                                      </p:cBhvr>
                                      <p:to>
                                        <p:strVal val="hidden"/>
                                      </p:to>
                                    </p:set>
                                  </p:childTnLst>
                                </p:cTn>
                              </p:par>
                              <p:par>
                                <p:cTn id="89" presetID="10" presetClass="exit" presetSubtype="0" fill="hold" nodeType="withEffect">
                                  <p:stCondLst>
                                    <p:cond delay="0"/>
                                  </p:stCondLst>
                                  <p:childTnLst>
                                    <p:animEffect transition="out" filter="fade">
                                      <p:cBhvr>
                                        <p:cTn id="90" dur="500"/>
                                        <p:tgtEl>
                                          <p:spTgt spid="5"/>
                                        </p:tgtEl>
                                      </p:cBhvr>
                                    </p:animEffect>
                                    <p:set>
                                      <p:cBhvr>
                                        <p:cTn id="91" dur="1" fill="hold">
                                          <p:stCondLst>
                                            <p:cond delay="499"/>
                                          </p:stCondLst>
                                        </p:cTn>
                                        <p:tgtEl>
                                          <p:spTgt spid="5"/>
                                        </p:tgtEl>
                                        <p:attrNameLst>
                                          <p:attrName>style.visibility</p:attrName>
                                        </p:attrNameLst>
                                      </p:cBhvr>
                                      <p:to>
                                        <p:strVal val="hidden"/>
                                      </p:to>
                                    </p:set>
                                  </p:childTnLst>
                                </p:cTn>
                              </p:par>
                              <p:par>
                                <p:cTn id="92" presetID="10" presetClass="exit" presetSubtype="0" fill="hold" nodeType="withEffect">
                                  <p:stCondLst>
                                    <p:cond delay="0"/>
                                  </p:stCondLst>
                                  <p:childTnLst>
                                    <p:animEffect transition="out" filter="fade">
                                      <p:cBhvr>
                                        <p:cTn id="93" dur="500"/>
                                        <p:tgtEl>
                                          <p:spTgt spid="673"/>
                                        </p:tgtEl>
                                      </p:cBhvr>
                                    </p:animEffect>
                                    <p:set>
                                      <p:cBhvr>
                                        <p:cTn id="94" dur="1" fill="hold">
                                          <p:stCondLst>
                                            <p:cond delay="499"/>
                                          </p:stCondLst>
                                        </p:cTn>
                                        <p:tgtEl>
                                          <p:spTgt spid="673"/>
                                        </p:tgtEl>
                                        <p:attrNameLst>
                                          <p:attrName>style.visibility</p:attrName>
                                        </p:attrNameLst>
                                      </p:cBhvr>
                                      <p:to>
                                        <p:strVal val="hidden"/>
                                      </p:to>
                                    </p:set>
                                  </p:childTnLst>
                                </p:cTn>
                              </p:par>
                              <p:par>
                                <p:cTn id="95" presetID="10" presetClass="exit" presetSubtype="0" fill="hold" nodeType="withEffect">
                                  <p:stCondLst>
                                    <p:cond delay="0"/>
                                  </p:stCondLst>
                                  <p:childTnLst>
                                    <p:animEffect transition="out" filter="fade">
                                      <p:cBhvr>
                                        <p:cTn id="96" dur="500"/>
                                        <p:tgtEl>
                                          <p:spTgt spid="775"/>
                                        </p:tgtEl>
                                      </p:cBhvr>
                                    </p:animEffect>
                                    <p:set>
                                      <p:cBhvr>
                                        <p:cTn id="97" dur="1" fill="hold">
                                          <p:stCondLst>
                                            <p:cond delay="499"/>
                                          </p:stCondLst>
                                        </p:cTn>
                                        <p:tgtEl>
                                          <p:spTgt spid="775"/>
                                        </p:tgtEl>
                                        <p:attrNameLst>
                                          <p:attrName>style.visibility</p:attrName>
                                        </p:attrNameLst>
                                      </p:cBhvr>
                                      <p:to>
                                        <p:strVal val="hidden"/>
                                      </p:to>
                                    </p:set>
                                  </p:childTnLst>
                                </p:cTn>
                              </p:par>
                            </p:childTnLst>
                          </p:cTn>
                        </p:par>
                        <p:par>
                          <p:cTn id="98" fill="hold">
                            <p:stCondLst>
                              <p:cond delay="500"/>
                            </p:stCondLst>
                            <p:childTnLst>
                              <p:par>
                                <p:cTn id="99" presetID="10" presetClass="entr" presetSubtype="0" fill="hold" nodeType="afterEffect">
                                  <p:stCondLst>
                                    <p:cond delay="0"/>
                                  </p:stCondLst>
                                  <p:childTnLst>
                                    <p:set>
                                      <p:cBhvr>
                                        <p:cTn id="100" dur="1" fill="hold">
                                          <p:stCondLst>
                                            <p:cond delay="0"/>
                                          </p:stCondLst>
                                        </p:cTn>
                                        <p:tgtEl>
                                          <p:spTgt spid="15"/>
                                        </p:tgtEl>
                                        <p:attrNameLst>
                                          <p:attrName>style.visibility</p:attrName>
                                        </p:attrNameLst>
                                      </p:cBhvr>
                                      <p:to>
                                        <p:strVal val="visible"/>
                                      </p:to>
                                    </p:set>
                                    <p:animEffect transition="in" filter="fade">
                                      <p:cBhvr>
                                        <p:cTn id="101" dur="500"/>
                                        <p:tgtEl>
                                          <p:spTgt spid="15"/>
                                        </p:tgtEl>
                                      </p:cBhvr>
                                    </p:animEffect>
                                  </p:childTnLst>
                                </p:cTn>
                              </p:par>
                              <p:par>
                                <p:cTn id="102" presetID="10" presetClass="entr" presetSubtype="0" fill="hold" nodeType="withEffect">
                                  <p:stCondLst>
                                    <p:cond delay="0"/>
                                  </p:stCondLst>
                                  <p:childTnLst>
                                    <p:set>
                                      <p:cBhvr>
                                        <p:cTn id="103" dur="1" fill="hold">
                                          <p:stCondLst>
                                            <p:cond delay="0"/>
                                          </p:stCondLst>
                                        </p:cTn>
                                        <p:tgtEl>
                                          <p:spTgt spid="16"/>
                                        </p:tgtEl>
                                        <p:attrNameLst>
                                          <p:attrName>style.visibility</p:attrName>
                                        </p:attrNameLst>
                                      </p:cBhvr>
                                      <p:to>
                                        <p:strVal val="visible"/>
                                      </p:to>
                                    </p:set>
                                    <p:animEffect transition="in" filter="fade">
                                      <p:cBhvr>
                                        <p:cTn id="104" dur="500"/>
                                        <p:tgtEl>
                                          <p:spTgt spid="16"/>
                                        </p:tgtEl>
                                      </p:cBhvr>
                                    </p:animEffect>
                                  </p:childTnLst>
                                </p:cTn>
                              </p:par>
                              <p:par>
                                <p:cTn id="105" presetID="10" presetClass="entr" presetSubtype="0" fill="hold" nodeType="withEffect">
                                  <p:stCondLst>
                                    <p:cond delay="0"/>
                                  </p:stCondLst>
                                  <p:childTnLst>
                                    <p:set>
                                      <p:cBhvr>
                                        <p:cTn id="106" dur="1" fill="hold">
                                          <p:stCondLst>
                                            <p:cond delay="0"/>
                                          </p:stCondLst>
                                        </p:cTn>
                                        <p:tgtEl>
                                          <p:spTgt spid="17"/>
                                        </p:tgtEl>
                                        <p:attrNameLst>
                                          <p:attrName>style.visibility</p:attrName>
                                        </p:attrNameLst>
                                      </p:cBhvr>
                                      <p:to>
                                        <p:strVal val="visible"/>
                                      </p:to>
                                    </p:set>
                                    <p:animEffect transition="in" filter="fade">
                                      <p:cBhvr>
                                        <p:cTn id="107" dur="500"/>
                                        <p:tgtEl>
                                          <p:spTgt spid="17"/>
                                        </p:tgtEl>
                                      </p:cBhvr>
                                    </p:animEffect>
                                  </p:childTnLst>
                                </p:cTn>
                              </p:par>
                              <p:par>
                                <p:cTn id="108" presetID="10" presetClass="entr" presetSubtype="0" fill="hold" nodeType="withEffect">
                                  <p:stCondLst>
                                    <p:cond delay="0"/>
                                  </p:stCondLst>
                                  <p:childTnLst>
                                    <p:set>
                                      <p:cBhvr>
                                        <p:cTn id="109" dur="1" fill="hold">
                                          <p:stCondLst>
                                            <p:cond delay="0"/>
                                          </p:stCondLst>
                                        </p:cTn>
                                        <p:tgtEl>
                                          <p:spTgt spid="14"/>
                                        </p:tgtEl>
                                        <p:attrNameLst>
                                          <p:attrName>style.visibility</p:attrName>
                                        </p:attrNameLst>
                                      </p:cBhvr>
                                      <p:to>
                                        <p:strVal val="visible"/>
                                      </p:to>
                                    </p:set>
                                    <p:animEffect transition="in" filter="fade">
                                      <p:cBhvr>
                                        <p:cTn id="110" dur="500"/>
                                        <p:tgtEl>
                                          <p:spTgt spid="14"/>
                                        </p:tgtEl>
                                      </p:cBhvr>
                                    </p:animEffect>
                                  </p:childTnLst>
                                </p:cTn>
                              </p:par>
                              <p:par>
                                <p:cTn id="111" presetID="10" presetClass="entr" presetSubtype="0" fill="hold" nodeType="withEffect">
                                  <p:stCondLst>
                                    <p:cond delay="0"/>
                                  </p:stCondLst>
                                  <p:childTnLst>
                                    <p:set>
                                      <p:cBhvr>
                                        <p:cTn id="112" dur="1" fill="hold">
                                          <p:stCondLst>
                                            <p:cond delay="0"/>
                                          </p:stCondLst>
                                        </p:cTn>
                                        <p:tgtEl>
                                          <p:spTgt spid="18"/>
                                        </p:tgtEl>
                                        <p:attrNameLst>
                                          <p:attrName>style.visibility</p:attrName>
                                        </p:attrNameLst>
                                      </p:cBhvr>
                                      <p:to>
                                        <p:strVal val="visible"/>
                                      </p:to>
                                    </p:set>
                                    <p:animEffect transition="in" filter="fade">
                                      <p:cBhvr>
                                        <p:cTn id="113" dur="500"/>
                                        <p:tgtEl>
                                          <p:spTgt spid="18"/>
                                        </p:tgtEl>
                                      </p:cBhvr>
                                    </p:animEffect>
                                  </p:childTnLst>
                                </p:cTn>
                              </p:par>
                              <p:par>
                                <p:cTn id="114" presetID="10" presetClass="entr" presetSubtype="0" fill="hold" nodeType="withEffect">
                                  <p:stCondLst>
                                    <p:cond delay="0"/>
                                  </p:stCondLst>
                                  <p:childTnLst>
                                    <p:set>
                                      <p:cBhvr>
                                        <p:cTn id="115" dur="1" fill="hold">
                                          <p:stCondLst>
                                            <p:cond delay="0"/>
                                          </p:stCondLst>
                                        </p:cTn>
                                        <p:tgtEl>
                                          <p:spTgt spid="19"/>
                                        </p:tgtEl>
                                        <p:attrNameLst>
                                          <p:attrName>style.visibility</p:attrName>
                                        </p:attrNameLst>
                                      </p:cBhvr>
                                      <p:to>
                                        <p:strVal val="visible"/>
                                      </p:to>
                                    </p:set>
                                    <p:animEffect transition="in" filter="fade">
                                      <p:cBhvr>
                                        <p:cTn id="116" dur="500"/>
                                        <p:tgtEl>
                                          <p:spTgt spid="19"/>
                                        </p:tgtEl>
                                      </p:cBhvr>
                                    </p:animEffect>
                                  </p:childTnLst>
                                </p:cTn>
                              </p:par>
                              <p:par>
                                <p:cTn id="117" presetID="10" presetClass="entr" presetSubtype="0" fill="hold" nodeType="withEffect">
                                  <p:stCondLst>
                                    <p:cond delay="0"/>
                                  </p:stCondLst>
                                  <p:childTnLst>
                                    <p:set>
                                      <p:cBhvr>
                                        <p:cTn id="118" dur="1" fill="hold">
                                          <p:stCondLst>
                                            <p:cond delay="0"/>
                                          </p:stCondLst>
                                        </p:cTn>
                                        <p:tgtEl>
                                          <p:spTgt spid="20"/>
                                        </p:tgtEl>
                                        <p:attrNameLst>
                                          <p:attrName>style.visibility</p:attrName>
                                        </p:attrNameLst>
                                      </p:cBhvr>
                                      <p:to>
                                        <p:strVal val="visible"/>
                                      </p:to>
                                    </p:set>
                                    <p:animEffect transition="in" filter="fade">
                                      <p:cBhvr>
                                        <p:cTn id="11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screen shot of a window&#10;&#10;Description generated with high confidence">
            <a:extLst>
              <a:ext uri="{FF2B5EF4-FFF2-40B4-BE49-F238E27FC236}">
                <a16:creationId xmlns:a16="http://schemas.microsoft.com/office/drawing/2014/main" id="{C30D01BD-BD4E-45CF-85A2-1ECEEE369BFF}"/>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r="-7277" b="-8329"/>
          <a:stretch/>
        </p:blipFill>
        <p:spPr>
          <a:xfrm flipH="1">
            <a:off x="4361792" y="4240752"/>
            <a:ext cx="1183900" cy="1093077"/>
          </a:xfrm>
          <a:prstGeom prst="rect">
            <a:avLst/>
          </a:prstGeom>
        </p:spPr>
      </p:pic>
      <p:sp>
        <p:nvSpPr>
          <p:cNvPr id="2" name="Text Placeholder 1">
            <a:extLst>
              <a:ext uri="{FF2B5EF4-FFF2-40B4-BE49-F238E27FC236}">
                <a16:creationId xmlns:a16="http://schemas.microsoft.com/office/drawing/2014/main" id="{30EAC3EC-BBF0-4D03-BDBE-7FE55D748D2B}"/>
              </a:ext>
            </a:extLst>
          </p:cNvPr>
          <p:cNvSpPr>
            <a:spLocks noGrp="1"/>
          </p:cNvSpPr>
          <p:nvPr>
            <p:ph type="body" sz="quarter" idx="11"/>
          </p:nvPr>
        </p:nvSpPr>
        <p:spPr>
          <a:xfrm>
            <a:off x="0" y="0"/>
            <a:ext cx="12192000" cy="630000"/>
          </a:xfrm>
        </p:spPr>
        <p:txBody>
          <a:bodyPr/>
          <a:lstStyle/>
          <a:p>
            <a:r>
              <a:rPr lang="en-GB" dirty="0"/>
              <a:t>1.18 Three-digit numbers </a:t>
            </a:r>
            <a:r>
              <a:rPr lang="en-US" dirty="0"/>
              <a:t>– step 1:4</a:t>
            </a:r>
          </a:p>
        </p:txBody>
      </p:sp>
      <p:pic>
        <p:nvPicPr>
          <p:cNvPr id="4" name="Picture 3" descr="A screen shot of a window&#10;&#10;Description generated with high confidence">
            <a:extLst>
              <a:ext uri="{FF2B5EF4-FFF2-40B4-BE49-F238E27FC236}">
                <a16:creationId xmlns:a16="http://schemas.microsoft.com/office/drawing/2014/main" id="{72C092BC-4BFA-4CC4-B511-8BF3F977CF6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flipH="1">
            <a:off x="7493877" y="822836"/>
            <a:ext cx="248042" cy="116965"/>
          </a:xfrm>
          <a:prstGeom prst="rect">
            <a:avLst/>
          </a:prstGeom>
        </p:spPr>
      </p:pic>
      <p:pic>
        <p:nvPicPr>
          <p:cNvPr id="5" name="Picture 4" descr="A screen shot of a window&#10;&#10;Description generated with high confidence">
            <a:extLst>
              <a:ext uri="{FF2B5EF4-FFF2-40B4-BE49-F238E27FC236}">
                <a16:creationId xmlns:a16="http://schemas.microsoft.com/office/drawing/2014/main" id="{B562F345-4335-49AC-9FCB-51FF4F9D4C3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11317"/>
          <a:stretch/>
        </p:blipFill>
        <p:spPr>
          <a:xfrm flipH="1">
            <a:off x="5959366" y="709274"/>
            <a:ext cx="297501" cy="1166647"/>
          </a:xfrm>
          <a:prstGeom prst="rect">
            <a:avLst/>
          </a:prstGeom>
        </p:spPr>
      </p:pic>
      <p:pic>
        <p:nvPicPr>
          <p:cNvPr id="6" name="Picture 5" descr="A screen shot of a window&#10;&#10;Description generated with high confidence">
            <a:extLst>
              <a:ext uri="{FF2B5EF4-FFF2-40B4-BE49-F238E27FC236}">
                <a16:creationId xmlns:a16="http://schemas.microsoft.com/office/drawing/2014/main" id="{1E181CF1-F9AA-4324-BA48-0EACFCE7ED35}"/>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7079" r="-7277"/>
          <a:stretch/>
        </p:blipFill>
        <p:spPr>
          <a:xfrm flipH="1">
            <a:off x="4361792" y="753722"/>
            <a:ext cx="1183900" cy="1122198"/>
          </a:xfrm>
          <a:prstGeom prst="rect">
            <a:avLst/>
          </a:prstGeom>
        </p:spPr>
      </p:pic>
      <p:pic>
        <p:nvPicPr>
          <p:cNvPr id="7" name="Picture 6" descr="A screen shot of a window&#10;&#10;Description generated with high confidence">
            <a:extLst>
              <a:ext uri="{FF2B5EF4-FFF2-40B4-BE49-F238E27FC236}">
                <a16:creationId xmlns:a16="http://schemas.microsoft.com/office/drawing/2014/main" id="{D4ED63A9-DB9C-48B0-B8DA-9538A8E1D99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11317"/>
          <a:stretch/>
        </p:blipFill>
        <p:spPr>
          <a:xfrm flipH="1">
            <a:off x="6256866" y="709274"/>
            <a:ext cx="138853" cy="1166647"/>
          </a:xfrm>
          <a:prstGeom prst="rect">
            <a:avLst/>
          </a:prstGeom>
        </p:spPr>
      </p:pic>
      <p:pic>
        <p:nvPicPr>
          <p:cNvPr id="8" name="Picture 7" descr="A screen shot of a window&#10;&#10;Description generated with high confidence">
            <a:extLst>
              <a:ext uri="{FF2B5EF4-FFF2-40B4-BE49-F238E27FC236}">
                <a16:creationId xmlns:a16="http://schemas.microsoft.com/office/drawing/2014/main" id="{F729A8AA-148B-4F79-B537-5AB7067E2B67}"/>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11317"/>
          <a:stretch/>
        </p:blipFill>
        <p:spPr>
          <a:xfrm flipH="1">
            <a:off x="6395718" y="709274"/>
            <a:ext cx="158645" cy="1166647"/>
          </a:xfrm>
          <a:prstGeom prst="rect">
            <a:avLst/>
          </a:prstGeom>
        </p:spPr>
      </p:pic>
      <p:pic>
        <p:nvPicPr>
          <p:cNvPr id="9" name="Picture 8" descr="A screen shot of a window&#10;&#10;Description generated with high confidence">
            <a:extLst>
              <a:ext uri="{FF2B5EF4-FFF2-40B4-BE49-F238E27FC236}">
                <a16:creationId xmlns:a16="http://schemas.microsoft.com/office/drawing/2014/main" id="{CABF0ECB-3761-4103-8E62-8A4202E7B4BA}"/>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11317"/>
          <a:stretch/>
        </p:blipFill>
        <p:spPr>
          <a:xfrm flipH="1">
            <a:off x="6554360" y="709274"/>
            <a:ext cx="138855" cy="1166647"/>
          </a:xfrm>
          <a:prstGeom prst="rect">
            <a:avLst/>
          </a:prstGeom>
        </p:spPr>
      </p:pic>
      <p:pic>
        <p:nvPicPr>
          <p:cNvPr id="10" name="Picture 9" descr="A screen shot of a window&#10;&#10;Description generated with high confidence">
            <a:extLst>
              <a:ext uri="{FF2B5EF4-FFF2-40B4-BE49-F238E27FC236}">
                <a16:creationId xmlns:a16="http://schemas.microsoft.com/office/drawing/2014/main" id="{4EB815A4-4401-42C8-A43A-DE08185E10B4}"/>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flipH="1">
            <a:off x="7493877" y="939800"/>
            <a:ext cx="248042" cy="143933"/>
          </a:xfrm>
          <a:prstGeom prst="rect">
            <a:avLst/>
          </a:prstGeom>
        </p:spPr>
      </p:pic>
      <p:pic>
        <p:nvPicPr>
          <p:cNvPr id="20" name="Picture 19" descr="A picture containing clipart&#10;&#10;Description generated with high confidence">
            <a:extLst>
              <a:ext uri="{FF2B5EF4-FFF2-40B4-BE49-F238E27FC236}">
                <a16:creationId xmlns:a16="http://schemas.microsoft.com/office/drawing/2014/main" id="{ED828180-DEE1-4A23-9DAD-3DF19CDD0E35}"/>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t="-4731" r="-4241" b="-1"/>
          <a:stretch/>
        </p:blipFill>
        <p:spPr>
          <a:xfrm>
            <a:off x="7339530" y="1175658"/>
            <a:ext cx="280511" cy="278603"/>
          </a:xfrm>
          <a:prstGeom prst="rect">
            <a:avLst/>
          </a:prstGeom>
        </p:spPr>
      </p:pic>
      <p:pic>
        <p:nvPicPr>
          <p:cNvPr id="24" name="Picture 23" descr="A picture containing clipart&#10;&#10;Description generated with high confidence">
            <a:extLst>
              <a:ext uri="{FF2B5EF4-FFF2-40B4-BE49-F238E27FC236}">
                <a16:creationId xmlns:a16="http://schemas.microsoft.com/office/drawing/2014/main" id="{954B0A46-36DF-4944-B1AD-12B0744FFD00}"/>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t="-4731" r="-4241" b="-1"/>
          <a:stretch/>
        </p:blipFill>
        <p:spPr>
          <a:xfrm>
            <a:off x="7596704" y="1175658"/>
            <a:ext cx="280511" cy="278603"/>
          </a:xfrm>
          <a:prstGeom prst="rect">
            <a:avLst/>
          </a:prstGeom>
        </p:spPr>
      </p:pic>
      <p:pic>
        <p:nvPicPr>
          <p:cNvPr id="15" name="Picture 14" descr="A screen shot of a window&#10;&#10;Description generated with high confidence">
            <a:extLst>
              <a:ext uri="{FF2B5EF4-FFF2-40B4-BE49-F238E27FC236}">
                <a16:creationId xmlns:a16="http://schemas.microsoft.com/office/drawing/2014/main" id="{50DC3338-3ABB-4810-AC22-D23CB2EF5447}"/>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r="-7277"/>
          <a:stretch/>
        </p:blipFill>
        <p:spPr>
          <a:xfrm flipH="1">
            <a:off x="4361792" y="2498077"/>
            <a:ext cx="1183900" cy="1093077"/>
          </a:xfrm>
          <a:prstGeom prst="rect">
            <a:avLst/>
          </a:prstGeom>
        </p:spPr>
      </p:pic>
      <p:pic>
        <p:nvPicPr>
          <p:cNvPr id="18" name="Picture 17" descr="A picture containing clipart&#10;&#10;Description generated with high confidence">
            <a:extLst>
              <a:ext uri="{FF2B5EF4-FFF2-40B4-BE49-F238E27FC236}">
                <a16:creationId xmlns:a16="http://schemas.microsoft.com/office/drawing/2014/main" id="{5E4847F2-8A09-46C1-A27E-4A4DA5851EAA}"/>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t="-3197"/>
          <a:stretch/>
        </p:blipFill>
        <p:spPr>
          <a:xfrm>
            <a:off x="4817637" y="4605577"/>
            <a:ext cx="272209" cy="274524"/>
          </a:xfrm>
          <a:prstGeom prst="rect">
            <a:avLst/>
          </a:prstGeom>
        </p:spPr>
      </p:pic>
      <p:pic>
        <p:nvPicPr>
          <p:cNvPr id="19" name="Picture 18" descr="A picture containing clipart&#10;&#10;Description generated with high confidence">
            <a:extLst>
              <a:ext uri="{FF2B5EF4-FFF2-40B4-BE49-F238E27FC236}">
                <a16:creationId xmlns:a16="http://schemas.microsoft.com/office/drawing/2014/main" id="{6D27C2E0-898C-4074-9B25-399731210235}"/>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t="-3912" b="-1"/>
          <a:stretch/>
        </p:blipFill>
        <p:spPr>
          <a:xfrm>
            <a:off x="5850882" y="1175657"/>
            <a:ext cx="297501" cy="276426"/>
          </a:xfrm>
          <a:prstGeom prst="rect">
            <a:avLst/>
          </a:prstGeom>
        </p:spPr>
      </p:pic>
      <p:pic>
        <p:nvPicPr>
          <p:cNvPr id="21" name="Picture 20" descr="A picture containing clipart&#10;&#10;Description generated with high confidence">
            <a:extLst>
              <a:ext uri="{FF2B5EF4-FFF2-40B4-BE49-F238E27FC236}">
                <a16:creationId xmlns:a16="http://schemas.microsoft.com/office/drawing/2014/main" id="{45568C15-C156-4436-8CC2-B74BC890107F}"/>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t="-3912" b="-1"/>
          <a:stretch/>
        </p:blipFill>
        <p:spPr>
          <a:xfrm>
            <a:off x="6105199" y="1175657"/>
            <a:ext cx="297501" cy="276426"/>
          </a:xfrm>
          <a:prstGeom prst="rect">
            <a:avLst/>
          </a:prstGeom>
        </p:spPr>
      </p:pic>
      <p:pic>
        <p:nvPicPr>
          <p:cNvPr id="22" name="Picture 21" descr="A picture containing clipart&#10;&#10;Description generated with high confidence">
            <a:extLst>
              <a:ext uri="{FF2B5EF4-FFF2-40B4-BE49-F238E27FC236}">
                <a16:creationId xmlns:a16="http://schemas.microsoft.com/office/drawing/2014/main" id="{72283002-F89F-4380-A1AB-122FF1ACF860}"/>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t="-3912" b="-1"/>
          <a:stretch/>
        </p:blipFill>
        <p:spPr>
          <a:xfrm>
            <a:off x="6360570" y="1175657"/>
            <a:ext cx="297501" cy="276426"/>
          </a:xfrm>
          <a:prstGeom prst="rect">
            <a:avLst/>
          </a:prstGeom>
        </p:spPr>
      </p:pic>
      <p:pic>
        <p:nvPicPr>
          <p:cNvPr id="23" name="Picture 22" descr="A picture containing clipart&#10;&#10;Description generated with high confidence">
            <a:extLst>
              <a:ext uri="{FF2B5EF4-FFF2-40B4-BE49-F238E27FC236}">
                <a16:creationId xmlns:a16="http://schemas.microsoft.com/office/drawing/2014/main" id="{78F554E2-9D30-4AF3-9866-8063C6DA136E}"/>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t="-3912" b="-1"/>
          <a:stretch/>
        </p:blipFill>
        <p:spPr>
          <a:xfrm>
            <a:off x="6615349" y="1175657"/>
            <a:ext cx="297501" cy="276426"/>
          </a:xfrm>
          <a:prstGeom prst="rect">
            <a:avLst/>
          </a:prstGeom>
        </p:spPr>
      </p:pic>
      <p:pic>
        <p:nvPicPr>
          <p:cNvPr id="12" name="Picture 11" descr="A picture containing clipart&#10;&#10;Description generated with high confidence">
            <a:extLst>
              <a:ext uri="{FF2B5EF4-FFF2-40B4-BE49-F238E27FC236}">
                <a16:creationId xmlns:a16="http://schemas.microsoft.com/office/drawing/2014/main" id="{8EFE3EF1-DE99-4294-B631-B75F79FB2A6A}"/>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t="-3197"/>
          <a:stretch/>
        </p:blipFill>
        <p:spPr>
          <a:xfrm>
            <a:off x="4817638" y="1177559"/>
            <a:ext cx="272209" cy="274524"/>
          </a:xfrm>
          <a:prstGeom prst="rect">
            <a:avLst/>
          </a:prstGeom>
        </p:spPr>
      </p:pic>
      <p:pic>
        <p:nvPicPr>
          <p:cNvPr id="25" name="Picture 24" descr="A screen shot of a window&#10;&#10;Description generated with high confidence">
            <a:extLst>
              <a:ext uri="{FF2B5EF4-FFF2-40B4-BE49-F238E27FC236}">
                <a16:creationId xmlns:a16="http://schemas.microsoft.com/office/drawing/2014/main" id="{5875C6E0-1608-4EAE-BFE3-6B01AA07BA1A}"/>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7079" r="-7277"/>
          <a:stretch/>
        </p:blipFill>
        <p:spPr>
          <a:xfrm flipH="1">
            <a:off x="4508055" y="2205186"/>
            <a:ext cx="1183900" cy="1122198"/>
          </a:xfrm>
          <a:prstGeom prst="rect">
            <a:avLst/>
          </a:prstGeom>
          <a:effectLst>
            <a:outerShdw blurRad="50800" dist="38100" dir="13500000" algn="br" rotWithShape="0">
              <a:prstClr val="black">
                <a:alpha val="40000"/>
              </a:prstClr>
            </a:outerShdw>
          </a:effectLst>
        </p:spPr>
      </p:pic>
      <p:pic>
        <p:nvPicPr>
          <p:cNvPr id="26" name="Picture 25" descr="A screen shot of a window&#10;&#10;Description generated with high confidence">
            <a:extLst>
              <a:ext uri="{FF2B5EF4-FFF2-40B4-BE49-F238E27FC236}">
                <a16:creationId xmlns:a16="http://schemas.microsoft.com/office/drawing/2014/main" id="{827A2D8A-0AB9-42CC-863E-DE5327FD00C9}"/>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7079" r="-7277"/>
          <a:stretch/>
        </p:blipFill>
        <p:spPr>
          <a:xfrm flipH="1">
            <a:off x="4655375" y="2403306"/>
            <a:ext cx="1183900" cy="1122198"/>
          </a:xfrm>
          <a:prstGeom prst="rect">
            <a:avLst/>
          </a:prstGeom>
          <a:effectLst>
            <a:outerShdw blurRad="50800" dist="38100" dir="13500000" algn="br" rotWithShape="0">
              <a:prstClr val="black">
                <a:alpha val="40000"/>
              </a:prstClr>
            </a:outerShdw>
          </a:effectLst>
        </p:spPr>
      </p:pic>
      <p:pic>
        <p:nvPicPr>
          <p:cNvPr id="17" name="Picture 16" descr="A picture containing clipart&#10;&#10;Description generated with high confidence">
            <a:extLst>
              <a:ext uri="{FF2B5EF4-FFF2-40B4-BE49-F238E27FC236}">
                <a16:creationId xmlns:a16="http://schemas.microsoft.com/office/drawing/2014/main" id="{77CE6D88-665B-4B5B-B5E7-B545C36E023E}"/>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t="-3197"/>
          <a:stretch/>
        </p:blipFill>
        <p:spPr>
          <a:xfrm>
            <a:off x="4817638" y="2881952"/>
            <a:ext cx="272209" cy="274524"/>
          </a:xfrm>
          <a:prstGeom prst="rect">
            <a:avLst/>
          </a:prstGeom>
        </p:spPr>
      </p:pic>
    </p:spTree>
    <p:extLst>
      <p:ext uri="{BB962C8B-B14F-4D97-AF65-F5344CB8AC3E}">
        <p14:creationId xmlns:p14="http://schemas.microsoft.com/office/powerpoint/2010/main" val="35543574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10" presetClass="entr" presetSubtype="0"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par>
                                <p:cTn id="14" presetID="10" presetClass="entr" presetSubtype="0" fill="hold"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par>
                                <p:cTn id="17" presetID="10" presetClass="entr" presetSubtype="0"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par>
                                <p:cTn id="20" presetID="10" presetClass="entr" presetSubtype="0" fill="hold"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500"/>
                                        <p:tgtEl>
                                          <p:spTgt spid="21"/>
                                        </p:tgtEl>
                                      </p:cBhvr>
                                    </p:animEffect>
                                  </p:childTnLst>
                                </p:cTn>
                              </p:par>
                              <p:par>
                                <p:cTn id="23" presetID="10" presetClass="entr" presetSubtype="0" fill="hold" nodeType="with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500"/>
                                        <p:tgtEl>
                                          <p:spTgt spid="22"/>
                                        </p:tgtEl>
                                      </p:cBhvr>
                                    </p:animEffect>
                                  </p:childTnLst>
                                </p:cTn>
                              </p:par>
                              <p:par>
                                <p:cTn id="26" presetID="10" presetClass="entr" presetSubtype="0" fill="hold" nodeType="with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500"/>
                                        <p:tgtEl>
                                          <p:spTgt spid="23"/>
                                        </p:tgtEl>
                                      </p:cBhvr>
                                    </p:animEffect>
                                  </p:childTnLst>
                                </p:cTn>
                              </p:par>
                              <p:par>
                                <p:cTn id="29" presetID="10" presetClass="entr" presetSubtype="0" fill="hold" nodeType="with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500"/>
                                        <p:tgtEl>
                                          <p:spTgt spid="24"/>
                                        </p:tgtEl>
                                      </p:cBhvr>
                                    </p:animEffect>
                                  </p:childTnLst>
                                </p:cTn>
                              </p:par>
                            </p:childTnLst>
                          </p:cTn>
                        </p:par>
                      </p:childTnLst>
                    </p:cTn>
                  </p:par>
                  <p:par>
                    <p:cTn id="32" fill="hold">
                      <p:stCondLst>
                        <p:cond delay="indefinite"/>
                      </p:stCondLst>
                      <p:childTnLst>
                        <p:par>
                          <p:cTn id="33" fill="hold">
                            <p:stCondLst>
                              <p:cond delay="0"/>
                            </p:stCondLst>
                            <p:childTnLst>
                              <p:par>
                                <p:cTn id="34" presetID="42" presetClass="path" presetSubtype="0" accel="50000" decel="50000" fill="hold" nodeType="clickEffect">
                                  <p:stCondLst>
                                    <p:cond delay="0"/>
                                  </p:stCondLst>
                                  <p:childTnLst>
                                    <p:animMotion origin="layout" path="M 5.55112E-17 3.33333E-6 L 5.55112E-17 0.18449 " pathEditMode="relative" rAng="0" ptsTypes="AA">
                                      <p:cBhvr>
                                        <p:cTn id="35" dur="2000" fill="hold"/>
                                        <p:tgtEl>
                                          <p:spTgt spid="6"/>
                                        </p:tgtEl>
                                        <p:attrNameLst>
                                          <p:attrName>ppt_x</p:attrName>
                                          <p:attrName>ppt_y</p:attrName>
                                        </p:attrNameLst>
                                      </p:cBhvr>
                                      <p:rCtr x="0" y="9213"/>
                                    </p:animMotion>
                                  </p:childTnLst>
                                </p:cTn>
                              </p:par>
                              <p:par>
                                <p:cTn id="36" presetID="64" presetClass="path" presetSubtype="0" accel="50000" decel="50000" fill="hold" nodeType="withEffect">
                                  <p:stCondLst>
                                    <p:cond delay="0"/>
                                  </p:stCondLst>
                                  <p:childTnLst>
                                    <p:animMotion origin="layout" path="M 5.55112E-17 -1.48148E-6 L 0.01545 -0.03657 " pathEditMode="relative" rAng="0" ptsTypes="AA">
                                      <p:cBhvr>
                                        <p:cTn id="37" dur="2000" fill="hold"/>
                                        <p:tgtEl>
                                          <p:spTgt spid="15"/>
                                        </p:tgtEl>
                                        <p:attrNameLst>
                                          <p:attrName>ppt_x</p:attrName>
                                          <p:attrName>ppt_y</p:attrName>
                                        </p:attrNameLst>
                                      </p:cBhvr>
                                      <p:rCtr x="764" y="-1829"/>
                                    </p:animMotion>
                                  </p:childTnLst>
                                </p:cTn>
                              </p:par>
                              <p:par>
                                <p:cTn id="38" presetID="64" presetClass="path" presetSubtype="0" accel="50000" decel="50000" fill="hold" nodeType="withEffect">
                                  <p:stCondLst>
                                    <p:cond delay="0"/>
                                  </p:stCondLst>
                                  <p:childTnLst>
                                    <p:animMotion origin="layout" path="M 2.77778E-7 4.81481E-6 L 0.0316 -0.25903 " pathEditMode="relative" rAng="0" ptsTypes="AA">
                                      <p:cBhvr>
                                        <p:cTn id="39" dur="2000" fill="hold"/>
                                        <p:tgtEl>
                                          <p:spTgt spid="16"/>
                                        </p:tgtEl>
                                        <p:attrNameLst>
                                          <p:attrName>ppt_x</p:attrName>
                                          <p:attrName>ppt_y</p:attrName>
                                        </p:attrNameLst>
                                      </p:cBhvr>
                                      <p:rCtr x="1476" y="-12940"/>
                                    </p:animMotion>
                                  </p:childTnLst>
                                </p:cTn>
                              </p:par>
                              <p:par>
                                <p:cTn id="40" presetID="42" presetClass="path" presetSubtype="0" accel="50000" decel="50000" fill="hold" nodeType="withEffect">
                                  <p:stCondLst>
                                    <p:cond delay="0"/>
                                  </p:stCondLst>
                                  <p:childTnLst>
                                    <p:animMotion origin="layout" path="M 4.44444E-6 3.33333E-6 L 0.02014 0.38379 " pathEditMode="relative" rAng="0" ptsTypes="AA">
                                      <p:cBhvr>
                                        <p:cTn id="41" dur="2000" fill="hold"/>
                                        <p:tgtEl>
                                          <p:spTgt spid="12"/>
                                        </p:tgtEl>
                                        <p:attrNameLst>
                                          <p:attrName>ppt_x</p:attrName>
                                          <p:attrName>ppt_y</p:attrName>
                                        </p:attrNameLst>
                                      </p:cBhvr>
                                      <p:rCtr x="1042" y="19190"/>
                                    </p:animMotion>
                                  </p:childTnLst>
                                </p:cTn>
                              </p:par>
                              <p:par>
                                <p:cTn id="42" presetID="42" presetClass="path" presetSubtype="0" accel="50000" decel="50000" fill="hold" nodeType="withEffect">
                                  <p:stCondLst>
                                    <p:cond delay="0"/>
                                  </p:stCondLst>
                                  <p:childTnLst>
                                    <p:animMotion origin="layout" path="M 5.55112E-17 3.7037E-6 L 0.02031 0.17546 " pathEditMode="relative" rAng="0" ptsTypes="AA">
                                      <p:cBhvr>
                                        <p:cTn id="43" dur="2000" fill="hold"/>
                                        <p:tgtEl>
                                          <p:spTgt spid="17"/>
                                        </p:tgtEl>
                                        <p:attrNameLst>
                                          <p:attrName>ppt_x</p:attrName>
                                          <p:attrName>ppt_y</p:attrName>
                                        </p:attrNameLst>
                                      </p:cBhvr>
                                      <p:rCtr x="1007" y="8773"/>
                                    </p:animMotion>
                                  </p:childTnLst>
                                </p:cTn>
                              </p:par>
                              <p:par>
                                <p:cTn id="44" presetID="64" presetClass="path" presetSubtype="0" accel="50000" decel="50000" fill="hold" nodeType="withEffect">
                                  <p:stCondLst>
                                    <p:cond delay="0"/>
                                  </p:stCondLst>
                                  <p:childTnLst>
                                    <p:animMotion origin="layout" path="M 5.55112E-17 4.81481E-6 L 0.02014 -0.03079 " pathEditMode="relative" rAng="0" ptsTypes="AA">
                                      <p:cBhvr>
                                        <p:cTn id="45" dur="2000" fill="hold"/>
                                        <p:tgtEl>
                                          <p:spTgt spid="18"/>
                                        </p:tgtEl>
                                        <p:attrNameLst>
                                          <p:attrName>ppt_x</p:attrName>
                                          <p:attrName>ppt_y</p:attrName>
                                        </p:attrNameLst>
                                      </p:cBhvr>
                                      <p:rCtr x="1007" y="-1551"/>
                                    </p:animMotion>
                                  </p:childTnLst>
                                </p:cTn>
                              </p:par>
                              <p:par>
                                <p:cTn id="46" presetID="10" presetClass="entr" presetSubtype="0" fill="hold" nodeType="withEffect">
                                  <p:stCondLst>
                                    <p:cond delay="1800"/>
                                  </p:stCondLst>
                                  <p:childTnLst>
                                    <p:set>
                                      <p:cBhvr>
                                        <p:cTn id="47" dur="1" fill="hold">
                                          <p:stCondLst>
                                            <p:cond delay="0"/>
                                          </p:stCondLst>
                                        </p:cTn>
                                        <p:tgtEl>
                                          <p:spTgt spid="25"/>
                                        </p:tgtEl>
                                        <p:attrNameLst>
                                          <p:attrName>style.visibility</p:attrName>
                                        </p:attrNameLst>
                                      </p:cBhvr>
                                      <p:to>
                                        <p:strVal val="visible"/>
                                      </p:to>
                                    </p:set>
                                    <p:animEffect transition="in" filter="fade">
                                      <p:cBhvr>
                                        <p:cTn id="48" dur="500"/>
                                        <p:tgtEl>
                                          <p:spTgt spid="25"/>
                                        </p:tgtEl>
                                      </p:cBhvr>
                                    </p:animEffect>
                                  </p:childTnLst>
                                </p:cTn>
                              </p:par>
                              <p:par>
                                <p:cTn id="49" presetID="10" presetClass="entr" presetSubtype="0" fill="hold" nodeType="withEffect">
                                  <p:stCondLst>
                                    <p:cond delay="1800"/>
                                  </p:stCondLst>
                                  <p:childTnLst>
                                    <p:set>
                                      <p:cBhvr>
                                        <p:cTn id="50" dur="1" fill="hold">
                                          <p:stCondLst>
                                            <p:cond delay="0"/>
                                          </p:stCondLst>
                                        </p:cTn>
                                        <p:tgtEl>
                                          <p:spTgt spid="26"/>
                                        </p:tgtEl>
                                        <p:attrNameLst>
                                          <p:attrName>style.visibility</p:attrName>
                                        </p:attrNameLst>
                                      </p:cBhvr>
                                      <p:to>
                                        <p:strVal val="visible"/>
                                      </p:to>
                                    </p:set>
                                    <p:animEffect transition="in" filter="fade">
                                      <p:cBhvr>
                                        <p:cTn id="51" dur="500"/>
                                        <p:tgtEl>
                                          <p:spTgt spid="26"/>
                                        </p:tgtEl>
                                      </p:cBhvr>
                                    </p:animEffect>
                                  </p:childTnLst>
                                </p:cTn>
                              </p:par>
                            </p:childTnLst>
                          </p:cTn>
                        </p:par>
                        <p:par>
                          <p:cTn id="52" fill="hold">
                            <p:stCondLst>
                              <p:cond delay="2300"/>
                            </p:stCondLst>
                            <p:childTnLst>
                              <p:par>
                                <p:cTn id="53" presetID="42" presetClass="path" presetSubtype="0" accel="50000" decel="50000" fill="hold" nodeType="afterEffect">
                                  <p:stCondLst>
                                    <p:cond delay="0"/>
                                  </p:stCondLst>
                                  <p:childTnLst>
                                    <p:animMotion origin="layout" path="M 1.94444E-6 2.96296E-6 L -0.00452 0.18356 " pathEditMode="relative" rAng="0" ptsTypes="AA">
                                      <p:cBhvr>
                                        <p:cTn id="54" dur="2000" fill="hold"/>
                                        <p:tgtEl>
                                          <p:spTgt spid="5"/>
                                        </p:tgtEl>
                                        <p:attrNameLst>
                                          <p:attrName>ppt_x</p:attrName>
                                          <p:attrName>ppt_y</p:attrName>
                                        </p:attrNameLst>
                                      </p:cBhvr>
                                      <p:rCtr x="-208" y="9236"/>
                                    </p:animMotion>
                                  </p:childTnLst>
                                </p:cTn>
                              </p:par>
                              <p:par>
                                <p:cTn id="55" presetID="42" presetClass="path" presetSubtype="0" accel="50000" decel="50000" fill="hold" nodeType="withEffect">
                                  <p:stCondLst>
                                    <p:cond delay="0"/>
                                  </p:stCondLst>
                                  <p:childTnLst>
                                    <p:animMotion origin="layout" path="M 1.94444E-6 2.96296E-6 L -0.00452 0.18356 " pathEditMode="relative" rAng="0" ptsTypes="AA">
                                      <p:cBhvr>
                                        <p:cTn id="56" dur="2000" fill="hold"/>
                                        <p:tgtEl>
                                          <p:spTgt spid="7"/>
                                        </p:tgtEl>
                                        <p:attrNameLst>
                                          <p:attrName>ppt_x</p:attrName>
                                          <p:attrName>ppt_y</p:attrName>
                                        </p:attrNameLst>
                                      </p:cBhvr>
                                      <p:rCtr x="-208" y="9236"/>
                                    </p:animMotion>
                                  </p:childTnLst>
                                </p:cTn>
                              </p:par>
                              <p:par>
                                <p:cTn id="57" presetID="42" presetClass="path" presetSubtype="0" accel="50000" decel="50000" fill="hold" nodeType="withEffect">
                                  <p:stCondLst>
                                    <p:cond delay="0"/>
                                  </p:stCondLst>
                                  <p:childTnLst>
                                    <p:animMotion origin="layout" path="M 1.94444E-6 2.96296E-6 L -0.00452 0.18356 " pathEditMode="relative" rAng="0" ptsTypes="AA">
                                      <p:cBhvr>
                                        <p:cTn id="58" dur="2000" fill="hold"/>
                                        <p:tgtEl>
                                          <p:spTgt spid="8"/>
                                        </p:tgtEl>
                                        <p:attrNameLst>
                                          <p:attrName>ppt_x</p:attrName>
                                          <p:attrName>ppt_y</p:attrName>
                                        </p:attrNameLst>
                                      </p:cBhvr>
                                      <p:rCtr x="-208" y="9236"/>
                                    </p:animMotion>
                                  </p:childTnLst>
                                </p:cTn>
                              </p:par>
                              <p:par>
                                <p:cTn id="59" presetID="42" presetClass="path" presetSubtype="0" accel="50000" decel="50000" fill="hold" nodeType="withEffect">
                                  <p:stCondLst>
                                    <p:cond delay="0"/>
                                  </p:stCondLst>
                                  <p:childTnLst>
                                    <p:animMotion origin="layout" path="M 1.94444E-6 2.96296E-6 L -0.00452 0.18356 " pathEditMode="relative" rAng="0" ptsTypes="AA">
                                      <p:cBhvr>
                                        <p:cTn id="60" dur="2000" fill="hold"/>
                                        <p:tgtEl>
                                          <p:spTgt spid="9"/>
                                        </p:tgtEl>
                                        <p:attrNameLst>
                                          <p:attrName>ppt_x</p:attrName>
                                          <p:attrName>ppt_y</p:attrName>
                                        </p:attrNameLst>
                                      </p:cBhvr>
                                      <p:rCtr x="-208" y="9236"/>
                                    </p:animMotion>
                                  </p:childTnLst>
                                </p:cTn>
                              </p:par>
                              <p:par>
                                <p:cTn id="61" presetID="42" presetClass="path" presetSubtype="0" accel="50000" decel="50000" fill="hold" nodeType="withEffect">
                                  <p:stCondLst>
                                    <p:cond delay="0"/>
                                  </p:stCondLst>
                                  <p:childTnLst>
                                    <p:animMotion origin="layout" path="M 2.70833E-6 3.33333E-6 L 0.04622 0.37824 " pathEditMode="relative" rAng="0" ptsTypes="AA">
                                      <p:cBhvr>
                                        <p:cTn id="62" dur="2000" fill="hold"/>
                                        <p:tgtEl>
                                          <p:spTgt spid="19"/>
                                        </p:tgtEl>
                                        <p:attrNameLst>
                                          <p:attrName>ppt_x</p:attrName>
                                          <p:attrName>ppt_y</p:attrName>
                                        </p:attrNameLst>
                                      </p:cBhvr>
                                      <p:rCtr x="2305" y="18912"/>
                                    </p:animMotion>
                                  </p:childTnLst>
                                </p:cTn>
                              </p:par>
                              <p:par>
                                <p:cTn id="63" presetID="42" presetClass="path" presetSubtype="0" accel="50000" decel="50000" fill="hold" nodeType="withEffect">
                                  <p:stCondLst>
                                    <p:cond delay="0"/>
                                  </p:stCondLst>
                                  <p:childTnLst>
                                    <p:animMotion origin="layout" path="M -6.25E-7 3.33333E-6 L 0.02526 0.41875 " pathEditMode="relative" rAng="0" ptsTypes="AA">
                                      <p:cBhvr>
                                        <p:cTn id="64" dur="2000" fill="hold"/>
                                        <p:tgtEl>
                                          <p:spTgt spid="21"/>
                                        </p:tgtEl>
                                        <p:attrNameLst>
                                          <p:attrName>ppt_x</p:attrName>
                                          <p:attrName>ppt_y</p:attrName>
                                        </p:attrNameLst>
                                      </p:cBhvr>
                                      <p:rCtr x="1263" y="20926"/>
                                    </p:animMotion>
                                  </p:childTnLst>
                                </p:cTn>
                              </p:par>
                              <p:par>
                                <p:cTn id="65" presetID="42" presetClass="path" presetSubtype="0" accel="50000" decel="50000" fill="hold" nodeType="withEffect">
                                  <p:stCondLst>
                                    <p:cond delay="0"/>
                                  </p:stCondLst>
                                  <p:childTnLst>
                                    <p:animMotion origin="layout" path="M 0.00039 0.00092 L 0.00547 0.4581 " pathEditMode="relative" rAng="0" ptsTypes="AA">
                                      <p:cBhvr>
                                        <p:cTn id="66" dur="2000" fill="hold"/>
                                        <p:tgtEl>
                                          <p:spTgt spid="22"/>
                                        </p:tgtEl>
                                        <p:attrNameLst>
                                          <p:attrName>ppt_x</p:attrName>
                                          <p:attrName>ppt_y</p:attrName>
                                        </p:attrNameLst>
                                      </p:cBhvr>
                                      <p:rCtr x="247" y="22847"/>
                                    </p:animMotion>
                                  </p:childTnLst>
                                </p:cTn>
                              </p:par>
                              <p:par>
                                <p:cTn id="67" presetID="42" presetClass="path" presetSubtype="0" accel="50000" decel="50000" fill="hold" nodeType="withEffect">
                                  <p:stCondLst>
                                    <p:cond delay="0"/>
                                  </p:stCondLst>
                                  <p:childTnLst>
                                    <p:animMotion origin="layout" path="M 2.29167E-6 3.33333E-6 L -0.01654 0.50046 " pathEditMode="relative" rAng="0" ptsTypes="AA">
                                      <p:cBhvr>
                                        <p:cTn id="68" dur="2000" fill="hold"/>
                                        <p:tgtEl>
                                          <p:spTgt spid="23"/>
                                        </p:tgtEl>
                                        <p:attrNameLst>
                                          <p:attrName>ppt_x</p:attrName>
                                          <p:attrName>ppt_y</p:attrName>
                                        </p:attrNameLst>
                                      </p:cBhvr>
                                      <p:rCtr x="-833" y="25023"/>
                                    </p:animMotion>
                                  </p:childTnLst>
                                </p:cTn>
                              </p:par>
                            </p:childTnLst>
                          </p:cTn>
                        </p:par>
                        <p:par>
                          <p:cTn id="69" fill="hold">
                            <p:stCondLst>
                              <p:cond delay="4300"/>
                            </p:stCondLst>
                            <p:childTnLst>
                              <p:par>
                                <p:cTn id="70" presetID="42" presetClass="path" presetSubtype="0" accel="50000" decel="50000" fill="hold" nodeType="afterEffect">
                                  <p:stCondLst>
                                    <p:cond delay="0"/>
                                  </p:stCondLst>
                                  <p:childTnLst>
                                    <p:animMotion origin="layout" path="M -0.00052 -0.00023 L -0.00052 0.18172 " pathEditMode="relative" rAng="0" ptsTypes="AA">
                                      <p:cBhvr>
                                        <p:cTn id="71" dur="2000" fill="hold"/>
                                        <p:tgtEl>
                                          <p:spTgt spid="10"/>
                                        </p:tgtEl>
                                        <p:attrNameLst>
                                          <p:attrName>ppt_x</p:attrName>
                                          <p:attrName>ppt_y</p:attrName>
                                        </p:attrNameLst>
                                      </p:cBhvr>
                                      <p:rCtr x="0" y="9097"/>
                                    </p:animMotion>
                                  </p:childTnLst>
                                </p:cTn>
                              </p:par>
                              <p:par>
                                <p:cTn id="72" presetID="42" presetClass="path" presetSubtype="0" accel="50000" decel="50000" fill="hold" nodeType="withEffect">
                                  <p:stCondLst>
                                    <p:cond delay="0"/>
                                  </p:stCondLst>
                                  <p:childTnLst>
                                    <p:animMotion origin="layout" path="M -0.00069 0.00023 L -0.00069 0.18125 " pathEditMode="relative" rAng="0" ptsTypes="AA">
                                      <p:cBhvr>
                                        <p:cTn id="73" dur="2000" fill="hold"/>
                                        <p:tgtEl>
                                          <p:spTgt spid="4"/>
                                        </p:tgtEl>
                                        <p:attrNameLst>
                                          <p:attrName>ppt_x</p:attrName>
                                          <p:attrName>ppt_y</p:attrName>
                                        </p:attrNameLst>
                                      </p:cBhvr>
                                      <p:rCtr x="0" y="9051"/>
                                    </p:animMotion>
                                  </p:childTnLst>
                                </p:cTn>
                              </p:par>
                              <p:par>
                                <p:cTn id="74" presetID="42" presetClass="path" presetSubtype="0" accel="50000" decel="50000" fill="hold" nodeType="withEffect">
                                  <p:stCondLst>
                                    <p:cond delay="0"/>
                                  </p:stCondLst>
                                  <p:childTnLst>
                                    <p:animMotion origin="layout" path="M -1.38889E-6 -1.11111E-6 L 0.01267 0.3831 " pathEditMode="relative" rAng="0" ptsTypes="AA">
                                      <p:cBhvr>
                                        <p:cTn id="75" dur="2000" fill="hold"/>
                                        <p:tgtEl>
                                          <p:spTgt spid="20"/>
                                        </p:tgtEl>
                                        <p:attrNameLst>
                                          <p:attrName>ppt_x</p:attrName>
                                          <p:attrName>ppt_y</p:attrName>
                                        </p:attrNameLst>
                                      </p:cBhvr>
                                      <p:rCtr x="538" y="19120"/>
                                    </p:animMotion>
                                  </p:childTnLst>
                                </p:cTn>
                              </p:par>
                              <p:par>
                                <p:cTn id="76" presetID="42" presetClass="path" presetSubtype="0" accel="50000" decel="50000" fill="hold" nodeType="withEffect">
                                  <p:stCondLst>
                                    <p:cond delay="0"/>
                                  </p:stCondLst>
                                  <p:childTnLst>
                                    <p:animMotion origin="layout" path="M 4.79167E-6 3.33333E-6 L -0.00951 0.42662 " pathEditMode="relative" rAng="0" ptsTypes="AA">
                                      <p:cBhvr>
                                        <p:cTn id="77" dur="2000" fill="hold"/>
                                        <p:tgtEl>
                                          <p:spTgt spid="24"/>
                                        </p:tgtEl>
                                        <p:attrNameLst>
                                          <p:attrName>ppt_x</p:attrName>
                                          <p:attrName>ppt_y</p:attrName>
                                        </p:attrNameLst>
                                      </p:cBhvr>
                                      <p:rCtr x="-482" y="2131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0EAC3EC-BBF0-4D03-BDBE-7FE55D748D2B}"/>
              </a:ext>
            </a:extLst>
          </p:cNvPr>
          <p:cNvSpPr>
            <a:spLocks noGrp="1"/>
          </p:cNvSpPr>
          <p:nvPr>
            <p:ph type="body" sz="quarter" idx="11"/>
          </p:nvPr>
        </p:nvSpPr>
        <p:spPr>
          <a:xfrm>
            <a:off x="0" y="0"/>
            <a:ext cx="12192000" cy="630000"/>
          </a:xfrm>
        </p:spPr>
        <p:txBody>
          <a:bodyPr/>
          <a:lstStyle/>
          <a:p>
            <a:r>
              <a:rPr lang="en-GB" dirty="0"/>
              <a:t>1.18 Three-digit numbers </a:t>
            </a:r>
            <a:r>
              <a:rPr lang="en-US" dirty="0"/>
              <a:t>– step 1:4</a:t>
            </a:r>
          </a:p>
        </p:txBody>
      </p:sp>
      <p:pic>
        <p:nvPicPr>
          <p:cNvPr id="7" name="Picture 6" descr="A close up of a logo&#10;&#10;Description generated with very high confidence">
            <a:extLst>
              <a:ext uri="{FF2B5EF4-FFF2-40B4-BE49-F238E27FC236}">
                <a16:creationId xmlns:a16="http://schemas.microsoft.com/office/drawing/2014/main" id="{73713C9E-3B59-4B22-91DD-C385ABA008A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08527" y="3954143"/>
            <a:ext cx="7974949" cy="2381877"/>
          </a:xfrm>
          <a:prstGeom prst="rect">
            <a:avLst/>
          </a:prstGeom>
        </p:spPr>
      </p:pic>
      <p:sp>
        <p:nvSpPr>
          <p:cNvPr id="8" name="Oval 7">
            <a:extLst>
              <a:ext uri="{FF2B5EF4-FFF2-40B4-BE49-F238E27FC236}">
                <a16:creationId xmlns:a16="http://schemas.microsoft.com/office/drawing/2014/main" id="{54EECB1E-D50D-47E0-86BF-40337000D199}"/>
              </a:ext>
            </a:extLst>
          </p:cNvPr>
          <p:cNvSpPr/>
          <p:nvPr/>
        </p:nvSpPr>
        <p:spPr bwMode="auto">
          <a:xfrm>
            <a:off x="5797827" y="4280379"/>
            <a:ext cx="626165" cy="626165"/>
          </a:xfrm>
          <a:prstGeom prst="ellipse">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9" name="Oval 8">
            <a:extLst>
              <a:ext uri="{FF2B5EF4-FFF2-40B4-BE49-F238E27FC236}">
                <a16:creationId xmlns:a16="http://schemas.microsoft.com/office/drawing/2014/main" id="{43AB3110-5C77-492F-BA47-EB28F17602CF}"/>
              </a:ext>
            </a:extLst>
          </p:cNvPr>
          <p:cNvSpPr/>
          <p:nvPr/>
        </p:nvSpPr>
        <p:spPr bwMode="auto">
          <a:xfrm>
            <a:off x="6854688" y="5456509"/>
            <a:ext cx="626165" cy="626165"/>
          </a:xfrm>
          <a:prstGeom prst="ellipse">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0" name="Oval 9">
            <a:extLst>
              <a:ext uri="{FF2B5EF4-FFF2-40B4-BE49-F238E27FC236}">
                <a16:creationId xmlns:a16="http://schemas.microsoft.com/office/drawing/2014/main" id="{C81ACD9D-2025-41A0-BEDE-F72BA2860354}"/>
              </a:ext>
            </a:extLst>
          </p:cNvPr>
          <p:cNvSpPr/>
          <p:nvPr/>
        </p:nvSpPr>
        <p:spPr bwMode="auto">
          <a:xfrm>
            <a:off x="5787888" y="5484770"/>
            <a:ext cx="626165" cy="626165"/>
          </a:xfrm>
          <a:prstGeom prst="ellipse">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1" name="Oval 10">
            <a:extLst>
              <a:ext uri="{FF2B5EF4-FFF2-40B4-BE49-F238E27FC236}">
                <a16:creationId xmlns:a16="http://schemas.microsoft.com/office/drawing/2014/main" id="{9D74CD29-5A40-43F5-9D88-FCB1CB8CC566}"/>
              </a:ext>
            </a:extLst>
          </p:cNvPr>
          <p:cNvSpPr/>
          <p:nvPr/>
        </p:nvSpPr>
        <p:spPr bwMode="auto">
          <a:xfrm>
            <a:off x="4681332" y="5484770"/>
            <a:ext cx="626165" cy="626165"/>
          </a:xfrm>
          <a:prstGeom prst="ellipse">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graphicFrame>
        <p:nvGraphicFramePr>
          <p:cNvPr id="12" name="Table 11">
            <a:extLst>
              <a:ext uri="{FF2B5EF4-FFF2-40B4-BE49-F238E27FC236}">
                <a16:creationId xmlns:a16="http://schemas.microsoft.com/office/drawing/2014/main" id="{4D186503-0765-4FCE-BE1E-73C4481B10EE}"/>
              </a:ext>
            </a:extLst>
          </p:cNvPr>
          <p:cNvGraphicFramePr>
            <a:graphicFrameLocks noGrp="1"/>
          </p:cNvGraphicFramePr>
          <p:nvPr/>
        </p:nvGraphicFramePr>
        <p:xfrm>
          <a:off x="4087200" y="2219845"/>
          <a:ext cx="4017600" cy="914400"/>
        </p:xfrm>
        <a:graphic>
          <a:graphicData uri="http://schemas.openxmlformats.org/drawingml/2006/table">
            <a:tbl>
              <a:tblPr firstRow="1" bandRow="1">
                <a:tableStyleId>{5C22544A-7EE6-4342-B048-85BDC9FD1C3A}</a:tableStyleId>
              </a:tblPr>
              <a:tblGrid>
                <a:gridCol w="1339200">
                  <a:extLst>
                    <a:ext uri="{9D8B030D-6E8A-4147-A177-3AD203B41FA5}">
                      <a16:colId xmlns:a16="http://schemas.microsoft.com/office/drawing/2014/main" val="202777752"/>
                    </a:ext>
                  </a:extLst>
                </a:gridCol>
                <a:gridCol w="1339200">
                  <a:extLst>
                    <a:ext uri="{9D8B030D-6E8A-4147-A177-3AD203B41FA5}">
                      <a16:colId xmlns:a16="http://schemas.microsoft.com/office/drawing/2014/main" val="1381558999"/>
                    </a:ext>
                  </a:extLst>
                </a:gridCol>
                <a:gridCol w="1339200">
                  <a:extLst>
                    <a:ext uri="{9D8B030D-6E8A-4147-A177-3AD203B41FA5}">
                      <a16:colId xmlns:a16="http://schemas.microsoft.com/office/drawing/2014/main" val="2504133960"/>
                    </a:ext>
                  </a:extLst>
                </a:gridCol>
              </a:tblGrid>
              <a:tr h="380765">
                <a:tc>
                  <a:txBody>
                    <a:bodyPr/>
                    <a:lstStyle/>
                    <a:p>
                      <a:pPr algn="ctr"/>
                      <a:endParaRPr lang="en-GB" sz="2400" dirty="0">
                        <a:solidFill>
                          <a:schemeClr val="tx1"/>
                        </a:solidFill>
                        <a:latin typeface="Myriad Pro Semibold"/>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8E2E8"/>
                    </a:solidFill>
                  </a:tcPr>
                </a:tc>
                <a:tc>
                  <a:txBody>
                    <a:bodyPr/>
                    <a:lstStyle/>
                    <a:p>
                      <a:pPr algn="ctr"/>
                      <a:endParaRPr lang="en-GB" sz="2400" dirty="0">
                        <a:solidFill>
                          <a:schemeClr val="tx1"/>
                        </a:solidFill>
                        <a:latin typeface="Myriad Pro Semibold"/>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8E2E8"/>
                    </a:solidFill>
                  </a:tcPr>
                </a:tc>
                <a:tc>
                  <a:txBody>
                    <a:bodyPr/>
                    <a:lstStyle/>
                    <a:p>
                      <a:pPr algn="ctr"/>
                      <a:endParaRPr lang="en-GB" sz="2400" dirty="0">
                        <a:solidFill>
                          <a:schemeClr val="tx1"/>
                        </a:solidFill>
                        <a:latin typeface="Myriad Pro Semibold"/>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8E2E8"/>
                    </a:solidFill>
                  </a:tcPr>
                </a:tc>
                <a:extLst>
                  <a:ext uri="{0D108BD9-81ED-4DB2-BD59-A6C34878D82A}">
                    <a16:rowId xmlns:a16="http://schemas.microsoft.com/office/drawing/2014/main" val="3809645214"/>
                  </a:ext>
                </a:extLst>
              </a:tr>
              <a:tr h="402890">
                <a:tc>
                  <a:txBody>
                    <a:bodyPr/>
                    <a:lstStyle/>
                    <a:p>
                      <a:pPr algn="ctr"/>
                      <a:r>
                        <a:rPr lang="en-GB" sz="2400" dirty="0">
                          <a:latin typeface="Myriad Pro" panose="020B0503030403020204" pitchFamily="34" charset="0"/>
                        </a:rPr>
                        <a:t>3</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2400" dirty="0">
                          <a:latin typeface="Myriad Pro" panose="020B0503030403020204" pitchFamily="34" charset="0"/>
                        </a:rPr>
                        <a:t>4</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2400" dirty="0">
                          <a:latin typeface="Myriad Pro" panose="020B0503030403020204" pitchFamily="34" charset="0"/>
                        </a:rPr>
                        <a:t>2</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23166"/>
                  </a:ext>
                </a:extLst>
              </a:tr>
            </a:tbl>
          </a:graphicData>
        </a:graphic>
      </p:graphicFrame>
      <p:sp>
        <p:nvSpPr>
          <p:cNvPr id="13" name="Rectangle 12">
            <a:extLst>
              <a:ext uri="{FF2B5EF4-FFF2-40B4-BE49-F238E27FC236}">
                <a16:creationId xmlns:a16="http://schemas.microsoft.com/office/drawing/2014/main" id="{75F2DB37-BBC5-4595-9854-5C8C5D4435CC}"/>
              </a:ext>
            </a:extLst>
          </p:cNvPr>
          <p:cNvSpPr/>
          <p:nvPr/>
        </p:nvSpPr>
        <p:spPr bwMode="auto">
          <a:xfrm>
            <a:off x="4527551" y="2759421"/>
            <a:ext cx="425451" cy="306463"/>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4" name="Rectangle 13">
            <a:extLst>
              <a:ext uri="{FF2B5EF4-FFF2-40B4-BE49-F238E27FC236}">
                <a16:creationId xmlns:a16="http://schemas.microsoft.com/office/drawing/2014/main" id="{EEC82687-386C-4C74-BE75-E08EBF4374B6}"/>
              </a:ext>
            </a:extLst>
          </p:cNvPr>
          <p:cNvSpPr/>
          <p:nvPr/>
        </p:nvSpPr>
        <p:spPr bwMode="auto">
          <a:xfrm>
            <a:off x="5851110" y="2759420"/>
            <a:ext cx="425451" cy="306463"/>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5" name="Rectangle 14">
            <a:extLst>
              <a:ext uri="{FF2B5EF4-FFF2-40B4-BE49-F238E27FC236}">
                <a16:creationId xmlns:a16="http://schemas.microsoft.com/office/drawing/2014/main" id="{CCC3B90F-AC66-4218-9FFA-19946BBE9FEA}"/>
              </a:ext>
            </a:extLst>
          </p:cNvPr>
          <p:cNvSpPr/>
          <p:nvPr/>
        </p:nvSpPr>
        <p:spPr bwMode="auto">
          <a:xfrm>
            <a:off x="7206145" y="2759420"/>
            <a:ext cx="425451" cy="306463"/>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6" name="Rectangle 15">
            <a:extLst>
              <a:ext uri="{FF2B5EF4-FFF2-40B4-BE49-F238E27FC236}">
                <a16:creationId xmlns:a16="http://schemas.microsoft.com/office/drawing/2014/main" id="{89693E2A-914E-402C-8433-57B13CEE87C4}"/>
              </a:ext>
            </a:extLst>
          </p:cNvPr>
          <p:cNvSpPr/>
          <p:nvPr/>
        </p:nvSpPr>
        <p:spPr>
          <a:xfrm>
            <a:off x="4333378" y="2220410"/>
            <a:ext cx="848309" cy="461665"/>
          </a:xfrm>
          <a:prstGeom prst="rect">
            <a:avLst/>
          </a:prstGeom>
          <a:noFill/>
          <a:ln>
            <a:noFill/>
          </a:ln>
        </p:spPr>
        <p:txBody>
          <a:bodyPr wrap="none">
            <a:spAutoFit/>
          </a:bodyPr>
          <a:lstStyle/>
          <a:p>
            <a:pPr algn="ctr">
              <a:buNone/>
            </a:pPr>
            <a:r>
              <a:rPr lang="en-GB" sz="2400" b="1" dirty="0">
                <a:latin typeface="Myriad Pro Semibold"/>
              </a:rPr>
              <a:t>100s</a:t>
            </a:r>
          </a:p>
        </p:txBody>
      </p:sp>
      <p:sp>
        <p:nvSpPr>
          <p:cNvPr id="17" name="Rectangle 16">
            <a:extLst>
              <a:ext uri="{FF2B5EF4-FFF2-40B4-BE49-F238E27FC236}">
                <a16:creationId xmlns:a16="http://schemas.microsoft.com/office/drawing/2014/main" id="{957301C9-69FD-40D7-BCCE-314DCE2796C8}"/>
              </a:ext>
            </a:extLst>
          </p:cNvPr>
          <p:cNvSpPr/>
          <p:nvPr/>
        </p:nvSpPr>
        <p:spPr>
          <a:xfrm>
            <a:off x="5759281" y="2219923"/>
            <a:ext cx="671979" cy="461665"/>
          </a:xfrm>
          <a:prstGeom prst="rect">
            <a:avLst/>
          </a:prstGeom>
          <a:noFill/>
          <a:ln>
            <a:noFill/>
          </a:ln>
        </p:spPr>
        <p:txBody>
          <a:bodyPr wrap="none">
            <a:spAutoFit/>
          </a:bodyPr>
          <a:lstStyle/>
          <a:p>
            <a:pPr algn="ctr">
              <a:buNone/>
            </a:pPr>
            <a:r>
              <a:rPr lang="en-GB" sz="2400" b="1" dirty="0">
                <a:latin typeface="Myriad Pro Semibold"/>
              </a:rPr>
              <a:t>10s</a:t>
            </a:r>
          </a:p>
        </p:txBody>
      </p:sp>
      <p:sp>
        <p:nvSpPr>
          <p:cNvPr id="18" name="Rectangle 17">
            <a:extLst>
              <a:ext uri="{FF2B5EF4-FFF2-40B4-BE49-F238E27FC236}">
                <a16:creationId xmlns:a16="http://schemas.microsoft.com/office/drawing/2014/main" id="{A2F5321B-D4EE-48AD-A30F-789ACA966F0A}"/>
              </a:ext>
            </a:extLst>
          </p:cNvPr>
          <p:cNvSpPr/>
          <p:nvPr/>
        </p:nvSpPr>
        <p:spPr>
          <a:xfrm>
            <a:off x="7187307" y="2222038"/>
            <a:ext cx="495649" cy="461665"/>
          </a:xfrm>
          <a:prstGeom prst="rect">
            <a:avLst/>
          </a:prstGeom>
          <a:noFill/>
          <a:ln>
            <a:noFill/>
          </a:ln>
        </p:spPr>
        <p:txBody>
          <a:bodyPr wrap="none">
            <a:spAutoFit/>
          </a:bodyPr>
          <a:lstStyle/>
          <a:p>
            <a:pPr algn="ctr">
              <a:buNone/>
            </a:pPr>
            <a:r>
              <a:rPr lang="en-GB" sz="2400" b="1" dirty="0">
                <a:latin typeface="Myriad Pro Semibold"/>
              </a:rPr>
              <a:t>1s</a:t>
            </a:r>
          </a:p>
        </p:txBody>
      </p:sp>
      <p:sp>
        <p:nvSpPr>
          <p:cNvPr id="19" name="Rectangle 18">
            <a:extLst>
              <a:ext uri="{FF2B5EF4-FFF2-40B4-BE49-F238E27FC236}">
                <a16:creationId xmlns:a16="http://schemas.microsoft.com/office/drawing/2014/main" id="{DAB8FBBA-068D-4519-B7BA-9228EBD35C16}"/>
              </a:ext>
            </a:extLst>
          </p:cNvPr>
          <p:cNvSpPr/>
          <p:nvPr/>
        </p:nvSpPr>
        <p:spPr>
          <a:xfrm>
            <a:off x="4580781" y="2676752"/>
            <a:ext cx="351378" cy="461665"/>
          </a:xfrm>
          <a:prstGeom prst="rect">
            <a:avLst/>
          </a:prstGeom>
        </p:spPr>
        <p:txBody>
          <a:bodyPr wrap="none">
            <a:spAutoFit/>
          </a:bodyPr>
          <a:lstStyle/>
          <a:p>
            <a:pPr algn="ctr">
              <a:buNone/>
            </a:pPr>
            <a:r>
              <a:rPr lang="en-GB" sz="2400" dirty="0">
                <a:latin typeface="Myriad Pro" panose="020B0503030403020204" pitchFamily="34" charset="0"/>
              </a:rPr>
              <a:t>3</a:t>
            </a:r>
          </a:p>
        </p:txBody>
      </p:sp>
      <p:sp>
        <p:nvSpPr>
          <p:cNvPr id="20" name="Rectangle 19">
            <a:extLst>
              <a:ext uri="{FF2B5EF4-FFF2-40B4-BE49-F238E27FC236}">
                <a16:creationId xmlns:a16="http://schemas.microsoft.com/office/drawing/2014/main" id="{AE105853-AC3A-46C1-AE9A-604EBC2DE3CF}"/>
              </a:ext>
            </a:extLst>
          </p:cNvPr>
          <p:cNvSpPr/>
          <p:nvPr/>
        </p:nvSpPr>
        <p:spPr>
          <a:xfrm>
            <a:off x="5916634" y="2673302"/>
            <a:ext cx="351378" cy="461665"/>
          </a:xfrm>
          <a:prstGeom prst="rect">
            <a:avLst/>
          </a:prstGeom>
        </p:spPr>
        <p:txBody>
          <a:bodyPr wrap="none">
            <a:spAutoFit/>
          </a:bodyPr>
          <a:lstStyle/>
          <a:p>
            <a:pPr algn="ctr">
              <a:buNone/>
            </a:pPr>
            <a:r>
              <a:rPr lang="en-GB" sz="2400" dirty="0">
                <a:latin typeface="Myriad Pro" panose="020B0503030403020204" pitchFamily="34" charset="0"/>
              </a:rPr>
              <a:t>4</a:t>
            </a:r>
          </a:p>
        </p:txBody>
      </p:sp>
      <p:sp>
        <p:nvSpPr>
          <p:cNvPr id="21" name="Rectangle 20">
            <a:extLst>
              <a:ext uri="{FF2B5EF4-FFF2-40B4-BE49-F238E27FC236}">
                <a16:creationId xmlns:a16="http://schemas.microsoft.com/office/drawing/2014/main" id="{6FF67B04-ACEE-4835-9227-939223AF4CB5}"/>
              </a:ext>
            </a:extLst>
          </p:cNvPr>
          <p:cNvSpPr/>
          <p:nvPr/>
        </p:nvSpPr>
        <p:spPr>
          <a:xfrm>
            <a:off x="7263112" y="2673370"/>
            <a:ext cx="351378" cy="461665"/>
          </a:xfrm>
          <a:prstGeom prst="rect">
            <a:avLst/>
          </a:prstGeom>
        </p:spPr>
        <p:txBody>
          <a:bodyPr wrap="none">
            <a:spAutoFit/>
          </a:bodyPr>
          <a:lstStyle/>
          <a:p>
            <a:pPr algn="ctr">
              <a:buNone/>
            </a:pPr>
            <a:r>
              <a:rPr lang="en-GB" sz="2400" dirty="0">
                <a:latin typeface="Myriad Pro" panose="020B0503030403020204" pitchFamily="34" charset="0"/>
              </a:rPr>
              <a:t>2</a:t>
            </a:r>
          </a:p>
        </p:txBody>
      </p:sp>
      <p:pic>
        <p:nvPicPr>
          <p:cNvPr id="4" name="Picture 3">
            <a:extLst>
              <a:ext uri="{FF2B5EF4-FFF2-40B4-BE49-F238E27FC236}">
                <a16:creationId xmlns:a16="http://schemas.microsoft.com/office/drawing/2014/main" id="{B24F9772-2BC5-4A87-8568-E1811625B9A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221390" y="740436"/>
            <a:ext cx="3749220" cy="1227323"/>
          </a:xfrm>
          <a:prstGeom prst="rect">
            <a:avLst/>
          </a:prstGeom>
        </p:spPr>
      </p:pic>
    </p:spTree>
    <p:extLst>
      <p:ext uri="{BB962C8B-B14F-4D97-AF65-F5344CB8AC3E}">
        <p14:creationId xmlns:p14="http://schemas.microsoft.com/office/powerpoint/2010/main" val="17907143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grpId="1"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par>
                    <p:cTn id="20" fill="hold">
                      <p:stCondLst>
                        <p:cond delay="indefinite"/>
                      </p:stCondLst>
                      <p:childTnLst>
                        <p:par>
                          <p:cTn id="21" fill="hold">
                            <p:stCondLst>
                              <p:cond delay="0"/>
                            </p:stCondLst>
                            <p:childTnLst>
                              <p:par>
                                <p:cTn id="22" presetID="26" presetClass="emph" presetSubtype="0" fill="hold" grpId="0" nodeType="clickEffect">
                                  <p:stCondLst>
                                    <p:cond delay="0"/>
                                  </p:stCondLst>
                                  <p:childTnLst>
                                    <p:animEffect transition="out" filter="fade">
                                      <p:cBhvr>
                                        <p:cTn id="23" dur="1000" tmFilter="0, 0; .2, .5; .8, .5; 1, 0"/>
                                        <p:tgtEl>
                                          <p:spTgt spid="16"/>
                                        </p:tgtEl>
                                      </p:cBhvr>
                                    </p:animEffect>
                                    <p:animScale>
                                      <p:cBhvr>
                                        <p:cTn id="24" dur="500" autoRev="1" fill="hold"/>
                                        <p:tgtEl>
                                          <p:spTgt spid="16"/>
                                        </p:tgtEl>
                                      </p:cBhvr>
                                      <p:by x="105000" y="105000"/>
                                    </p:animScale>
                                  </p:childTnLst>
                                </p:cTn>
                              </p:par>
                            </p:childTnLst>
                          </p:cTn>
                        </p:par>
                        <p:par>
                          <p:cTn id="25" fill="hold">
                            <p:stCondLst>
                              <p:cond delay="1000"/>
                            </p:stCondLst>
                            <p:childTnLst>
                              <p:par>
                                <p:cTn id="26" presetID="10" presetClass="exit" presetSubtype="0" fill="hold" grpId="0" nodeType="afterEffect">
                                  <p:stCondLst>
                                    <p:cond delay="0"/>
                                  </p:stCondLst>
                                  <p:childTnLst>
                                    <p:animEffect transition="out" filter="fade">
                                      <p:cBhvr>
                                        <p:cTn id="27" dur="500"/>
                                        <p:tgtEl>
                                          <p:spTgt spid="11"/>
                                        </p:tgtEl>
                                      </p:cBhvr>
                                    </p:animEffect>
                                    <p:set>
                                      <p:cBhvr>
                                        <p:cTn id="28" dur="1" fill="hold">
                                          <p:stCondLst>
                                            <p:cond delay="499"/>
                                          </p:stCondLst>
                                        </p:cTn>
                                        <p:tgtEl>
                                          <p:spTgt spid="11"/>
                                        </p:tgtEl>
                                        <p:attrNameLst>
                                          <p:attrName>style.visibility</p:attrName>
                                        </p:attrNameLst>
                                      </p:cBhvr>
                                      <p:to>
                                        <p:strVal val="hidden"/>
                                      </p:to>
                                    </p:set>
                                  </p:childTnLst>
                                </p:cTn>
                              </p:par>
                            </p:childTnLst>
                          </p:cTn>
                        </p:par>
                        <p:par>
                          <p:cTn id="29" fill="hold">
                            <p:stCondLst>
                              <p:cond delay="1500"/>
                            </p:stCondLst>
                            <p:childTnLst>
                              <p:par>
                                <p:cTn id="30" presetID="10" presetClass="exit" presetSubtype="0" fill="hold" grpId="0" nodeType="afterEffect">
                                  <p:stCondLst>
                                    <p:cond delay="0"/>
                                  </p:stCondLst>
                                  <p:childTnLst>
                                    <p:animEffect transition="out" filter="fade">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6" presetClass="emph" presetSubtype="0" fill="hold" grpId="1" nodeType="clickEffect">
                                  <p:stCondLst>
                                    <p:cond delay="0"/>
                                  </p:stCondLst>
                                  <p:childTnLst>
                                    <p:animEffect transition="out" filter="fade">
                                      <p:cBhvr>
                                        <p:cTn id="36" dur="1000" tmFilter="0, 0; .2, .5; .8, .5; 1, 0"/>
                                        <p:tgtEl>
                                          <p:spTgt spid="17"/>
                                        </p:tgtEl>
                                      </p:cBhvr>
                                    </p:animEffect>
                                    <p:animScale>
                                      <p:cBhvr>
                                        <p:cTn id="37" dur="500" autoRev="1" fill="hold"/>
                                        <p:tgtEl>
                                          <p:spTgt spid="17"/>
                                        </p:tgtEl>
                                      </p:cBhvr>
                                      <p:by x="105000" y="105000"/>
                                    </p:animScale>
                                  </p:childTnLst>
                                </p:cTn>
                              </p:par>
                            </p:childTnLst>
                          </p:cTn>
                        </p:par>
                        <p:par>
                          <p:cTn id="38" fill="hold">
                            <p:stCondLst>
                              <p:cond delay="1000"/>
                            </p:stCondLst>
                            <p:childTnLst>
                              <p:par>
                                <p:cTn id="39" presetID="10" presetClass="exit" presetSubtype="0" fill="hold" grpId="0" nodeType="afterEffect">
                                  <p:stCondLst>
                                    <p:cond delay="0"/>
                                  </p:stCondLst>
                                  <p:childTnLst>
                                    <p:animEffect transition="out" filter="fade">
                                      <p:cBhvr>
                                        <p:cTn id="40" dur="500"/>
                                        <p:tgtEl>
                                          <p:spTgt spid="10"/>
                                        </p:tgtEl>
                                      </p:cBhvr>
                                    </p:animEffect>
                                    <p:set>
                                      <p:cBhvr>
                                        <p:cTn id="41" dur="1" fill="hold">
                                          <p:stCondLst>
                                            <p:cond delay="499"/>
                                          </p:stCondLst>
                                        </p:cTn>
                                        <p:tgtEl>
                                          <p:spTgt spid="10"/>
                                        </p:tgtEl>
                                        <p:attrNameLst>
                                          <p:attrName>style.visibility</p:attrName>
                                        </p:attrNameLst>
                                      </p:cBhvr>
                                      <p:to>
                                        <p:strVal val="hidden"/>
                                      </p:to>
                                    </p:set>
                                  </p:childTnLst>
                                </p:cTn>
                              </p:par>
                            </p:childTnLst>
                          </p:cTn>
                        </p:par>
                        <p:par>
                          <p:cTn id="42" fill="hold">
                            <p:stCondLst>
                              <p:cond delay="1500"/>
                            </p:stCondLst>
                            <p:childTnLst>
                              <p:par>
                                <p:cTn id="43" presetID="10" presetClass="exit" presetSubtype="0" fill="hold" grpId="0" nodeType="afterEffect">
                                  <p:stCondLst>
                                    <p:cond delay="0"/>
                                  </p:stCondLst>
                                  <p:childTnLst>
                                    <p:animEffect transition="out" filter="fade">
                                      <p:cBhvr>
                                        <p:cTn id="44" dur="500"/>
                                        <p:tgtEl>
                                          <p:spTgt spid="14"/>
                                        </p:tgtEl>
                                      </p:cBhvr>
                                    </p:animEffect>
                                    <p:set>
                                      <p:cBhvr>
                                        <p:cTn id="45" dur="1" fill="hold">
                                          <p:stCondLst>
                                            <p:cond delay="499"/>
                                          </p:stCondLst>
                                        </p:cTn>
                                        <p:tgtEl>
                                          <p:spTgt spid="14"/>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26" presetClass="emph" presetSubtype="0" fill="hold" grpId="1" nodeType="clickEffect">
                                  <p:stCondLst>
                                    <p:cond delay="0"/>
                                  </p:stCondLst>
                                  <p:childTnLst>
                                    <p:animEffect transition="out" filter="fade">
                                      <p:cBhvr>
                                        <p:cTn id="49" dur="1000" tmFilter="0, 0; .2, .5; .8, .5; 1, 0"/>
                                        <p:tgtEl>
                                          <p:spTgt spid="18"/>
                                        </p:tgtEl>
                                      </p:cBhvr>
                                    </p:animEffect>
                                    <p:animScale>
                                      <p:cBhvr>
                                        <p:cTn id="50" dur="500" autoRev="1" fill="hold"/>
                                        <p:tgtEl>
                                          <p:spTgt spid="18"/>
                                        </p:tgtEl>
                                      </p:cBhvr>
                                      <p:by x="105000" y="105000"/>
                                    </p:animScale>
                                  </p:childTnLst>
                                </p:cTn>
                              </p:par>
                            </p:childTnLst>
                          </p:cTn>
                        </p:par>
                        <p:par>
                          <p:cTn id="51" fill="hold">
                            <p:stCondLst>
                              <p:cond delay="1000"/>
                            </p:stCondLst>
                            <p:childTnLst>
                              <p:par>
                                <p:cTn id="52" presetID="10" presetClass="exit" presetSubtype="0" fill="hold" grpId="0" nodeType="afterEffect">
                                  <p:stCondLst>
                                    <p:cond delay="0"/>
                                  </p:stCondLst>
                                  <p:childTnLst>
                                    <p:animEffect transition="out" filter="fade">
                                      <p:cBhvr>
                                        <p:cTn id="53" dur="500"/>
                                        <p:tgtEl>
                                          <p:spTgt spid="9"/>
                                        </p:tgtEl>
                                      </p:cBhvr>
                                    </p:animEffect>
                                    <p:set>
                                      <p:cBhvr>
                                        <p:cTn id="54" dur="1" fill="hold">
                                          <p:stCondLst>
                                            <p:cond delay="499"/>
                                          </p:stCondLst>
                                        </p:cTn>
                                        <p:tgtEl>
                                          <p:spTgt spid="9"/>
                                        </p:tgtEl>
                                        <p:attrNameLst>
                                          <p:attrName>style.visibility</p:attrName>
                                        </p:attrNameLst>
                                      </p:cBhvr>
                                      <p:to>
                                        <p:strVal val="hidden"/>
                                      </p:to>
                                    </p:set>
                                  </p:childTnLst>
                                </p:cTn>
                              </p:par>
                            </p:childTnLst>
                          </p:cTn>
                        </p:par>
                        <p:par>
                          <p:cTn id="55" fill="hold">
                            <p:stCondLst>
                              <p:cond delay="1500"/>
                            </p:stCondLst>
                            <p:childTnLst>
                              <p:par>
                                <p:cTn id="56" presetID="10" presetClass="exit" presetSubtype="0" fill="hold" grpId="0" nodeType="afterEffect">
                                  <p:stCondLst>
                                    <p:cond delay="0"/>
                                  </p:stCondLst>
                                  <p:childTnLst>
                                    <p:animEffect transition="out" filter="fade">
                                      <p:cBhvr>
                                        <p:cTn id="57" dur="500"/>
                                        <p:tgtEl>
                                          <p:spTgt spid="15"/>
                                        </p:tgtEl>
                                      </p:cBhvr>
                                    </p:animEffect>
                                    <p:set>
                                      <p:cBhvr>
                                        <p:cTn id="58" dur="1" fill="hold">
                                          <p:stCondLst>
                                            <p:cond delay="499"/>
                                          </p:stCondLst>
                                        </p:cTn>
                                        <p:tgtEl>
                                          <p:spTgt spid="15"/>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10" presetClass="exit" presetSubtype="0" fill="hold" grpId="0" nodeType="clickEffect">
                                  <p:stCondLst>
                                    <p:cond delay="0"/>
                                  </p:stCondLst>
                                  <p:childTnLst>
                                    <p:animEffect transition="out" filter="fade">
                                      <p:cBhvr>
                                        <p:cTn id="62" dur="500"/>
                                        <p:tgtEl>
                                          <p:spTgt spid="8"/>
                                        </p:tgtEl>
                                      </p:cBhvr>
                                    </p:animEffect>
                                    <p:set>
                                      <p:cBhvr>
                                        <p:cTn id="63" dur="1" fill="hold">
                                          <p:stCondLst>
                                            <p:cond delay="499"/>
                                          </p:stCondLst>
                                        </p:cTn>
                                        <p:tgtEl>
                                          <p:spTgt spid="8"/>
                                        </p:tgtEl>
                                        <p:attrNameLst>
                                          <p:attrName>style.visibility</p:attrName>
                                        </p:attrNameLst>
                                      </p:cBhvr>
                                      <p:to>
                                        <p:strVal val="hidden"/>
                                      </p:to>
                                    </p:se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grpId="1" nodeType="click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fade">
                                      <p:cBhvr>
                                        <p:cTn id="68" dur="500"/>
                                        <p:tgtEl>
                                          <p:spTgt spid="19"/>
                                        </p:tgtEl>
                                      </p:cBhvr>
                                    </p:animEffect>
                                  </p:childTnLst>
                                </p:cTn>
                              </p:par>
                              <p:par>
                                <p:cTn id="69" presetID="10" presetClass="entr" presetSubtype="0" fill="hold" grpId="1" nodeType="withEffect">
                                  <p:stCondLst>
                                    <p:cond delay="0"/>
                                  </p:stCondLst>
                                  <p:childTnLst>
                                    <p:set>
                                      <p:cBhvr>
                                        <p:cTn id="70" dur="1" fill="hold">
                                          <p:stCondLst>
                                            <p:cond delay="0"/>
                                          </p:stCondLst>
                                        </p:cTn>
                                        <p:tgtEl>
                                          <p:spTgt spid="20"/>
                                        </p:tgtEl>
                                        <p:attrNameLst>
                                          <p:attrName>style.visibility</p:attrName>
                                        </p:attrNameLst>
                                      </p:cBhvr>
                                      <p:to>
                                        <p:strVal val="visible"/>
                                      </p:to>
                                    </p:set>
                                    <p:animEffect transition="in" filter="fade">
                                      <p:cBhvr>
                                        <p:cTn id="71" dur="500"/>
                                        <p:tgtEl>
                                          <p:spTgt spid="20"/>
                                        </p:tgtEl>
                                      </p:cBhvr>
                                    </p:animEffect>
                                  </p:childTnLst>
                                </p:cTn>
                              </p:par>
                              <p:par>
                                <p:cTn id="72" presetID="10" presetClass="entr" presetSubtype="0" fill="hold" grpId="1" nodeType="withEffect">
                                  <p:stCondLst>
                                    <p:cond delay="0"/>
                                  </p:stCondLst>
                                  <p:childTnLst>
                                    <p:set>
                                      <p:cBhvr>
                                        <p:cTn id="73" dur="1" fill="hold">
                                          <p:stCondLst>
                                            <p:cond delay="0"/>
                                          </p:stCondLst>
                                        </p:cTn>
                                        <p:tgtEl>
                                          <p:spTgt spid="21"/>
                                        </p:tgtEl>
                                        <p:attrNameLst>
                                          <p:attrName>style.visibility</p:attrName>
                                        </p:attrNameLst>
                                      </p:cBhvr>
                                      <p:to>
                                        <p:strVal val="visible"/>
                                      </p:to>
                                    </p:set>
                                    <p:animEffect transition="in" filter="fade">
                                      <p:cBhvr>
                                        <p:cTn id="74" dur="500"/>
                                        <p:tgtEl>
                                          <p:spTgt spid="21"/>
                                        </p:tgtEl>
                                      </p:cBhvr>
                                    </p:animEffect>
                                  </p:childTnLst>
                                </p:cTn>
                              </p:par>
                              <p:par>
                                <p:cTn id="75" presetID="42" presetClass="path" presetSubtype="0" accel="50000" decel="50000" fill="hold" grpId="0" nodeType="withEffect">
                                  <p:stCondLst>
                                    <p:cond delay="0"/>
                                  </p:stCondLst>
                                  <p:childTnLst>
                                    <p:animMotion origin="layout" path="M -4.16667E-6 -2.59259E-6 L 0.08907 0.11597 " pathEditMode="relative" rAng="0" ptsTypes="AA">
                                      <p:cBhvr>
                                        <p:cTn id="76" dur="2000" fill="hold"/>
                                        <p:tgtEl>
                                          <p:spTgt spid="19"/>
                                        </p:tgtEl>
                                        <p:attrNameLst>
                                          <p:attrName>ppt_x</p:attrName>
                                          <p:attrName>ppt_y</p:attrName>
                                        </p:attrNameLst>
                                      </p:cBhvr>
                                      <p:rCtr x="4453" y="5787"/>
                                    </p:animMotion>
                                  </p:childTnLst>
                                </p:cTn>
                              </p:par>
                              <p:par>
                                <p:cTn id="77" presetID="42" presetClass="path" presetSubtype="0" accel="50000" decel="50000" fill="hold" grpId="0" nodeType="withEffect">
                                  <p:stCondLst>
                                    <p:cond delay="0"/>
                                  </p:stCondLst>
                                  <p:childTnLst>
                                    <p:animMotion origin="layout" path="M 6.25E-7 3.7037E-7 L 0.00039 0.11643 " pathEditMode="relative" rAng="0" ptsTypes="AA">
                                      <p:cBhvr>
                                        <p:cTn id="78" dur="2000" fill="hold"/>
                                        <p:tgtEl>
                                          <p:spTgt spid="20"/>
                                        </p:tgtEl>
                                        <p:attrNameLst>
                                          <p:attrName>ppt_x</p:attrName>
                                          <p:attrName>ppt_y</p:attrName>
                                        </p:attrNameLst>
                                      </p:cBhvr>
                                      <p:rCtr x="13" y="5810"/>
                                    </p:animMotion>
                                  </p:childTnLst>
                                </p:cTn>
                              </p:par>
                              <p:par>
                                <p:cTn id="79" presetID="42" presetClass="path" presetSubtype="0" accel="50000" decel="50000" fill="hold" grpId="0" nodeType="withEffect">
                                  <p:stCondLst>
                                    <p:cond delay="0"/>
                                  </p:stCondLst>
                                  <p:childTnLst>
                                    <p:animMotion origin="layout" path="M 3.75E-6 3.7037E-7 L -0.0892 0.11643 " pathEditMode="relative" rAng="0" ptsTypes="AA">
                                      <p:cBhvr>
                                        <p:cTn id="80" dur="2000" fill="hold"/>
                                        <p:tgtEl>
                                          <p:spTgt spid="21"/>
                                        </p:tgtEl>
                                        <p:attrNameLst>
                                          <p:attrName>ppt_x</p:attrName>
                                          <p:attrName>ppt_y</p:attrName>
                                        </p:attrNameLst>
                                      </p:cBhvr>
                                      <p:rCtr x="-4466" y="581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3" grpId="0" animBg="1"/>
      <p:bldP spid="14" grpId="0" animBg="1"/>
      <p:bldP spid="15" grpId="0" animBg="1"/>
      <p:bldP spid="16" grpId="0"/>
      <p:bldP spid="16" grpId="1"/>
      <p:bldP spid="17" grpId="0"/>
      <p:bldP spid="17" grpId="1"/>
      <p:bldP spid="18" grpId="0"/>
      <p:bldP spid="18" grpId="1"/>
      <p:bldP spid="19" grpId="0"/>
      <p:bldP spid="19" grpId="1"/>
      <p:bldP spid="20" grpId="0"/>
      <p:bldP spid="20" grpId="1"/>
      <p:bldP spid="21" grpId="0"/>
      <p:bldP spid="21"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1.17 Composition and calculation: 100 </a:t>
            </a:r>
            <a:r>
              <a:rPr lang="en-US" dirty="0"/>
              <a:t>– step 1:7</a:t>
            </a:r>
          </a:p>
        </p:txBody>
      </p:sp>
      <p:pic>
        <p:nvPicPr>
          <p:cNvPr id="6" name="Picture 5">
            <a:extLst>
              <a:ext uri="{FF2B5EF4-FFF2-40B4-BE49-F238E27FC236}">
                <a16:creationId xmlns:a16="http://schemas.microsoft.com/office/drawing/2014/main" id="{D6ADC115-A9DB-4388-A7DC-61D3793A785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89798" y="2870425"/>
            <a:ext cx="5895670" cy="755663"/>
          </a:xfrm>
          <a:prstGeom prst="rect">
            <a:avLst/>
          </a:prstGeom>
        </p:spPr>
      </p:pic>
      <p:sp>
        <p:nvSpPr>
          <p:cNvPr id="7" name="TextBox 6">
            <a:extLst>
              <a:ext uri="{FF2B5EF4-FFF2-40B4-BE49-F238E27FC236}">
                <a16:creationId xmlns:a16="http://schemas.microsoft.com/office/drawing/2014/main" id="{42D162E0-40EF-4FFA-B019-FE30E660B2C5}"/>
              </a:ext>
            </a:extLst>
          </p:cNvPr>
          <p:cNvSpPr txBox="1"/>
          <p:nvPr/>
        </p:nvSpPr>
        <p:spPr bwMode="auto">
          <a:xfrm>
            <a:off x="2735574" y="3586726"/>
            <a:ext cx="713285" cy="376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lnSpc>
                <a:spcPct val="75000"/>
              </a:lnSpc>
              <a:buClr>
                <a:srgbClr val="82CBDD"/>
              </a:buClr>
            </a:pPr>
            <a:r>
              <a:rPr lang="en-GB" sz="2400" dirty="0">
                <a:latin typeface="Myriad Pro" panose="020B0503030403020204" pitchFamily="34" charset="0"/>
                <a:ea typeface="Myriad Pro Semibold" charset="0"/>
                <a:cs typeface="Myriad Pro Semibold" charset="0"/>
              </a:rPr>
              <a:t>0</a:t>
            </a:r>
          </a:p>
        </p:txBody>
      </p:sp>
      <p:sp>
        <p:nvSpPr>
          <p:cNvPr id="8" name="TextBox 7">
            <a:extLst>
              <a:ext uri="{FF2B5EF4-FFF2-40B4-BE49-F238E27FC236}">
                <a16:creationId xmlns:a16="http://schemas.microsoft.com/office/drawing/2014/main" id="{3050C316-3F20-4BD4-AC24-D0AD2C5A986E}"/>
              </a:ext>
            </a:extLst>
          </p:cNvPr>
          <p:cNvSpPr txBox="1"/>
          <p:nvPr/>
        </p:nvSpPr>
        <p:spPr bwMode="auto">
          <a:xfrm>
            <a:off x="3254814" y="3643877"/>
            <a:ext cx="864096" cy="653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lnSpc>
                <a:spcPct val="75000"/>
              </a:lnSpc>
              <a:buClr>
                <a:srgbClr val="82CBDD"/>
              </a:buClr>
            </a:pPr>
            <a:r>
              <a:rPr lang="en-GB" sz="2400" dirty="0">
                <a:latin typeface="Myriad Pro" panose="020B0503030403020204" pitchFamily="34" charset="0"/>
                <a:ea typeface="Myriad Pro Semibold" charset="0"/>
                <a:cs typeface="Myriad Pro Semibold" charset="0"/>
              </a:rPr>
              <a:t>10 cm</a:t>
            </a:r>
          </a:p>
        </p:txBody>
      </p:sp>
      <p:sp>
        <p:nvSpPr>
          <p:cNvPr id="9" name="TextBox 8">
            <a:extLst>
              <a:ext uri="{FF2B5EF4-FFF2-40B4-BE49-F238E27FC236}">
                <a16:creationId xmlns:a16="http://schemas.microsoft.com/office/drawing/2014/main" id="{257774AC-FFB4-466E-8BEF-22425CF61C41}"/>
              </a:ext>
            </a:extLst>
          </p:cNvPr>
          <p:cNvSpPr txBox="1"/>
          <p:nvPr/>
        </p:nvSpPr>
        <p:spPr bwMode="auto">
          <a:xfrm>
            <a:off x="3842571" y="3643877"/>
            <a:ext cx="864096" cy="653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lnSpc>
                <a:spcPct val="75000"/>
              </a:lnSpc>
              <a:buClr>
                <a:srgbClr val="82CBDD"/>
              </a:buClr>
            </a:pPr>
            <a:r>
              <a:rPr lang="en-GB" sz="2400" dirty="0">
                <a:latin typeface="Myriad Pro" panose="020B0503030403020204" pitchFamily="34" charset="0"/>
                <a:ea typeface="Myriad Pro Semibold" charset="0"/>
                <a:cs typeface="Myriad Pro Semibold" charset="0"/>
              </a:rPr>
              <a:t>20 cm</a:t>
            </a:r>
          </a:p>
        </p:txBody>
      </p:sp>
      <p:sp>
        <p:nvSpPr>
          <p:cNvPr id="10" name="TextBox 9">
            <a:extLst>
              <a:ext uri="{FF2B5EF4-FFF2-40B4-BE49-F238E27FC236}">
                <a16:creationId xmlns:a16="http://schemas.microsoft.com/office/drawing/2014/main" id="{0E622813-E432-4F14-9349-DF32DA1BC2A5}"/>
              </a:ext>
            </a:extLst>
          </p:cNvPr>
          <p:cNvSpPr txBox="1"/>
          <p:nvPr/>
        </p:nvSpPr>
        <p:spPr bwMode="auto">
          <a:xfrm>
            <a:off x="4430328" y="3643877"/>
            <a:ext cx="864096" cy="653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lnSpc>
                <a:spcPct val="75000"/>
              </a:lnSpc>
              <a:buClr>
                <a:srgbClr val="82CBDD"/>
              </a:buClr>
            </a:pPr>
            <a:r>
              <a:rPr lang="en-GB" sz="2400" dirty="0">
                <a:latin typeface="Myriad Pro" panose="020B0503030403020204" pitchFamily="34" charset="0"/>
                <a:ea typeface="Myriad Pro Semibold" charset="0"/>
                <a:cs typeface="Myriad Pro Semibold" charset="0"/>
              </a:rPr>
              <a:t>30 cm</a:t>
            </a:r>
          </a:p>
        </p:txBody>
      </p:sp>
      <p:sp>
        <p:nvSpPr>
          <p:cNvPr id="11" name="TextBox 10">
            <a:extLst>
              <a:ext uri="{FF2B5EF4-FFF2-40B4-BE49-F238E27FC236}">
                <a16:creationId xmlns:a16="http://schemas.microsoft.com/office/drawing/2014/main" id="{0B224471-EB55-4F4B-87DF-D311F45B5DB2}"/>
              </a:ext>
            </a:extLst>
          </p:cNvPr>
          <p:cNvSpPr txBox="1"/>
          <p:nvPr/>
        </p:nvSpPr>
        <p:spPr bwMode="auto">
          <a:xfrm>
            <a:off x="5018085" y="3643877"/>
            <a:ext cx="864096" cy="653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lnSpc>
                <a:spcPct val="75000"/>
              </a:lnSpc>
              <a:buClr>
                <a:srgbClr val="82CBDD"/>
              </a:buClr>
            </a:pPr>
            <a:r>
              <a:rPr lang="en-GB" sz="2400" dirty="0">
                <a:latin typeface="Myriad Pro" panose="020B0503030403020204" pitchFamily="34" charset="0"/>
                <a:ea typeface="Myriad Pro Semibold" charset="0"/>
                <a:cs typeface="Myriad Pro Semibold" charset="0"/>
              </a:rPr>
              <a:t>40 cm</a:t>
            </a:r>
          </a:p>
        </p:txBody>
      </p:sp>
      <p:sp>
        <p:nvSpPr>
          <p:cNvPr id="12" name="TextBox 11">
            <a:extLst>
              <a:ext uri="{FF2B5EF4-FFF2-40B4-BE49-F238E27FC236}">
                <a16:creationId xmlns:a16="http://schemas.microsoft.com/office/drawing/2014/main" id="{57826C4A-1AD8-426F-9C3C-2D3C671264A5}"/>
              </a:ext>
            </a:extLst>
          </p:cNvPr>
          <p:cNvSpPr txBox="1"/>
          <p:nvPr/>
        </p:nvSpPr>
        <p:spPr bwMode="auto">
          <a:xfrm>
            <a:off x="5605842" y="3643877"/>
            <a:ext cx="864096" cy="653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lnSpc>
                <a:spcPct val="75000"/>
              </a:lnSpc>
              <a:buClr>
                <a:srgbClr val="82CBDD"/>
              </a:buClr>
            </a:pPr>
            <a:r>
              <a:rPr lang="en-GB" sz="2400" dirty="0">
                <a:latin typeface="Myriad Pro" panose="020B0503030403020204" pitchFamily="34" charset="0"/>
                <a:ea typeface="Myriad Pro Semibold" charset="0"/>
                <a:cs typeface="Myriad Pro Semibold" charset="0"/>
              </a:rPr>
              <a:t>50 cm</a:t>
            </a:r>
          </a:p>
        </p:txBody>
      </p:sp>
      <p:sp>
        <p:nvSpPr>
          <p:cNvPr id="13" name="TextBox 12">
            <a:extLst>
              <a:ext uri="{FF2B5EF4-FFF2-40B4-BE49-F238E27FC236}">
                <a16:creationId xmlns:a16="http://schemas.microsoft.com/office/drawing/2014/main" id="{293C2B5E-234C-49EC-B5FB-A75BF697FC7B}"/>
              </a:ext>
            </a:extLst>
          </p:cNvPr>
          <p:cNvSpPr txBox="1"/>
          <p:nvPr/>
        </p:nvSpPr>
        <p:spPr bwMode="auto">
          <a:xfrm>
            <a:off x="6193599" y="3643877"/>
            <a:ext cx="864096" cy="653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lnSpc>
                <a:spcPct val="75000"/>
              </a:lnSpc>
              <a:buClr>
                <a:srgbClr val="82CBDD"/>
              </a:buClr>
            </a:pPr>
            <a:r>
              <a:rPr lang="en-GB" sz="2400" dirty="0">
                <a:latin typeface="Myriad Pro" panose="020B0503030403020204" pitchFamily="34" charset="0"/>
                <a:ea typeface="Myriad Pro Semibold" charset="0"/>
                <a:cs typeface="Myriad Pro Semibold" charset="0"/>
              </a:rPr>
              <a:t>60 cm</a:t>
            </a:r>
          </a:p>
        </p:txBody>
      </p:sp>
      <p:sp>
        <p:nvSpPr>
          <p:cNvPr id="14" name="TextBox 13">
            <a:extLst>
              <a:ext uri="{FF2B5EF4-FFF2-40B4-BE49-F238E27FC236}">
                <a16:creationId xmlns:a16="http://schemas.microsoft.com/office/drawing/2014/main" id="{9F7000F0-3B55-4FAE-BDB0-FDB46FB89B84}"/>
              </a:ext>
            </a:extLst>
          </p:cNvPr>
          <p:cNvSpPr txBox="1"/>
          <p:nvPr/>
        </p:nvSpPr>
        <p:spPr bwMode="auto">
          <a:xfrm>
            <a:off x="6781356" y="3643877"/>
            <a:ext cx="864096" cy="653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lnSpc>
                <a:spcPct val="75000"/>
              </a:lnSpc>
              <a:buClr>
                <a:srgbClr val="82CBDD"/>
              </a:buClr>
            </a:pPr>
            <a:r>
              <a:rPr lang="en-GB" sz="2400" dirty="0">
                <a:latin typeface="Myriad Pro" panose="020B0503030403020204" pitchFamily="34" charset="0"/>
                <a:ea typeface="Myriad Pro Semibold" charset="0"/>
                <a:cs typeface="Myriad Pro Semibold" charset="0"/>
              </a:rPr>
              <a:t>70 cm</a:t>
            </a:r>
          </a:p>
        </p:txBody>
      </p:sp>
      <p:sp>
        <p:nvSpPr>
          <p:cNvPr id="15" name="TextBox 14">
            <a:extLst>
              <a:ext uri="{FF2B5EF4-FFF2-40B4-BE49-F238E27FC236}">
                <a16:creationId xmlns:a16="http://schemas.microsoft.com/office/drawing/2014/main" id="{643A20DF-1DCC-443E-A620-B082C711521E}"/>
              </a:ext>
            </a:extLst>
          </p:cNvPr>
          <p:cNvSpPr txBox="1"/>
          <p:nvPr/>
        </p:nvSpPr>
        <p:spPr bwMode="auto">
          <a:xfrm>
            <a:off x="7369113" y="3643877"/>
            <a:ext cx="864096" cy="653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lnSpc>
                <a:spcPct val="75000"/>
              </a:lnSpc>
              <a:buClr>
                <a:srgbClr val="82CBDD"/>
              </a:buClr>
            </a:pPr>
            <a:r>
              <a:rPr lang="en-GB" sz="2400" dirty="0">
                <a:latin typeface="Myriad Pro" panose="020B0503030403020204" pitchFamily="34" charset="0"/>
                <a:ea typeface="Myriad Pro Semibold" charset="0"/>
                <a:cs typeface="Myriad Pro Semibold" charset="0"/>
              </a:rPr>
              <a:t>80 cm</a:t>
            </a:r>
          </a:p>
        </p:txBody>
      </p:sp>
      <p:sp>
        <p:nvSpPr>
          <p:cNvPr id="16" name="TextBox 15">
            <a:extLst>
              <a:ext uri="{FF2B5EF4-FFF2-40B4-BE49-F238E27FC236}">
                <a16:creationId xmlns:a16="http://schemas.microsoft.com/office/drawing/2014/main" id="{8E6191FD-628B-4480-8188-C2870AC75659}"/>
              </a:ext>
            </a:extLst>
          </p:cNvPr>
          <p:cNvSpPr txBox="1"/>
          <p:nvPr/>
        </p:nvSpPr>
        <p:spPr bwMode="auto">
          <a:xfrm>
            <a:off x="7956869" y="3643877"/>
            <a:ext cx="864096" cy="653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lnSpc>
                <a:spcPct val="75000"/>
              </a:lnSpc>
              <a:buClr>
                <a:srgbClr val="82CBDD"/>
              </a:buClr>
            </a:pPr>
            <a:r>
              <a:rPr lang="en-GB" sz="2400" dirty="0">
                <a:latin typeface="Myriad Pro" panose="020B0503030403020204" pitchFamily="34" charset="0"/>
                <a:ea typeface="Myriad Pro Semibold" charset="0"/>
                <a:cs typeface="Myriad Pro Semibold" charset="0"/>
              </a:rPr>
              <a:t>90 cm</a:t>
            </a:r>
          </a:p>
        </p:txBody>
      </p:sp>
      <p:sp>
        <p:nvSpPr>
          <p:cNvPr id="17" name="TextBox 16">
            <a:extLst>
              <a:ext uri="{FF2B5EF4-FFF2-40B4-BE49-F238E27FC236}">
                <a16:creationId xmlns:a16="http://schemas.microsoft.com/office/drawing/2014/main" id="{7D087BD8-42CD-41D2-B23B-9F04DEA6DDE1}"/>
              </a:ext>
            </a:extLst>
          </p:cNvPr>
          <p:cNvSpPr txBox="1"/>
          <p:nvPr/>
        </p:nvSpPr>
        <p:spPr bwMode="auto">
          <a:xfrm>
            <a:off x="8559744" y="3643876"/>
            <a:ext cx="812537" cy="376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lnSpc>
                <a:spcPct val="75000"/>
              </a:lnSpc>
              <a:buClr>
                <a:srgbClr val="82CBDD"/>
              </a:buClr>
            </a:pPr>
            <a:r>
              <a:rPr lang="en-GB" sz="2400" dirty="0">
                <a:latin typeface="Myriad Pro" panose="020B0503030403020204" pitchFamily="34" charset="0"/>
                <a:ea typeface="Myriad Pro Semibold" charset="0"/>
                <a:cs typeface="Myriad Pro Semibold" charset="0"/>
              </a:rPr>
              <a:t>1 m</a:t>
            </a:r>
          </a:p>
        </p:txBody>
      </p:sp>
      <p:sp>
        <p:nvSpPr>
          <p:cNvPr id="19" name="Rectangle: Rounded Corners 18">
            <a:extLst>
              <a:ext uri="{FF2B5EF4-FFF2-40B4-BE49-F238E27FC236}">
                <a16:creationId xmlns:a16="http://schemas.microsoft.com/office/drawing/2014/main" id="{D12A6490-BFBC-4F1C-9016-82FE9C2FECBF}"/>
              </a:ext>
            </a:extLst>
          </p:cNvPr>
          <p:cNvSpPr/>
          <p:nvPr/>
        </p:nvSpPr>
        <p:spPr bwMode="auto">
          <a:xfrm>
            <a:off x="6952330" y="3626087"/>
            <a:ext cx="524523" cy="614537"/>
          </a:xfrm>
          <a:prstGeom prst="roundRect">
            <a:avLst/>
          </a:prstGeom>
          <a:noFill/>
          <a:ln w="19050" cap="flat" cmpd="sng" algn="ctr">
            <a:solidFill>
              <a:srgbClr val="97D2E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Tree>
    <p:extLst>
      <p:ext uri="{BB962C8B-B14F-4D97-AF65-F5344CB8AC3E}">
        <p14:creationId xmlns:p14="http://schemas.microsoft.com/office/powerpoint/2010/main" val="19786062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500"/>
                                        <p:tgtEl>
                                          <p:spTgt spid="13"/>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500"/>
                                        <p:tgtEl>
                                          <p:spTgt spid="15"/>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500"/>
                                        <p:tgtEl>
                                          <p:spTgt spid="16"/>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P spid="14" grpId="0"/>
      <p:bldP spid="15" grpId="0"/>
      <p:bldP spid="16" grpId="0"/>
      <p:bldP spid="19" grpId="0" animBg="1"/>
    </p:bld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0EAC3EC-BBF0-4D03-BDBE-7FE55D748D2B}"/>
              </a:ext>
            </a:extLst>
          </p:cNvPr>
          <p:cNvSpPr>
            <a:spLocks noGrp="1"/>
          </p:cNvSpPr>
          <p:nvPr>
            <p:ph type="body" sz="quarter" idx="11"/>
          </p:nvPr>
        </p:nvSpPr>
        <p:spPr>
          <a:xfrm>
            <a:off x="0" y="0"/>
            <a:ext cx="12192000" cy="630000"/>
          </a:xfrm>
        </p:spPr>
        <p:txBody>
          <a:bodyPr/>
          <a:lstStyle/>
          <a:p>
            <a:r>
              <a:rPr lang="en-GB" dirty="0"/>
              <a:t>1.18 Three-digit numbers </a:t>
            </a:r>
            <a:r>
              <a:rPr lang="en-US" dirty="0"/>
              <a:t>– step 1:4</a:t>
            </a:r>
          </a:p>
        </p:txBody>
      </p:sp>
      <p:sp>
        <p:nvSpPr>
          <p:cNvPr id="3" name="TextBox 2">
            <a:extLst>
              <a:ext uri="{FF2B5EF4-FFF2-40B4-BE49-F238E27FC236}">
                <a16:creationId xmlns:a16="http://schemas.microsoft.com/office/drawing/2014/main" id="{1EB6D0FB-7806-4409-AFEB-75DFA844D5A9}"/>
              </a:ext>
            </a:extLst>
          </p:cNvPr>
          <p:cNvSpPr txBox="1"/>
          <p:nvPr/>
        </p:nvSpPr>
        <p:spPr bwMode="auto">
          <a:xfrm>
            <a:off x="5213350" y="695189"/>
            <a:ext cx="1765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342</a:t>
            </a:r>
          </a:p>
        </p:txBody>
      </p:sp>
      <p:pic>
        <p:nvPicPr>
          <p:cNvPr id="5" name="Picture 4">
            <a:extLst>
              <a:ext uri="{FF2B5EF4-FFF2-40B4-BE49-F238E27FC236}">
                <a16:creationId xmlns:a16="http://schemas.microsoft.com/office/drawing/2014/main" id="{7439EDD5-B5DF-436D-828B-B4BA6C137972}"/>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3219450" y="1176686"/>
            <a:ext cx="920750" cy="876300"/>
          </a:xfrm>
          <a:prstGeom prst="rect">
            <a:avLst/>
          </a:prstGeom>
        </p:spPr>
      </p:pic>
      <p:pic>
        <p:nvPicPr>
          <p:cNvPr id="22" name="Picture 21">
            <a:extLst>
              <a:ext uri="{FF2B5EF4-FFF2-40B4-BE49-F238E27FC236}">
                <a16:creationId xmlns:a16="http://schemas.microsoft.com/office/drawing/2014/main" id="{11459647-4C4E-43FD-9053-B2475CB62F6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074169" y="1176686"/>
            <a:ext cx="1283252" cy="876300"/>
          </a:xfrm>
          <a:prstGeom prst="rect">
            <a:avLst/>
          </a:prstGeom>
        </p:spPr>
      </p:pic>
      <p:pic>
        <p:nvPicPr>
          <p:cNvPr id="23" name="Picture 22">
            <a:extLst>
              <a:ext uri="{FF2B5EF4-FFF2-40B4-BE49-F238E27FC236}">
                <a16:creationId xmlns:a16="http://schemas.microsoft.com/office/drawing/2014/main" id="{B5B785B2-EB61-43ED-A3CF-4E58907B03B1}"/>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8905169" y="1176686"/>
            <a:ext cx="1004957" cy="876296"/>
          </a:xfrm>
          <a:prstGeom prst="rect">
            <a:avLst/>
          </a:prstGeom>
        </p:spPr>
      </p:pic>
      <p:sp>
        <p:nvSpPr>
          <p:cNvPr id="24" name="TextBox 23">
            <a:extLst>
              <a:ext uri="{FF2B5EF4-FFF2-40B4-BE49-F238E27FC236}">
                <a16:creationId xmlns:a16="http://schemas.microsoft.com/office/drawing/2014/main" id="{D06A6185-811E-4934-BF07-2EF6D3676CE9}"/>
              </a:ext>
            </a:extLst>
          </p:cNvPr>
          <p:cNvSpPr txBox="1"/>
          <p:nvPr/>
        </p:nvSpPr>
        <p:spPr bwMode="auto">
          <a:xfrm>
            <a:off x="2176200" y="4097687"/>
            <a:ext cx="8457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100</a:t>
            </a:r>
          </a:p>
        </p:txBody>
      </p:sp>
      <p:pic>
        <p:nvPicPr>
          <p:cNvPr id="25" name="Picture 24">
            <a:extLst>
              <a:ext uri="{FF2B5EF4-FFF2-40B4-BE49-F238E27FC236}">
                <a16:creationId xmlns:a16="http://schemas.microsoft.com/office/drawing/2014/main" id="{38A103AD-BDD3-4F70-9729-F4AC365A3AF5}"/>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3219450" y="2052986"/>
            <a:ext cx="920750" cy="622300"/>
          </a:xfrm>
          <a:prstGeom prst="rect">
            <a:avLst/>
          </a:prstGeom>
        </p:spPr>
      </p:pic>
      <p:pic>
        <p:nvPicPr>
          <p:cNvPr id="26" name="Picture 25">
            <a:extLst>
              <a:ext uri="{FF2B5EF4-FFF2-40B4-BE49-F238E27FC236}">
                <a16:creationId xmlns:a16="http://schemas.microsoft.com/office/drawing/2014/main" id="{76E8B0DA-3947-4A1A-AA2A-9FB8D0817BE2}"/>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3219450" y="2675285"/>
            <a:ext cx="920750" cy="622301"/>
          </a:xfrm>
          <a:prstGeom prst="rect">
            <a:avLst/>
          </a:prstGeom>
        </p:spPr>
      </p:pic>
      <p:sp>
        <p:nvSpPr>
          <p:cNvPr id="27" name="TextBox 26">
            <a:extLst>
              <a:ext uri="{FF2B5EF4-FFF2-40B4-BE49-F238E27FC236}">
                <a16:creationId xmlns:a16="http://schemas.microsoft.com/office/drawing/2014/main" id="{49C3CAFC-76E2-435E-9384-E473AF70284A}"/>
              </a:ext>
            </a:extLst>
          </p:cNvPr>
          <p:cNvSpPr txBox="1"/>
          <p:nvPr/>
        </p:nvSpPr>
        <p:spPr bwMode="auto">
          <a:xfrm>
            <a:off x="2891709" y="4097686"/>
            <a:ext cx="108489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400" dirty="0">
                <a:latin typeface="Myriad Pro" panose="020B0503030403020204" pitchFamily="34" charset="0"/>
                <a:ea typeface="Myriad Pro Semibold" charset="0"/>
                <a:cs typeface="Myriad Pro Semibold" charset="0"/>
              </a:rPr>
              <a:t>+  100</a:t>
            </a:r>
          </a:p>
        </p:txBody>
      </p:sp>
      <p:pic>
        <p:nvPicPr>
          <p:cNvPr id="28" name="Picture 27">
            <a:extLst>
              <a:ext uri="{FF2B5EF4-FFF2-40B4-BE49-F238E27FC236}">
                <a16:creationId xmlns:a16="http://schemas.microsoft.com/office/drawing/2014/main" id="{7620B616-7B2D-4C45-A14C-57FCFB46A924}"/>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6073617" y="2052983"/>
            <a:ext cx="1271104" cy="622301"/>
          </a:xfrm>
          <a:prstGeom prst="rect">
            <a:avLst/>
          </a:prstGeom>
        </p:spPr>
      </p:pic>
      <p:pic>
        <p:nvPicPr>
          <p:cNvPr id="29" name="Picture 28">
            <a:extLst>
              <a:ext uri="{FF2B5EF4-FFF2-40B4-BE49-F238E27FC236}">
                <a16:creationId xmlns:a16="http://schemas.microsoft.com/office/drawing/2014/main" id="{3DE878F6-CFC2-4386-9841-002F09FD4400}"/>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6073065" y="2675283"/>
            <a:ext cx="1283252" cy="622302"/>
          </a:xfrm>
          <a:prstGeom prst="rect">
            <a:avLst/>
          </a:prstGeom>
        </p:spPr>
      </p:pic>
      <p:pic>
        <p:nvPicPr>
          <p:cNvPr id="30" name="Picture 29">
            <a:extLst>
              <a:ext uri="{FF2B5EF4-FFF2-40B4-BE49-F238E27FC236}">
                <a16:creationId xmlns:a16="http://schemas.microsoft.com/office/drawing/2014/main" id="{0808AC4F-2826-47BF-9B57-B75928E52589}"/>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6054777" y="3297580"/>
            <a:ext cx="1283252" cy="588622"/>
          </a:xfrm>
          <a:prstGeom prst="rect">
            <a:avLst/>
          </a:prstGeom>
        </p:spPr>
      </p:pic>
      <p:pic>
        <p:nvPicPr>
          <p:cNvPr id="31" name="Picture 30">
            <a:extLst>
              <a:ext uri="{FF2B5EF4-FFF2-40B4-BE49-F238E27FC236}">
                <a16:creationId xmlns:a16="http://schemas.microsoft.com/office/drawing/2014/main" id="{E7887B0F-2433-4FA7-BD54-099FBED42241}"/>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8901488" y="2052980"/>
            <a:ext cx="1004957" cy="622302"/>
          </a:xfrm>
          <a:prstGeom prst="rect">
            <a:avLst/>
          </a:prstGeom>
        </p:spPr>
      </p:pic>
      <p:sp>
        <p:nvSpPr>
          <p:cNvPr id="32" name="TextBox 31">
            <a:extLst>
              <a:ext uri="{FF2B5EF4-FFF2-40B4-BE49-F238E27FC236}">
                <a16:creationId xmlns:a16="http://schemas.microsoft.com/office/drawing/2014/main" id="{609A6465-53CC-4208-9D21-519F3A0E4DEE}"/>
              </a:ext>
            </a:extLst>
          </p:cNvPr>
          <p:cNvSpPr txBox="1"/>
          <p:nvPr/>
        </p:nvSpPr>
        <p:spPr bwMode="auto">
          <a:xfrm>
            <a:off x="3951211" y="4097686"/>
            <a:ext cx="108489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400" dirty="0">
                <a:latin typeface="Myriad Pro" panose="020B0503030403020204" pitchFamily="34" charset="0"/>
                <a:ea typeface="Myriad Pro Semibold" charset="0"/>
                <a:cs typeface="Myriad Pro Semibold" charset="0"/>
              </a:rPr>
              <a:t>+  100</a:t>
            </a:r>
          </a:p>
        </p:txBody>
      </p:sp>
      <p:sp>
        <p:nvSpPr>
          <p:cNvPr id="33" name="TextBox 32">
            <a:extLst>
              <a:ext uri="{FF2B5EF4-FFF2-40B4-BE49-F238E27FC236}">
                <a16:creationId xmlns:a16="http://schemas.microsoft.com/office/drawing/2014/main" id="{6D3A619B-A392-45F3-8B2D-3EC4BBF15847}"/>
              </a:ext>
            </a:extLst>
          </p:cNvPr>
          <p:cNvSpPr txBox="1"/>
          <p:nvPr/>
        </p:nvSpPr>
        <p:spPr bwMode="auto">
          <a:xfrm>
            <a:off x="4947028" y="4097685"/>
            <a:ext cx="16120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400" dirty="0">
                <a:latin typeface="Myriad Pro" panose="020B0503030403020204" pitchFamily="34" charset="0"/>
                <a:ea typeface="Myriad Pro Semibold" charset="0"/>
                <a:cs typeface="Myriad Pro Semibold" charset="0"/>
              </a:rPr>
              <a:t>+  10</a:t>
            </a:r>
          </a:p>
        </p:txBody>
      </p:sp>
      <p:sp>
        <p:nvSpPr>
          <p:cNvPr id="34" name="TextBox 33">
            <a:extLst>
              <a:ext uri="{FF2B5EF4-FFF2-40B4-BE49-F238E27FC236}">
                <a16:creationId xmlns:a16="http://schemas.microsoft.com/office/drawing/2014/main" id="{07D80065-6F60-4994-8958-14610C251815}"/>
              </a:ext>
            </a:extLst>
          </p:cNvPr>
          <p:cNvSpPr txBox="1"/>
          <p:nvPr/>
        </p:nvSpPr>
        <p:spPr bwMode="auto">
          <a:xfrm>
            <a:off x="5817674" y="4097685"/>
            <a:ext cx="16120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400" dirty="0">
                <a:latin typeface="Myriad Pro" panose="020B0503030403020204" pitchFamily="34" charset="0"/>
                <a:ea typeface="Myriad Pro Semibold" charset="0"/>
                <a:cs typeface="Myriad Pro Semibold" charset="0"/>
              </a:rPr>
              <a:t>+  10</a:t>
            </a:r>
          </a:p>
        </p:txBody>
      </p:sp>
      <p:sp>
        <p:nvSpPr>
          <p:cNvPr id="35" name="TextBox 34">
            <a:extLst>
              <a:ext uri="{FF2B5EF4-FFF2-40B4-BE49-F238E27FC236}">
                <a16:creationId xmlns:a16="http://schemas.microsoft.com/office/drawing/2014/main" id="{7FFE60F8-6423-4BEF-8808-4C627DAEF662}"/>
              </a:ext>
            </a:extLst>
          </p:cNvPr>
          <p:cNvSpPr txBox="1"/>
          <p:nvPr/>
        </p:nvSpPr>
        <p:spPr bwMode="auto">
          <a:xfrm>
            <a:off x="6706575" y="4097685"/>
            <a:ext cx="182268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400" dirty="0">
                <a:latin typeface="Myriad Pro" panose="020B0503030403020204" pitchFamily="34" charset="0"/>
                <a:ea typeface="Myriad Pro Semibold" charset="0"/>
                <a:cs typeface="Myriad Pro Semibold" charset="0"/>
              </a:rPr>
              <a:t>+  10</a:t>
            </a:r>
          </a:p>
        </p:txBody>
      </p:sp>
      <p:sp>
        <p:nvSpPr>
          <p:cNvPr id="36" name="TextBox 35">
            <a:extLst>
              <a:ext uri="{FF2B5EF4-FFF2-40B4-BE49-F238E27FC236}">
                <a16:creationId xmlns:a16="http://schemas.microsoft.com/office/drawing/2014/main" id="{1A44F224-3142-4841-B572-2B440B039659}"/>
              </a:ext>
            </a:extLst>
          </p:cNvPr>
          <p:cNvSpPr txBox="1"/>
          <p:nvPr/>
        </p:nvSpPr>
        <p:spPr bwMode="auto">
          <a:xfrm>
            <a:off x="7613922" y="4090215"/>
            <a:ext cx="15346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400" dirty="0">
                <a:latin typeface="Myriad Pro" panose="020B0503030403020204" pitchFamily="34" charset="0"/>
                <a:ea typeface="Myriad Pro Semibold" charset="0"/>
                <a:cs typeface="Myriad Pro Semibold" charset="0"/>
              </a:rPr>
              <a:t>+  10</a:t>
            </a:r>
          </a:p>
        </p:txBody>
      </p:sp>
      <p:sp>
        <p:nvSpPr>
          <p:cNvPr id="37" name="TextBox 36">
            <a:extLst>
              <a:ext uri="{FF2B5EF4-FFF2-40B4-BE49-F238E27FC236}">
                <a16:creationId xmlns:a16="http://schemas.microsoft.com/office/drawing/2014/main" id="{F8B598F2-5841-43EF-BD7B-53BDBD339D84}"/>
              </a:ext>
            </a:extLst>
          </p:cNvPr>
          <p:cNvSpPr txBox="1"/>
          <p:nvPr/>
        </p:nvSpPr>
        <p:spPr bwMode="auto">
          <a:xfrm>
            <a:off x="8450990" y="4097685"/>
            <a:ext cx="76614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400" dirty="0">
                <a:latin typeface="Myriad Pro" panose="020B0503030403020204" pitchFamily="34" charset="0"/>
                <a:ea typeface="Myriad Pro Semibold" charset="0"/>
                <a:cs typeface="Myriad Pro Semibold" charset="0"/>
              </a:rPr>
              <a:t>+  1</a:t>
            </a:r>
          </a:p>
        </p:txBody>
      </p:sp>
      <p:sp>
        <p:nvSpPr>
          <p:cNvPr id="38" name="TextBox 37">
            <a:extLst>
              <a:ext uri="{FF2B5EF4-FFF2-40B4-BE49-F238E27FC236}">
                <a16:creationId xmlns:a16="http://schemas.microsoft.com/office/drawing/2014/main" id="{2E09D226-8A4F-42AD-AE31-59FE1A9092EB}"/>
              </a:ext>
            </a:extLst>
          </p:cNvPr>
          <p:cNvSpPr txBox="1"/>
          <p:nvPr/>
        </p:nvSpPr>
        <p:spPr bwMode="auto">
          <a:xfrm>
            <a:off x="9149569" y="4097685"/>
            <a:ext cx="76614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400" dirty="0">
                <a:latin typeface="Myriad Pro" panose="020B0503030403020204" pitchFamily="34" charset="0"/>
                <a:ea typeface="Myriad Pro Semibold" charset="0"/>
                <a:cs typeface="Myriad Pro Semibold" charset="0"/>
              </a:rPr>
              <a:t>+  1</a:t>
            </a:r>
          </a:p>
        </p:txBody>
      </p:sp>
      <p:sp>
        <p:nvSpPr>
          <p:cNvPr id="41" name="Left Brace 40">
            <a:extLst>
              <a:ext uri="{FF2B5EF4-FFF2-40B4-BE49-F238E27FC236}">
                <a16:creationId xmlns:a16="http://schemas.microsoft.com/office/drawing/2014/main" id="{95E75794-42BC-44B3-98D3-825D975C855C}"/>
              </a:ext>
            </a:extLst>
          </p:cNvPr>
          <p:cNvSpPr/>
          <p:nvPr/>
        </p:nvSpPr>
        <p:spPr bwMode="auto">
          <a:xfrm rot="16200000">
            <a:off x="3499096" y="3531672"/>
            <a:ext cx="334439" cy="2465517"/>
          </a:xfrm>
          <a:prstGeom prst="leftBrac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a:endParaRPr lang="en-GB"/>
          </a:p>
        </p:txBody>
      </p:sp>
      <p:sp>
        <p:nvSpPr>
          <p:cNvPr id="42" name="TextBox 41">
            <a:extLst>
              <a:ext uri="{FF2B5EF4-FFF2-40B4-BE49-F238E27FC236}">
                <a16:creationId xmlns:a16="http://schemas.microsoft.com/office/drawing/2014/main" id="{8B5CE409-3B97-4181-9DA7-064FFF875AA3}"/>
              </a:ext>
            </a:extLst>
          </p:cNvPr>
          <p:cNvSpPr txBox="1"/>
          <p:nvPr/>
        </p:nvSpPr>
        <p:spPr bwMode="auto">
          <a:xfrm>
            <a:off x="3019571" y="4969746"/>
            <a:ext cx="1296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3 </a:t>
            </a:r>
            <a:r>
              <a:rPr lang="en-GB" sz="2400" dirty="0">
                <a:latin typeface="Myriad Pro" panose="020B0503030403020204" pitchFamily="34" charset="0"/>
              </a:rPr>
              <a:t>×</a:t>
            </a:r>
            <a:r>
              <a:rPr lang="en-GB" sz="2400" dirty="0">
                <a:latin typeface="Myriad Pro" panose="020B0503030403020204" pitchFamily="34" charset="0"/>
                <a:ea typeface="Myriad Pro Semibold" charset="0"/>
                <a:cs typeface="Myriad Pro Semibold" charset="0"/>
              </a:rPr>
              <a:t> 100</a:t>
            </a:r>
          </a:p>
        </p:txBody>
      </p:sp>
      <p:sp>
        <p:nvSpPr>
          <p:cNvPr id="43" name="Left Brace 42">
            <a:extLst>
              <a:ext uri="{FF2B5EF4-FFF2-40B4-BE49-F238E27FC236}">
                <a16:creationId xmlns:a16="http://schemas.microsoft.com/office/drawing/2014/main" id="{E37F27C5-3E84-4EEF-AB51-BD186C86B52A}"/>
              </a:ext>
            </a:extLst>
          </p:cNvPr>
          <p:cNvSpPr/>
          <p:nvPr/>
        </p:nvSpPr>
        <p:spPr bwMode="auto">
          <a:xfrm rot="16200000">
            <a:off x="6746579" y="3279881"/>
            <a:ext cx="334439" cy="2969096"/>
          </a:xfrm>
          <a:prstGeom prst="leftBrac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a:endParaRPr lang="en-GB"/>
          </a:p>
        </p:txBody>
      </p:sp>
      <p:sp>
        <p:nvSpPr>
          <p:cNvPr id="44" name="TextBox 43">
            <a:extLst>
              <a:ext uri="{FF2B5EF4-FFF2-40B4-BE49-F238E27FC236}">
                <a16:creationId xmlns:a16="http://schemas.microsoft.com/office/drawing/2014/main" id="{12996C52-41D8-4D6D-8A9A-0612461D7276}"/>
              </a:ext>
            </a:extLst>
          </p:cNvPr>
          <p:cNvSpPr txBox="1"/>
          <p:nvPr/>
        </p:nvSpPr>
        <p:spPr bwMode="auto">
          <a:xfrm>
            <a:off x="6324444" y="4969746"/>
            <a:ext cx="11789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4 </a:t>
            </a:r>
            <a:r>
              <a:rPr lang="en-GB" sz="2400" dirty="0">
                <a:latin typeface="Myriad Pro" panose="020B0503030403020204" pitchFamily="34" charset="0"/>
              </a:rPr>
              <a:t>×</a:t>
            </a:r>
            <a:r>
              <a:rPr lang="en-GB" sz="2400" dirty="0">
                <a:latin typeface="Myriad Pro" panose="020B0503030403020204" pitchFamily="34" charset="0"/>
                <a:ea typeface="Myriad Pro Semibold" charset="0"/>
                <a:cs typeface="Myriad Pro Semibold" charset="0"/>
              </a:rPr>
              <a:t> 10</a:t>
            </a:r>
          </a:p>
        </p:txBody>
      </p:sp>
      <p:sp>
        <p:nvSpPr>
          <p:cNvPr id="45" name="Left Brace 44">
            <a:extLst>
              <a:ext uri="{FF2B5EF4-FFF2-40B4-BE49-F238E27FC236}">
                <a16:creationId xmlns:a16="http://schemas.microsoft.com/office/drawing/2014/main" id="{1CD7DDAA-B6C7-426F-A691-4C003DCE4DDF}"/>
              </a:ext>
            </a:extLst>
          </p:cNvPr>
          <p:cNvSpPr/>
          <p:nvPr/>
        </p:nvSpPr>
        <p:spPr bwMode="auto">
          <a:xfrm rot="16200000">
            <a:off x="9179083" y="4388597"/>
            <a:ext cx="334439" cy="766148"/>
          </a:xfrm>
          <a:prstGeom prst="leftBrac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a:endParaRPr lang="en-GB"/>
          </a:p>
        </p:txBody>
      </p:sp>
      <p:sp>
        <p:nvSpPr>
          <p:cNvPr id="46" name="TextBox 45">
            <a:extLst>
              <a:ext uri="{FF2B5EF4-FFF2-40B4-BE49-F238E27FC236}">
                <a16:creationId xmlns:a16="http://schemas.microsoft.com/office/drawing/2014/main" id="{D6455024-675F-407D-9EA2-09F954689A66}"/>
              </a:ext>
            </a:extLst>
          </p:cNvPr>
          <p:cNvSpPr txBox="1"/>
          <p:nvPr/>
        </p:nvSpPr>
        <p:spPr bwMode="auto">
          <a:xfrm>
            <a:off x="8754613" y="4976986"/>
            <a:ext cx="11789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2 </a:t>
            </a:r>
            <a:r>
              <a:rPr lang="en-GB" sz="2400" dirty="0">
                <a:latin typeface="Myriad Pro" panose="020B0503030403020204" pitchFamily="34" charset="0"/>
              </a:rPr>
              <a:t>×</a:t>
            </a:r>
            <a:r>
              <a:rPr lang="en-GB" sz="2400" dirty="0">
                <a:latin typeface="Myriad Pro" panose="020B0503030403020204" pitchFamily="34" charset="0"/>
                <a:ea typeface="Myriad Pro Semibold" charset="0"/>
                <a:cs typeface="Myriad Pro Semibold" charset="0"/>
              </a:rPr>
              <a:t> 1</a:t>
            </a:r>
          </a:p>
        </p:txBody>
      </p:sp>
      <p:sp>
        <p:nvSpPr>
          <p:cNvPr id="47" name="Left Brace 46">
            <a:extLst>
              <a:ext uri="{FF2B5EF4-FFF2-40B4-BE49-F238E27FC236}">
                <a16:creationId xmlns:a16="http://schemas.microsoft.com/office/drawing/2014/main" id="{E1EAD1AC-044A-4816-9A00-E15E7366D8F3}"/>
              </a:ext>
            </a:extLst>
          </p:cNvPr>
          <p:cNvSpPr/>
          <p:nvPr/>
        </p:nvSpPr>
        <p:spPr bwMode="auto">
          <a:xfrm rot="16200000">
            <a:off x="3500353" y="5160248"/>
            <a:ext cx="334439" cy="910169"/>
          </a:xfrm>
          <a:prstGeom prst="leftBrac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a:endParaRPr lang="en-GB"/>
          </a:p>
        </p:txBody>
      </p:sp>
      <p:sp>
        <p:nvSpPr>
          <p:cNvPr id="48" name="TextBox 47">
            <a:extLst>
              <a:ext uri="{FF2B5EF4-FFF2-40B4-BE49-F238E27FC236}">
                <a16:creationId xmlns:a16="http://schemas.microsoft.com/office/drawing/2014/main" id="{1FBFD7C9-EADE-4BAE-A108-1D07BC82C169}"/>
              </a:ext>
            </a:extLst>
          </p:cNvPr>
          <p:cNvSpPr txBox="1"/>
          <p:nvPr/>
        </p:nvSpPr>
        <p:spPr bwMode="auto">
          <a:xfrm>
            <a:off x="3087632" y="5900158"/>
            <a:ext cx="11789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300</a:t>
            </a:r>
          </a:p>
        </p:txBody>
      </p:sp>
      <p:sp>
        <p:nvSpPr>
          <p:cNvPr id="49" name="Left Brace 48">
            <a:extLst>
              <a:ext uri="{FF2B5EF4-FFF2-40B4-BE49-F238E27FC236}">
                <a16:creationId xmlns:a16="http://schemas.microsoft.com/office/drawing/2014/main" id="{47BEE74A-4C58-4A4B-BF27-4610B0A1C215}"/>
              </a:ext>
            </a:extLst>
          </p:cNvPr>
          <p:cNvSpPr/>
          <p:nvPr/>
        </p:nvSpPr>
        <p:spPr bwMode="auto">
          <a:xfrm rot="16200000">
            <a:off x="6735046" y="5221855"/>
            <a:ext cx="334439" cy="770464"/>
          </a:xfrm>
          <a:prstGeom prst="leftBrac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a:endParaRPr lang="en-GB"/>
          </a:p>
        </p:txBody>
      </p:sp>
      <p:sp>
        <p:nvSpPr>
          <p:cNvPr id="50" name="TextBox 49">
            <a:extLst>
              <a:ext uri="{FF2B5EF4-FFF2-40B4-BE49-F238E27FC236}">
                <a16:creationId xmlns:a16="http://schemas.microsoft.com/office/drawing/2014/main" id="{7692DAA3-9B9C-45B5-99B1-A7460429D655}"/>
              </a:ext>
            </a:extLst>
          </p:cNvPr>
          <p:cNvSpPr txBox="1"/>
          <p:nvPr/>
        </p:nvSpPr>
        <p:spPr bwMode="auto">
          <a:xfrm>
            <a:off x="6320211" y="5891915"/>
            <a:ext cx="11789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40</a:t>
            </a:r>
          </a:p>
        </p:txBody>
      </p:sp>
      <p:sp>
        <p:nvSpPr>
          <p:cNvPr id="51" name="Left Brace 50">
            <a:extLst>
              <a:ext uri="{FF2B5EF4-FFF2-40B4-BE49-F238E27FC236}">
                <a16:creationId xmlns:a16="http://schemas.microsoft.com/office/drawing/2014/main" id="{5E15C77A-D754-45B9-9B0E-605DB66A697A}"/>
              </a:ext>
            </a:extLst>
          </p:cNvPr>
          <p:cNvSpPr/>
          <p:nvPr/>
        </p:nvSpPr>
        <p:spPr bwMode="auto">
          <a:xfrm rot="16200000">
            <a:off x="9160904" y="5320109"/>
            <a:ext cx="334439" cy="590442"/>
          </a:xfrm>
          <a:prstGeom prst="leftBrac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a:endParaRPr lang="en-GB"/>
          </a:p>
        </p:txBody>
      </p:sp>
      <p:sp>
        <p:nvSpPr>
          <p:cNvPr id="52" name="TextBox 51">
            <a:extLst>
              <a:ext uri="{FF2B5EF4-FFF2-40B4-BE49-F238E27FC236}">
                <a16:creationId xmlns:a16="http://schemas.microsoft.com/office/drawing/2014/main" id="{870A9ED0-BE21-4193-933E-58C39EEB9666}"/>
              </a:ext>
            </a:extLst>
          </p:cNvPr>
          <p:cNvSpPr txBox="1"/>
          <p:nvPr/>
        </p:nvSpPr>
        <p:spPr bwMode="auto">
          <a:xfrm>
            <a:off x="8738708" y="5900158"/>
            <a:ext cx="11789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2</a:t>
            </a:r>
          </a:p>
        </p:txBody>
      </p:sp>
    </p:spTree>
    <p:extLst>
      <p:ext uri="{BB962C8B-B14F-4D97-AF65-F5344CB8AC3E}">
        <p14:creationId xmlns:p14="http://schemas.microsoft.com/office/powerpoint/2010/main" val="5659401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1000" tmFilter="0, 0; .2, .5; .8, .5; 1, 0"/>
                                        <p:tgtEl>
                                          <p:spTgt spid="5"/>
                                        </p:tgtEl>
                                      </p:cBhvr>
                                    </p:animEffect>
                                    <p:animScale>
                                      <p:cBhvr>
                                        <p:cTn id="7" dur="500" autoRev="1" fill="hold"/>
                                        <p:tgtEl>
                                          <p:spTgt spid="5"/>
                                        </p:tgtEl>
                                      </p:cBhvr>
                                      <p:by x="105000" y="105000"/>
                                    </p:animScale>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500"/>
                                        <p:tgtEl>
                                          <p:spTgt spid="24"/>
                                        </p:tgtEl>
                                      </p:cBhvr>
                                    </p:animEffect>
                                  </p:childTnLst>
                                </p:cTn>
                              </p:par>
                            </p:childTnLst>
                          </p:cTn>
                        </p:par>
                        <p:par>
                          <p:cTn id="12" fill="hold">
                            <p:stCondLst>
                              <p:cond delay="1500"/>
                            </p:stCondLst>
                            <p:childTnLst>
                              <p:par>
                                <p:cTn id="13" presetID="26" presetClass="emph" presetSubtype="0" fill="hold" nodeType="afterEffect">
                                  <p:stCondLst>
                                    <p:cond delay="0"/>
                                  </p:stCondLst>
                                  <p:childTnLst>
                                    <p:animEffect transition="out" filter="fade">
                                      <p:cBhvr>
                                        <p:cTn id="14" dur="1000" tmFilter="0, 0; .2, .5; .8, .5; 1, 0"/>
                                        <p:tgtEl>
                                          <p:spTgt spid="25"/>
                                        </p:tgtEl>
                                      </p:cBhvr>
                                    </p:animEffect>
                                    <p:animScale>
                                      <p:cBhvr>
                                        <p:cTn id="15" dur="500" autoRev="1" fill="hold"/>
                                        <p:tgtEl>
                                          <p:spTgt spid="25"/>
                                        </p:tgtEl>
                                      </p:cBhvr>
                                      <p:by x="105000" y="105000"/>
                                    </p:animScale>
                                  </p:childTnLst>
                                </p:cTn>
                              </p:par>
                            </p:childTnLst>
                          </p:cTn>
                        </p:par>
                        <p:par>
                          <p:cTn id="16" fill="hold">
                            <p:stCondLst>
                              <p:cond delay="2500"/>
                            </p:stCondLst>
                            <p:childTnLst>
                              <p:par>
                                <p:cTn id="17" presetID="10" presetClass="entr" presetSubtype="0"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500"/>
                                        <p:tgtEl>
                                          <p:spTgt spid="27"/>
                                        </p:tgtEl>
                                      </p:cBhvr>
                                    </p:animEffect>
                                  </p:childTnLst>
                                </p:cTn>
                              </p:par>
                            </p:childTnLst>
                          </p:cTn>
                        </p:par>
                        <p:par>
                          <p:cTn id="20" fill="hold">
                            <p:stCondLst>
                              <p:cond delay="3000"/>
                            </p:stCondLst>
                            <p:childTnLst>
                              <p:par>
                                <p:cTn id="21" presetID="26" presetClass="emph" presetSubtype="0" fill="hold" nodeType="afterEffect">
                                  <p:stCondLst>
                                    <p:cond delay="0"/>
                                  </p:stCondLst>
                                  <p:childTnLst>
                                    <p:animEffect transition="out" filter="fade">
                                      <p:cBhvr>
                                        <p:cTn id="22" dur="1000" tmFilter="0, 0; .2, .5; .8, .5; 1, 0"/>
                                        <p:tgtEl>
                                          <p:spTgt spid="26"/>
                                        </p:tgtEl>
                                      </p:cBhvr>
                                    </p:animEffect>
                                    <p:animScale>
                                      <p:cBhvr>
                                        <p:cTn id="23" dur="500" autoRev="1" fill="hold"/>
                                        <p:tgtEl>
                                          <p:spTgt spid="26"/>
                                        </p:tgtEl>
                                      </p:cBhvr>
                                      <p:by x="105000" y="105000"/>
                                    </p:animScale>
                                  </p:childTnLst>
                                </p:cTn>
                              </p:par>
                            </p:childTnLst>
                          </p:cTn>
                        </p:par>
                        <p:par>
                          <p:cTn id="24" fill="hold">
                            <p:stCondLst>
                              <p:cond delay="4000"/>
                            </p:stCondLst>
                            <p:childTnLst>
                              <p:par>
                                <p:cTn id="25" presetID="10" presetClass="entr" presetSubtype="0" fill="hold" grpId="0" nodeType="after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fade">
                                      <p:cBhvr>
                                        <p:cTn id="27" dur="500"/>
                                        <p:tgtEl>
                                          <p:spTgt spid="32"/>
                                        </p:tgtEl>
                                      </p:cBhvr>
                                    </p:animEffect>
                                  </p:childTnLst>
                                </p:cTn>
                              </p:par>
                            </p:childTnLst>
                          </p:cTn>
                        </p:par>
                        <p:par>
                          <p:cTn id="28" fill="hold">
                            <p:stCondLst>
                              <p:cond delay="4500"/>
                            </p:stCondLst>
                            <p:childTnLst>
                              <p:par>
                                <p:cTn id="29" presetID="26" presetClass="emph" presetSubtype="0" fill="hold" nodeType="afterEffect">
                                  <p:stCondLst>
                                    <p:cond delay="0"/>
                                  </p:stCondLst>
                                  <p:childTnLst>
                                    <p:animEffect transition="out" filter="fade">
                                      <p:cBhvr>
                                        <p:cTn id="30" dur="1000" tmFilter="0, 0; .2, .5; .8, .5; 1, 0"/>
                                        <p:tgtEl>
                                          <p:spTgt spid="22"/>
                                        </p:tgtEl>
                                      </p:cBhvr>
                                    </p:animEffect>
                                    <p:animScale>
                                      <p:cBhvr>
                                        <p:cTn id="31" dur="500" autoRev="1" fill="hold"/>
                                        <p:tgtEl>
                                          <p:spTgt spid="22"/>
                                        </p:tgtEl>
                                      </p:cBhvr>
                                      <p:by x="105000" y="105000"/>
                                    </p:animScale>
                                  </p:childTnLst>
                                </p:cTn>
                              </p:par>
                            </p:childTnLst>
                          </p:cTn>
                        </p:par>
                        <p:par>
                          <p:cTn id="32" fill="hold">
                            <p:stCondLst>
                              <p:cond delay="5500"/>
                            </p:stCondLst>
                            <p:childTnLst>
                              <p:par>
                                <p:cTn id="33" presetID="10" presetClass="entr" presetSubtype="0" fill="hold" grpId="0" nodeType="after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fade">
                                      <p:cBhvr>
                                        <p:cTn id="35" dur="500"/>
                                        <p:tgtEl>
                                          <p:spTgt spid="33"/>
                                        </p:tgtEl>
                                      </p:cBhvr>
                                    </p:animEffect>
                                  </p:childTnLst>
                                </p:cTn>
                              </p:par>
                            </p:childTnLst>
                          </p:cTn>
                        </p:par>
                        <p:par>
                          <p:cTn id="36" fill="hold">
                            <p:stCondLst>
                              <p:cond delay="6000"/>
                            </p:stCondLst>
                            <p:childTnLst>
                              <p:par>
                                <p:cTn id="37" presetID="26" presetClass="emph" presetSubtype="0" fill="hold" nodeType="afterEffect">
                                  <p:stCondLst>
                                    <p:cond delay="0"/>
                                  </p:stCondLst>
                                  <p:childTnLst>
                                    <p:animEffect transition="out" filter="fade">
                                      <p:cBhvr>
                                        <p:cTn id="38" dur="1000" tmFilter="0, 0; .2, .5; .8, .5; 1, 0"/>
                                        <p:tgtEl>
                                          <p:spTgt spid="28"/>
                                        </p:tgtEl>
                                      </p:cBhvr>
                                    </p:animEffect>
                                    <p:animScale>
                                      <p:cBhvr>
                                        <p:cTn id="39" dur="500" autoRev="1" fill="hold"/>
                                        <p:tgtEl>
                                          <p:spTgt spid="28"/>
                                        </p:tgtEl>
                                      </p:cBhvr>
                                      <p:by x="105000" y="105000"/>
                                    </p:animScale>
                                  </p:childTnLst>
                                </p:cTn>
                              </p:par>
                            </p:childTnLst>
                          </p:cTn>
                        </p:par>
                        <p:par>
                          <p:cTn id="40" fill="hold">
                            <p:stCondLst>
                              <p:cond delay="7000"/>
                            </p:stCondLst>
                            <p:childTnLst>
                              <p:par>
                                <p:cTn id="41" presetID="10" presetClass="entr" presetSubtype="0" fill="hold" grpId="0" nodeType="afterEffect">
                                  <p:stCondLst>
                                    <p:cond delay="0"/>
                                  </p:stCondLst>
                                  <p:childTnLst>
                                    <p:set>
                                      <p:cBhvr>
                                        <p:cTn id="42" dur="1" fill="hold">
                                          <p:stCondLst>
                                            <p:cond delay="0"/>
                                          </p:stCondLst>
                                        </p:cTn>
                                        <p:tgtEl>
                                          <p:spTgt spid="34"/>
                                        </p:tgtEl>
                                        <p:attrNameLst>
                                          <p:attrName>style.visibility</p:attrName>
                                        </p:attrNameLst>
                                      </p:cBhvr>
                                      <p:to>
                                        <p:strVal val="visible"/>
                                      </p:to>
                                    </p:set>
                                    <p:animEffect transition="in" filter="fade">
                                      <p:cBhvr>
                                        <p:cTn id="43" dur="500"/>
                                        <p:tgtEl>
                                          <p:spTgt spid="34"/>
                                        </p:tgtEl>
                                      </p:cBhvr>
                                    </p:animEffect>
                                  </p:childTnLst>
                                </p:cTn>
                              </p:par>
                            </p:childTnLst>
                          </p:cTn>
                        </p:par>
                        <p:par>
                          <p:cTn id="44" fill="hold">
                            <p:stCondLst>
                              <p:cond delay="7500"/>
                            </p:stCondLst>
                            <p:childTnLst>
                              <p:par>
                                <p:cTn id="45" presetID="26" presetClass="emph" presetSubtype="0" fill="hold" nodeType="afterEffect">
                                  <p:stCondLst>
                                    <p:cond delay="0"/>
                                  </p:stCondLst>
                                  <p:childTnLst>
                                    <p:animEffect transition="out" filter="fade">
                                      <p:cBhvr>
                                        <p:cTn id="46" dur="1000" tmFilter="0, 0; .2, .5; .8, .5; 1, 0"/>
                                        <p:tgtEl>
                                          <p:spTgt spid="29"/>
                                        </p:tgtEl>
                                      </p:cBhvr>
                                    </p:animEffect>
                                    <p:animScale>
                                      <p:cBhvr>
                                        <p:cTn id="47" dur="500" autoRev="1" fill="hold"/>
                                        <p:tgtEl>
                                          <p:spTgt spid="29"/>
                                        </p:tgtEl>
                                      </p:cBhvr>
                                      <p:by x="105000" y="105000"/>
                                    </p:animScale>
                                  </p:childTnLst>
                                </p:cTn>
                              </p:par>
                            </p:childTnLst>
                          </p:cTn>
                        </p:par>
                        <p:par>
                          <p:cTn id="48" fill="hold">
                            <p:stCondLst>
                              <p:cond delay="8500"/>
                            </p:stCondLst>
                            <p:childTnLst>
                              <p:par>
                                <p:cTn id="49" presetID="10" presetClass="entr" presetSubtype="0" fill="hold" grpId="0" nodeType="afterEffect">
                                  <p:stCondLst>
                                    <p:cond delay="0"/>
                                  </p:stCondLst>
                                  <p:childTnLst>
                                    <p:set>
                                      <p:cBhvr>
                                        <p:cTn id="50" dur="1" fill="hold">
                                          <p:stCondLst>
                                            <p:cond delay="0"/>
                                          </p:stCondLst>
                                        </p:cTn>
                                        <p:tgtEl>
                                          <p:spTgt spid="35"/>
                                        </p:tgtEl>
                                        <p:attrNameLst>
                                          <p:attrName>style.visibility</p:attrName>
                                        </p:attrNameLst>
                                      </p:cBhvr>
                                      <p:to>
                                        <p:strVal val="visible"/>
                                      </p:to>
                                    </p:set>
                                    <p:animEffect transition="in" filter="fade">
                                      <p:cBhvr>
                                        <p:cTn id="51" dur="500"/>
                                        <p:tgtEl>
                                          <p:spTgt spid="35"/>
                                        </p:tgtEl>
                                      </p:cBhvr>
                                    </p:animEffect>
                                  </p:childTnLst>
                                </p:cTn>
                              </p:par>
                            </p:childTnLst>
                          </p:cTn>
                        </p:par>
                        <p:par>
                          <p:cTn id="52" fill="hold">
                            <p:stCondLst>
                              <p:cond delay="9000"/>
                            </p:stCondLst>
                            <p:childTnLst>
                              <p:par>
                                <p:cTn id="53" presetID="26" presetClass="emph" presetSubtype="0" fill="hold" nodeType="afterEffect">
                                  <p:stCondLst>
                                    <p:cond delay="0"/>
                                  </p:stCondLst>
                                  <p:childTnLst>
                                    <p:animEffect transition="out" filter="fade">
                                      <p:cBhvr>
                                        <p:cTn id="54" dur="1000" tmFilter="0, 0; .2, .5; .8, .5; 1, 0"/>
                                        <p:tgtEl>
                                          <p:spTgt spid="30"/>
                                        </p:tgtEl>
                                      </p:cBhvr>
                                    </p:animEffect>
                                    <p:animScale>
                                      <p:cBhvr>
                                        <p:cTn id="55" dur="500" autoRev="1" fill="hold"/>
                                        <p:tgtEl>
                                          <p:spTgt spid="30"/>
                                        </p:tgtEl>
                                      </p:cBhvr>
                                      <p:by x="105000" y="105000"/>
                                    </p:animScale>
                                  </p:childTnLst>
                                </p:cTn>
                              </p:par>
                            </p:childTnLst>
                          </p:cTn>
                        </p:par>
                        <p:par>
                          <p:cTn id="56" fill="hold">
                            <p:stCondLst>
                              <p:cond delay="10000"/>
                            </p:stCondLst>
                            <p:childTnLst>
                              <p:par>
                                <p:cTn id="57" presetID="10" presetClass="entr" presetSubtype="0" fill="hold" grpId="0" nodeType="afterEffect">
                                  <p:stCondLst>
                                    <p:cond delay="0"/>
                                  </p:stCondLst>
                                  <p:childTnLst>
                                    <p:set>
                                      <p:cBhvr>
                                        <p:cTn id="58" dur="1" fill="hold">
                                          <p:stCondLst>
                                            <p:cond delay="0"/>
                                          </p:stCondLst>
                                        </p:cTn>
                                        <p:tgtEl>
                                          <p:spTgt spid="36"/>
                                        </p:tgtEl>
                                        <p:attrNameLst>
                                          <p:attrName>style.visibility</p:attrName>
                                        </p:attrNameLst>
                                      </p:cBhvr>
                                      <p:to>
                                        <p:strVal val="visible"/>
                                      </p:to>
                                    </p:set>
                                    <p:animEffect transition="in" filter="fade">
                                      <p:cBhvr>
                                        <p:cTn id="59" dur="500"/>
                                        <p:tgtEl>
                                          <p:spTgt spid="36"/>
                                        </p:tgtEl>
                                      </p:cBhvr>
                                    </p:animEffect>
                                  </p:childTnLst>
                                </p:cTn>
                              </p:par>
                            </p:childTnLst>
                          </p:cTn>
                        </p:par>
                        <p:par>
                          <p:cTn id="60" fill="hold">
                            <p:stCondLst>
                              <p:cond delay="10500"/>
                            </p:stCondLst>
                            <p:childTnLst>
                              <p:par>
                                <p:cTn id="61" presetID="26" presetClass="emph" presetSubtype="0" fill="hold" nodeType="afterEffect">
                                  <p:stCondLst>
                                    <p:cond delay="0"/>
                                  </p:stCondLst>
                                  <p:childTnLst>
                                    <p:animEffect transition="out" filter="fade">
                                      <p:cBhvr>
                                        <p:cTn id="62" dur="1000" tmFilter="0, 0; .2, .5; .8, .5; 1, 0"/>
                                        <p:tgtEl>
                                          <p:spTgt spid="23"/>
                                        </p:tgtEl>
                                      </p:cBhvr>
                                    </p:animEffect>
                                    <p:animScale>
                                      <p:cBhvr>
                                        <p:cTn id="63" dur="500" autoRev="1" fill="hold"/>
                                        <p:tgtEl>
                                          <p:spTgt spid="23"/>
                                        </p:tgtEl>
                                      </p:cBhvr>
                                      <p:by x="105000" y="105000"/>
                                    </p:animScale>
                                  </p:childTnLst>
                                </p:cTn>
                              </p:par>
                            </p:childTnLst>
                          </p:cTn>
                        </p:par>
                        <p:par>
                          <p:cTn id="64" fill="hold">
                            <p:stCondLst>
                              <p:cond delay="11500"/>
                            </p:stCondLst>
                            <p:childTnLst>
                              <p:par>
                                <p:cTn id="65" presetID="10" presetClass="entr" presetSubtype="0" fill="hold" grpId="0" nodeType="afterEffect">
                                  <p:stCondLst>
                                    <p:cond delay="0"/>
                                  </p:stCondLst>
                                  <p:childTnLst>
                                    <p:set>
                                      <p:cBhvr>
                                        <p:cTn id="66" dur="1" fill="hold">
                                          <p:stCondLst>
                                            <p:cond delay="0"/>
                                          </p:stCondLst>
                                        </p:cTn>
                                        <p:tgtEl>
                                          <p:spTgt spid="37"/>
                                        </p:tgtEl>
                                        <p:attrNameLst>
                                          <p:attrName>style.visibility</p:attrName>
                                        </p:attrNameLst>
                                      </p:cBhvr>
                                      <p:to>
                                        <p:strVal val="visible"/>
                                      </p:to>
                                    </p:set>
                                    <p:animEffect transition="in" filter="fade">
                                      <p:cBhvr>
                                        <p:cTn id="67" dur="500"/>
                                        <p:tgtEl>
                                          <p:spTgt spid="37"/>
                                        </p:tgtEl>
                                      </p:cBhvr>
                                    </p:animEffect>
                                  </p:childTnLst>
                                </p:cTn>
                              </p:par>
                            </p:childTnLst>
                          </p:cTn>
                        </p:par>
                        <p:par>
                          <p:cTn id="68" fill="hold">
                            <p:stCondLst>
                              <p:cond delay="12000"/>
                            </p:stCondLst>
                            <p:childTnLst>
                              <p:par>
                                <p:cTn id="69" presetID="26" presetClass="emph" presetSubtype="0" fill="hold" nodeType="afterEffect">
                                  <p:stCondLst>
                                    <p:cond delay="0"/>
                                  </p:stCondLst>
                                  <p:childTnLst>
                                    <p:animEffect transition="out" filter="fade">
                                      <p:cBhvr>
                                        <p:cTn id="70" dur="1000" tmFilter="0, 0; .2, .5; .8, .5; 1, 0"/>
                                        <p:tgtEl>
                                          <p:spTgt spid="31"/>
                                        </p:tgtEl>
                                      </p:cBhvr>
                                    </p:animEffect>
                                    <p:animScale>
                                      <p:cBhvr>
                                        <p:cTn id="71" dur="500" autoRev="1" fill="hold"/>
                                        <p:tgtEl>
                                          <p:spTgt spid="31"/>
                                        </p:tgtEl>
                                      </p:cBhvr>
                                      <p:by x="105000" y="105000"/>
                                    </p:animScale>
                                  </p:childTnLst>
                                </p:cTn>
                              </p:par>
                            </p:childTnLst>
                          </p:cTn>
                        </p:par>
                        <p:par>
                          <p:cTn id="72" fill="hold">
                            <p:stCondLst>
                              <p:cond delay="13000"/>
                            </p:stCondLst>
                            <p:childTnLst>
                              <p:par>
                                <p:cTn id="73" presetID="10" presetClass="entr" presetSubtype="0" fill="hold" grpId="0" nodeType="afterEffect">
                                  <p:stCondLst>
                                    <p:cond delay="0"/>
                                  </p:stCondLst>
                                  <p:childTnLst>
                                    <p:set>
                                      <p:cBhvr>
                                        <p:cTn id="74" dur="1" fill="hold">
                                          <p:stCondLst>
                                            <p:cond delay="0"/>
                                          </p:stCondLst>
                                        </p:cTn>
                                        <p:tgtEl>
                                          <p:spTgt spid="38"/>
                                        </p:tgtEl>
                                        <p:attrNameLst>
                                          <p:attrName>style.visibility</p:attrName>
                                        </p:attrNameLst>
                                      </p:cBhvr>
                                      <p:to>
                                        <p:strVal val="visible"/>
                                      </p:to>
                                    </p:set>
                                    <p:animEffect transition="in" filter="fade">
                                      <p:cBhvr>
                                        <p:cTn id="75" dur="500"/>
                                        <p:tgtEl>
                                          <p:spTgt spid="38"/>
                                        </p:tgtEl>
                                      </p:cBhvr>
                                    </p:animEffect>
                                  </p:childTnLst>
                                </p:cTn>
                              </p:par>
                            </p:childTnLst>
                          </p:cTn>
                        </p:par>
                      </p:childTnLst>
                    </p:cTn>
                  </p:par>
                  <p:par>
                    <p:cTn id="76" fill="hold">
                      <p:stCondLst>
                        <p:cond delay="indefinite"/>
                      </p:stCondLst>
                      <p:childTnLst>
                        <p:par>
                          <p:cTn id="77" fill="hold">
                            <p:stCondLst>
                              <p:cond delay="0"/>
                            </p:stCondLst>
                            <p:childTnLst>
                              <p:par>
                                <p:cTn id="78" presetID="10" presetClass="entr" presetSubtype="0" fill="hold" grpId="0" nodeType="clickEffect">
                                  <p:stCondLst>
                                    <p:cond delay="0"/>
                                  </p:stCondLst>
                                  <p:childTnLst>
                                    <p:set>
                                      <p:cBhvr>
                                        <p:cTn id="79" dur="1" fill="hold">
                                          <p:stCondLst>
                                            <p:cond delay="0"/>
                                          </p:stCondLst>
                                        </p:cTn>
                                        <p:tgtEl>
                                          <p:spTgt spid="41"/>
                                        </p:tgtEl>
                                        <p:attrNameLst>
                                          <p:attrName>style.visibility</p:attrName>
                                        </p:attrNameLst>
                                      </p:cBhvr>
                                      <p:to>
                                        <p:strVal val="visible"/>
                                      </p:to>
                                    </p:set>
                                    <p:animEffect transition="in" filter="fade">
                                      <p:cBhvr>
                                        <p:cTn id="80" dur="500"/>
                                        <p:tgtEl>
                                          <p:spTgt spid="41"/>
                                        </p:tgtEl>
                                      </p:cBhvr>
                                    </p:animEffect>
                                  </p:childTnLst>
                                </p:cTn>
                              </p:par>
                            </p:childTnLst>
                          </p:cTn>
                        </p:par>
                        <p:par>
                          <p:cTn id="81" fill="hold">
                            <p:stCondLst>
                              <p:cond delay="500"/>
                            </p:stCondLst>
                            <p:childTnLst>
                              <p:par>
                                <p:cTn id="82" presetID="10" presetClass="entr" presetSubtype="0" fill="hold" grpId="0" nodeType="afterEffect">
                                  <p:stCondLst>
                                    <p:cond delay="0"/>
                                  </p:stCondLst>
                                  <p:childTnLst>
                                    <p:set>
                                      <p:cBhvr>
                                        <p:cTn id="83" dur="1" fill="hold">
                                          <p:stCondLst>
                                            <p:cond delay="0"/>
                                          </p:stCondLst>
                                        </p:cTn>
                                        <p:tgtEl>
                                          <p:spTgt spid="42"/>
                                        </p:tgtEl>
                                        <p:attrNameLst>
                                          <p:attrName>style.visibility</p:attrName>
                                        </p:attrNameLst>
                                      </p:cBhvr>
                                      <p:to>
                                        <p:strVal val="visible"/>
                                      </p:to>
                                    </p:set>
                                    <p:animEffect transition="in" filter="fade">
                                      <p:cBhvr>
                                        <p:cTn id="84" dur="500"/>
                                        <p:tgtEl>
                                          <p:spTgt spid="42"/>
                                        </p:tgtEl>
                                      </p:cBhvr>
                                    </p:animEffect>
                                  </p:childTnLst>
                                </p:cTn>
                              </p:par>
                            </p:childTnLst>
                          </p:cTn>
                        </p:par>
                      </p:childTnLst>
                    </p:cTn>
                  </p:par>
                  <p:par>
                    <p:cTn id="85" fill="hold">
                      <p:stCondLst>
                        <p:cond delay="indefinite"/>
                      </p:stCondLst>
                      <p:childTnLst>
                        <p:par>
                          <p:cTn id="86" fill="hold">
                            <p:stCondLst>
                              <p:cond delay="0"/>
                            </p:stCondLst>
                            <p:childTnLst>
                              <p:par>
                                <p:cTn id="87" presetID="10" presetClass="entr" presetSubtype="0" fill="hold" grpId="0" nodeType="clickEffect">
                                  <p:stCondLst>
                                    <p:cond delay="0"/>
                                  </p:stCondLst>
                                  <p:childTnLst>
                                    <p:set>
                                      <p:cBhvr>
                                        <p:cTn id="88" dur="1" fill="hold">
                                          <p:stCondLst>
                                            <p:cond delay="0"/>
                                          </p:stCondLst>
                                        </p:cTn>
                                        <p:tgtEl>
                                          <p:spTgt spid="43"/>
                                        </p:tgtEl>
                                        <p:attrNameLst>
                                          <p:attrName>style.visibility</p:attrName>
                                        </p:attrNameLst>
                                      </p:cBhvr>
                                      <p:to>
                                        <p:strVal val="visible"/>
                                      </p:to>
                                    </p:set>
                                    <p:animEffect transition="in" filter="fade">
                                      <p:cBhvr>
                                        <p:cTn id="89" dur="500"/>
                                        <p:tgtEl>
                                          <p:spTgt spid="43"/>
                                        </p:tgtEl>
                                      </p:cBhvr>
                                    </p:animEffect>
                                  </p:childTnLst>
                                </p:cTn>
                              </p:par>
                            </p:childTnLst>
                          </p:cTn>
                        </p:par>
                        <p:par>
                          <p:cTn id="90" fill="hold">
                            <p:stCondLst>
                              <p:cond delay="500"/>
                            </p:stCondLst>
                            <p:childTnLst>
                              <p:par>
                                <p:cTn id="91" presetID="10" presetClass="entr" presetSubtype="0" fill="hold" grpId="0" nodeType="afterEffect">
                                  <p:stCondLst>
                                    <p:cond delay="0"/>
                                  </p:stCondLst>
                                  <p:childTnLst>
                                    <p:set>
                                      <p:cBhvr>
                                        <p:cTn id="92" dur="1" fill="hold">
                                          <p:stCondLst>
                                            <p:cond delay="0"/>
                                          </p:stCondLst>
                                        </p:cTn>
                                        <p:tgtEl>
                                          <p:spTgt spid="44"/>
                                        </p:tgtEl>
                                        <p:attrNameLst>
                                          <p:attrName>style.visibility</p:attrName>
                                        </p:attrNameLst>
                                      </p:cBhvr>
                                      <p:to>
                                        <p:strVal val="visible"/>
                                      </p:to>
                                    </p:set>
                                    <p:animEffect transition="in" filter="fade">
                                      <p:cBhvr>
                                        <p:cTn id="93" dur="500"/>
                                        <p:tgtEl>
                                          <p:spTgt spid="44"/>
                                        </p:tgtEl>
                                      </p:cBhvr>
                                    </p:animEffect>
                                  </p:childTnLst>
                                </p:cTn>
                              </p:par>
                            </p:childTnLst>
                          </p:cTn>
                        </p:par>
                      </p:childTnLst>
                    </p:cTn>
                  </p:par>
                  <p:par>
                    <p:cTn id="94" fill="hold">
                      <p:stCondLst>
                        <p:cond delay="indefinite"/>
                      </p:stCondLst>
                      <p:childTnLst>
                        <p:par>
                          <p:cTn id="95" fill="hold">
                            <p:stCondLst>
                              <p:cond delay="0"/>
                            </p:stCondLst>
                            <p:childTnLst>
                              <p:par>
                                <p:cTn id="96" presetID="10" presetClass="entr" presetSubtype="0" fill="hold" grpId="0" nodeType="clickEffect">
                                  <p:stCondLst>
                                    <p:cond delay="0"/>
                                  </p:stCondLst>
                                  <p:childTnLst>
                                    <p:set>
                                      <p:cBhvr>
                                        <p:cTn id="97" dur="1" fill="hold">
                                          <p:stCondLst>
                                            <p:cond delay="0"/>
                                          </p:stCondLst>
                                        </p:cTn>
                                        <p:tgtEl>
                                          <p:spTgt spid="45"/>
                                        </p:tgtEl>
                                        <p:attrNameLst>
                                          <p:attrName>style.visibility</p:attrName>
                                        </p:attrNameLst>
                                      </p:cBhvr>
                                      <p:to>
                                        <p:strVal val="visible"/>
                                      </p:to>
                                    </p:set>
                                    <p:animEffect transition="in" filter="fade">
                                      <p:cBhvr>
                                        <p:cTn id="98" dur="500"/>
                                        <p:tgtEl>
                                          <p:spTgt spid="45"/>
                                        </p:tgtEl>
                                      </p:cBhvr>
                                    </p:animEffect>
                                  </p:childTnLst>
                                </p:cTn>
                              </p:par>
                            </p:childTnLst>
                          </p:cTn>
                        </p:par>
                        <p:par>
                          <p:cTn id="99" fill="hold">
                            <p:stCondLst>
                              <p:cond delay="500"/>
                            </p:stCondLst>
                            <p:childTnLst>
                              <p:par>
                                <p:cTn id="100" presetID="10" presetClass="entr" presetSubtype="0" fill="hold" grpId="0" nodeType="afterEffect">
                                  <p:stCondLst>
                                    <p:cond delay="0"/>
                                  </p:stCondLst>
                                  <p:childTnLst>
                                    <p:set>
                                      <p:cBhvr>
                                        <p:cTn id="101" dur="1" fill="hold">
                                          <p:stCondLst>
                                            <p:cond delay="0"/>
                                          </p:stCondLst>
                                        </p:cTn>
                                        <p:tgtEl>
                                          <p:spTgt spid="46"/>
                                        </p:tgtEl>
                                        <p:attrNameLst>
                                          <p:attrName>style.visibility</p:attrName>
                                        </p:attrNameLst>
                                      </p:cBhvr>
                                      <p:to>
                                        <p:strVal val="visible"/>
                                      </p:to>
                                    </p:set>
                                    <p:animEffect transition="in" filter="fade">
                                      <p:cBhvr>
                                        <p:cTn id="102" dur="500"/>
                                        <p:tgtEl>
                                          <p:spTgt spid="46"/>
                                        </p:tgtEl>
                                      </p:cBhvr>
                                    </p:animEffect>
                                  </p:childTnLst>
                                </p:cTn>
                              </p:par>
                            </p:childTnLst>
                          </p:cTn>
                        </p:par>
                      </p:childTnLst>
                    </p:cTn>
                  </p:par>
                  <p:par>
                    <p:cTn id="103" fill="hold">
                      <p:stCondLst>
                        <p:cond delay="indefinite"/>
                      </p:stCondLst>
                      <p:childTnLst>
                        <p:par>
                          <p:cTn id="104" fill="hold">
                            <p:stCondLst>
                              <p:cond delay="0"/>
                            </p:stCondLst>
                            <p:childTnLst>
                              <p:par>
                                <p:cTn id="105" presetID="10" presetClass="entr" presetSubtype="0" fill="hold" grpId="0" nodeType="clickEffect">
                                  <p:stCondLst>
                                    <p:cond delay="0"/>
                                  </p:stCondLst>
                                  <p:childTnLst>
                                    <p:set>
                                      <p:cBhvr>
                                        <p:cTn id="106" dur="1" fill="hold">
                                          <p:stCondLst>
                                            <p:cond delay="0"/>
                                          </p:stCondLst>
                                        </p:cTn>
                                        <p:tgtEl>
                                          <p:spTgt spid="47"/>
                                        </p:tgtEl>
                                        <p:attrNameLst>
                                          <p:attrName>style.visibility</p:attrName>
                                        </p:attrNameLst>
                                      </p:cBhvr>
                                      <p:to>
                                        <p:strVal val="visible"/>
                                      </p:to>
                                    </p:set>
                                    <p:animEffect transition="in" filter="fade">
                                      <p:cBhvr>
                                        <p:cTn id="107" dur="500"/>
                                        <p:tgtEl>
                                          <p:spTgt spid="47"/>
                                        </p:tgtEl>
                                      </p:cBhvr>
                                    </p:animEffect>
                                  </p:childTnLst>
                                </p:cTn>
                              </p:par>
                            </p:childTnLst>
                          </p:cTn>
                        </p:par>
                        <p:par>
                          <p:cTn id="108" fill="hold">
                            <p:stCondLst>
                              <p:cond delay="500"/>
                            </p:stCondLst>
                            <p:childTnLst>
                              <p:par>
                                <p:cTn id="109" presetID="10" presetClass="entr" presetSubtype="0" fill="hold" grpId="0" nodeType="afterEffect">
                                  <p:stCondLst>
                                    <p:cond delay="0"/>
                                  </p:stCondLst>
                                  <p:childTnLst>
                                    <p:set>
                                      <p:cBhvr>
                                        <p:cTn id="110" dur="1" fill="hold">
                                          <p:stCondLst>
                                            <p:cond delay="0"/>
                                          </p:stCondLst>
                                        </p:cTn>
                                        <p:tgtEl>
                                          <p:spTgt spid="48"/>
                                        </p:tgtEl>
                                        <p:attrNameLst>
                                          <p:attrName>style.visibility</p:attrName>
                                        </p:attrNameLst>
                                      </p:cBhvr>
                                      <p:to>
                                        <p:strVal val="visible"/>
                                      </p:to>
                                    </p:set>
                                    <p:animEffect transition="in" filter="fade">
                                      <p:cBhvr>
                                        <p:cTn id="111" dur="500"/>
                                        <p:tgtEl>
                                          <p:spTgt spid="48"/>
                                        </p:tgtEl>
                                      </p:cBhvr>
                                    </p:animEffect>
                                  </p:childTnLst>
                                </p:cTn>
                              </p:par>
                            </p:childTnLst>
                          </p:cTn>
                        </p:par>
                      </p:childTnLst>
                    </p:cTn>
                  </p:par>
                  <p:par>
                    <p:cTn id="112" fill="hold">
                      <p:stCondLst>
                        <p:cond delay="indefinite"/>
                      </p:stCondLst>
                      <p:childTnLst>
                        <p:par>
                          <p:cTn id="113" fill="hold">
                            <p:stCondLst>
                              <p:cond delay="0"/>
                            </p:stCondLst>
                            <p:childTnLst>
                              <p:par>
                                <p:cTn id="114" presetID="10" presetClass="entr" presetSubtype="0" fill="hold" grpId="0" nodeType="clickEffect">
                                  <p:stCondLst>
                                    <p:cond delay="0"/>
                                  </p:stCondLst>
                                  <p:childTnLst>
                                    <p:set>
                                      <p:cBhvr>
                                        <p:cTn id="115" dur="1" fill="hold">
                                          <p:stCondLst>
                                            <p:cond delay="0"/>
                                          </p:stCondLst>
                                        </p:cTn>
                                        <p:tgtEl>
                                          <p:spTgt spid="49"/>
                                        </p:tgtEl>
                                        <p:attrNameLst>
                                          <p:attrName>style.visibility</p:attrName>
                                        </p:attrNameLst>
                                      </p:cBhvr>
                                      <p:to>
                                        <p:strVal val="visible"/>
                                      </p:to>
                                    </p:set>
                                    <p:animEffect transition="in" filter="fade">
                                      <p:cBhvr>
                                        <p:cTn id="116" dur="500"/>
                                        <p:tgtEl>
                                          <p:spTgt spid="49"/>
                                        </p:tgtEl>
                                      </p:cBhvr>
                                    </p:animEffect>
                                  </p:childTnLst>
                                </p:cTn>
                              </p:par>
                            </p:childTnLst>
                          </p:cTn>
                        </p:par>
                        <p:par>
                          <p:cTn id="117" fill="hold">
                            <p:stCondLst>
                              <p:cond delay="500"/>
                            </p:stCondLst>
                            <p:childTnLst>
                              <p:par>
                                <p:cTn id="118" presetID="10" presetClass="entr" presetSubtype="0" fill="hold" grpId="0" nodeType="afterEffect">
                                  <p:stCondLst>
                                    <p:cond delay="0"/>
                                  </p:stCondLst>
                                  <p:childTnLst>
                                    <p:set>
                                      <p:cBhvr>
                                        <p:cTn id="119" dur="1" fill="hold">
                                          <p:stCondLst>
                                            <p:cond delay="0"/>
                                          </p:stCondLst>
                                        </p:cTn>
                                        <p:tgtEl>
                                          <p:spTgt spid="50"/>
                                        </p:tgtEl>
                                        <p:attrNameLst>
                                          <p:attrName>style.visibility</p:attrName>
                                        </p:attrNameLst>
                                      </p:cBhvr>
                                      <p:to>
                                        <p:strVal val="visible"/>
                                      </p:to>
                                    </p:set>
                                    <p:animEffect transition="in" filter="fade">
                                      <p:cBhvr>
                                        <p:cTn id="120" dur="500"/>
                                        <p:tgtEl>
                                          <p:spTgt spid="50"/>
                                        </p:tgtEl>
                                      </p:cBhvr>
                                    </p:animEffect>
                                  </p:childTnLst>
                                </p:cTn>
                              </p:par>
                            </p:childTnLst>
                          </p:cTn>
                        </p:par>
                      </p:childTnLst>
                    </p:cTn>
                  </p:par>
                  <p:par>
                    <p:cTn id="121" fill="hold">
                      <p:stCondLst>
                        <p:cond delay="indefinite"/>
                      </p:stCondLst>
                      <p:childTnLst>
                        <p:par>
                          <p:cTn id="122" fill="hold">
                            <p:stCondLst>
                              <p:cond delay="0"/>
                            </p:stCondLst>
                            <p:childTnLst>
                              <p:par>
                                <p:cTn id="123" presetID="10" presetClass="entr" presetSubtype="0" fill="hold" grpId="0" nodeType="clickEffect">
                                  <p:stCondLst>
                                    <p:cond delay="0"/>
                                  </p:stCondLst>
                                  <p:childTnLst>
                                    <p:set>
                                      <p:cBhvr>
                                        <p:cTn id="124" dur="1" fill="hold">
                                          <p:stCondLst>
                                            <p:cond delay="0"/>
                                          </p:stCondLst>
                                        </p:cTn>
                                        <p:tgtEl>
                                          <p:spTgt spid="51"/>
                                        </p:tgtEl>
                                        <p:attrNameLst>
                                          <p:attrName>style.visibility</p:attrName>
                                        </p:attrNameLst>
                                      </p:cBhvr>
                                      <p:to>
                                        <p:strVal val="visible"/>
                                      </p:to>
                                    </p:set>
                                    <p:animEffect transition="in" filter="fade">
                                      <p:cBhvr>
                                        <p:cTn id="125" dur="500"/>
                                        <p:tgtEl>
                                          <p:spTgt spid="51"/>
                                        </p:tgtEl>
                                      </p:cBhvr>
                                    </p:animEffect>
                                  </p:childTnLst>
                                </p:cTn>
                              </p:par>
                            </p:childTnLst>
                          </p:cTn>
                        </p:par>
                        <p:par>
                          <p:cTn id="126" fill="hold">
                            <p:stCondLst>
                              <p:cond delay="500"/>
                            </p:stCondLst>
                            <p:childTnLst>
                              <p:par>
                                <p:cTn id="127" presetID="10" presetClass="entr" presetSubtype="0" fill="hold" grpId="0" nodeType="afterEffect">
                                  <p:stCondLst>
                                    <p:cond delay="0"/>
                                  </p:stCondLst>
                                  <p:childTnLst>
                                    <p:set>
                                      <p:cBhvr>
                                        <p:cTn id="128" dur="1" fill="hold">
                                          <p:stCondLst>
                                            <p:cond delay="0"/>
                                          </p:stCondLst>
                                        </p:cTn>
                                        <p:tgtEl>
                                          <p:spTgt spid="52"/>
                                        </p:tgtEl>
                                        <p:attrNameLst>
                                          <p:attrName>style.visibility</p:attrName>
                                        </p:attrNameLst>
                                      </p:cBhvr>
                                      <p:to>
                                        <p:strVal val="visible"/>
                                      </p:to>
                                    </p:set>
                                    <p:animEffect transition="in" filter="fade">
                                      <p:cBhvr>
                                        <p:cTn id="129"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7" grpId="0"/>
      <p:bldP spid="32" grpId="0"/>
      <p:bldP spid="33" grpId="0"/>
      <p:bldP spid="34" grpId="0"/>
      <p:bldP spid="35" grpId="0"/>
      <p:bldP spid="36" grpId="0"/>
      <p:bldP spid="37" grpId="0"/>
      <p:bldP spid="38" grpId="0"/>
      <p:bldP spid="41" grpId="0" animBg="1"/>
      <p:bldP spid="42" grpId="0"/>
      <p:bldP spid="43" grpId="0" animBg="1"/>
      <p:bldP spid="44" grpId="0"/>
      <p:bldP spid="45" grpId="0" animBg="1"/>
      <p:bldP spid="46" grpId="0"/>
      <p:bldP spid="47" grpId="0" animBg="1"/>
      <p:bldP spid="48" grpId="0"/>
      <p:bldP spid="49" grpId="0" animBg="1"/>
      <p:bldP spid="50" grpId="0"/>
      <p:bldP spid="51" grpId="0" animBg="1"/>
      <p:bldP spid="52" grpId="0"/>
    </p:bld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indent="0">
              <a:lnSpc>
                <a:spcPct val="120000"/>
              </a:lnSpc>
              <a:spcBef>
                <a:spcPts val="450"/>
              </a:spcBef>
              <a:spcAft>
                <a:spcPts val="450"/>
              </a:spcAft>
              <a:buClr>
                <a:srgbClr val="585858"/>
              </a:buClr>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3</a:t>
            </a:r>
            <a:r>
              <a:rPr lang="en-GB" sz="2400" b="1" i="0" u="none" strike="noStrike" dirty="0">
                <a:effectLst/>
              </a:rPr>
              <a:t>, Unit </a:t>
            </a:r>
            <a:r>
              <a:rPr lang="en-GB" sz="2400" b="1" dirty="0"/>
              <a:t>2</a:t>
            </a:r>
            <a:r>
              <a:rPr lang="en-GB" sz="2400" b="1" i="0" u="none" strike="noStrike" dirty="0">
                <a:effectLst/>
              </a:rPr>
              <a:t>, Learning Outcome 2</a:t>
            </a:r>
            <a:r>
              <a:rPr lang="en-GB" sz="2400" b="1" dirty="0"/>
              <a:t>5</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3118391255"/>
              </p:ext>
            </p:extLst>
          </p:nvPr>
        </p:nvGraphicFramePr>
        <p:xfrm>
          <a:off x="594008" y="1097546"/>
          <a:ext cx="11140162" cy="1968426"/>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394143">
                <a:tc>
                  <a:txBody>
                    <a:bodyPr/>
                    <a:lstStyle/>
                    <a:p>
                      <a:pPr algn="l"/>
                      <a:r>
                        <a:rPr lang="en-GB" sz="2000" dirty="0">
                          <a:latin typeface="Arial" panose="020B0604020202020204" pitchFamily="34" charset="0"/>
                          <a:cs typeface="Arial" panose="020B0604020202020204" pitchFamily="34" charset="0"/>
                        </a:rPr>
                        <a:t>Learning Outcome 25</a:t>
                      </a:r>
                    </a:p>
                  </a:txBody>
                  <a:tcPr anchor="ctr">
                    <a:solidFill>
                      <a:srgbClr val="327473"/>
                    </a:solidFill>
                  </a:tcPr>
                </a:tc>
                <a:extLst>
                  <a:ext uri="{0D108BD9-81ED-4DB2-BD59-A6C34878D82A}">
                    <a16:rowId xmlns:a16="http://schemas.microsoft.com/office/drawing/2014/main" val="2928509842"/>
                  </a:ext>
                </a:extLst>
              </a:tr>
              <a:tr h="1572186">
                <a:tc>
                  <a:txBody>
                    <a:bodyPr/>
                    <a:lstStyle/>
                    <a:p>
                      <a:pPr rtl="0"/>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Pupils represent a three-digit number up to 1000 in different ways</a:t>
                      </a:r>
                    </a:p>
                    <a:p>
                      <a:endPar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6527279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3, Unit 2, Learning Outcome 25</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1.18 </a:t>
            </a:r>
            <a:r>
              <a:rPr lang="en-GB" sz="2000" b="0" i="0" u="sng" strike="noStrike" dirty="0">
                <a:solidFill>
                  <a:srgbClr val="1155CC"/>
                </a:solidFill>
                <a:effectLst/>
                <a:latin typeface="Roboto" panose="02000000000000000000" pitchFamily="2" charset="0"/>
                <a:hlinkClick r:id="rId3"/>
              </a:rPr>
              <a:t>Composition and calculation: three-digit numbers</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2746458733"/>
              </p:ext>
            </p:extLst>
          </p:nvPr>
        </p:nvGraphicFramePr>
        <p:xfrm>
          <a:off x="4514850" y="4258490"/>
          <a:ext cx="6886575" cy="93073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465365">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465365">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1:6 - 1:7</a:t>
                      </a:r>
                    </a:p>
                  </a:txBody>
                  <a:tcPr>
                    <a:solidFill>
                      <a:srgbClr val="E5F3F2"/>
                    </a:solidFill>
                  </a:tcPr>
                </a:tc>
                <a:tc>
                  <a:txBody>
                    <a:bodyPr/>
                    <a:lstStyle/>
                    <a:p>
                      <a:pPr algn="ctr"/>
                      <a:r>
                        <a:rPr lang="en-GB" sz="2000" kern="1200" dirty="0">
                          <a:solidFill>
                            <a:schemeClr val="tx1">
                              <a:lumMod val="65000"/>
                              <a:lumOff val="35000"/>
                            </a:schemeClr>
                          </a:solidFill>
                          <a:latin typeface="Arial" panose="020B0604020202020204" pitchFamily="34" charset="0"/>
                          <a:ea typeface="+mn-ea"/>
                          <a:cs typeface="Arial" panose="020B0604020202020204" pitchFamily="34" charset="0"/>
                        </a:rPr>
                        <a:t>9-11</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10" name="Picture Placeholder 9" descr="A picture containing graphical user interface&#10;&#10;Description automatically generated">
            <a:extLst>
              <a:ext uri="{FF2B5EF4-FFF2-40B4-BE49-F238E27FC236}">
                <a16:creationId xmlns:a16="http://schemas.microsoft.com/office/drawing/2014/main" id="{C350A496-B71C-416A-89CC-0667F0CCE7B8}"/>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132008974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0EAC3EC-BBF0-4D03-BDBE-7FE55D748D2B}"/>
              </a:ext>
            </a:extLst>
          </p:cNvPr>
          <p:cNvSpPr>
            <a:spLocks noGrp="1"/>
          </p:cNvSpPr>
          <p:nvPr>
            <p:ph type="body" sz="quarter" idx="11"/>
          </p:nvPr>
        </p:nvSpPr>
        <p:spPr>
          <a:xfrm>
            <a:off x="0" y="0"/>
            <a:ext cx="12192000" cy="630000"/>
          </a:xfrm>
        </p:spPr>
        <p:txBody>
          <a:bodyPr/>
          <a:lstStyle/>
          <a:p>
            <a:r>
              <a:rPr lang="en-GB" dirty="0"/>
              <a:t>1.18 Three-digit numbers </a:t>
            </a:r>
            <a:r>
              <a:rPr lang="en-US" dirty="0"/>
              <a:t>– step 1:6</a:t>
            </a:r>
          </a:p>
        </p:txBody>
      </p:sp>
      <p:pic>
        <p:nvPicPr>
          <p:cNvPr id="6" name="Picture 5" descr="A close up of a logo&#10;&#10;Description generated with very high confidence">
            <a:extLst>
              <a:ext uri="{FF2B5EF4-FFF2-40B4-BE49-F238E27FC236}">
                <a16:creationId xmlns:a16="http://schemas.microsoft.com/office/drawing/2014/main" id="{46F4A13A-E1FB-45DA-A2F9-5E17822DD6D4}"/>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5651500" y="1431341"/>
            <a:ext cx="889000" cy="630000"/>
          </a:xfrm>
          <a:prstGeom prst="rect">
            <a:avLst/>
          </a:prstGeom>
        </p:spPr>
      </p:pic>
      <p:pic>
        <p:nvPicPr>
          <p:cNvPr id="39" name="Picture 38" descr="A close up of a logo&#10;&#10;Description generated with very high confidence">
            <a:extLst>
              <a:ext uri="{FF2B5EF4-FFF2-40B4-BE49-F238E27FC236}">
                <a16:creationId xmlns:a16="http://schemas.microsoft.com/office/drawing/2014/main" id="{F95D1BB2-CAF3-4005-ACA2-06A50479D9C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054600" y="1866901"/>
            <a:ext cx="685800" cy="761999"/>
          </a:xfrm>
          <a:prstGeom prst="rect">
            <a:avLst/>
          </a:prstGeom>
        </p:spPr>
      </p:pic>
      <p:pic>
        <p:nvPicPr>
          <p:cNvPr id="40" name="Picture 39" descr="A close up of a logo&#10;&#10;Description generated with very high confidence">
            <a:extLst>
              <a:ext uri="{FF2B5EF4-FFF2-40B4-BE49-F238E27FC236}">
                <a16:creationId xmlns:a16="http://schemas.microsoft.com/office/drawing/2014/main" id="{67CFFA05-67FC-44FE-8573-A5FE8612AE3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6629400" y="1431341"/>
            <a:ext cx="685800" cy="630000"/>
          </a:xfrm>
          <a:prstGeom prst="rect">
            <a:avLst/>
          </a:prstGeom>
        </p:spPr>
      </p:pic>
      <p:pic>
        <p:nvPicPr>
          <p:cNvPr id="53" name="Picture 52" descr="A close up of a logo&#10;&#10;Description generated with very high confidence">
            <a:extLst>
              <a:ext uri="{FF2B5EF4-FFF2-40B4-BE49-F238E27FC236}">
                <a16:creationId xmlns:a16="http://schemas.microsoft.com/office/drawing/2014/main" id="{CD066321-BA31-4C55-9396-2D777FC167B6}"/>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6934200" y="2057401"/>
            <a:ext cx="685800" cy="761999"/>
          </a:xfrm>
          <a:prstGeom prst="rect">
            <a:avLst/>
          </a:prstGeom>
        </p:spPr>
      </p:pic>
      <p:pic>
        <p:nvPicPr>
          <p:cNvPr id="54" name="Picture 53" descr="A close up of a logo&#10;&#10;Description generated with very high confidence">
            <a:extLst>
              <a:ext uri="{FF2B5EF4-FFF2-40B4-BE49-F238E27FC236}">
                <a16:creationId xmlns:a16="http://schemas.microsoft.com/office/drawing/2014/main" id="{AD835CD6-F4C6-4456-AF70-6EE4D78FBAD5}"/>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7137400" y="3125440"/>
            <a:ext cx="685800" cy="630001"/>
          </a:xfrm>
          <a:prstGeom prst="rect">
            <a:avLst/>
          </a:prstGeom>
        </p:spPr>
      </p:pic>
      <p:pic>
        <p:nvPicPr>
          <p:cNvPr id="55" name="Picture 54" descr="A close up of a logo&#10;&#10;Description generated with very high confidence">
            <a:extLst>
              <a:ext uri="{FF2B5EF4-FFF2-40B4-BE49-F238E27FC236}">
                <a16:creationId xmlns:a16="http://schemas.microsoft.com/office/drawing/2014/main" id="{06F43FE7-EC61-4D25-9A01-0FF79F0092AC}"/>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6375400" y="2993442"/>
            <a:ext cx="685800" cy="630001"/>
          </a:xfrm>
          <a:prstGeom prst="rect">
            <a:avLst/>
          </a:prstGeom>
        </p:spPr>
      </p:pic>
      <p:pic>
        <p:nvPicPr>
          <p:cNvPr id="56" name="Picture 55" descr="A close up of a logo&#10;&#10;Description generated with very high confidence">
            <a:extLst>
              <a:ext uri="{FF2B5EF4-FFF2-40B4-BE49-F238E27FC236}">
                <a16:creationId xmlns:a16="http://schemas.microsoft.com/office/drawing/2014/main" id="{66E5AD3A-0208-47A6-B921-0D5AD05D064B}"/>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5740400" y="2496902"/>
            <a:ext cx="635000" cy="665399"/>
          </a:xfrm>
          <a:prstGeom prst="rect">
            <a:avLst/>
          </a:prstGeom>
        </p:spPr>
      </p:pic>
      <p:pic>
        <p:nvPicPr>
          <p:cNvPr id="57" name="Picture 56" descr="A close up of a logo&#10;&#10;Description generated with very high confidence">
            <a:extLst>
              <a:ext uri="{FF2B5EF4-FFF2-40B4-BE49-F238E27FC236}">
                <a16:creationId xmlns:a16="http://schemas.microsoft.com/office/drawing/2014/main" id="{DCD976BC-DBC2-4B1F-8120-C7D2C27ECB25}"/>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4292600" y="2400921"/>
            <a:ext cx="762000" cy="724519"/>
          </a:xfrm>
          <a:prstGeom prst="rect">
            <a:avLst/>
          </a:prstGeom>
        </p:spPr>
      </p:pic>
      <p:pic>
        <p:nvPicPr>
          <p:cNvPr id="58" name="Picture 57" descr="A close up of a logo&#10;&#10;Description generated with very high confidence">
            <a:extLst>
              <a:ext uri="{FF2B5EF4-FFF2-40B4-BE49-F238E27FC236}">
                <a16:creationId xmlns:a16="http://schemas.microsoft.com/office/drawing/2014/main" id="{ACAB2461-3ECC-418A-83BD-B9E144E5D061}"/>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4762500" y="3281599"/>
            <a:ext cx="685800" cy="630001"/>
          </a:xfrm>
          <a:prstGeom prst="rect">
            <a:avLst/>
          </a:prstGeom>
        </p:spPr>
      </p:pic>
      <p:pic>
        <p:nvPicPr>
          <p:cNvPr id="59" name="Picture 58" descr="A close up of a logo&#10;&#10;Description generated with very high confidence">
            <a:extLst>
              <a:ext uri="{FF2B5EF4-FFF2-40B4-BE49-F238E27FC236}">
                <a16:creationId xmlns:a16="http://schemas.microsoft.com/office/drawing/2014/main" id="{AB8A23B6-C6C3-4D6B-A9E1-1A14DAE368C4}"/>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a:stretch/>
        </p:blipFill>
        <p:spPr>
          <a:xfrm>
            <a:off x="5715000" y="3492500"/>
            <a:ext cx="660400" cy="762000"/>
          </a:xfrm>
          <a:prstGeom prst="rect">
            <a:avLst/>
          </a:prstGeom>
        </p:spPr>
      </p:pic>
      <p:pic>
        <p:nvPicPr>
          <p:cNvPr id="60" name="Picture 59" descr="A close up of a logo&#10;&#10;Description generated with very high confidence">
            <a:extLst>
              <a:ext uri="{FF2B5EF4-FFF2-40B4-BE49-F238E27FC236}">
                <a16:creationId xmlns:a16="http://schemas.microsoft.com/office/drawing/2014/main" id="{4EF3C24E-E92B-4E69-97AB-A9EAFE49DD27}"/>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a:stretch/>
        </p:blipFill>
        <p:spPr>
          <a:xfrm>
            <a:off x="6743700" y="4061480"/>
            <a:ext cx="685800" cy="762000"/>
          </a:xfrm>
          <a:prstGeom prst="rect">
            <a:avLst/>
          </a:prstGeom>
        </p:spPr>
      </p:pic>
      <p:pic>
        <p:nvPicPr>
          <p:cNvPr id="61" name="Picture 60" descr="A close up of a logo&#10;&#10;Description generated with very high confidence">
            <a:extLst>
              <a:ext uri="{FF2B5EF4-FFF2-40B4-BE49-F238E27FC236}">
                <a16:creationId xmlns:a16="http://schemas.microsoft.com/office/drawing/2014/main" id="{B0FAC342-1471-4203-9DFD-0314D1FE1AF9}"/>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b="-16272"/>
          <a:stretch/>
        </p:blipFill>
        <p:spPr>
          <a:xfrm>
            <a:off x="5054600" y="4254500"/>
            <a:ext cx="685800" cy="743020"/>
          </a:xfrm>
          <a:prstGeom prst="rect">
            <a:avLst/>
          </a:prstGeom>
        </p:spPr>
      </p:pic>
      <p:sp>
        <p:nvSpPr>
          <p:cNvPr id="62" name="TextBox 61">
            <a:extLst>
              <a:ext uri="{FF2B5EF4-FFF2-40B4-BE49-F238E27FC236}">
                <a16:creationId xmlns:a16="http://schemas.microsoft.com/office/drawing/2014/main" id="{B3F6D8D7-5522-4F7F-86A5-BFB4E8603FBC}"/>
              </a:ext>
            </a:extLst>
          </p:cNvPr>
          <p:cNvSpPr txBox="1"/>
          <p:nvPr/>
        </p:nvSpPr>
        <p:spPr bwMode="auto">
          <a:xfrm>
            <a:off x="5213350" y="5292589"/>
            <a:ext cx="1765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624</a:t>
            </a:r>
          </a:p>
        </p:txBody>
      </p:sp>
    </p:spTree>
    <p:extLst>
      <p:ext uri="{BB962C8B-B14F-4D97-AF65-F5344CB8AC3E}">
        <p14:creationId xmlns:p14="http://schemas.microsoft.com/office/powerpoint/2010/main" val="25560386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1000" tmFilter="0, 0; .2, .5; .8, .5; 1, 0"/>
                                        <p:tgtEl>
                                          <p:spTgt spid="57"/>
                                        </p:tgtEl>
                                      </p:cBhvr>
                                    </p:animEffect>
                                    <p:animScale>
                                      <p:cBhvr>
                                        <p:cTn id="7" dur="500" autoRev="1" fill="hold"/>
                                        <p:tgtEl>
                                          <p:spTgt spid="57"/>
                                        </p:tgtEl>
                                      </p:cBhvr>
                                      <p:by x="105000" y="105000"/>
                                    </p:animScale>
                                  </p:childTnLst>
                                </p:cTn>
                              </p:par>
                              <p:par>
                                <p:cTn id="8" presetID="26" presetClass="emph" presetSubtype="0" fill="hold" nodeType="withEffect">
                                  <p:stCondLst>
                                    <p:cond delay="0"/>
                                  </p:stCondLst>
                                  <p:childTnLst>
                                    <p:animEffect transition="out" filter="fade">
                                      <p:cBhvr>
                                        <p:cTn id="9" dur="1000" tmFilter="0, 0; .2, .5; .8, .5; 1, 0"/>
                                        <p:tgtEl>
                                          <p:spTgt spid="56"/>
                                        </p:tgtEl>
                                      </p:cBhvr>
                                    </p:animEffect>
                                    <p:animScale>
                                      <p:cBhvr>
                                        <p:cTn id="10" dur="500" autoRev="1" fill="hold"/>
                                        <p:tgtEl>
                                          <p:spTgt spid="56"/>
                                        </p:tgtEl>
                                      </p:cBhvr>
                                      <p:by x="105000" y="105000"/>
                                    </p:animScale>
                                  </p:childTnLst>
                                </p:cTn>
                              </p:par>
                              <p:par>
                                <p:cTn id="11" presetID="26" presetClass="emph" presetSubtype="0" fill="hold" nodeType="withEffect">
                                  <p:stCondLst>
                                    <p:cond delay="0"/>
                                  </p:stCondLst>
                                  <p:childTnLst>
                                    <p:animEffect transition="out" filter="fade">
                                      <p:cBhvr>
                                        <p:cTn id="12" dur="1000" tmFilter="0, 0; .2, .5; .8, .5; 1, 0"/>
                                        <p:tgtEl>
                                          <p:spTgt spid="6"/>
                                        </p:tgtEl>
                                      </p:cBhvr>
                                    </p:animEffect>
                                    <p:animScale>
                                      <p:cBhvr>
                                        <p:cTn id="13" dur="500" autoRev="1" fill="hold"/>
                                        <p:tgtEl>
                                          <p:spTgt spid="6"/>
                                        </p:tgtEl>
                                      </p:cBhvr>
                                      <p:by x="105000" y="105000"/>
                                    </p:animScale>
                                  </p:childTnLst>
                                </p:cTn>
                              </p:par>
                              <p:par>
                                <p:cTn id="14" presetID="26" presetClass="emph" presetSubtype="0" fill="hold" nodeType="withEffect">
                                  <p:stCondLst>
                                    <p:cond delay="0"/>
                                  </p:stCondLst>
                                  <p:childTnLst>
                                    <p:animEffect transition="out" filter="fade">
                                      <p:cBhvr>
                                        <p:cTn id="15" dur="1000" tmFilter="0, 0; .2, .5; .8, .5; 1, 0"/>
                                        <p:tgtEl>
                                          <p:spTgt spid="53"/>
                                        </p:tgtEl>
                                      </p:cBhvr>
                                    </p:animEffect>
                                    <p:animScale>
                                      <p:cBhvr>
                                        <p:cTn id="16" dur="500" autoRev="1" fill="hold"/>
                                        <p:tgtEl>
                                          <p:spTgt spid="53"/>
                                        </p:tgtEl>
                                      </p:cBhvr>
                                      <p:by x="105000" y="105000"/>
                                    </p:animScale>
                                  </p:childTnLst>
                                </p:cTn>
                              </p:par>
                              <p:par>
                                <p:cTn id="17" presetID="26" presetClass="emph" presetSubtype="0" fill="hold" nodeType="withEffect">
                                  <p:stCondLst>
                                    <p:cond delay="0"/>
                                  </p:stCondLst>
                                  <p:childTnLst>
                                    <p:animEffect transition="out" filter="fade">
                                      <p:cBhvr>
                                        <p:cTn id="18" dur="1000" tmFilter="0, 0; .2, .5; .8, .5; 1, 0"/>
                                        <p:tgtEl>
                                          <p:spTgt spid="60"/>
                                        </p:tgtEl>
                                      </p:cBhvr>
                                    </p:animEffect>
                                    <p:animScale>
                                      <p:cBhvr>
                                        <p:cTn id="19" dur="500" autoRev="1" fill="hold"/>
                                        <p:tgtEl>
                                          <p:spTgt spid="60"/>
                                        </p:tgtEl>
                                      </p:cBhvr>
                                      <p:by x="105000" y="105000"/>
                                    </p:animScale>
                                  </p:childTnLst>
                                </p:cTn>
                              </p:par>
                              <p:par>
                                <p:cTn id="20" presetID="26" presetClass="emph" presetSubtype="0" fill="hold" nodeType="withEffect">
                                  <p:stCondLst>
                                    <p:cond delay="0"/>
                                  </p:stCondLst>
                                  <p:childTnLst>
                                    <p:animEffect transition="out" filter="fade">
                                      <p:cBhvr>
                                        <p:cTn id="21" dur="1000" tmFilter="0, 0; .2, .5; .8, .5; 1, 0"/>
                                        <p:tgtEl>
                                          <p:spTgt spid="61"/>
                                        </p:tgtEl>
                                      </p:cBhvr>
                                    </p:animEffect>
                                    <p:animScale>
                                      <p:cBhvr>
                                        <p:cTn id="22" dur="500" autoRev="1" fill="hold"/>
                                        <p:tgtEl>
                                          <p:spTgt spid="61"/>
                                        </p:tgtEl>
                                      </p:cBhvr>
                                      <p:by x="105000" y="105000"/>
                                    </p:animScale>
                                  </p:childTnLst>
                                </p:cTn>
                              </p:par>
                            </p:childTnLst>
                          </p:cTn>
                        </p:par>
                      </p:childTnLst>
                    </p:cTn>
                  </p:par>
                  <p:par>
                    <p:cTn id="23" fill="hold">
                      <p:stCondLst>
                        <p:cond delay="indefinite"/>
                      </p:stCondLst>
                      <p:childTnLst>
                        <p:par>
                          <p:cTn id="24" fill="hold">
                            <p:stCondLst>
                              <p:cond delay="0"/>
                            </p:stCondLst>
                            <p:childTnLst>
                              <p:par>
                                <p:cTn id="25" presetID="26" presetClass="emph" presetSubtype="0" fill="hold" nodeType="clickEffect">
                                  <p:stCondLst>
                                    <p:cond delay="0"/>
                                  </p:stCondLst>
                                  <p:childTnLst>
                                    <p:animEffect transition="out" filter="fade">
                                      <p:cBhvr>
                                        <p:cTn id="26" dur="1000" tmFilter="0, 0; .2, .5; .8, .5; 1, 0"/>
                                        <p:tgtEl>
                                          <p:spTgt spid="58"/>
                                        </p:tgtEl>
                                      </p:cBhvr>
                                    </p:animEffect>
                                    <p:animScale>
                                      <p:cBhvr>
                                        <p:cTn id="27" dur="500" autoRev="1" fill="hold"/>
                                        <p:tgtEl>
                                          <p:spTgt spid="58"/>
                                        </p:tgtEl>
                                      </p:cBhvr>
                                      <p:by x="105000" y="105000"/>
                                    </p:animScale>
                                  </p:childTnLst>
                                </p:cTn>
                              </p:par>
                              <p:par>
                                <p:cTn id="28" presetID="26" presetClass="emph" presetSubtype="0" fill="hold" nodeType="withEffect">
                                  <p:stCondLst>
                                    <p:cond delay="0"/>
                                  </p:stCondLst>
                                  <p:childTnLst>
                                    <p:animEffect transition="out" filter="fade">
                                      <p:cBhvr>
                                        <p:cTn id="29" dur="1000" tmFilter="0, 0; .2, .5; .8, .5; 1, 0"/>
                                        <p:tgtEl>
                                          <p:spTgt spid="55"/>
                                        </p:tgtEl>
                                      </p:cBhvr>
                                    </p:animEffect>
                                    <p:animScale>
                                      <p:cBhvr>
                                        <p:cTn id="30" dur="500" autoRev="1" fill="hold"/>
                                        <p:tgtEl>
                                          <p:spTgt spid="55"/>
                                        </p:tgtEl>
                                      </p:cBhvr>
                                      <p:by x="105000" y="105000"/>
                                    </p:animScale>
                                  </p:childTnLst>
                                </p:cTn>
                              </p:par>
                            </p:childTnLst>
                          </p:cTn>
                        </p:par>
                      </p:childTnLst>
                    </p:cTn>
                  </p:par>
                  <p:par>
                    <p:cTn id="31" fill="hold">
                      <p:stCondLst>
                        <p:cond delay="indefinite"/>
                      </p:stCondLst>
                      <p:childTnLst>
                        <p:par>
                          <p:cTn id="32" fill="hold">
                            <p:stCondLst>
                              <p:cond delay="0"/>
                            </p:stCondLst>
                            <p:childTnLst>
                              <p:par>
                                <p:cTn id="33" presetID="26" presetClass="emph" presetSubtype="0" fill="hold" nodeType="clickEffect">
                                  <p:stCondLst>
                                    <p:cond delay="0"/>
                                  </p:stCondLst>
                                  <p:childTnLst>
                                    <p:animEffect transition="out" filter="fade">
                                      <p:cBhvr>
                                        <p:cTn id="34" dur="1000" tmFilter="0, 0; .2, .5; .8, .5; 1, 0"/>
                                        <p:tgtEl>
                                          <p:spTgt spid="54"/>
                                        </p:tgtEl>
                                      </p:cBhvr>
                                    </p:animEffect>
                                    <p:animScale>
                                      <p:cBhvr>
                                        <p:cTn id="35" dur="500" autoRev="1" fill="hold"/>
                                        <p:tgtEl>
                                          <p:spTgt spid="54"/>
                                        </p:tgtEl>
                                      </p:cBhvr>
                                      <p:by x="105000" y="105000"/>
                                    </p:animScale>
                                  </p:childTnLst>
                                </p:cTn>
                              </p:par>
                              <p:par>
                                <p:cTn id="36" presetID="26" presetClass="emph" presetSubtype="0" fill="hold" nodeType="withEffect">
                                  <p:stCondLst>
                                    <p:cond delay="0"/>
                                  </p:stCondLst>
                                  <p:childTnLst>
                                    <p:animEffect transition="out" filter="fade">
                                      <p:cBhvr>
                                        <p:cTn id="37" dur="1000" tmFilter="0, 0; .2, .5; .8, .5; 1, 0"/>
                                        <p:tgtEl>
                                          <p:spTgt spid="59"/>
                                        </p:tgtEl>
                                      </p:cBhvr>
                                    </p:animEffect>
                                    <p:animScale>
                                      <p:cBhvr>
                                        <p:cTn id="38" dur="500" autoRev="1" fill="hold"/>
                                        <p:tgtEl>
                                          <p:spTgt spid="59"/>
                                        </p:tgtEl>
                                      </p:cBhvr>
                                      <p:by x="105000" y="105000"/>
                                    </p:animScale>
                                  </p:childTnLst>
                                </p:cTn>
                              </p:par>
                              <p:par>
                                <p:cTn id="39" presetID="26" presetClass="emph" presetSubtype="0" fill="hold" nodeType="withEffect">
                                  <p:stCondLst>
                                    <p:cond delay="0"/>
                                  </p:stCondLst>
                                  <p:childTnLst>
                                    <p:animEffect transition="out" filter="fade">
                                      <p:cBhvr>
                                        <p:cTn id="40" dur="1000" tmFilter="0, 0; .2, .5; .8, .5; 1, 0"/>
                                        <p:tgtEl>
                                          <p:spTgt spid="39"/>
                                        </p:tgtEl>
                                      </p:cBhvr>
                                    </p:animEffect>
                                    <p:animScale>
                                      <p:cBhvr>
                                        <p:cTn id="41" dur="500" autoRev="1" fill="hold"/>
                                        <p:tgtEl>
                                          <p:spTgt spid="39"/>
                                        </p:tgtEl>
                                      </p:cBhvr>
                                      <p:by x="105000" y="105000"/>
                                    </p:animScale>
                                  </p:childTnLst>
                                </p:cTn>
                              </p:par>
                              <p:par>
                                <p:cTn id="42" presetID="26" presetClass="emph" presetSubtype="0" fill="hold" nodeType="withEffect">
                                  <p:stCondLst>
                                    <p:cond delay="0"/>
                                  </p:stCondLst>
                                  <p:childTnLst>
                                    <p:animEffect transition="out" filter="fade">
                                      <p:cBhvr>
                                        <p:cTn id="43" dur="1000" tmFilter="0, 0; .2, .5; .8, .5; 1, 0"/>
                                        <p:tgtEl>
                                          <p:spTgt spid="40"/>
                                        </p:tgtEl>
                                      </p:cBhvr>
                                    </p:animEffect>
                                    <p:animScale>
                                      <p:cBhvr>
                                        <p:cTn id="44" dur="500" autoRev="1" fill="hold"/>
                                        <p:tgtEl>
                                          <p:spTgt spid="40"/>
                                        </p:tgtEl>
                                      </p:cBhvr>
                                      <p:by x="105000" y="105000"/>
                                    </p:animScale>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62"/>
                                        </p:tgtEl>
                                        <p:attrNameLst>
                                          <p:attrName>style.visibility</p:attrName>
                                        </p:attrNameLst>
                                      </p:cBhvr>
                                      <p:to>
                                        <p:strVal val="visible"/>
                                      </p:to>
                                    </p:set>
                                    <p:animEffect transition="in" filter="fade">
                                      <p:cBhvr>
                                        <p:cTn id="49"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0EAC3EC-BBF0-4D03-BDBE-7FE55D748D2B}"/>
              </a:ext>
            </a:extLst>
          </p:cNvPr>
          <p:cNvSpPr>
            <a:spLocks noGrp="1"/>
          </p:cNvSpPr>
          <p:nvPr>
            <p:ph type="body" sz="quarter" idx="11"/>
          </p:nvPr>
        </p:nvSpPr>
        <p:spPr>
          <a:xfrm>
            <a:off x="0" y="0"/>
            <a:ext cx="12192000" cy="630000"/>
          </a:xfrm>
        </p:spPr>
        <p:txBody>
          <a:bodyPr/>
          <a:lstStyle/>
          <a:p>
            <a:r>
              <a:rPr lang="en-GB" dirty="0"/>
              <a:t>1.18 Three-digit numbers </a:t>
            </a:r>
            <a:r>
              <a:rPr lang="en-US" dirty="0"/>
              <a:t>– step 1:6</a:t>
            </a:r>
          </a:p>
        </p:txBody>
      </p:sp>
      <p:sp>
        <p:nvSpPr>
          <p:cNvPr id="18" name="TextBox 17">
            <a:extLst>
              <a:ext uri="{FF2B5EF4-FFF2-40B4-BE49-F238E27FC236}">
                <a16:creationId xmlns:a16="http://schemas.microsoft.com/office/drawing/2014/main" id="{5ADECD93-DF72-40A4-84C9-BF7B4C818D66}"/>
              </a:ext>
            </a:extLst>
          </p:cNvPr>
          <p:cNvSpPr txBox="1"/>
          <p:nvPr/>
        </p:nvSpPr>
        <p:spPr bwMode="auto">
          <a:xfrm>
            <a:off x="5213350" y="5292589"/>
            <a:ext cx="1765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624</a:t>
            </a:r>
          </a:p>
        </p:txBody>
      </p:sp>
      <p:pic>
        <p:nvPicPr>
          <p:cNvPr id="5" name="Picture 4" descr="A close up of a logo&#10;&#10;Description generated with very high confidence">
            <a:extLst>
              <a:ext uri="{FF2B5EF4-FFF2-40B4-BE49-F238E27FC236}">
                <a16:creationId xmlns:a16="http://schemas.microsoft.com/office/drawing/2014/main" id="{D688761A-F888-46D3-A581-612EFEAAB92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13348" y="2286277"/>
            <a:ext cx="7965307" cy="2285446"/>
          </a:xfrm>
          <a:prstGeom prst="rect">
            <a:avLst/>
          </a:prstGeom>
        </p:spPr>
      </p:pic>
    </p:spTree>
    <p:extLst>
      <p:ext uri="{BB962C8B-B14F-4D97-AF65-F5344CB8AC3E}">
        <p14:creationId xmlns:p14="http://schemas.microsoft.com/office/powerpoint/2010/main" val="3861524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0EAC3EC-BBF0-4D03-BDBE-7FE55D748D2B}"/>
              </a:ext>
            </a:extLst>
          </p:cNvPr>
          <p:cNvSpPr>
            <a:spLocks noGrp="1"/>
          </p:cNvSpPr>
          <p:nvPr>
            <p:ph type="body" sz="quarter" idx="11"/>
          </p:nvPr>
        </p:nvSpPr>
        <p:spPr>
          <a:xfrm>
            <a:off x="0" y="0"/>
            <a:ext cx="12192000" cy="630000"/>
          </a:xfrm>
        </p:spPr>
        <p:txBody>
          <a:bodyPr/>
          <a:lstStyle/>
          <a:p>
            <a:r>
              <a:rPr lang="en-GB" dirty="0"/>
              <a:t>1.18 Three-digit numbers </a:t>
            </a:r>
            <a:r>
              <a:rPr lang="en-US" dirty="0"/>
              <a:t>– step 1:6</a:t>
            </a:r>
          </a:p>
        </p:txBody>
      </p:sp>
      <p:pic>
        <p:nvPicPr>
          <p:cNvPr id="4" name="Picture 3" descr="A picture containing writing implement, stationary&#10;&#10;Description generated with high confidence">
            <a:extLst>
              <a:ext uri="{FF2B5EF4-FFF2-40B4-BE49-F238E27FC236}">
                <a16:creationId xmlns:a16="http://schemas.microsoft.com/office/drawing/2014/main" id="{C2A0F339-E020-472D-94B3-C91D01C3BBA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42277" y="2146452"/>
            <a:ext cx="7907446" cy="2565099"/>
          </a:xfrm>
          <a:prstGeom prst="rect">
            <a:avLst/>
          </a:prstGeom>
        </p:spPr>
      </p:pic>
      <p:sp>
        <p:nvSpPr>
          <p:cNvPr id="18" name="TextBox 17">
            <a:extLst>
              <a:ext uri="{FF2B5EF4-FFF2-40B4-BE49-F238E27FC236}">
                <a16:creationId xmlns:a16="http://schemas.microsoft.com/office/drawing/2014/main" id="{5ADECD93-DF72-40A4-84C9-BF7B4C818D66}"/>
              </a:ext>
            </a:extLst>
          </p:cNvPr>
          <p:cNvSpPr txBox="1"/>
          <p:nvPr/>
        </p:nvSpPr>
        <p:spPr bwMode="auto">
          <a:xfrm>
            <a:off x="5213350" y="5292589"/>
            <a:ext cx="1765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123</a:t>
            </a:r>
          </a:p>
        </p:txBody>
      </p:sp>
    </p:spTree>
    <p:extLst>
      <p:ext uri="{BB962C8B-B14F-4D97-AF65-F5344CB8AC3E}">
        <p14:creationId xmlns:p14="http://schemas.microsoft.com/office/powerpoint/2010/main" val="17090828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0EAC3EC-BBF0-4D03-BDBE-7FE55D748D2B}"/>
              </a:ext>
            </a:extLst>
          </p:cNvPr>
          <p:cNvSpPr>
            <a:spLocks noGrp="1"/>
          </p:cNvSpPr>
          <p:nvPr>
            <p:ph type="body" sz="quarter" idx="11"/>
          </p:nvPr>
        </p:nvSpPr>
        <p:spPr>
          <a:xfrm>
            <a:off x="0" y="0"/>
            <a:ext cx="12192000" cy="630000"/>
          </a:xfrm>
        </p:spPr>
        <p:txBody>
          <a:bodyPr/>
          <a:lstStyle/>
          <a:p>
            <a:r>
              <a:rPr lang="en-GB" dirty="0"/>
              <a:t>1.18 Three-digit numbers </a:t>
            </a:r>
            <a:r>
              <a:rPr lang="en-US" dirty="0"/>
              <a:t>– step 1:7</a:t>
            </a:r>
          </a:p>
        </p:txBody>
      </p:sp>
      <p:pic>
        <p:nvPicPr>
          <p:cNvPr id="4" name="Picture 3" descr="A picture containing writing implement, stationary&#10;&#10;Description generated with very high confidence">
            <a:extLst>
              <a:ext uri="{FF2B5EF4-FFF2-40B4-BE49-F238E27FC236}">
                <a16:creationId xmlns:a16="http://schemas.microsoft.com/office/drawing/2014/main" id="{446A9BEA-EAF4-4257-9F7C-0A43352AB94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70922" y="2445391"/>
            <a:ext cx="4050156" cy="1967218"/>
          </a:xfrm>
          <a:prstGeom prst="rect">
            <a:avLst/>
          </a:prstGeom>
        </p:spPr>
      </p:pic>
      <p:sp>
        <p:nvSpPr>
          <p:cNvPr id="10" name="TextBox 9">
            <a:extLst>
              <a:ext uri="{FF2B5EF4-FFF2-40B4-BE49-F238E27FC236}">
                <a16:creationId xmlns:a16="http://schemas.microsoft.com/office/drawing/2014/main" id="{E8F77780-34B7-4569-B100-053D2882ECAE}"/>
              </a:ext>
            </a:extLst>
          </p:cNvPr>
          <p:cNvSpPr txBox="1"/>
          <p:nvPr/>
        </p:nvSpPr>
        <p:spPr bwMode="auto">
          <a:xfrm>
            <a:off x="5213350" y="5292589"/>
            <a:ext cx="1765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123</a:t>
            </a:r>
          </a:p>
        </p:txBody>
      </p:sp>
    </p:spTree>
    <p:extLst>
      <p:ext uri="{BB962C8B-B14F-4D97-AF65-F5344CB8AC3E}">
        <p14:creationId xmlns:p14="http://schemas.microsoft.com/office/powerpoint/2010/main" val="34475601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0EAC3EC-BBF0-4D03-BDBE-7FE55D748D2B}"/>
              </a:ext>
            </a:extLst>
          </p:cNvPr>
          <p:cNvSpPr>
            <a:spLocks noGrp="1"/>
          </p:cNvSpPr>
          <p:nvPr>
            <p:ph type="body" sz="quarter" idx="11"/>
          </p:nvPr>
        </p:nvSpPr>
        <p:spPr>
          <a:xfrm>
            <a:off x="0" y="0"/>
            <a:ext cx="12192000" cy="630000"/>
          </a:xfrm>
        </p:spPr>
        <p:txBody>
          <a:bodyPr/>
          <a:lstStyle/>
          <a:p>
            <a:r>
              <a:rPr lang="en-GB" dirty="0"/>
              <a:t>1.18 Three-digit numbers </a:t>
            </a:r>
            <a:r>
              <a:rPr lang="en-US" dirty="0"/>
              <a:t>– step 1:7</a:t>
            </a:r>
          </a:p>
        </p:txBody>
      </p:sp>
      <p:pic>
        <p:nvPicPr>
          <p:cNvPr id="5" name="Picture 4">
            <a:extLst>
              <a:ext uri="{FF2B5EF4-FFF2-40B4-BE49-F238E27FC236}">
                <a16:creationId xmlns:a16="http://schemas.microsoft.com/office/drawing/2014/main" id="{9E792344-BE97-4F5E-89F5-C23C9D99200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45755" y="2238063"/>
            <a:ext cx="3500493" cy="2381877"/>
          </a:xfrm>
          <a:prstGeom prst="rect">
            <a:avLst/>
          </a:prstGeom>
        </p:spPr>
      </p:pic>
      <p:pic>
        <p:nvPicPr>
          <p:cNvPr id="14" name="Picture 13" descr="A drawing of a face&#10;&#10;Description generated with high confidence">
            <a:extLst>
              <a:ext uri="{FF2B5EF4-FFF2-40B4-BE49-F238E27FC236}">
                <a16:creationId xmlns:a16="http://schemas.microsoft.com/office/drawing/2014/main" id="{4F602E6B-CAD0-4297-A641-25C072D7335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345755" y="3878982"/>
            <a:ext cx="1114979" cy="356135"/>
          </a:xfrm>
          <a:prstGeom prst="rect">
            <a:avLst/>
          </a:prstGeom>
        </p:spPr>
      </p:pic>
      <p:pic>
        <p:nvPicPr>
          <p:cNvPr id="15" name="Picture 14" descr="A drawing of a face&#10;&#10;Description generated with high confidence">
            <a:extLst>
              <a:ext uri="{FF2B5EF4-FFF2-40B4-BE49-F238E27FC236}">
                <a16:creationId xmlns:a16="http://schemas.microsoft.com/office/drawing/2014/main" id="{AD3AF377-0C1A-43B5-BC1A-AFE6A54FF573}"/>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5520037" y="3878981"/>
            <a:ext cx="1114979" cy="356135"/>
          </a:xfrm>
          <a:prstGeom prst="rect">
            <a:avLst/>
          </a:prstGeom>
        </p:spPr>
      </p:pic>
      <p:pic>
        <p:nvPicPr>
          <p:cNvPr id="16" name="Picture 15" descr="A drawing of a face&#10;&#10;Description generated with high confidence">
            <a:extLst>
              <a:ext uri="{FF2B5EF4-FFF2-40B4-BE49-F238E27FC236}">
                <a16:creationId xmlns:a16="http://schemas.microsoft.com/office/drawing/2014/main" id="{7C40DCA1-4F9C-45FC-AF0E-74564094C359}"/>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6635015" y="3874074"/>
            <a:ext cx="1211232" cy="356135"/>
          </a:xfrm>
          <a:prstGeom prst="rect">
            <a:avLst/>
          </a:prstGeom>
        </p:spPr>
      </p:pic>
      <p:pic>
        <p:nvPicPr>
          <p:cNvPr id="17" name="Picture 16" descr="A drawing of a face&#10;&#10;Description generated with high confidence">
            <a:extLst>
              <a:ext uri="{FF2B5EF4-FFF2-40B4-BE49-F238E27FC236}">
                <a16:creationId xmlns:a16="http://schemas.microsoft.com/office/drawing/2014/main" id="{651F0066-3526-42EA-978E-D00B4C93D0B1}"/>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5730876" y="2569947"/>
            <a:ext cx="719138" cy="356135"/>
          </a:xfrm>
          <a:prstGeom prst="rect">
            <a:avLst/>
          </a:prstGeom>
        </p:spPr>
      </p:pic>
    </p:spTree>
    <p:extLst>
      <p:ext uri="{BB962C8B-B14F-4D97-AF65-F5344CB8AC3E}">
        <p14:creationId xmlns:p14="http://schemas.microsoft.com/office/powerpoint/2010/main" val="25465675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500"/>
                                        <p:tgtEl>
                                          <p:spTgt spid="14"/>
                                        </p:tgtEl>
                                      </p:cBhvr>
                                    </p:animEffect>
                                    <p:set>
                                      <p:cBhvr>
                                        <p:cTn id="27" dur="1" fill="hold">
                                          <p:stCondLst>
                                            <p:cond delay="499"/>
                                          </p:stCondLst>
                                        </p:cTn>
                                        <p:tgtEl>
                                          <p:spTgt spid="14"/>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15"/>
                                        </p:tgtEl>
                                      </p:cBhvr>
                                    </p:animEffect>
                                    <p:set>
                                      <p:cBhvr>
                                        <p:cTn id="30" dur="1" fill="hold">
                                          <p:stCondLst>
                                            <p:cond delay="499"/>
                                          </p:stCondLst>
                                        </p:cTn>
                                        <p:tgtEl>
                                          <p:spTgt spid="15"/>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16"/>
                                        </p:tgtEl>
                                      </p:cBhvr>
                                    </p:animEffect>
                                    <p:set>
                                      <p:cBhvr>
                                        <p:cTn id="33"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0EAC3EC-BBF0-4D03-BDBE-7FE55D748D2B}"/>
              </a:ext>
            </a:extLst>
          </p:cNvPr>
          <p:cNvSpPr>
            <a:spLocks noGrp="1"/>
          </p:cNvSpPr>
          <p:nvPr>
            <p:ph type="body" sz="quarter" idx="11"/>
          </p:nvPr>
        </p:nvSpPr>
        <p:spPr>
          <a:xfrm>
            <a:off x="0" y="0"/>
            <a:ext cx="12192000" cy="630000"/>
          </a:xfrm>
        </p:spPr>
        <p:txBody>
          <a:bodyPr/>
          <a:lstStyle/>
          <a:p>
            <a:r>
              <a:rPr lang="en-GB" dirty="0"/>
              <a:t>1.18 Three-digit numbers </a:t>
            </a:r>
            <a:r>
              <a:rPr lang="en-US" dirty="0"/>
              <a:t>– step 1:7</a:t>
            </a:r>
          </a:p>
        </p:txBody>
      </p:sp>
      <p:pic>
        <p:nvPicPr>
          <p:cNvPr id="5" name="Picture 4" descr="A drawing of a person&#10;&#10;Description generated with high confidence">
            <a:extLst>
              <a:ext uri="{FF2B5EF4-FFF2-40B4-BE49-F238E27FC236}">
                <a16:creationId xmlns:a16="http://schemas.microsoft.com/office/drawing/2014/main" id="{45A9541C-D466-468A-8172-56044C793CE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22991" y="2185023"/>
            <a:ext cx="7946021" cy="2487954"/>
          </a:xfrm>
          <a:prstGeom prst="rect">
            <a:avLst/>
          </a:prstGeom>
        </p:spPr>
      </p:pic>
      <p:pic>
        <p:nvPicPr>
          <p:cNvPr id="7" name="Picture 6">
            <a:extLst>
              <a:ext uri="{FF2B5EF4-FFF2-40B4-BE49-F238E27FC236}">
                <a16:creationId xmlns:a16="http://schemas.microsoft.com/office/drawing/2014/main" id="{0FB028C2-E516-48DB-8EF4-CC00F96E23E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922792" y="3340100"/>
            <a:ext cx="706609" cy="736600"/>
          </a:xfrm>
          <a:prstGeom prst="rect">
            <a:avLst/>
          </a:prstGeom>
        </p:spPr>
      </p:pic>
      <p:pic>
        <p:nvPicPr>
          <p:cNvPr id="9" name="Picture 8">
            <a:extLst>
              <a:ext uri="{FF2B5EF4-FFF2-40B4-BE49-F238E27FC236}">
                <a16:creationId xmlns:a16="http://schemas.microsoft.com/office/drawing/2014/main" id="{AC73A1C2-7BC1-4020-91B9-288156A27CB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8532"/>
          <a:stretch/>
        </p:blipFill>
        <p:spPr>
          <a:xfrm>
            <a:off x="7493000" y="2650068"/>
            <a:ext cx="922867" cy="889000"/>
          </a:xfrm>
          <a:prstGeom prst="rect">
            <a:avLst/>
          </a:prstGeom>
        </p:spPr>
      </p:pic>
      <p:pic>
        <p:nvPicPr>
          <p:cNvPr id="11" name="Picture 10">
            <a:extLst>
              <a:ext uri="{FF2B5EF4-FFF2-40B4-BE49-F238E27FC236}">
                <a16:creationId xmlns:a16="http://schemas.microsoft.com/office/drawing/2014/main" id="{6E6B5987-A263-4FB1-B5D1-B3332A66521A}"/>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r="-3131"/>
          <a:stretch/>
        </p:blipFill>
        <p:spPr>
          <a:xfrm>
            <a:off x="8632123" y="3936376"/>
            <a:ext cx="706610" cy="736600"/>
          </a:xfrm>
          <a:prstGeom prst="rect">
            <a:avLst/>
          </a:prstGeom>
        </p:spPr>
      </p:pic>
      <p:sp>
        <p:nvSpPr>
          <p:cNvPr id="12" name="TextBox 11">
            <a:extLst>
              <a:ext uri="{FF2B5EF4-FFF2-40B4-BE49-F238E27FC236}">
                <a16:creationId xmlns:a16="http://schemas.microsoft.com/office/drawing/2014/main" id="{4E97FCAC-1A06-4115-81BE-F244DD01BB54}"/>
              </a:ext>
            </a:extLst>
          </p:cNvPr>
          <p:cNvSpPr txBox="1"/>
          <p:nvPr/>
        </p:nvSpPr>
        <p:spPr bwMode="auto">
          <a:xfrm>
            <a:off x="5213350" y="5292589"/>
            <a:ext cx="1765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758</a:t>
            </a:r>
          </a:p>
        </p:txBody>
      </p:sp>
    </p:spTree>
    <p:extLst>
      <p:ext uri="{BB962C8B-B14F-4D97-AF65-F5344CB8AC3E}">
        <p14:creationId xmlns:p14="http://schemas.microsoft.com/office/powerpoint/2010/main" val="20459473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0EAC3EC-BBF0-4D03-BDBE-7FE55D748D2B}"/>
              </a:ext>
            </a:extLst>
          </p:cNvPr>
          <p:cNvSpPr>
            <a:spLocks noGrp="1"/>
          </p:cNvSpPr>
          <p:nvPr>
            <p:ph type="body" sz="quarter" idx="11"/>
          </p:nvPr>
        </p:nvSpPr>
        <p:spPr>
          <a:xfrm>
            <a:off x="0" y="0"/>
            <a:ext cx="12192000" cy="630000"/>
          </a:xfrm>
        </p:spPr>
        <p:txBody>
          <a:bodyPr/>
          <a:lstStyle/>
          <a:p>
            <a:r>
              <a:rPr lang="en-GB" dirty="0"/>
              <a:t>1.18 Three-digit numbers </a:t>
            </a:r>
            <a:r>
              <a:rPr lang="en-US" dirty="0"/>
              <a:t>– step 1:7</a:t>
            </a:r>
          </a:p>
        </p:txBody>
      </p:sp>
      <p:pic>
        <p:nvPicPr>
          <p:cNvPr id="4" name="Picture 3" descr="A close up of a logo&#10;&#10;Description generated with very high confidence">
            <a:extLst>
              <a:ext uri="{FF2B5EF4-FFF2-40B4-BE49-F238E27FC236}">
                <a16:creationId xmlns:a16="http://schemas.microsoft.com/office/drawing/2014/main" id="{305E7ED6-886B-4BAB-8A78-DD46F40D2C3E}"/>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5451107" y="2286455"/>
            <a:ext cx="760396" cy="630000"/>
          </a:xfrm>
          <a:prstGeom prst="rect">
            <a:avLst/>
          </a:prstGeom>
        </p:spPr>
      </p:pic>
      <p:pic>
        <p:nvPicPr>
          <p:cNvPr id="10" name="Picture 9" descr="A close up of a logo&#10;&#10;Description generated with very high confidence">
            <a:extLst>
              <a:ext uri="{FF2B5EF4-FFF2-40B4-BE49-F238E27FC236}">
                <a16:creationId xmlns:a16="http://schemas.microsoft.com/office/drawing/2014/main" id="{3DD3095B-90F1-46CA-AB90-EA69C2186C3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471385" y="2286455"/>
            <a:ext cx="654518" cy="630000"/>
          </a:xfrm>
          <a:prstGeom prst="rect">
            <a:avLst/>
          </a:prstGeom>
        </p:spPr>
      </p:pic>
      <p:pic>
        <p:nvPicPr>
          <p:cNvPr id="13" name="Picture 12" descr="A close up of a logo&#10;&#10;Description generated with very high confidence">
            <a:extLst>
              <a:ext uri="{FF2B5EF4-FFF2-40B4-BE49-F238E27FC236}">
                <a16:creationId xmlns:a16="http://schemas.microsoft.com/office/drawing/2014/main" id="{EFCBCA65-0025-4A83-8359-A53E6C16396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6211503" y="3037225"/>
            <a:ext cx="760396" cy="726253"/>
          </a:xfrm>
          <a:prstGeom prst="rect">
            <a:avLst/>
          </a:prstGeom>
        </p:spPr>
      </p:pic>
      <p:pic>
        <p:nvPicPr>
          <p:cNvPr id="14" name="Picture 13" descr="A close up of a logo&#10;&#10;Description generated with very high confidence">
            <a:extLst>
              <a:ext uri="{FF2B5EF4-FFF2-40B4-BE49-F238E27FC236}">
                <a16:creationId xmlns:a16="http://schemas.microsoft.com/office/drawing/2014/main" id="{B67FDB0B-F560-44B8-9C6E-6541292391E3}"/>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364481" y="3037225"/>
            <a:ext cx="731520" cy="630001"/>
          </a:xfrm>
          <a:prstGeom prst="rect">
            <a:avLst/>
          </a:prstGeom>
        </p:spPr>
      </p:pic>
      <p:pic>
        <p:nvPicPr>
          <p:cNvPr id="15" name="Picture 14" descr="A close up of a logo&#10;&#10;Description generated with very high confidence">
            <a:extLst>
              <a:ext uri="{FF2B5EF4-FFF2-40B4-BE49-F238E27FC236}">
                <a16:creationId xmlns:a16="http://schemas.microsoft.com/office/drawing/2014/main" id="{ABA6D0D3-8509-4FCD-A1D5-349CB4E834CB}"/>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4421206" y="3133477"/>
            <a:ext cx="731519" cy="630001"/>
          </a:xfrm>
          <a:prstGeom prst="rect">
            <a:avLst/>
          </a:prstGeom>
        </p:spPr>
      </p:pic>
      <p:pic>
        <p:nvPicPr>
          <p:cNvPr id="16" name="Picture 15" descr="A close up of a logo&#10;&#10;Description generated with very high confidence">
            <a:extLst>
              <a:ext uri="{FF2B5EF4-FFF2-40B4-BE49-F238E27FC236}">
                <a16:creationId xmlns:a16="http://schemas.microsoft.com/office/drawing/2014/main" id="{5C32D77C-0CDF-45C7-89E2-2B0A2BFBEC4E}"/>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5710989" y="3662866"/>
            <a:ext cx="760396" cy="726254"/>
          </a:xfrm>
          <a:prstGeom prst="rect">
            <a:avLst/>
          </a:prstGeom>
        </p:spPr>
      </p:pic>
      <p:pic>
        <p:nvPicPr>
          <p:cNvPr id="17" name="Picture 16" descr="A close up of a logo&#10;&#10;Description generated with very high confidence">
            <a:extLst>
              <a:ext uri="{FF2B5EF4-FFF2-40B4-BE49-F238E27FC236}">
                <a16:creationId xmlns:a16="http://schemas.microsoft.com/office/drawing/2014/main" id="{8C41340F-AA7A-4136-A43F-DF7D63609A37}"/>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b="-7407"/>
          <a:stretch/>
        </p:blipFill>
        <p:spPr>
          <a:xfrm>
            <a:off x="6538761" y="4076754"/>
            <a:ext cx="654518" cy="630000"/>
          </a:xfrm>
          <a:prstGeom prst="rect">
            <a:avLst/>
          </a:prstGeom>
        </p:spPr>
      </p:pic>
      <p:pic>
        <p:nvPicPr>
          <p:cNvPr id="18" name="Picture 17" descr="A close up of a logo&#10;&#10;Description generated with very high confidence">
            <a:extLst>
              <a:ext uri="{FF2B5EF4-FFF2-40B4-BE49-F238E27FC236}">
                <a16:creationId xmlns:a16="http://schemas.microsoft.com/office/drawing/2014/main" id="{418C7EFE-27DE-49E7-800B-E91913DFE9E5}"/>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7165975" y="3551723"/>
            <a:ext cx="641350" cy="705953"/>
          </a:xfrm>
          <a:prstGeom prst="rect">
            <a:avLst/>
          </a:prstGeom>
        </p:spPr>
      </p:pic>
      <p:pic>
        <p:nvPicPr>
          <p:cNvPr id="19" name="Picture 18" descr="A close up of a logo&#10;&#10;Description generated with very high confidence">
            <a:extLst>
              <a:ext uri="{FF2B5EF4-FFF2-40B4-BE49-F238E27FC236}">
                <a16:creationId xmlns:a16="http://schemas.microsoft.com/office/drawing/2014/main" id="{F4F5C295-A7C0-4A6F-B59D-04B948E4F7CE}"/>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b="-6769"/>
          <a:stretch/>
        </p:blipFill>
        <p:spPr>
          <a:xfrm>
            <a:off x="4912093" y="3980500"/>
            <a:ext cx="654518" cy="726254"/>
          </a:xfrm>
          <a:prstGeom prst="rect">
            <a:avLst/>
          </a:prstGeom>
        </p:spPr>
      </p:pic>
      <p:sp>
        <p:nvSpPr>
          <p:cNvPr id="20" name="TextBox 19">
            <a:extLst>
              <a:ext uri="{FF2B5EF4-FFF2-40B4-BE49-F238E27FC236}">
                <a16:creationId xmlns:a16="http://schemas.microsoft.com/office/drawing/2014/main" id="{11A54E24-DE87-4AC9-8A2B-415B40D03968}"/>
              </a:ext>
            </a:extLst>
          </p:cNvPr>
          <p:cNvSpPr txBox="1"/>
          <p:nvPr/>
        </p:nvSpPr>
        <p:spPr bwMode="auto">
          <a:xfrm>
            <a:off x="5213350" y="5292589"/>
            <a:ext cx="1765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234</a:t>
            </a:r>
          </a:p>
        </p:txBody>
      </p:sp>
    </p:spTree>
    <p:extLst>
      <p:ext uri="{BB962C8B-B14F-4D97-AF65-F5344CB8AC3E}">
        <p14:creationId xmlns:p14="http://schemas.microsoft.com/office/powerpoint/2010/main" val="3531159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1000" tmFilter="0, 0; .2, .5; .8, .5; 1, 0"/>
                                        <p:tgtEl>
                                          <p:spTgt spid="17"/>
                                        </p:tgtEl>
                                      </p:cBhvr>
                                    </p:animEffect>
                                    <p:animScale>
                                      <p:cBhvr>
                                        <p:cTn id="7" dur="500" autoRev="1" fill="hold"/>
                                        <p:tgtEl>
                                          <p:spTgt spid="17"/>
                                        </p:tgtEl>
                                      </p:cBhvr>
                                      <p:by x="105000" y="105000"/>
                                    </p:animScale>
                                  </p:childTnLst>
                                </p:cTn>
                              </p:par>
                              <p:par>
                                <p:cTn id="8" presetID="26" presetClass="emph" presetSubtype="0" fill="hold" nodeType="withEffect">
                                  <p:stCondLst>
                                    <p:cond delay="0"/>
                                  </p:stCondLst>
                                  <p:childTnLst>
                                    <p:animEffect transition="out" filter="fade">
                                      <p:cBhvr>
                                        <p:cTn id="9" dur="1000" tmFilter="0, 0; .2, .5; .8, .5; 1, 0"/>
                                        <p:tgtEl>
                                          <p:spTgt spid="14"/>
                                        </p:tgtEl>
                                      </p:cBhvr>
                                    </p:animEffect>
                                    <p:animScale>
                                      <p:cBhvr>
                                        <p:cTn id="10" dur="500" autoRev="1" fill="hold"/>
                                        <p:tgtEl>
                                          <p:spTgt spid="14"/>
                                        </p:tgtEl>
                                      </p:cBhvr>
                                      <p:by x="105000" y="105000"/>
                                    </p:animScale>
                                  </p:childTnLst>
                                </p:cTn>
                              </p:par>
                            </p:childTnLst>
                          </p:cTn>
                        </p:par>
                      </p:childTnLst>
                    </p:cTn>
                  </p:par>
                  <p:par>
                    <p:cTn id="11" fill="hold">
                      <p:stCondLst>
                        <p:cond delay="indefinite"/>
                      </p:stCondLst>
                      <p:childTnLst>
                        <p:par>
                          <p:cTn id="12" fill="hold">
                            <p:stCondLst>
                              <p:cond delay="0"/>
                            </p:stCondLst>
                            <p:childTnLst>
                              <p:par>
                                <p:cTn id="13" presetID="26" presetClass="emph" presetSubtype="0" fill="hold" nodeType="clickEffect">
                                  <p:stCondLst>
                                    <p:cond delay="0"/>
                                  </p:stCondLst>
                                  <p:childTnLst>
                                    <p:animEffect transition="out" filter="fade">
                                      <p:cBhvr>
                                        <p:cTn id="14" dur="1000" tmFilter="0, 0; .2, .5; .8, .5; 1, 0"/>
                                        <p:tgtEl>
                                          <p:spTgt spid="13"/>
                                        </p:tgtEl>
                                      </p:cBhvr>
                                    </p:animEffect>
                                    <p:animScale>
                                      <p:cBhvr>
                                        <p:cTn id="15" dur="500" autoRev="1" fill="hold"/>
                                        <p:tgtEl>
                                          <p:spTgt spid="13"/>
                                        </p:tgtEl>
                                      </p:cBhvr>
                                      <p:by x="105000" y="105000"/>
                                    </p:animScale>
                                  </p:childTnLst>
                                </p:cTn>
                              </p:par>
                              <p:par>
                                <p:cTn id="16" presetID="26" presetClass="emph" presetSubtype="0" fill="hold" nodeType="withEffect">
                                  <p:stCondLst>
                                    <p:cond delay="0"/>
                                  </p:stCondLst>
                                  <p:childTnLst>
                                    <p:animEffect transition="out" filter="fade">
                                      <p:cBhvr>
                                        <p:cTn id="17" dur="1000" tmFilter="0, 0; .2, .5; .8, .5; 1, 0"/>
                                        <p:tgtEl>
                                          <p:spTgt spid="4"/>
                                        </p:tgtEl>
                                      </p:cBhvr>
                                    </p:animEffect>
                                    <p:animScale>
                                      <p:cBhvr>
                                        <p:cTn id="18" dur="500" autoRev="1" fill="hold"/>
                                        <p:tgtEl>
                                          <p:spTgt spid="4"/>
                                        </p:tgtEl>
                                      </p:cBhvr>
                                      <p:by x="105000" y="105000"/>
                                    </p:animScale>
                                  </p:childTnLst>
                                </p:cTn>
                              </p:par>
                              <p:par>
                                <p:cTn id="19" presetID="26" presetClass="emph" presetSubtype="0" fill="hold" nodeType="withEffect">
                                  <p:stCondLst>
                                    <p:cond delay="0"/>
                                  </p:stCondLst>
                                  <p:childTnLst>
                                    <p:animEffect transition="out" filter="fade">
                                      <p:cBhvr>
                                        <p:cTn id="20" dur="1000" tmFilter="0, 0; .2, .5; .8, .5; 1, 0"/>
                                        <p:tgtEl>
                                          <p:spTgt spid="19"/>
                                        </p:tgtEl>
                                      </p:cBhvr>
                                    </p:animEffect>
                                    <p:animScale>
                                      <p:cBhvr>
                                        <p:cTn id="21" dur="500" autoRev="1" fill="hold"/>
                                        <p:tgtEl>
                                          <p:spTgt spid="19"/>
                                        </p:tgtEl>
                                      </p:cBhvr>
                                      <p:by x="105000" y="105000"/>
                                    </p:animScale>
                                  </p:childTnLst>
                                </p:cTn>
                              </p:par>
                            </p:childTnLst>
                          </p:cTn>
                        </p:par>
                      </p:childTnLst>
                    </p:cTn>
                  </p:par>
                  <p:par>
                    <p:cTn id="22" fill="hold">
                      <p:stCondLst>
                        <p:cond delay="indefinite"/>
                      </p:stCondLst>
                      <p:childTnLst>
                        <p:par>
                          <p:cTn id="23" fill="hold">
                            <p:stCondLst>
                              <p:cond delay="0"/>
                            </p:stCondLst>
                            <p:childTnLst>
                              <p:par>
                                <p:cTn id="24" presetID="26" presetClass="emph" presetSubtype="0" fill="hold" nodeType="clickEffect">
                                  <p:stCondLst>
                                    <p:cond delay="0"/>
                                  </p:stCondLst>
                                  <p:childTnLst>
                                    <p:animEffect transition="out" filter="fade">
                                      <p:cBhvr>
                                        <p:cTn id="25" dur="1000" tmFilter="0, 0; .2, .5; .8, .5; 1, 0"/>
                                        <p:tgtEl>
                                          <p:spTgt spid="15"/>
                                        </p:tgtEl>
                                      </p:cBhvr>
                                    </p:animEffect>
                                    <p:animScale>
                                      <p:cBhvr>
                                        <p:cTn id="26" dur="500" autoRev="1" fill="hold"/>
                                        <p:tgtEl>
                                          <p:spTgt spid="15"/>
                                        </p:tgtEl>
                                      </p:cBhvr>
                                      <p:by x="105000" y="105000"/>
                                    </p:animScale>
                                  </p:childTnLst>
                                </p:cTn>
                              </p:par>
                              <p:par>
                                <p:cTn id="27" presetID="26" presetClass="emph" presetSubtype="0" fill="hold" nodeType="withEffect">
                                  <p:stCondLst>
                                    <p:cond delay="0"/>
                                  </p:stCondLst>
                                  <p:childTnLst>
                                    <p:animEffect transition="out" filter="fade">
                                      <p:cBhvr>
                                        <p:cTn id="28" dur="1000" tmFilter="0, 0; .2, .5; .8, .5; 1, 0"/>
                                        <p:tgtEl>
                                          <p:spTgt spid="16"/>
                                        </p:tgtEl>
                                      </p:cBhvr>
                                    </p:animEffect>
                                    <p:animScale>
                                      <p:cBhvr>
                                        <p:cTn id="29" dur="500" autoRev="1" fill="hold"/>
                                        <p:tgtEl>
                                          <p:spTgt spid="16"/>
                                        </p:tgtEl>
                                      </p:cBhvr>
                                      <p:by x="105000" y="105000"/>
                                    </p:animScale>
                                  </p:childTnLst>
                                </p:cTn>
                              </p:par>
                              <p:par>
                                <p:cTn id="30" presetID="26" presetClass="emph" presetSubtype="0" fill="hold" nodeType="withEffect">
                                  <p:stCondLst>
                                    <p:cond delay="0"/>
                                  </p:stCondLst>
                                  <p:childTnLst>
                                    <p:animEffect transition="out" filter="fade">
                                      <p:cBhvr>
                                        <p:cTn id="31" dur="1000" tmFilter="0, 0; .2, .5; .8, .5; 1, 0"/>
                                        <p:tgtEl>
                                          <p:spTgt spid="18"/>
                                        </p:tgtEl>
                                      </p:cBhvr>
                                    </p:animEffect>
                                    <p:animScale>
                                      <p:cBhvr>
                                        <p:cTn id="32" dur="500" autoRev="1" fill="hold"/>
                                        <p:tgtEl>
                                          <p:spTgt spid="18"/>
                                        </p:tgtEl>
                                      </p:cBhvr>
                                      <p:by x="105000" y="105000"/>
                                    </p:animScale>
                                  </p:childTnLst>
                                </p:cTn>
                              </p:par>
                              <p:par>
                                <p:cTn id="33" presetID="26" presetClass="emph" presetSubtype="0" fill="hold" nodeType="withEffect">
                                  <p:stCondLst>
                                    <p:cond delay="0"/>
                                  </p:stCondLst>
                                  <p:childTnLst>
                                    <p:animEffect transition="out" filter="fade">
                                      <p:cBhvr>
                                        <p:cTn id="34" dur="1000" tmFilter="0, 0; .2, .5; .8, .5; 1, 0"/>
                                        <p:tgtEl>
                                          <p:spTgt spid="10"/>
                                        </p:tgtEl>
                                      </p:cBhvr>
                                    </p:animEffect>
                                    <p:animScale>
                                      <p:cBhvr>
                                        <p:cTn id="35" dur="500" autoRev="1" fill="hold"/>
                                        <p:tgtEl>
                                          <p:spTgt spid="10"/>
                                        </p:tgtEl>
                                      </p:cBhvr>
                                      <p:by x="105000" y="105000"/>
                                    </p:animScale>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Google Shape;190;p9"/>
          <p:cNvSpPr txBox="1"/>
          <p:nvPr/>
        </p:nvSpPr>
        <p:spPr>
          <a:xfrm>
            <a:off x="1244686" y="3740588"/>
            <a:ext cx="4304100" cy="9234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628C"/>
              </a:buClr>
              <a:buSzPts val="5400"/>
              <a:buFont typeface="Arial"/>
              <a:buNone/>
            </a:pPr>
            <a:r>
              <a:rPr lang="en-GB" sz="5400" b="0" i="0" u="none" strike="noStrike" cap="none">
                <a:solidFill>
                  <a:srgbClr val="000000"/>
                </a:solidFill>
                <a:latin typeface="Arial"/>
                <a:ea typeface="Arial"/>
                <a:cs typeface="Arial"/>
                <a:sym typeface="Arial"/>
              </a:rPr>
              <a:t>100</a:t>
            </a:r>
            <a:endParaRPr sz="5400" b="0" i="0" u="none" strike="noStrike" cap="none">
              <a:solidFill>
                <a:srgbClr val="000000"/>
              </a:solidFill>
              <a:latin typeface="Arial"/>
              <a:ea typeface="Arial"/>
              <a:cs typeface="Arial"/>
              <a:sym typeface="Arial"/>
            </a:endParaRPr>
          </a:p>
        </p:txBody>
      </p:sp>
      <p:grpSp>
        <p:nvGrpSpPr>
          <p:cNvPr id="191" name="Google Shape;191;p9"/>
          <p:cNvGrpSpPr/>
          <p:nvPr/>
        </p:nvGrpSpPr>
        <p:grpSpPr>
          <a:xfrm rot="5400000">
            <a:off x="2682097" y="1067738"/>
            <a:ext cx="1429560" cy="3582164"/>
            <a:chOff x="5162433" y="1391913"/>
            <a:chExt cx="1513791" cy="3793228"/>
          </a:xfrm>
        </p:grpSpPr>
        <p:sp>
          <p:nvSpPr>
            <p:cNvPr id="192" name="Google Shape;192;p9"/>
            <p:cNvSpPr/>
            <p:nvPr/>
          </p:nvSpPr>
          <p:spPr>
            <a:xfrm>
              <a:off x="5162433" y="1391913"/>
              <a:ext cx="1513791" cy="3793228"/>
            </a:xfrm>
            <a:prstGeom prst="rect">
              <a:avLst/>
            </a:prstGeom>
            <a:no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628C"/>
                </a:buClr>
                <a:buSzPts val="2800"/>
                <a:buFont typeface="Arial"/>
                <a:buNone/>
              </a:pPr>
              <a:endParaRPr sz="2800" b="0" i="0" u="none" strike="noStrike" cap="none">
                <a:solidFill>
                  <a:srgbClr val="FFFFFF"/>
                </a:solidFill>
                <a:latin typeface="Arial"/>
                <a:ea typeface="Arial"/>
                <a:cs typeface="Arial"/>
                <a:sym typeface="Arial"/>
              </a:endParaRPr>
            </a:p>
          </p:txBody>
        </p:sp>
        <p:cxnSp>
          <p:nvCxnSpPr>
            <p:cNvPr id="193" name="Google Shape;193;p9"/>
            <p:cNvCxnSpPr>
              <a:endCxn id="192" idx="2"/>
            </p:cNvCxnSpPr>
            <p:nvPr/>
          </p:nvCxnSpPr>
          <p:spPr>
            <a:xfrm rot="-5400000" flipH="1">
              <a:off x="4018378" y="3284191"/>
              <a:ext cx="3793200" cy="8700"/>
            </a:xfrm>
            <a:prstGeom prst="straightConnector1">
              <a:avLst/>
            </a:prstGeom>
            <a:noFill/>
            <a:ln w="19050" cap="flat" cmpd="sng">
              <a:solidFill>
                <a:schemeClr val="dk1"/>
              </a:solidFill>
              <a:prstDash val="solid"/>
              <a:round/>
              <a:headEnd type="none" w="sm" len="sm"/>
              <a:tailEnd type="none" w="sm" len="sm"/>
            </a:ln>
          </p:spPr>
        </p:cxnSp>
        <p:cxnSp>
          <p:nvCxnSpPr>
            <p:cNvPr id="194" name="Google Shape;194;p9"/>
            <p:cNvCxnSpPr/>
            <p:nvPr/>
          </p:nvCxnSpPr>
          <p:spPr>
            <a:xfrm>
              <a:off x="5162433" y="2150559"/>
              <a:ext cx="1513791" cy="0"/>
            </a:xfrm>
            <a:prstGeom prst="straightConnector1">
              <a:avLst/>
            </a:prstGeom>
            <a:noFill/>
            <a:ln w="19050" cap="flat" cmpd="sng">
              <a:solidFill>
                <a:schemeClr val="dk1"/>
              </a:solidFill>
              <a:prstDash val="solid"/>
              <a:round/>
              <a:headEnd type="none" w="sm" len="sm"/>
              <a:tailEnd type="none" w="sm" len="sm"/>
            </a:ln>
          </p:spPr>
        </p:cxnSp>
        <p:cxnSp>
          <p:nvCxnSpPr>
            <p:cNvPr id="195" name="Google Shape;195;p9"/>
            <p:cNvCxnSpPr/>
            <p:nvPr/>
          </p:nvCxnSpPr>
          <p:spPr>
            <a:xfrm>
              <a:off x="5162433" y="2909205"/>
              <a:ext cx="1513791" cy="0"/>
            </a:xfrm>
            <a:prstGeom prst="straightConnector1">
              <a:avLst/>
            </a:prstGeom>
            <a:noFill/>
            <a:ln w="19050" cap="flat" cmpd="sng">
              <a:solidFill>
                <a:schemeClr val="dk1"/>
              </a:solidFill>
              <a:prstDash val="solid"/>
              <a:round/>
              <a:headEnd type="none" w="sm" len="sm"/>
              <a:tailEnd type="none" w="sm" len="sm"/>
            </a:ln>
          </p:spPr>
        </p:cxnSp>
        <p:cxnSp>
          <p:nvCxnSpPr>
            <p:cNvPr id="196" name="Google Shape;196;p9"/>
            <p:cNvCxnSpPr/>
            <p:nvPr/>
          </p:nvCxnSpPr>
          <p:spPr>
            <a:xfrm>
              <a:off x="5162433" y="3667851"/>
              <a:ext cx="1513791" cy="0"/>
            </a:xfrm>
            <a:prstGeom prst="straightConnector1">
              <a:avLst/>
            </a:prstGeom>
            <a:noFill/>
            <a:ln w="19050" cap="flat" cmpd="sng">
              <a:solidFill>
                <a:schemeClr val="dk1"/>
              </a:solidFill>
              <a:prstDash val="solid"/>
              <a:round/>
              <a:headEnd type="none" w="sm" len="sm"/>
              <a:tailEnd type="none" w="sm" len="sm"/>
            </a:ln>
          </p:spPr>
        </p:cxnSp>
        <p:cxnSp>
          <p:nvCxnSpPr>
            <p:cNvPr id="197" name="Google Shape;197;p9"/>
            <p:cNvCxnSpPr/>
            <p:nvPr/>
          </p:nvCxnSpPr>
          <p:spPr>
            <a:xfrm>
              <a:off x="5162433" y="4426497"/>
              <a:ext cx="1513791" cy="0"/>
            </a:xfrm>
            <a:prstGeom prst="straightConnector1">
              <a:avLst/>
            </a:prstGeom>
            <a:noFill/>
            <a:ln w="19050" cap="flat" cmpd="sng">
              <a:solidFill>
                <a:schemeClr val="dk1"/>
              </a:solidFill>
              <a:prstDash val="solid"/>
              <a:round/>
              <a:headEnd type="none" w="sm" len="sm"/>
              <a:tailEnd type="none" w="sm" len="sm"/>
            </a:ln>
          </p:spPr>
        </p:cxnSp>
      </p:grpSp>
      <p:grpSp>
        <p:nvGrpSpPr>
          <p:cNvPr id="198" name="Google Shape;198;p9"/>
          <p:cNvGrpSpPr/>
          <p:nvPr/>
        </p:nvGrpSpPr>
        <p:grpSpPr>
          <a:xfrm>
            <a:off x="4545240" y="2924829"/>
            <a:ext cx="578106" cy="578106"/>
            <a:chOff x="6571429" y="2345064"/>
            <a:chExt cx="625642" cy="625642"/>
          </a:xfrm>
        </p:grpSpPr>
        <p:sp>
          <p:nvSpPr>
            <p:cNvPr id="199" name="Google Shape;199;p9"/>
            <p:cNvSpPr/>
            <p:nvPr/>
          </p:nvSpPr>
          <p:spPr>
            <a:xfrm>
              <a:off x="6571429" y="2345064"/>
              <a:ext cx="625642" cy="625642"/>
            </a:xfrm>
            <a:prstGeom prst="ellipse">
              <a:avLst/>
            </a:prstGeom>
            <a:solidFill>
              <a:srgbClr val="FFC000"/>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628C"/>
                </a:buClr>
                <a:buSzPts val="2800"/>
                <a:buFont typeface="Arial"/>
                <a:buNone/>
              </a:pPr>
              <a:endParaRPr sz="2800" b="0" i="0" u="none" strike="noStrike" cap="none">
                <a:solidFill>
                  <a:srgbClr val="FFFFFF"/>
                </a:solidFill>
                <a:latin typeface="Arial"/>
                <a:ea typeface="Arial"/>
                <a:cs typeface="Arial"/>
                <a:sym typeface="Arial"/>
              </a:endParaRPr>
            </a:p>
          </p:txBody>
        </p:sp>
        <p:sp>
          <p:nvSpPr>
            <p:cNvPr id="200" name="Google Shape;200;p9"/>
            <p:cNvSpPr txBox="1"/>
            <p:nvPr/>
          </p:nvSpPr>
          <p:spPr>
            <a:xfrm>
              <a:off x="6604467" y="2414880"/>
              <a:ext cx="539874" cy="466318"/>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628C"/>
                </a:buClr>
                <a:buSzPts val="2200"/>
                <a:buFont typeface="Arial"/>
                <a:buNone/>
              </a:pPr>
              <a:r>
                <a:rPr lang="en-GB" sz="2200" b="0" i="0" u="none" strike="noStrike" cap="none">
                  <a:solidFill>
                    <a:srgbClr val="000000"/>
                  </a:solidFill>
                  <a:latin typeface="Arial"/>
                  <a:ea typeface="Arial"/>
                  <a:cs typeface="Arial"/>
                  <a:sym typeface="Arial"/>
                </a:rPr>
                <a:t>10</a:t>
              </a:r>
              <a:endParaRPr/>
            </a:p>
          </p:txBody>
        </p:sp>
      </p:grpSp>
      <p:sp>
        <p:nvSpPr>
          <p:cNvPr id="201" name="Google Shape;201;p9"/>
          <p:cNvSpPr txBox="1">
            <a:spLocks noGrp="1"/>
          </p:cNvSpPr>
          <p:nvPr>
            <p:ph type="title"/>
          </p:nvPr>
        </p:nvSpPr>
        <p:spPr>
          <a:xfrm>
            <a:off x="594008" y="464400"/>
            <a:ext cx="11262632" cy="42617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3NPV-1 Equivalence of 10 tens and 1 hundred</a:t>
            </a:r>
            <a:endParaRPr/>
          </a:p>
        </p:txBody>
      </p:sp>
      <p:grpSp>
        <p:nvGrpSpPr>
          <p:cNvPr id="202" name="Google Shape;202;p9"/>
          <p:cNvGrpSpPr/>
          <p:nvPr/>
        </p:nvGrpSpPr>
        <p:grpSpPr>
          <a:xfrm>
            <a:off x="3828866" y="2924829"/>
            <a:ext cx="578106" cy="578106"/>
            <a:chOff x="6571429" y="2345064"/>
            <a:chExt cx="625642" cy="625642"/>
          </a:xfrm>
        </p:grpSpPr>
        <p:sp>
          <p:nvSpPr>
            <p:cNvPr id="203" name="Google Shape;203;p9"/>
            <p:cNvSpPr/>
            <p:nvPr/>
          </p:nvSpPr>
          <p:spPr>
            <a:xfrm>
              <a:off x="6571429" y="2345064"/>
              <a:ext cx="625642" cy="625642"/>
            </a:xfrm>
            <a:prstGeom prst="ellipse">
              <a:avLst/>
            </a:prstGeom>
            <a:solidFill>
              <a:srgbClr val="FFC000"/>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628C"/>
                </a:buClr>
                <a:buSzPts val="2800"/>
                <a:buFont typeface="Arial"/>
                <a:buNone/>
              </a:pPr>
              <a:endParaRPr sz="2800" b="0" i="0" u="none" strike="noStrike" cap="none">
                <a:solidFill>
                  <a:srgbClr val="FFFFFF"/>
                </a:solidFill>
                <a:latin typeface="Arial"/>
                <a:ea typeface="Arial"/>
                <a:cs typeface="Arial"/>
                <a:sym typeface="Arial"/>
              </a:endParaRPr>
            </a:p>
          </p:txBody>
        </p:sp>
        <p:sp>
          <p:nvSpPr>
            <p:cNvPr id="204" name="Google Shape;204;p9"/>
            <p:cNvSpPr txBox="1"/>
            <p:nvPr/>
          </p:nvSpPr>
          <p:spPr>
            <a:xfrm>
              <a:off x="6604467" y="2414880"/>
              <a:ext cx="539874" cy="466318"/>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628C"/>
                </a:buClr>
                <a:buSzPts val="2200"/>
                <a:buFont typeface="Arial"/>
                <a:buNone/>
              </a:pPr>
              <a:r>
                <a:rPr lang="en-GB" sz="2200" b="0" i="0" u="none" strike="noStrike" cap="none">
                  <a:solidFill>
                    <a:srgbClr val="000000"/>
                  </a:solidFill>
                  <a:latin typeface="Arial"/>
                  <a:ea typeface="Arial"/>
                  <a:cs typeface="Arial"/>
                  <a:sym typeface="Arial"/>
                </a:rPr>
                <a:t>10</a:t>
              </a:r>
              <a:endParaRPr/>
            </a:p>
          </p:txBody>
        </p:sp>
      </p:grpSp>
      <p:grpSp>
        <p:nvGrpSpPr>
          <p:cNvPr id="205" name="Google Shape;205;p9"/>
          <p:cNvGrpSpPr/>
          <p:nvPr/>
        </p:nvGrpSpPr>
        <p:grpSpPr>
          <a:xfrm>
            <a:off x="3112491" y="2924829"/>
            <a:ext cx="578106" cy="578106"/>
            <a:chOff x="6571429" y="2345064"/>
            <a:chExt cx="625642" cy="625642"/>
          </a:xfrm>
        </p:grpSpPr>
        <p:sp>
          <p:nvSpPr>
            <p:cNvPr id="206" name="Google Shape;206;p9"/>
            <p:cNvSpPr/>
            <p:nvPr/>
          </p:nvSpPr>
          <p:spPr>
            <a:xfrm>
              <a:off x="6571429" y="2345064"/>
              <a:ext cx="625642" cy="625642"/>
            </a:xfrm>
            <a:prstGeom prst="ellipse">
              <a:avLst/>
            </a:prstGeom>
            <a:solidFill>
              <a:srgbClr val="FFC000"/>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628C"/>
                </a:buClr>
                <a:buSzPts val="2800"/>
                <a:buFont typeface="Arial"/>
                <a:buNone/>
              </a:pPr>
              <a:endParaRPr sz="2800" b="0" i="0" u="none" strike="noStrike" cap="none">
                <a:solidFill>
                  <a:srgbClr val="FFFFFF"/>
                </a:solidFill>
                <a:latin typeface="Arial"/>
                <a:ea typeface="Arial"/>
                <a:cs typeface="Arial"/>
                <a:sym typeface="Arial"/>
              </a:endParaRPr>
            </a:p>
          </p:txBody>
        </p:sp>
        <p:sp>
          <p:nvSpPr>
            <p:cNvPr id="207" name="Google Shape;207;p9"/>
            <p:cNvSpPr txBox="1"/>
            <p:nvPr/>
          </p:nvSpPr>
          <p:spPr>
            <a:xfrm>
              <a:off x="6604467" y="2414880"/>
              <a:ext cx="539874" cy="466318"/>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628C"/>
                </a:buClr>
                <a:buSzPts val="2200"/>
                <a:buFont typeface="Arial"/>
                <a:buNone/>
              </a:pPr>
              <a:r>
                <a:rPr lang="en-GB" sz="2200" b="0" i="0" u="none" strike="noStrike" cap="none">
                  <a:solidFill>
                    <a:srgbClr val="000000"/>
                  </a:solidFill>
                  <a:latin typeface="Arial"/>
                  <a:ea typeface="Arial"/>
                  <a:cs typeface="Arial"/>
                  <a:sym typeface="Arial"/>
                </a:rPr>
                <a:t>10</a:t>
              </a:r>
              <a:endParaRPr/>
            </a:p>
          </p:txBody>
        </p:sp>
      </p:grpSp>
      <p:grpSp>
        <p:nvGrpSpPr>
          <p:cNvPr id="208" name="Google Shape;208;p9"/>
          <p:cNvGrpSpPr/>
          <p:nvPr/>
        </p:nvGrpSpPr>
        <p:grpSpPr>
          <a:xfrm>
            <a:off x="2396116" y="2924829"/>
            <a:ext cx="578106" cy="578106"/>
            <a:chOff x="6571429" y="2345064"/>
            <a:chExt cx="625642" cy="625642"/>
          </a:xfrm>
        </p:grpSpPr>
        <p:sp>
          <p:nvSpPr>
            <p:cNvPr id="209" name="Google Shape;209;p9"/>
            <p:cNvSpPr/>
            <p:nvPr/>
          </p:nvSpPr>
          <p:spPr>
            <a:xfrm>
              <a:off x="6571429" y="2345064"/>
              <a:ext cx="625642" cy="625642"/>
            </a:xfrm>
            <a:prstGeom prst="ellipse">
              <a:avLst/>
            </a:prstGeom>
            <a:solidFill>
              <a:srgbClr val="FFC000"/>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628C"/>
                </a:buClr>
                <a:buSzPts val="2800"/>
                <a:buFont typeface="Arial"/>
                <a:buNone/>
              </a:pPr>
              <a:endParaRPr sz="2800" b="0" i="0" u="none" strike="noStrike" cap="none">
                <a:solidFill>
                  <a:srgbClr val="FFFFFF"/>
                </a:solidFill>
                <a:latin typeface="Arial"/>
                <a:ea typeface="Arial"/>
                <a:cs typeface="Arial"/>
                <a:sym typeface="Arial"/>
              </a:endParaRPr>
            </a:p>
          </p:txBody>
        </p:sp>
        <p:sp>
          <p:nvSpPr>
            <p:cNvPr id="210" name="Google Shape;210;p9"/>
            <p:cNvSpPr txBox="1"/>
            <p:nvPr/>
          </p:nvSpPr>
          <p:spPr>
            <a:xfrm>
              <a:off x="6604467" y="2414880"/>
              <a:ext cx="539874" cy="466318"/>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628C"/>
                </a:buClr>
                <a:buSzPts val="2200"/>
                <a:buFont typeface="Arial"/>
                <a:buNone/>
              </a:pPr>
              <a:r>
                <a:rPr lang="en-GB" sz="2200" b="0" i="0" u="none" strike="noStrike" cap="none">
                  <a:solidFill>
                    <a:srgbClr val="000000"/>
                  </a:solidFill>
                  <a:latin typeface="Arial"/>
                  <a:ea typeface="Arial"/>
                  <a:cs typeface="Arial"/>
                  <a:sym typeface="Arial"/>
                </a:rPr>
                <a:t>10</a:t>
              </a:r>
              <a:endParaRPr/>
            </a:p>
          </p:txBody>
        </p:sp>
      </p:grpSp>
      <p:grpSp>
        <p:nvGrpSpPr>
          <p:cNvPr id="211" name="Google Shape;211;p9"/>
          <p:cNvGrpSpPr/>
          <p:nvPr/>
        </p:nvGrpSpPr>
        <p:grpSpPr>
          <a:xfrm>
            <a:off x="1679741" y="2924829"/>
            <a:ext cx="578106" cy="578106"/>
            <a:chOff x="6571429" y="2345064"/>
            <a:chExt cx="625642" cy="625642"/>
          </a:xfrm>
        </p:grpSpPr>
        <p:sp>
          <p:nvSpPr>
            <p:cNvPr id="212" name="Google Shape;212;p9"/>
            <p:cNvSpPr/>
            <p:nvPr/>
          </p:nvSpPr>
          <p:spPr>
            <a:xfrm>
              <a:off x="6571429" y="2345064"/>
              <a:ext cx="625642" cy="625642"/>
            </a:xfrm>
            <a:prstGeom prst="ellipse">
              <a:avLst/>
            </a:prstGeom>
            <a:solidFill>
              <a:srgbClr val="FFC000"/>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628C"/>
                </a:buClr>
                <a:buSzPts val="2800"/>
                <a:buFont typeface="Arial"/>
                <a:buNone/>
              </a:pPr>
              <a:endParaRPr sz="2800" b="0" i="0" u="none" strike="noStrike" cap="none">
                <a:solidFill>
                  <a:srgbClr val="FFFFFF"/>
                </a:solidFill>
                <a:latin typeface="Arial"/>
                <a:ea typeface="Arial"/>
                <a:cs typeface="Arial"/>
                <a:sym typeface="Arial"/>
              </a:endParaRPr>
            </a:p>
          </p:txBody>
        </p:sp>
        <p:sp>
          <p:nvSpPr>
            <p:cNvPr id="213" name="Google Shape;213;p9"/>
            <p:cNvSpPr txBox="1"/>
            <p:nvPr/>
          </p:nvSpPr>
          <p:spPr>
            <a:xfrm>
              <a:off x="6604467" y="2414880"/>
              <a:ext cx="539874" cy="466318"/>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628C"/>
                </a:buClr>
                <a:buSzPts val="2200"/>
                <a:buFont typeface="Arial"/>
                <a:buNone/>
              </a:pPr>
              <a:r>
                <a:rPr lang="en-GB" sz="2200" b="0" i="0" u="none" strike="noStrike" cap="none">
                  <a:solidFill>
                    <a:srgbClr val="000000"/>
                  </a:solidFill>
                  <a:latin typeface="Arial"/>
                  <a:ea typeface="Arial"/>
                  <a:cs typeface="Arial"/>
                  <a:sym typeface="Arial"/>
                </a:rPr>
                <a:t>10</a:t>
              </a:r>
              <a:endParaRPr/>
            </a:p>
          </p:txBody>
        </p:sp>
      </p:grpSp>
      <p:grpSp>
        <p:nvGrpSpPr>
          <p:cNvPr id="214" name="Google Shape;214;p9"/>
          <p:cNvGrpSpPr/>
          <p:nvPr/>
        </p:nvGrpSpPr>
        <p:grpSpPr>
          <a:xfrm>
            <a:off x="4545240" y="2212794"/>
            <a:ext cx="578106" cy="578106"/>
            <a:chOff x="6571429" y="2345064"/>
            <a:chExt cx="625642" cy="625642"/>
          </a:xfrm>
        </p:grpSpPr>
        <p:sp>
          <p:nvSpPr>
            <p:cNvPr id="215" name="Google Shape;215;p9"/>
            <p:cNvSpPr/>
            <p:nvPr/>
          </p:nvSpPr>
          <p:spPr>
            <a:xfrm>
              <a:off x="6571429" y="2345064"/>
              <a:ext cx="625642" cy="625642"/>
            </a:xfrm>
            <a:prstGeom prst="ellipse">
              <a:avLst/>
            </a:prstGeom>
            <a:solidFill>
              <a:srgbClr val="FFC000"/>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628C"/>
                </a:buClr>
                <a:buSzPts val="2800"/>
                <a:buFont typeface="Arial"/>
                <a:buNone/>
              </a:pPr>
              <a:endParaRPr sz="2800" b="0" i="0" u="none" strike="noStrike" cap="none">
                <a:solidFill>
                  <a:srgbClr val="FFFFFF"/>
                </a:solidFill>
                <a:latin typeface="Arial"/>
                <a:ea typeface="Arial"/>
                <a:cs typeface="Arial"/>
                <a:sym typeface="Arial"/>
              </a:endParaRPr>
            </a:p>
          </p:txBody>
        </p:sp>
        <p:sp>
          <p:nvSpPr>
            <p:cNvPr id="216" name="Google Shape;216;p9"/>
            <p:cNvSpPr txBox="1"/>
            <p:nvPr/>
          </p:nvSpPr>
          <p:spPr>
            <a:xfrm>
              <a:off x="6604467" y="2414880"/>
              <a:ext cx="539874" cy="466318"/>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628C"/>
                </a:buClr>
                <a:buSzPts val="2200"/>
                <a:buFont typeface="Arial"/>
                <a:buNone/>
              </a:pPr>
              <a:r>
                <a:rPr lang="en-GB" sz="2200" b="0" i="0" u="none" strike="noStrike" cap="none">
                  <a:solidFill>
                    <a:srgbClr val="000000"/>
                  </a:solidFill>
                  <a:latin typeface="Arial"/>
                  <a:ea typeface="Arial"/>
                  <a:cs typeface="Arial"/>
                  <a:sym typeface="Arial"/>
                </a:rPr>
                <a:t>10</a:t>
              </a:r>
              <a:endParaRPr/>
            </a:p>
          </p:txBody>
        </p:sp>
      </p:grpSp>
      <p:grpSp>
        <p:nvGrpSpPr>
          <p:cNvPr id="217" name="Google Shape;217;p9"/>
          <p:cNvGrpSpPr/>
          <p:nvPr/>
        </p:nvGrpSpPr>
        <p:grpSpPr>
          <a:xfrm>
            <a:off x="3828866" y="2212794"/>
            <a:ext cx="578106" cy="578106"/>
            <a:chOff x="6571429" y="2345064"/>
            <a:chExt cx="625642" cy="625642"/>
          </a:xfrm>
        </p:grpSpPr>
        <p:sp>
          <p:nvSpPr>
            <p:cNvPr id="218" name="Google Shape;218;p9"/>
            <p:cNvSpPr/>
            <p:nvPr/>
          </p:nvSpPr>
          <p:spPr>
            <a:xfrm>
              <a:off x="6571429" y="2345064"/>
              <a:ext cx="625642" cy="625642"/>
            </a:xfrm>
            <a:prstGeom prst="ellipse">
              <a:avLst/>
            </a:prstGeom>
            <a:solidFill>
              <a:srgbClr val="FFC000"/>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628C"/>
                </a:buClr>
                <a:buSzPts val="2800"/>
                <a:buFont typeface="Arial"/>
                <a:buNone/>
              </a:pPr>
              <a:endParaRPr sz="2800" b="0" i="0" u="none" strike="noStrike" cap="none">
                <a:solidFill>
                  <a:srgbClr val="FFFFFF"/>
                </a:solidFill>
                <a:latin typeface="Arial"/>
                <a:ea typeface="Arial"/>
                <a:cs typeface="Arial"/>
                <a:sym typeface="Arial"/>
              </a:endParaRPr>
            </a:p>
          </p:txBody>
        </p:sp>
        <p:sp>
          <p:nvSpPr>
            <p:cNvPr id="219" name="Google Shape;219;p9"/>
            <p:cNvSpPr txBox="1"/>
            <p:nvPr/>
          </p:nvSpPr>
          <p:spPr>
            <a:xfrm>
              <a:off x="6604467" y="2414880"/>
              <a:ext cx="539874" cy="466318"/>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628C"/>
                </a:buClr>
                <a:buSzPts val="2200"/>
                <a:buFont typeface="Arial"/>
                <a:buNone/>
              </a:pPr>
              <a:r>
                <a:rPr lang="en-GB" sz="2200" b="0" i="0" u="none" strike="noStrike" cap="none">
                  <a:solidFill>
                    <a:srgbClr val="000000"/>
                  </a:solidFill>
                  <a:latin typeface="Arial"/>
                  <a:ea typeface="Arial"/>
                  <a:cs typeface="Arial"/>
                  <a:sym typeface="Arial"/>
                </a:rPr>
                <a:t>10</a:t>
              </a:r>
              <a:endParaRPr/>
            </a:p>
          </p:txBody>
        </p:sp>
      </p:grpSp>
      <p:grpSp>
        <p:nvGrpSpPr>
          <p:cNvPr id="220" name="Google Shape;220;p9"/>
          <p:cNvGrpSpPr/>
          <p:nvPr/>
        </p:nvGrpSpPr>
        <p:grpSpPr>
          <a:xfrm>
            <a:off x="3112491" y="2212794"/>
            <a:ext cx="578106" cy="578106"/>
            <a:chOff x="6571429" y="2345064"/>
            <a:chExt cx="625642" cy="625642"/>
          </a:xfrm>
        </p:grpSpPr>
        <p:sp>
          <p:nvSpPr>
            <p:cNvPr id="221" name="Google Shape;221;p9"/>
            <p:cNvSpPr/>
            <p:nvPr/>
          </p:nvSpPr>
          <p:spPr>
            <a:xfrm>
              <a:off x="6571429" y="2345064"/>
              <a:ext cx="625642" cy="625642"/>
            </a:xfrm>
            <a:prstGeom prst="ellipse">
              <a:avLst/>
            </a:prstGeom>
            <a:solidFill>
              <a:srgbClr val="FFC000"/>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628C"/>
                </a:buClr>
                <a:buSzPts val="2800"/>
                <a:buFont typeface="Arial"/>
                <a:buNone/>
              </a:pPr>
              <a:endParaRPr sz="2800" b="0" i="0" u="none" strike="noStrike" cap="none">
                <a:solidFill>
                  <a:srgbClr val="FFFFFF"/>
                </a:solidFill>
                <a:latin typeface="Arial"/>
                <a:ea typeface="Arial"/>
                <a:cs typeface="Arial"/>
                <a:sym typeface="Arial"/>
              </a:endParaRPr>
            </a:p>
          </p:txBody>
        </p:sp>
        <p:sp>
          <p:nvSpPr>
            <p:cNvPr id="222" name="Google Shape;222;p9"/>
            <p:cNvSpPr txBox="1"/>
            <p:nvPr/>
          </p:nvSpPr>
          <p:spPr>
            <a:xfrm>
              <a:off x="6604467" y="2414880"/>
              <a:ext cx="539874" cy="466318"/>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628C"/>
                </a:buClr>
                <a:buSzPts val="2200"/>
                <a:buFont typeface="Arial"/>
                <a:buNone/>
              </a:pPr>
              <a:r>
                <a:rPr lang="en-GB" sz="2200" b="0" i="0" u="none" strike="noStrike" cap="none">
                  <a:solidFill>
                    <a:srgbClr val="000000"/>
                  </a:solidFill>
                  <a:latin typeface="Arial"/>
                  <a:ea typeface="Arial"/>
                  <a:cs typeface="Arial"/>
                  <a:sym typeface="Arial"/>
                </a:rPr>
                <a:t>10</a:t>
              </a:r>
              <a:endParaRPr/>
            </a:p>
          </p:txBody>
        </p:sp>
      </p:grpSp>
      <p:grpSp>
        <p:nvGrpSpPr>
          <p:cNvPr id="223" name="Google Shape;223;p9"/>
          <p:cNvGrpSpPr/>
          <p:nvPr/>
        </p:nvGrpSpPr>
        <p:grpSpPr>
          <a:xfrm>
            <a:off x="2396116" y="2212794"/>
            <a:ext cx="578106" cy="578106"/>
            <a:chOff x="6571429" y="2345064"/>
            <a:chExt cx="625642" cy="625642"/>
          </a:xfrm>
        </p:grpSpPr>
        <p:sp>
          <p:nvSpPr>
            <p:cNvPr id="224" name="Google Shape;224;p9"/>
            <p:cNvSpPr/>
            <p:nvPr/>
          </p:nvSpPr>
          <p:spPr>
            <a:xfrm>
              <a:off x="6571429" y="2345064"/>
              <a:ext cx="625642" cy="625642"/>
            </a:xfrm>
            <a:prstGeom prst="ellipse">
              <a:avLst/>
            </a:prstGeom>
            <a:solidFill>
              <a:srgbClr val="FFC000"/>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628C"/>
                </a:buClr>
                <a:buSzPts val="2800"/>
                <a:buFont typeface="Arial"/>
                <a:buNone/>
              </a:pPr>
              <a:endParaRPr sz="2800" b="0" i="0" u="none" strike="noStrike" cap="none">
                <a:solidFill>
                  <a:srgbClr val="FFFFFF"/>
                </a:solidFill>
                <a:latin typeface="Arial"/>
                <a:ea typeface="Arial"/>
                <a:cs typeface="Arial"/>
                <a:sym typeface="Arial"/>
              </a:endParaRPr>
            </a:p>
          </p:txBody>
        </p:sp>
        <p:sp>
          <p:nvSpPr>
            <p:cNvPr id="225" name="Google Shape;225;p9"/>
            <p:cNvSpPr txBox="1"/>
            <p:nvPr/>
          </p:nvSpPr>
          <p:spPr>
            <a:xfrm>
              <a:off x="6604467" y="2414880"/>
              <a:ext cx="539874" cy="466318"/>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628C"/>
                </a:buClr>
                <a:buSzPts val="2200"/>
                <a:buFont typeface="Arial"/>
                <a:buNone/>
              </a:pPr>
              <a:r>
                <a:rPr lang="en-GB" sz="2200" b="0" i="0" u="none" strike="noStrike" cap="none">
                  <a:solidFill>
                    <a:srgbClr val="000000"/>
                  </a:solidFill>
                  <a:latin typeface="Arial"/>
                  <a:ea typeface="Arial"/>
                  <a:cs typeface="Arial"/>
                  <a:sym typeface="Arial"/>
                </a:rPr>
                <a:t>10</a:t>
              </a:r>
              <a:endParaRPr/>
            </a:p>
          </p:txBody>
        </p:sp>
      </p:grpSp>
      <p:grpSp>
        <p:nvGrpSpPr>
          <p:cNvPr id="226" name="Google Shape;226;p9"/>
          <p:cNvGrpSpPr/>
          <p:nvPr/>
        </p:nvGrpSpPr>
        <p:grpSpPr>
          <a:xfrm>
            <a:off x="1679741" y="2212794"/>
            <a:ext cx="578106" cy="578106"/>
            <a:chOff x="6571429" y="2345064"/>
            <a:chExt cx="625642" cy="625642"/>
          </a:xfrm>
        </p:grpSpPr>
        <p:sp>
          <p:nvSpPr>
            <p:cNvPr id="227" name="Google Shape;227;p9"/>
            <p:cNvSpPr/>
            <p:nvPr/>
          </p:nvSpPr>
          <p:spPr>
            <a:xfrm>
              <a:off x="6571429" y="2345064"/>
              <a:ext cx="625642" cy="625642"/>
            </a:xfrm>
            <a:prstGeom prst="ellipse">
              <a:avLst/>
            </a:prstGeom>
            <a:solidFill>
              <a:srgbClr val="FFC000"/>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628C"/>
                </a:buClr>
                <a:buSzPts val="2800"/>
                <a:buFont typeface="Arial"/>
                <a:buNone/>
              </a:pPr>
              <a:endParaRPr sz="2800" b="0" i="0" u="none" strike="noStrike" cap="none">
                <a:solidFill>
                  <a:srgbClr val="FFFFFF"/>
                </a:solidFill>
                <a:latin typeface="Arial"/>
                <a:ea typeface="Arial"/>
                <a:cs typeface="Arial"/>
                <a:sym typeface="Arial"/>
              </a:endParaRPr>
            </a:p>
          </p:txBody>
        </p:sp>
        <p:sp>
          <p:nvSpPr>
            <p:cNvPr id="228" name="Google Shape;228;p9"/>
            <p:cNvSpPr txBox="1"/>
            <p:nvPr/>
          </p:nvSpPr>
          <p:spPr>
            <a:xfrm>
              <a:off x="6604467" y="2414880"/>
              <a:ext cx="539874" cy="466318"/>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628C"/>
                </a:buClr>
                <a:buSzPts val="2200"/>
                <a:buFont typeface="Arial"/>
                <a:buNone/>
              </a:pPr>
              <a:r>
                <a:rPr lang="en-GB" sz="2200" b="0" i="0" u="none" strike="noStrike" cap="none">
                  <a:solidFill>
                    <a:srgbClr val="000000"/>
                  </a:solidFill>
                  <a:latin typeface="Arial"/>
                  <a:ea typeface="Arial"/>
                  <a:cs typeface="Arial"/>
                  <a:sym typeface="Arial"/>
                </a:rPr>
                <a:t>10</a:t>
              </a:r>
              <a:endParaRPr/>
            </a:p>
          </p:txBody>
        </p:sp>
      </p:grpSp>
      <p:sp>
        <p:nvSpPr>
          <p:cNvPr id="229" name="Google Shape;229;p9"/>
          <p:cNvSpPr txBox="1"/>
          <p:nvPr/>
        </p:nvSpPr>
        <p:spPr>
          <a:xfrm>
            <a:off x="6192012" y="2401529"/>
            <a:ext cx="5390400" cy="2967600"/>
          </a:xfrm>
          <a:prstGeom prst="rect">
            <a:avLst/>
          </a:prstGeom>
          <a:noFill/>
          <a:ln>
            <a:noFill/>
          </a:ln>
        </p:spPr>
        <p:txBody>
          <a:bodyPr spcFirstLastPara="1" wrap="square" lIns="91425" tIns="45700" rIns="91425" bIns="45700" anchor="t" anchorCtr="0">
            <a:noAutofit/>
          </a:bodyPr>
          <a:lstStyle/>
          <a:p>
            <a:pPr marL="257168" marR="0" lvl="0" indent="-257168" algn="l" rtl="0">
              <a:lnSpc>
                <a:spcPct val="120000"/>
              </a:lnSpc>
              <a:spcBef>
                <a:spcPts val="0"/>
              </a:spcBef>
              <a:spcAft>
                <a:spcPts val="0"/>
              </a:spcAft>
              <a:buClr>
                <a:srgbClr val="585858"/>
              </a:buClr>
              <a:buSzPts val="2000"/>
              <a:buFont typeface="Arial"/>
              <a:buChar char="•"/>
            </a:pPr>
            <a:r>
              <a:rPr lang="en-GB" sz="2000" b="0" i="0" u="none" strike="noStrike" cap="none">
                <a:solidFill>
                  <a:srgbClr val="585858"/>
                </a:solidFill>
                <a:latin typeface="Arial"/>
                <a:ea typeface="Arial"/>
                <a:cs typeface="Arial"/>
                <a:sym typeface="Arial"/>
              </a:rPr>
              <a:t>Count in steps of 10 to 100.  </a:t>
            </a:r>
            <a:endParaRPr/>
          </a:p>
          <a:p>
            <a:pPr marL="257168" marR="0" lvl="0" indent="-257168" algn="l" rtl="0">
              <a:lnSpc>
                <a:spcPct val="120000"/>
              </a:lnSpc>
              <a:spcBef>
                <a:spcPts val="1200"/>
              </a:spcBef>
              <a:spcAft>
                <a:spcPts val="0"/>
              </a:spcAft>
              <a:buClr>
                <a:srgbClr val="585858"/>
              </a:buClr>
              <a:buSzPts val="2000"/>
              <a:buFont typeface="Arial"/>
              <a:buChar char="•"/>
            </a:pPr>
            <a:r>
              <a:rPr lang="en-GB" sz="2000" b="0" i="0" u="none" strike="noStrike" cap="none">
                <a:solidFill>
                  <a:srgbClr val="585858"/>
                </a:solidFill>
                <a:latin typeface="Arial"/>
                <a:ea typeface="Arial"/>
                <a:cs typeface="Arial"/>
                <a:sym typeface="Arial"/>
              </a:rPr>
              <a:t>How many steps did you count?</a:t>
            </a:r>
            <a:endParaRPr/>
          </a:p>
          <a:p>
            <a:pPr marL="257168" marR="0" lvl="0" indent="-130168" algn="l" rtl="0">
              <a:lnSpc>
                <a:spcPct val="100000"/>
              </a:lnSpc>
              <a:spcBef>
                <a:spcPts val="1000"/>
              </a:spcBef>
              <a:spcAft>
                <a:spcPts val="0"/>
              </a:spcAft>
              <a:buClr>
                <a:srgbClr val="585858"/>
              </a:buClr>
              <a:buSzPts val="2000"/>
              <a:buFont typeface="Arial"/>
              <a:buNone/>
            </a:pPr>
            <a:endParaRPr sz="2000" b="0" i="0" u="none" strike="noStrike" cap="none">
              <a:solidFill>
                <a:srgbClr val="585858"/>
              </a:solidFill>
              <a:latin typeface="Calibri"/>
              <a:ea typeface="Calibri"/>
              <a:cs typeface="Calibri"/>
              <a:sym typeface="Calibri"/>
            </a:endParaRPr>
          </a:p>
          <a:p>
            <a:pPr marL="0" marR="0" lvl="0" indent="0" algn="l" rtl="0">
              <a:lnSpc>
                <a:spcPct val="100000"/>
              </a:lnSpc>
              <a:spcBef>
                <a:spcPts val="400"/>
              </a:spcBef>
              <a:spcAft>
                <a:spcPts val="0"/>
              </a:spcAft>
              <a:buClr>
                <a:srgbClr val="585858"/>
              </a:buClr>
              <a:buSzPts val="2000"/>
              <a:buFont typeface="Arial"/>
              <a:buNone/>
            </a:pPr>
            <a:endParaRPr sz="2000" b="0" i="0" u="none" strike="noStrike" cap="none">
              <a:solidFill>
                <a:srgbClr val="585858"/>
              </a:solidFill>
              <a:latin typeface="Calibri"/>
              <a:ea typeface="Calibri"/>
              <a:cs typeface="Calibri"/>
              <a:sym typeface="Calibri"/>
            </a:endParaRPr>
          </a:p>
          <a:p>
            <a:pPr marL="257168" marR="0" lvl="0" indent="-104768" algn="l" rtl="0">
              <a:lnSpc>
                <a:spcPct val="100000"/>
              </a:lnSpc>
              <a:spcBef>
                <a:spcPts val="480"/>
              </a:spcBef>
              <a:spcAft>
                <a:spcPts val="0"/>
              </a:spcAft>
              <a:buClr>
                <a:srgbClr val="585858"/>
              </a:buClr>
              <a:buSzPts val="2400"/>
              <a:buFont typeface="Arial"/>
              <a:buNone/>
            </a:pPr>
            <a:endParaRPr sz="2400" b="0" i="0" u="none" strike="noStrike" cap="none">
              <a:solidFill>
                <a:srgbClr val="585858"/>
              </a:solidFill>
              <a:latin typeface="Calibri"/>
              <a:ea typeface="Calibri"/>
              <a:cs typeface="Calibri"/>
              <a:sym typeface="Calibri"/>
            </a:endParaRPr>
          </a:p>
        </p:txBody>
      </p:sp>
      <p:sp>
        <p:nvSpPr>
          <p:cNvPr id="230" name="Google Shape;230;p9"/>
          <p:cNvSpPr txBox="1"/>
          <p:nvPr/>
        </p:nvSpPr>
        <p:spPr>
          <a:xfrm>
            <a:off x="6096000" y="1663489"/>
            <a:ext cx="5486401" cy="400110"/>
          </a:xfrm>
          <a:prstGeom prst="rect">
            <a:avLst/>
          </a:prstGeom>
          <a:solidFill>
            <a:schemeClr val="accent2"/>
          </a:solid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628C"/>
              </a:buClr>
              <a:buSzPts val="2000"/>
              <a:buFont typeface="Arial"/>
              <a:buNone/>
            </a:pPr>
            <a:r>
              <a:rPr lang="en-GB" sz="2000" b="0" i="1" u="none" strike="noStrike" cap="none">
                <a:solidFill>
                  <a:srgbClr val="585858"/>
                </a:solidFill>
                <a:latin typeface="Arial"/>
                <a:ea typeface="Arial"/>
                <a:cs typeface="Arial"/>
                <a:sym typeface="Arial"/>
              </a:rPr>
              <a:t>10 tens are equivalent to 100.</a:t>
            </a:r>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2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2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1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1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0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0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0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9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0EAC3EC-BBF0-4D03-BDBE-7FE55D748D2B}"/>
              </a:ext>
            </a:extLst>
          </p:cNvPr>
          <p:cNvSpPr>
            <a:spLocks noGrp="1"/>
          </p:cNvSpPr>
          <p:nvPr>
            <p:ph type="body" sz="quarter" idx="11"/>
          </p:nvPr>
        </p:nvSpPr>
        <p:spPr>
          <a:xfrm>
            <a:off x="0" y="0"/>
            <a:ext cx="12192000" cy="630000"/>
          </a:xfrm>
        </p:spPr>
        <p:txBody>
          <a:bodyPr/>
          <a:lstStyle/>
          <a:p>
            <a:r>
              <a:rPr lang="en-GB" dirty="0"/>
              <a:t>1.18 Three-digit numbers </a:t>
            </a:r>
            <a:r>
              <a:rPr lang="en-US" dirty="0"/>
              <a:t>– step 1:7</a:t>
            </a:r>
          </a:p>
        </p:txBody>
      </p:sp>
      <p:pic>
        <p:nvPicPr>
          <p:cNvPr id="5" name="Picture 4" descr="A close up of a logo&#10;&#10;Description generated with very high confidence">
            <a:extLst>
              <a:ext uri="{FF2B5EF4-FFF2-40B4-BE49-F238E27FC236}">
                <a16:creationId xmlns:a16="http://schemas.microsoft.com/office/drawing/2014/main" id="{34955302-90D0-4447-9DE7-ECDF8CF59C8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08527" y="2238063"/>
            <a:ext cx="7974949" cy="2381877"/>
          </a:xfrm>
          <a:prstGeom prst="rect">
            <a:avLst/>
          </a:prstGeom>
        </p:spPr>
      </p:pic>
      <p:sp>
        <p:nvSpPr>
          <p:cNvPr id="6" name="Oval 5">
            <a:extLst>
              <a:ext uri="{FF2B5EF4-FFF2-40B4-BE49-F238E27FC236}">
                <a16:creationId xmlns:a16="http://schemas.microsoft.com/office/drawing/2014/main" id="{214E2405-7244-474D-BA2E-D27FE6B81F99}"/>
              </a:ext>
            </a:extLst>
          </p:cNvPr>
          <p:cNvSpPr/>
          <p:nvPr/>
        </p:nvSpPr>
        <p:spPr bwMode="auto">
          <a:xfrm>
            <a:off x="5768742" y="2637323"/>
            <a:ext cx="664143" cy="462013"/>
          </a:xfrm>
          <a:prstGeom prst="ellipse">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7" name="Picture 6" descr="A close up of a logo&#10;&#10;Description generated with very high confidence">
            <a:extLst>
              <a:ext uri="{FF2B5EF4-FFF2-40B4-BE49-F238E27FC236}">
                <a16:creationId xmlns:a16="http://schemas.microsoft.com/office/drawing/2014/main" id="{2A1F3C94-2F3E-427A-A1FA-03F33E76E77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768742" y="2584450"/>
            <a:ext cx="664143" cy="555625"/>
          </a:xfrm>
          <a:prstGeom prst="rect">
            <a:avLst/>
          </a:prstGeom>
        </p:spPr>
      </p:pic>
    </p:spTree>
    <p:extLst>
      <p:ext uri="{BB962C8B-B14F-4D97-AF65-F5344CB8AC3E}">
        <p14:creationId xmlns:p14="http://schemas.microsoft.com/office/powerpoint/2010/main" val="5968181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500"/>
                                        <p:tgtEl>
                                          <p:spTgt spid="7"/>
                                        </p:tgtEl>
                                      </p:cBhvr>
                                    </p:animEffect>
                                    <p:set>
                                      <p:cBhvr>
                                        <p:cTn id="10"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0EAC3EC-BBF0-4D03-BDBE-7FE55D748D2B}"/>
              </a:ext>
            </a:extLst>
          </p:cNvPr>
          <p:cNvSpPr>
            <a:spLocks noGrp="1"/>
          </p:cNvSpPr>
          <p:nvPr>
            <p:ph type="body" sz="quarter" idx="11"/>
          </p:nvPr>
        </p:nvSpPr>
        <p:spPr>
          <a:xfrm>
            <a:off x="0" y="0"/>
            <a:ext cx="12192000" cy="630000"/>
          </a:xfrm>
        </p:spPr>
        <p:txBody>
          <a:bodyPr/>
          <a:lstStyle/>
          <a:p>
            <a:r>
              <a:rPr lang="en-GB" dirty="0"/>
              <a:t>1.18 Three-digit numbers </a:t>
            </a:r>
            <a:r>
              <a:rPr lang="en-US" dirty="0"/>
              <a:t>– step 1:7</a:t>
            </a:r>
          </a:p>
        </p:txBody>
      </p:sp>
      <p:pic>
        <p:nvPicPr>
          <p:cNvPr id="4" name="Picture 3">
            <a:extLst>
              <a:ext uri="{FF2B5EF4-FFF2-40B4-BE49-F238E27FC236}">
                <a16:creationId xmlns:a16="http://schemas.microsoft.com/office/drawing/2014/main" id="{6790B8E7-E8B5-489F-92BB-B7FEFBE71B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2277" y="2257348"/>
            <a:ext cx="7907446" cy="2343304"/>
          </a:xfrm>
          <a:prstGeom prst="rect">
            <a:avLst/>
          </a:prstGeom>
        </p:spPr>
      </p:pic>
    </p:spTree>
    <p:extLst>
      <p:ext uri="{BB962C8B-B14F-4D97-AF65-F5344CB8AC3E}">
        <p14:creationId xmlns:p14="http://schemas.microsoft.com/office/powerpoint/2010/main" val="4123737539"/>
      </p:ext>
    </p:extLst>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066646B-318B-4E81-96E9-D6D010E8B0C0}"/>
              </a:ext>
            </a:extLst>
          </p:cNvPr>
          <p:cNvSpPr>
            <a:spLocks noGrp="1"/>
          </p:cNvSpPr>
          <p:nvPr>
            <p:ph type="title"/>
          </p:nvPr>
        </p:nvSpPr>
        <p:spPr/>
        <p:txBody>
          <a:bodyPr/>
          <a:lstStyle/>
          <a:p>
            <a:r>
              <a:rPr lang="en-US" altLang="en-US" dirty="0"/>
              <a:t>3NPV-2 Place value in three-digit numbers</a:t>
            </a:r>
            <a:endParaRPr lang="en-GB" dirty="0"/>
          </a:p>
        </p:txBody>
      </p:sp>
      <p:grpSp>
        <p:nvGrpSpPr>
          <p:cNvPr id="5" name="Group 4">
            <a:extLst>
              <a:ext uri="{FF2B5EF4-FFF2-40B4-BE49-F238E27FC236}">
                <a16:creationId xmlns:a16="http://schemas.microsoft.com/office/drawing/2014/main" id="{48E9A7DC-1F9E-45D9-A110-FD02C5B3ADD2}"/>
              </a:ext>
            </a:extLst>
          </p:cNvPr>
          <p:cNvGrpSpPr/>
          <p:nvPr/>
        </p:nvGrpSpPr>
        <p:grpSpPr>
          <a:xfrm>
            <a:off x="1708364" y="3935745"/>
            <a:ext cx="398114" cy="1220095"/>
            <a:chOff x="5936458" y="3646450"/>
            <a:chExt cx="530819" cy="1626793"/>
          </a:xfrm>
        </p:grpSpPr>
        <p:pic>
          <p:nvPicPr>
            <p:cNvPr id="57" name="Picture 56">
              <a:extLst>
                <a:ext uri="{FF2B5EF4-FFF2-40B4-BE49-F238E27FC236}">
                  <a16:creationId xmlns:a16="http://schemas.microsoft.com/office/drawing/2014/main" id="{691464E9-E619-4B74-B663-3E77EA86328A}"/>
                </a:ext>
              </a:extLst>
            </p:cNvPr>
            <p:cNvPicPr>
              <a:picLocks noChangeAspect="1"/>
            </p:cNvPicPr>
            <p:nvPr/>
          </p:nvPicPr>
          <p:blipFill>
            <a:blip r:embed="rId3"/>
            <a:stretch>
              <a:fillRect/>
            </a:stretch>
          </p:blipFill>
          <p:spPr>
            <a:xfrm>
              <a:off x="5936458" y="3646450"/>
              <a:ext cx="530818" cy="487612"/>
            </a:xfrm>
            <a:prstGeom prst="rect">
              <a:avLst/>
            </a:prstGeom>
          </p:spPr>
        </p:pic>
        <p:pic>
          <p:nvPicPr>
            <p:cNvPr id="81" name="Picture 80">
              <a:extLst>
                <a:ext uri="{FF2B5EF4-FFF2-40B4-BE49-F238E27FC236}">
                  <a16:creationId xmlns:a16="http://schemas.microsoft.com/office/drawing/2014/main" id="{9D3F9183-8BF7-41B0-9B5E-7489A4754924}"/>
                </a:ext>
              </a:extLst>
            </p:cNvPr>
            <p:cNvPicPr>
              <a:picLocks noChangeAspect="1"/>
            </p:cNvPicPr>
            <p:nvPr/>
          </p:nvPicPr>
          <p:blipFill>
            <a:blip r:embed="rId3"/>
            <a:stretch>
              <a:fillRect/>
            </a:stretch>
          </p:blipFill>
          <p:spPr>
            <a:xfrm>
              <a:off x="5936458" y="4215834"/>
              <a:ext cx="530818" cy="487612"/>
            </a:xfrm>
            <a:prstGeom prst="rect">
              <a:avLst/>
            </a:prstGeom>
          </p:spPr>
        </p:pic>
        <p:pic>
          <p:nvPicPr>
            <p:cNvPr id="82" name="Picture 81">
              <a:extLst>
                <a:ext uri="{FF2B5EF4-FFF2-40B4-BE49-F238E27FC236}">
                  <a16:creationId xmlns:a16="http://schemas.microsoft.com/office/drawing/2014/main" id="{DECF5CCA-7412-43B7-BEFA-606569DF18E0}"/>
                </a:ext>
              </a:extLst>
            </p:cNvPr>
            <p:cNvPicPr>
              <a:picLocks noChangeAspect="1"/>
            </p:cNvPicPr>
            <p:nvPr/>
          </p:nvPicPr>
          <p:blipFill>
            <a:blip r:embed="rId3"/>
            <a:stretch>
              <a:fillRect/>
            </a:stretch>
          </p:blipFill>
          <p:spPr>
            <a:xfrm>
              <a:off x="5936459" y="4785631"/>
              <a:ext cx="530818" cy="487612"/>
            </a:xfrm>
            <a:prstGeom prst="rect">
              <a:avLst/>
            </a:prstGeom>
          </p:spPr>
        </p:pic>
      </p:grpSp>
      <p:grpSp>
        <p:nvGrpSpPr>
          <p:cNvPr id="7" name="Group 6">
            <a:extLst>
              <a:ext uri="{FF2B5EF4-FFF2-40B4-BE49-F238E27FC236}">
                <a16:creationId xmlns:a16="http://schemas.microsoft.com/office/drawing/2014/main" id="{7C733723-A424-4144-88F6-E94A8B5E3F80}"/>
              </a:ext>
            </a:extLst>
          </p:cNvPr>
          <p:cNvGrpSpPr/>
          <p:nvPr/>
        </p:nvGrpSpPr>
        <p:grpSpPr>
          <a:xfrm>
            <a:off x="4698676" y="3922913"/>
            <a:ext cx="416632" cy="813580"/>
            <a:chOff x="8530018" y="3627932"/>
            <a:chExt cx="555509" cy="1084773"/>
          </a:xfrm>
        </p:grpSpPr>
        <p:pic>
          <p:nvPicPr>
            <p:cNvPr id="54" name="Picture 53">
              <a:extLst>
                <a:ext uri="{FF2B5EF4-FFF2-40B4-BE49-F238E27FC236}">
                  <a16:creationId xmlns:a16="http://schemas.microsoft.com/office/drawing/2014/main" id="{70110CA6-DAFC-4A0B-BC1A-8C006D2F1E67}"/>
                </a:ext>
              </a:extLst>
            </p:cNvPr>
            <p:cNvPicPr>
              <a:picLocks noChangeAspect="1"/>
            </p:cNvPicPr>
            <p:nvPr/>
          </p:nvPicPr>
          <p:blipFill>
            <a:blip r:embed="rId4"/>
            <a:stretch>
              <a:fillRect/>
            </a:stretch>
          </p:blipFill>
          <p:spPr>
            <a:xfrm>
              <a:off x="8530018" y="3627932"/>
              <a:ext cx="555508" cy="506131"/>
            </a:xfrm>
            <a:prstGeom prst="rect">
              <a:avLst/>
            </a:prstGeom>
          </p:spPr>
        </p:pic>
        <p:pic>
          <p:nvPicPr>
            <p:cNvPr id="85" name="Picture 84">
              <a:extLst>
                <a:ext uri="{FF2B5EF4-FFF2-40B4-BE49-F238E27FC236}">
                  <a16:creationId xmlns:a16="http://schemas.microsoft.com/office/drawing/2014/main" id="{7F304C2E-3B7C-43E7-B7F5-90C161B114EC}"/>
                </a:ext>
              </a:extLst>
            </p:cNvPr>
            <p:cNvPicPr>
              <a:picLocks noChangeAspect="1"/>
            </p:cNvPicPr>
            <p:nvPr/>
          </p:nvPicPr>
          <p:blipFill>
            <a:blip r:embed="rId4"/>
            <a:stretch>
              <a:fillRect/>
            </a:stretch>
          </p:blipFill>
          <p:spPr>
            <a:xfrm>
              <a:off x="8530019" y="4206574"/>
              <a:ext cx="555508" cy="506131"/>
            </a:xfrm>
            <a:prstGeom prst="rect">
              <a:avLst/>
            </a:prstGeom>
          </p:spPr>
        </p:pic>
      </p:grpSp>
      <p:sp>
        <p:nvSpPr>
          <p:cNvPr id="44" name="Oval 43">
            <a:extLst>
              <a:ext uri="{FF2B5EF4-FFF2-40B4-BE49-F238E27FC236}">
                <a16:creationId xmlns:a16="http://schemas.microsoft.com/office/drawing/2014/main" id="{8314D302-1281-4EA5-8C74-0E6FE64129BC}"/>
              </a:ext>
            </a:extLst>
          </p:cNvPr>
          <p:cNvSpPr/>
          <p:nvPr/>
        </p:nvSpPr>
        <p:spPr>
          <a:xfrm>
            <a:off x="3016319" y="1736453"/>
            <a:ext cx="801047" cy="801044"/>
          </a:xfrm>
          <a:prstGeom prst="ellipse">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45" name="TextBox 44">
            <a:extLst>
              <a:ext uri="{FF2B5EF4-FFF2-40B4-BE49-F238E27FC236}">
                <a16:creationId xmlns:a16="http://schemas.microsoft.com/office/drawing/2014/main" id="{890A0E52-FCC6-42CE-BD67-F58C242A2EA6}"/>
              </a:ext>
            </a:extLst>
          </p:cNvPr>
          <p:cNvSpPr txBox="1"/>
          <p:nvPr/>
        </p:nvSpPr>
        <p:spPr>
          <a:xfrm>
            <a:off x="2853312" y="1914931"/>
            <a:ext cx="1122546" cy="40011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342</a:t>
            </a:r>
            <a:endPar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67" name="Oval 66">
            <a:extLst>
              <a:ext uri="{FF2B5EF4-FFF2-40B4-BE49-F238E27FC236}">
                <a16:creationId xmlns:a16="http://schemas.microsoft.com/office/drawing/2014/main" id="{F621669A-D293-440B-B77B-B5052E318A90}"/>
              </a:ext>
            </a:extLst>
          </p:cNvPr>
          <p:cNvSpPr/>
          <p:nvPr/>
        </p:nvSpPr>
        <p:spPr>
          <a:xfrm>
            <a:off x="1500851" y="2898417"/>
            <a:ext cx="819686" cy="819686"/>
          </a:xfrm>
          <a:prstGeom prst="ellipse">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68" name="TextBox 67">
            <a:extLst>
              <a:ext uri="{FF2B5EF4-FFF2-40B4-BE49-F238E27FC236}">
                <a16:creationId xmlns:a16="http://schemas.microsoft.com/office/drawing/2014/main" id="{C997D8EE-F7A4-490E-94C9-AEFE94A68ED5}"/>
              </a:ext>
            </a:extLst>
          </p:cNvPr>
          <p:cNvSpPr txBox="1"/>
          <p:nvPr/>
        </p:nvSpPr>
        <p:spPr>
          <a:xfrm>
            <a:off x="1513180" y="3080806"/>
            <a:ext cx="805558" cy="430887"/>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300</a:t>
            </a:r>
          </a:p>
        </p:txBody>
      </p:sp>
      <p:sp>
        <p:nvSpPr>
          <p:cNvPr id="40" name="Oval 39">
            <a:extLst>
              <a:ext uri="{FF2B5EF4-FFF2-40B4-BE49-F238E27FC236}">
                <a16:creationId xmlns:a16="http://schemas.microsoft.com/office/drawing/2014/main" id="{D39E082F-05CE-4737-AC03-D658B649B2D5}"/>
              </a:ext>
            </a:extLst>
          </p:cNvPr>
          <p:cNvSpPr/>
          <p:nvPr/>
        </p:nvSpPr>
        <p:spPr>
          <a:xfrm>
            <a:off x="3007587" y="2898417"/>
            <a:ext cx="819686" cy="819686"/>
          </a:xfrm>
          <a:prstGeom prst="ellipse">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41" name="TextBox 40">
            <a:extLst>
              <a:ext uri="{FF2B5EF4-FFF2-40B4-BE49-F238E27FC236}">
                <a16:creationId xmlns:a16="http://schemas.microsoft.com/office/drawing/2014/main" id="{BB019D84-D87F-469C-9BC9-42E96EE77EA1}"/>
              </a:ext>
            </a:extLst>
          </p:cNvPr>
          <p:cNvSpPr txBox="1"/>
          <p:nvPr/>
        </p:nvSpPr>
        <p:spPr>
          <a:xfrm>
            <a:off x="3019234" y="3080806"/>
            <a:ext cx="805558" cy="430887"/>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40</a:t>
            </a:r>
          </a:p>
        </p:txBody>
      </p:sp>
      <p:grpSp>
        <p:nvGrpSpPr>
          <p:cNvPr id="76" name="Group 75">
            <a:extLst>
              <a:ext uri="{FF2B5EF4-FFF2-40B4-BE49-F238E27FC236}">
                <a16:creationId xmlns:a16="http://schemas.microsoft.com/office/drawing/2014/main" id="{8D851B6C-AA75-43C0-894E-70A0F9A56AD5}"/>
              </a:ext>
            </a:extLst>
          </p:cNvPr>
          <p:cNvGrpSpPr/>
          <p:nvPr/>
        </p:nvGrpSpPr>
        <p:grpSpPr>
          <a:xfrm>
            <a:off x="4500923" y="2898417"/>
            <a:ext cx="819686" cy="819686"/>
            <a:chOff x="6996869" y="2582698"/>
            <a:chExt cx="1092915" cy="1092915"/>
          </a:xfrm>
        </p:grpSpPr>
        <p:sp>
          <p:nvSpPr>
            <p:cNvPr id="69" name="Oval 68">
              <a:extLst>
                <a:ext uri="{FF2B5EF4-FFF2-40B4-BE49-F238E27FC236}">
                  <a16:creationId xmlns:a16="http://schemas.microsoft.com/office/drawing/2014/main" id="{568FB420-9EA6-46AC-AD42-94F829A18E68}"/>
                </a:ext>
              </a:extLst>
            </p:cNvPr>
            <p:cNvSpPr/>
            <p:nvPr/>
          </p:nvSpPr>
          <p:spPr>
            <a:xfrm>
              <a:off x="6996869" y="2582698"/>
              <a:ext cx="1092915" cy="1092915"/>
            </a:xfrm>
            <a:prstGeom prst="ellipse">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70" name="TextBox 69">
              <a:extLst>
                <a:ext uri="{FF2B5EF4-FFF2-40B4-BE49-F238E27FC236}">
                  <a16:creationId xmlns:a16="http://schemas.microsoft.com/office/drawing/2014/main" id="{95551A60-40EE-4C2A-8023-D4ECADCC2C15}"/>
                </a:ext>
              </a:extLst>
            </p:cNvPr>
            <p:cNvSpPr txBox="1"/>
            <p:nvPr/>
          </p:nvSpPr>
          <p:spPr>
            <a:xfrm>
              <a:off x="7003278" y="2825883"/>
              <a:ext cx="1074078" cy="574516"/>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a:t>
              </a:r>
            </a:p>
          </p:txBody>
        </p:sp>
      </p:grpSp>
      <p:cxnSp>
        <p:nvCxnSpPr>
          <p:cNvPr id="95" name="Straight Connector 94">
            <a:extLst>
              <a:ext uri="{FF2B5EF4-FFF2-40B4-BE49-F238E27FC236}">
                <a16:creationId xmlns:a16="http://schemas.microsoft.com/office/drawing/2014/main" id="{778D98A3-F49B-4972-BBEB-5551ED80D767}"/>
              </a:ext>
            </a:extLst>
          </p:cNvPr>
          <p:cNvCxnSpPr>
            <a:cxnSpLocks/>
            <a:stCxn id="44" idx="3"/>
            <a:endCxn id="67" idx="0"/>
          </p:cNvCxnSpPr>
          <p:nvPr/>
        </p:nvCxnSpPr>
        <p:spPr>
          <a:xfrm flipH="1">
            <a:off x="1910694" y="2420187"/>
            <a:ext cx="1222936" cy="47823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7" name="Straight Connector 96">
            <a:extLst>
              <a:ext uri="{FF2B5EF4-FFF2-40B4-BE49-F238E27FC236}">
                <a16:creationId xmlns:a16="http://schemas.microsoft.com/office/drawing/2014/main" id="{125AE291-F565-446B-BD03-5361462D0549}"/>
              </a:ext>
            </a:extLst>
          </p:cNvPr>
          <p:cNvCxnSpPr>
            <a:cxnSpLocks/>
            <a:stCxn id="44" idx="5"/>
            <a:endCxn id="69" idx="0"/>
          </p:cNvCxnSpPr>
          <p:nvPr/>
        </p:nvCxnSpPr>
        <p:spPr>
          <a:xfrm>
            <a:off x="3700055" y="2420187"/>
            <a:ext cx="1210711" cy="47823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DB1743D8-C3CC-4267-9159-7FA0F6C45330}"/>
              </a:ext>
            </a:extLst>
          </p:cNvPr>
          <p:cNvCxnSpPr>
            <a:cxnSpLocks/>
            <a:stCxn id="44" idx="4"/>
            <a:endCxn id="40" idx="0"/>
          </p:cNvCxnSpPr>
          <p:nvPr/>
        </p:nvCxnSpPr>
        <p:spPr>
          <a:xfrm>
            <a:off x="3416843" y="2537497"/>
            <a:ext cx="587" cy="36092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44910FE9-BC56-4F16-8CA0-5F26E0C6E289}"/>
              </a:ext>
            </a:extLst>
          </p:cNvPr>
          <p:cNvGrpSpPr/>
          <p:nvPr/>
        </p:nvGrpSpPr>
        <p:grpSpPr>
          <a:xfrm>
            <a:off x="3191367" y="3926487"/>
            <a:ext cx="412001" cy="1663644"/>
            <a:chOff x="7274776" y="3634106"/>
            <a:chExt cx="549335" cy="2218192"/>
          </a:xfrm>
        </p:grpSpPr>
        <p:pic>
          <p:nvPicPr>
            <p:cNvPr id="56" name="Picture 55">
              <a:extLst>
                <a:ext uri="{FF2B5EF4-FFF2-40B4-BE49-F238E27FC236}">
                  <a16:creationId xmlns:a16="http://schemas.microsoft.com/office/drawing/2014/main" id="{D908A5FF-61B2-484C-BE71-569E2524B4C8}"/>
                </a:ext>
              </a:extLst>
            </p:cNvPr>
            <p:cNvPicPr>
              <a:picLocks noChangeAspect="1"/>
            </p:cNvPicPr>
            <p:nvPr/>
          </p:nvPicPr>
          <p:blipFill>
            <a:blip r:embed="rId5"/>
            <a:stretch>
              <a:fillRect/>
            </a:stretch>
          </p:blipFill>
          <p:spPr>
            <a:xfrm>
              <a:off x="7274777" y="3634106"/>
              <a:ext cx="549334" cy="512300"/>
            </a:xfrm>
            <a:prstGeom prst="rect">
              <a:avLst/>
            </a:prstGeom>
          </p:spPr>
        </p:pic>
        <p:pic>
          <p:nvPicPr>
            <p:cNvPr id="83" name="Picture 82">
              <a:extLst>
                <a:ext uri="{FF2B5EF4-FFF2-40B4-BE49-F238E27FC236}">
                  <a16:creationId xmlns:a16="http://schemas.microsoft.com/office/drawing/2014/main" id="{F7D3AC11-E6D3-4FD1-988A-33F041EAF6B2}"/>
                </a:ext>
              </a:extLst>
            </p:cNvPr>
            <p:cNvPicPr>
              <a:picLocks noChangeAspect="1"/>
            </p:cNvPicPr>
            <p:nvPr/>
          </p:nvPicPr>
          <p:blipFill>
            <a:blip r:embed="rId5"/>
            <a:stretch>
              <a:fillRect/>
            </a:stretch>
          </p:blipFill>
          <p:spPr>
            <a:xfrm>
              <a:off x="7274776" y="4227185"/>
              <a:ext cx="549334" cy="512300"/>
            </a:xfrm>
            <a:prstGeom prst="rect">
              <a:avLst/>
            </a:prstGeom>
          </p:spPr>
        </p:pic>
        <p:pic>
          <p:nvPicPr>
            <p:cNvPr id="84" name="Picture 83">
              <a:extLst>
                <a:ext uri="{FF2B5EF4-FFF2-40B4-BE49-F238E27FC236}">
                  <a16:creationId xmlns:a16="http://schemas.microsoft.com/office/drawing/2014/main" id="{959E66AE-1E75-406E-8910-122DD1A3C0D1}"/>
                </a:ext>
              </a:extLst>
            </p:cNvPr>
            <p:cNvPicPr>
              <a:picLocks noChangeAspect="1"/>
            </p:cNvPicPr>
            <p:nvPr/>
          </p:nvPicPr>
          <p:blipFill>
            <a:blip r:embed="rId5"/>
            <a:stretch>
              <a:fillRect/>
            </a:stretch>
          </p:blipFill>
          <p:spPr>
            <a:xfrm>
              <a:off x="7274776" y="4785631"/>
              <a:ext cx="549334" cy="512300"/>
            </a:xfrm>
            <a:prstGeom prst="rect">
              <a:avLst/>
            </a:prstGeom>
          </p:spPr>
        </p:pic>
        <p:pic>
          <p:nvPicPr>
            <p:cNvPr id="103" name="Picture 102">
              <a:extLst>
                <a:ext uri="{FF2B5EF4-FFF2-40B4-BE49-F238E27FC236}">
                  <a16:creationId xmlns:a16="http://schemas.microsoft.com/office/drawing/2014/main" id="{65F866D5-FF31-4C67-A562-DE896165FDFE}"/>
                </a:ext>
              </a:extLst>
            </p:cNvPr>
            <p:cNvPicPr>
              <a:picLocks noChangeAspect="1"/>
            </p:cNvPicPr>
            <p:nvPr/>
          </p:nvPicPr>
          <p:blipFill>
            <a:blip r:embed="rId5"/>
            <a:stretch>
              <a:fillRect/>
            </a:stretch>
          </p:blipFill>
          <p:spPr>
            <a:xfrm>
              <a:off x="7274776" y="5339998"/>
              <a:ext cx="549334" cy="512300"/>
            </a:xfrm>
            <a:prstGeom prst="rect">
              <a:avLst/>
            </a:prstGeom>
          </p:spPr>
        </p:pic>
      </p:grpSp>
      <p:sp>
        <p:nvSpPr>
          <p:cNvPr id="2" name="Content Placeholder 2">
            <a:extLst>
              <a:ext uri="{FF2B5EF4-FFF2-40B4-BE49-F238E27FC236}">
                <a16:creationId xmlns:a16="http://schemas.microsoft.com/office/drawing/2014/main" id="{4BD697CD-D772-44C3-A1ED-2864B6143F15}"/>
              </a:ext>
            </a:extLst>
          </p:cNvPr>
          <p:cNvSpPr txBox="1">
            <a:spLocks/>
          </p:cNvSpPr>
          <p:nvPr/>
        </p:nvSpPr>
        <p:spPr>
          <a:xfrm>
            <a:off x="6192012" y="1433060"/>
            <a:ext cx="5390389" cy="4819298"/>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Represent this number using place value counters and a part-part-whole model.</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What digit is in the tens place? What is the value of the hundreds digit?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What does the 2 represent?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US"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0" cap="none" spc="0" normalizeH="0" baseline="0" noProof="0" dirty="0">
                <a:ln>
                  <a:noFill/>
                </a:ln>
                <a:solidFill>
                  <a:srgbClr val="585858"/>
                </a:solidFill>
                <a:effectLst/>
                <a:uLnTx/>
                <a:uFillTx/>
                <a:latin typeface="Arial"/>
                <a:ea typeface="+mn-ea"/>
                <a:cs typeface="+mn-cs"/>
              </a:rPr>
              <a:t>Repeat for different 3-digit numbers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0" cap="none" spc="0" normalizeH="0" baseline="0" noProof="0" dirty="0">
                <a:ln>
                  <a:noFill/>
                </a:ln>
                <a:solidFill>
                  <a:srgbClr val="585858"/>
                </a:solidFill>
                <a:effectLst/>
                <a:uLnTx/>
                <a:uFillTx/>
                <a:latin typeface="Arial"/>
                <a:ea typeface="+mn-ea"/>
                <a:cs typeface="+mn-cs"/>
              </a:rPr>
              <a:t>Show children representations of numbers either using part-part-whole or place value counters and ask them to write the value of each number represented. </a:t>
            </a:r>
            <a:endParaRPr kumimoji="0" lang="en-GB" sz="2000" b="0" i="0" u="none" strike="noStrike" kern="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US"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39" name="TextBox 19">
            <a:extLst>
              <a:ext uri="{FF2B5EF4-FFF2-40B4-BE49-F238E27FC236}">
                <a16:creationId xmlns:a16="http://schemas.microsoft.com/office/drawing/2014/main" id="{92AAC312-8F7C-4606-8A7E-FBCFCCF8E5CD}"/>
              </a:ext>
            </a:extLst>
          </p:cNvPr>
          <p:cNvSpPr txBox="1"/>
          <p:nvPr/>
        </p:nvSpPr>
        <p:spPr>
          <a:xfrm>
            <a:off x="6096000" y="3712602"/>
            <a:ext cx="5486401" cy="400110"/>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US"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a:t>
            </a: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he 2 represents two ones.</a:t>
            </a:r>
          </a:p>
        </p:txBody>
      </p:sp>
      <p:sp>
        <p:nvSpPr>
          <p:cNvPr id="32" name="Oval 31">
            <a:extLst>
              <a:ext uri="{FF2B5EF4-FFF2-40B4-BE49-F238E27FC236}">
                <a16:creationId xmlns:a16="http://schemas.microsoft.com/office/drawing/2014/main" id="{F1BC7AAD-B70C-41B0-AB0E-B3F23F61CBE5}"/>
              </a:ext>
            </a:extLst>
          </p:cNvPr>
          <p:cNvSpPr/>
          <p:nvPr/>
        </p:nvSpPr>
        <p:spPr>
          <a:xfrm>
            <a:off x="3016319" y="1741137"/>
            <a:ext cx="801047" cy="801044"/>
          </a:xfrm>
          <a:prstGeom prst="ellipse">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33" name="TextBox 32">
            <a:extLst>
              <a:ext uri="{FF2B5EF4-FFF2-40B4-BE49-F238E27FC236}">
                <a16:creationId xmlns:a16="http://schemas.microsoft.com/office/drawing/2014/main" id="{56787F0A-8235-4350-A91F-C91C2A811FFC}"/>
              </a:ext>
            </a:extLst>
          </p:cNvPr>
          <p:cNvSpPr txBox="1"/>
          <p:nvPr/>
        </p:nvSpPr>
        <p:spPr>
          <a:xfrm>
            <a:off x="2853312" y="1919615"/>
            <a:ext cx="1122546" cy="40011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342</a:t>
            </a:r>
            <a:endPar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57094881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4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7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P spid="68" grpId="0"/>
      <p:bldP spid="40" grpId="0" animBg="1"/>
      <p:bldP spid="41" grpId="0"/>
    </p:bld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2CB65BF-E713-46F9-B3E9-7300B5EFAFFD}"/>
              </a:ext>
            </a:extLst>
          </p:cNvPr>
          <p:cNvSpPr>
            <a:spLocks noGrp="1"/>
          </p:cNvSpPr>
          <p:nvPr>
            <p:ph type="title"/>
          </p:nvPr>
        </p:nvSpPr>
        <p:spPr/>
        <p:txBody>
          <a:bodyPr/>
          <a:lstStyle/>
          <a:p>
            <a:r>
              <a:rPr lang="en-US" altLang="en-US" dirty="0"/>
              <a:t>3NPV-2 Place value in three-digit numbers</a:t>
            </a:r>
            <a:endParaRPr lang="en-GB" dirty="0"/>
          </a:p>
        </p:txBody>
      </p:sp>
      <p:sp>
        <p:nvSpPr>
          <p:cNvPr id="7" name="TextBox 6">
            <a:extLst>
              <a:ext uri="{FF2B5EF4-FFF2-40B4-BE49-F238E27FC236}">
                <a16:creationId xmlns:a16="http://schemas.microsoft.com/office/drawing/2014/main" id="{8B175F16-1537-40EB-85B9-1C78BA78D312}"/>
              </a:ext>
            </a:extLst>
          </p:cNvPr>
          <p:cNvSpPr txBox="1"/>
          <p:nvPr/>
        </p:nvSpPr>
        <p:spPr bwMode="auto">
          <a:xfrm>
            <a:off x="1541006" y="5210472"/>
            <a:ext cx="61266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a:ea typeface="Myriad Pro Semibold" charset="0"/>
                <a:cs typeface="Myriad Pro Semibold" charset="0"/>
              </a:rPr>
              <a:t>300</a:t>
            </a:r>
          </a:p>
        </p:txBody>
      </p:sp>
      <p:sp>
        <p:nvSpPr>
          <p:cNvPr id="8" name="TextBox 7">
            <a:extLst>
              <a:ext uri="{FF2B5EF4-FFF2-40B4-BE49-F238E27FC236}">
                <a16:creationId xmlns:a16="http://schemas.microsoft.com/office/drawing/2014/main" id="{9D141FBD-75F8-4D59-8B18-89C4E3461375}"/>
              </a:ext>
            </a:extLst>
          </p:cNvPr>
          <p:cNvSpPr txBox="1"/>
          <p:nvPr/>
        </p:nvSpPr>
        <p:spPr bwMode="auto">
          <a:xfrm>
            <a:off x="2999642" y="5210471"/>
            <a:ext cx="4700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a:ea typeface="Myriad Pro Semibold" charset="0"/>
                <a:cs typeface="Myriad Pro Semibold" charset="0"/>
              </a:rPr>
              <a:t>40</a:t>
            </a:r>
          </a:p>
        </p:txBody>
      </p:sp>
      <p:sp>
        <p:nvSpPr>
          <p:cNvPr id="9" name="TextBox 8">
            <a:extLst>
              <a:ext uri="{FF2B5EF4-FFF2-40B4-BE49-F238E27FC236}">
                <a16:creationId xmlns:a16="http://schemas.microsoft.com/office/drawing/2014/main" id="{51955A4B-2073-4F72-BFC1-ABB74C1A85AF}"/>
              </a:ext>
            </a:extLst>
          </p:cNvPr>
          <p:cNvSpPr txBox="1"/>
          <p:nvPr/>
        </p:nvSpPr>
        <p:spPr bwMode="auto">
          <a:xfrm>
            <a:off x="4383001" y="5210470"/>
            <a:ext cx="32733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a:ea typeface="Myriad Pro Semibold" charset="0"/>
                <a:cs typeface="Myriad Pro Semibold" charset="0"/>
              </a:rPr>
              <a:t>2</a:t>
            </a:r>
          </a:p>
        </p:txBody>
      </p:sp>
      <p:sp>
        <p:nvSpPr>
          <p:cNvPr id="10" name="TextBox 9">
            <a:extLst>
              <a:ext uri="{FF2B5EF4-FFF2-40B4-BE49-F238E27FC236}">
                <a16:creationId xmlns:a16="http://schemas.microsoft.com/office/drawing/2014/main" id="{E6573329-A08C-4C9E-B7FF-CD35CE212A0C}"/>
              </a:ext>
            </a:extLst>
          </p:cNvPr>
          <p:cNvSpPr txBox="1"/>
          <p:nvPr/>
        </p:nvSpPr>
        <p:spPr bwMode="auto">
          <a:xfrm>
            <a:off x="4651074" y="5210470"/>
            <a:ext cx="134891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a:ea typeface="Myriad Pro Semibold" charset="0"/>
                <a:cs typeface="Myriad Pro Semibold" charset="0"/>
              </a:rPr>
              <a:t>=   342</a:t>
            </a:r>
          </a:p>
        </p:txBody>
      </p:sp>
      <p:grpSp>
        <p:nvGrpSpPr>
          <p:cNvPr id="19" name="Group 18">
            <a:extLst>
              <a:ext uri="{FF2B5EF4-FFF2-40B4-BE49-F238E27FC236}">
                <a16:creationId xmlns:a16="http://schemas.microsoft.com/office/drawing/2014/main" id="{41F796A2-8BD6-4B80-A994-3822C8C4B2FD}"/>
              </a:ext>
            </a:extLst>
          </p:cNvPr>
          <p:cNvGrpSpPr/>
          <p:nvPr/>
        </p:nvGrpSpPr>
        <p:grpSpPr>
          <a:xfrm>
            <a:off x="2366787" y="5210470"/>
            <a:ext cx="1764451" cy="400110"/>
            <a:chOff x="3974160" y="4799699"/>
            <a:chExt cx="2346758" cy="400110"/>
          </a:xfrm>
        </p:grpSpPr>
        <p:sp>
          <p:nvSpPr>
            <p:cNvPr id="17" name="TextBox 16">
              <a:extLst>
                <a:ext uri="{FF2B5EF4-FFF2-40B4-BE49-F238E27FC236}">
                  <a16:creationId xmlns:a16="http://schemas.microsoft.com/office/drawing/2014/main" id="{FF9410A3-394C-44D7-AADD-C2E18E0280B9}"/>
                </a:ext>
              </a:extLst>
            </p:cNvPr>
            <p:cNvSpPr txBox="1"/>
            <p:nvPr/>
          </p:nvSpPr>
          <p:spPr>
            <a:xfrm>
              <a:off x="3974160" y="4799699"/>
              <a:ext cx="443889" cy="400110"/>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a:t>
              </a:r>
            </a:p>
          </p:txBody>
        </p:sp>
        <p:sp>
          <p:nvSpPr>
            <p:cNvPr id="18" name="TextBox 17">
              <a:extLst>
                <a:ext uri="{FF2B5EF4-FFF2-40B4-BE49-F238E27FC236}">
                  <a16:creationId xmlns:a16="http://schemas.microsoft.com/office/drawing/2014/main" id="{ED7A7039-B2F8-4CE7-9A2A-087EC3F30929}"/>
                </a:ext>
              </a:extLst>
            </p:cNvPr>
            <p:cNvSpPr txBox="1"/>
            <p:nvPr/>
          </p:nvSpPr>
          <p:spPr>
            <a:xfrm>
              <a:off x="5877029" y="4799699"/>
              <a:ext cx="443889" cy="400110"/>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a:t>
              </a:r>
            </a:p>
          </p:txBody>
        </p:sp>
      </p:grpSp>
      <p:grpSp>
        <p:nvGrpSpPr>
          <p:cNvPr id="13" name="Group 12">
            <a:extLst>
              <a:ext uri="{FF2B5EF4-FFF2-40B4-BE49-F238E27FC236}">
                <a16:creationId xmlns:a16="http://schemas.microsoft.com/office/drawing/2014/main" id="{BDF7CB94-C8BF-40AF-B799-EC973E4B694A}"/>
              </a:ext>
            </a:extLst>
          </p:cNvPr>
          <p:cNvGrpSpPr/>
          <p:nvPr/>
        </p:nvGrpSpPr>
        <p:grpSpPr>
          <a:xfrm>
            <a:off x="1512814" y="1647530"/>
            <a:ext cx="595608" cy="1825350"/>
            <a:chOff x="5936458" y="3646450"/>
            <a:chExt cx="530819" cy="1626793"/>
          </a:xfrm>
        </p:grpSpPr>
        <p:pic>
          <p:nvPicPr>
            <p:cNvPr id="14" name="Picture 13">
              <a:extLst>
                <a:ext uri="{FF2B5EF4-FFF2-40B4-BE49-F238E27FC236}">
                  <a16:creationId xmlns:a16="http://schemas.microsoft.com/office/drawing/2014/main" id="{09F15B77-A23A-48BC-A686-6096128DAFDD}"/>
                </a:ext>
              </a:extLst>
            </p:cNvPr>
            <p:cNvPicPr>
              <a:picLocks noChangeAspect="1"/>
            </p:cNvPicPr>
            <p:nvPr/>
          </p:nvPicPr>
          <p:blipFill>
            <a:blip r:embed="rId3"/>
            <a:stretch>
              <a:fillRect/>
            </a:stretch>
          </p:blipFill>
          <p:spPr>
            <a:xfrm>
              <a:off x="5936458" y="3646450"/>
              <a:ext cx="530818" cy="487612"/>
            </a:xfrm>
            <a:prstGeom prst="rect">
              <a:avLst/>
            </a:prstGeom>
          </p:spPr>
        </p:pic>
        <p:pic>
          <p:nvPicPr>
            <p:cNvPr id="15" name="Picture 14">
              <a:extLst>
                <a:ext uri="{FF2B5EF4-FFF2-40B4-BE49-F238E27FC236}">
                  <a16:creationId xmlns:a16="http://schemas.microsoft.com/office/drawing/2014/main" id="{E6D36C11-B2AB-4062-A8D5-B2DF61B79806}"/>
                </a:ext>
              </a:extLst>
            </p:cNvPr>
            <p:cNvPicPr>
              <a:picLocks noChangeAspect="1"/>
            </p:cNvPicPr>
            <p:nvPr/>
          </p:nvPicPr>
          <p:blipFill>
            <a:blip r:embed="rId3"/>
            <a:stretch>
              <a:fillRect/>
            </a:stretch>
          </p:blipFill>
          <p:spPr>
            <a:xfrm>
              <a:off x="5936458" y="4215834"/>
              <a:ext cx="530818" cy="487612"/>
            </a:xfrm>
            <a:prstGeom prst="rect">
              <a:avLst/>
            </a:prstGeom>
          </p:spPr>
        </p:pic>
        <p:pic>
          <p:nvPicPr>
            <p:cNvPr id="20" name="Picture 19">
              <a:extLst>
                <a:ext uri="{FF2B5EF4-FFF2-40B4-BE49-F238E27FC236}">
                  <a16:creationId xmlns:a16="http://schemas.microsoft.com/office/drawing/2014/main" id="{FCA05927-389B-4D9B-8861-B2231AF33D10}"/>
                </a:ext>
              </a:extLst>
            </p:cNvPr>
            <p:cNvPicPr>
              <a:picLocks noChangeAspect="1"/>
            </p:cNvPicPr>
            <p:nvPr/>
          </p:nvPicPr>
          <p:blipFill>
            <a:blip r:embed="rId3"/>
            <a:stretch>
              <a:fillRect/>
            </a:stretch>
          </p:blipFill>
          <p:spPr>
            <a:xfrm>
              <a:off x="5936459" y="4785631"/>
              <a:ext cx="530818" cy="487612"/>
            </a:xfrm>
            <a:prstGeom prst="rect">
              <a:avLst/>
            </a:prstGeom>
          </p:spPr>
        </p:pic>
      </p:grpSp>
      <p:grpSp>
        <p:nvGrpSpPr>
          <p:cNvPr id="21" name="Group 20">
            <a:extLst>
              <a:ext uri="{FF2B5EF4-FFF2-40B4-BE49-F238E27FC236}">
                <a16:creationId xmlns:a16="http://schemas.microsoft.com/office/drawing/2014/main" id="{4215D713-9E16-4ABE-9785-38CD1C9FEA9A}"/>
              </a:ext>
            </a:extLst>
          </p:cNvPr>
          <p:cNvGrpSpPr/>
          <p:nvPr/>
        </p:nvGrpSpPr>
        <p:grpSpPr>
          <a:xfrm>
            <a:off x="4398680" y="1647530"/>
            <a:ext cx="623312" cy="1217176"/>
            <a:chOff x="8530018" y="3627932"/>
            <a:chExt cx="555509" cy="1084773"/>
          </a:xfrm>
        </p:grpSpPr>
        <p:pic>
          <p:nvPicPr>
            <p:cNvPr id="22" name="Picture 21">
              <a:extLst>
                <a:ext uri="{FF2B5EF4-FFF2-40B4-BE49-F238E27FC236}">
                  <a16:creationId xmlns:a16="http://schemas.microsoft.com/office/drawing/2014/main" id="{42F019E1-1F01-410D-8FBA-053195B6BC36}"/>
                </a:ext>
              </a:extLst>
            </p:cNvPr>
            <p:cNvPicPr>
              <a:picLocks noChangeAspect="1"/>
            </p:cNvPicPr>
            <p:nvPr/>
          </p:nvPicPr>
          <p:blipFill>
            <a:blip r:embed="rId4"/>
            <a:stretch>
              <a:fillRect/>
            </a:stretch>
          </p:blipFill>
          <p:spPr>
            <a:xfrm>
              <a:off x="8530018" y="3627932"/>
              <a:ext cx="555508" cy="506131"/>
            </a:xfrm>
            <a:prstGeom prst="rect">
              <a:avLst/>
            </a:prstGeom>
          </p:spPr>
        </p:pic>
        <p:pic>
          <p:nvPicPr>
            <p:cNvPr id="23" name="Picture 22">
              <a:extLst>
                <a:ext uri="{FF2B5EF4-FFF2-40B4-BE49-F238E27FC236}">
                  <a16:creationId xmlns:a16="http://schemas.microsoft.com/office/drawing/2014/main" id="{D7D988A5-EF81-417A-87A8-3CB97D24E571}"/>
                </a:ext>
              </a:extLst>
            </p:cNvPr>
            <p:cNvPicPr>
              <a:picLocks noChangeAspect="1"/>
            </p:cNvPicPr>
            <p:nvPr/>
          </p:nvPicPr>
          <p:blipFill>
            <a:blip r:embed="rId4"/>
            <a:stretch>
              <a:fillRect/>
            </a:stretch>
          </p:blipFill>
          <p:spPr>
            <a:xfrm>
              <a:off x="8530019" y="4206574"/>
              <a:ext cx="555508" cy="506131"/>
            </a:xfrm>
            <a:prstGeom prst="rect">
              <a:avLst/>
            </a:prstGeom>
          </p:spPr>
        </p:pic>
      </p:grpSp>
      <p:grpSp>
        <p:nvGrpSpPr>
          <p:cNvPr id="24" name="Group 23">
            <a:extLst>
              <a:ext uri="{FF2B5EF4-FFF2-40B4-BE49-F238E27FC236}">
                <a16:creationId xmlns:a16="http://schemas.microsoft.com/office/drawing/2014/main" id="{225D5807-C05A-46F2-AF86-BDC11CA9415B}"/>
              </a:ext>
            </a:extLst>
          </p:cNvPr>
          <p:cNvGrpSpPr/>
          <p:nvPr/>
        </p:nvGrpSpPr>
        <p:grpSpPr>
          <a:xfrm>
            <a:off x="2945359" y="1647530"/>
            <a:ext cx="616384" cy="2488928"/>
            <a:chOff x="7274776" y="3634106"/>
            <a:chExt cx="549335" cy="2218192"/>
          </a:xfrm>
        </p:grpSpPr>
        <p:pic>
          <p:nvPicPr>
            <p:cNvPr id="25" name="Picture 24">
              <a:extLst>
                <a:ext uri="{FF2B5EF4-FFF2-40B4-BE49-F238E27FC236}">
                  <a16:creationId xmlns:a16="http://schemas.microsoft.com/office/drawing/2014/main" id="{5E50A68A-71F1-475B-8821-BE588F70C177}"/>
                </a:ext>
              </a:extLst>
            </p:cNvPr>
            <p:cNvPicPr>
              <a:picLocks noChangeAspect="1"/>
            </p:cNvPicPr>
            <p:nvPr/>
          </p:nvPicPr>
          <p:blipFill>
            <a:blip r:embed="rId5"/>
            <a:stretch>
              <a:fillRect/>
            </a:stretch>
          </p:blipFill>
          <p:spPr>
            <a:xfrm>
              <a:off x="7274777" y="3634106"/>
              <a:ext cx="549334" cy="512300"/>
            </a:xfrm>
            <a:prstGeom prst="rect">
              <a:avLst/>
            </a:prstGeom>
          </p:spPr>
        </p:pic>
        <p:pic>
          <p:nvPicPr>
            <p:cNvPr id="26" name="Picture 25">
              <a:extLst>
                <a:ext uri="{FF2B5EF4-FFF2-40B4-BE49-F238E27FC236}">
                  <a16:creationId xmlns:a16="http://schemas.microsoft.com/office/drawing/2014/main" id="{51D15800-92EF-4BD7-8EBD-AD28EAFF7703}"/>
                </a:ext>
              </a:extLst>
            </p:cNvPr>
            <p:cNvPicPr>
              <a:picLocks noChangeAspect="1"/>
            </p:cNvPicPr>
            <p:nvPr/>
          </p:nvPicPr>
          <p:blipFill>
            <a:blip r:embed="rId5"/>
            <a:stretch>
              <a:fillRect/>
            </a:stretch>
          </p:blipFill>
          <p:spPr>
            <a:xfrm>
              <a:off x="7274776" y="4227185"/>
              <a:ext cx="549334" cy="512300"/>
            </a:xfrm>
            <a:prstGeom prst="rect">
              <a:avLst/>
            </a:prstGeom>
          </p:spPr>
        </p:pic>
        <p:pic>
          <p:nvPicPr>
            <p:cNvPr id="27" name="Picture 26">
              <a:extLst>
                <a:ext uri="{FF2B5EF4-FFF2-40B4-BE49-F238E27FC236}">
                  <a16:creationId xmlns:a16="http://schemas.microsoft.com/office/drawing/2014/main" id="{3BDD13E2-AA67-4815-BE36-BA8476B2ED45}"/>
                </a:ext>
              </a:extLst>
            </p:cNvPr>
            <p:cNvPicPr>
              <a:picLocks noChangeAspect="1"/>
            </p:cNvPicPr>
            <p:nvPr/>
          </p:nvPicPr>
          <p:blipFill>
            <a:blip r:embed="rId5"/>
            <a:stretch>
              <a:fillRect/>
            </a:stretch>
          </p:blipFill>
          <p:spPr>
            <a:xfrm>
              <a:off x="7274776" y="4785631"/>
              <a:ext cx="549334" cy="512300"/>
            </a:xfrm>
            <a:prstGeom prst="rect">
              <a:avLst/>
            </a:prstGeom>
          </p:spPr>
        </p:pic>
        <p:pic>
          <p:nvPicPr>
            <p:cNvPr id="28" name="Picture 27">
              <a:extLst>
                <a:ext uri="{FF2B5EF4-FFF2-40B4-BE49-F238E27FC236}">
                  <a16:creationId xmlns:a16="http://schemas.microsoft.com/office/drawing/2014/main" id="{0EE80726-F4C3-4144-9524-FE51EB131DC5}"/>
                </a:ext>
              </a:extLst>
            </p:cNvPr>
            <p:cNvPicPr>
              <a:picLocks noChangeAspect="1"/>
            </p:cNvPicPr>
            <p:nvPr/>
          </p:nvPicPr>
          <p:blipFill>
            <a:blip r:embed="rId5"/>
            <a:stretch>
              <a:fillRect/>
            </a:stretch>
          </p:blipFill>
          <p:spPr>
            <a:xfrm>
              <a:off x="7274776" y="5339998"/>
              <a:ext cx="549334" cy="512300"/>
            </a:xfrm>
            <a:prstGeom prst="rect">
              <a:avLst/>
            </a:prstGeom>
          </p:spPr>
        </p:pic>
      </p:grpSp>
      <p:sp>
        <p:nvSpPr>
          <p:cNvPr id="4" name="Content Placeholder 2">
            <a:extLst>
              <a:ext uri="{FF2B5EF4-FFF2-40B4-BE49-F238E27FC236}">
                <a16:creationId xmlns:a16="http://schemas.microsoft.com/office/drawing/2014/main" id="{62B8214B-6497-4C3B-AF23-17565C609501}"/>
              </a:ext>
            </a:extLst>
          </p:cNvPr>
          <p:cNvSpPr txBox="1">
            <a:spLocks/>
          </p:cNvSpPr>
          <p:nvPr/>
        </p:nvSpPr>
        <p:spPr>
          <a:xfrm>
            <a:off x="6192013" y="1567970"/>
            <a:ext cx="5376100" cy="4095590"/>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Say the value of each column of counters.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Click to reveal the value of each set of counters and write the total value as an addition equation.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W</a:t>
            </a:r>
            <a:r>
              <a:rPr kumimoji="0" lang="en-GB" sz="2000" b="0" i="0" u="none" strike="noStrike" kern="1200" cap="none" spc="0" normalizeH="0" baseline="0" noProof="0" dirty="0">
                <a:ln>
                  <a:noFill/>
                </a:ln>
                <a:solidFill>
                  <a:srgbClr val="585858"/>
                </a:solidFill>
                <a:effectLst/>
                <a:uLnTx/>
                <a:uFillTx/>
                <a:latin typeface="Arial"/>
                <a:ea typeface="+mn-ea"/>
                <a:cs typeface="+mn-cs"/>
              </a:rPr>
              <a:t>hat is the value of the 4?</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US"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R</a:t>
            </a:r>
            <a:r>
              <a:rPr kumimoji="0" lang="en-GB" sz="2000" b="0" i="0" u="none" strike="noStrike" kern="1200" cap="none" spc="0" normalizeH="0" baseline="0" noProof="0" dirty="0">
                <a:ln>
                  <a:noFill/>
                </a:ln>
                <a:solidFill>
                  <a:srgbClr val="585858"/>
                </a:solidFill>
                <a:effectLst/>
                <a:uLnTx/>
                <a:uFillTx/>
                <a:latin typeface="Arial"/>
                <a:ea typeface="+mn-ea"/>
                <a:cs typeface="+mn-cs"/>
              </a:rPr>
              <a:t>epeat using representations of other 3-digit numbers.</a:t>
            </a:r>
          </a:p>
          <a:p>
            <a:pPr marL="0" marR="0" lvl="0" indent="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endParaRPr kumimoji="0" lang="en-US"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5" name="TextBox 19">
            <a:extLst>
              <a:ext uri="{FF2B5EF4-FFF2-40B4-BE49-F238E27FC236}">
                <a16:creationId xmlns:a16="http://schemas.microsoft.com/office/drawing/2014/main" id="{B4B1CEA9-EF88-45E7-BCF5-09E50EF8C4D7}"/>
              </a:ext>
            </a:extLst>
          </p:cNvPr>
          <p:cNvSpPr txBox="1"/>
          <p:nvPr/>
        </p:nvSpPr>
        <p:spPr>
          <a:xfrm>
            <a:off x="6192011" y="3849044"/>
            <a:ext cx="5376101" cy="400110"/>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US"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a:t>
            </a: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he 4 represents four tens.</a:t>
            </a:r>
          </a:p>
        </p:txBody>
      </p:sp>
    </p:spTree>
    <p:extLst>
      <p:ext uri="{BB962C8B-B14F-4D97-AF65-F5344CB8AC3E}">
        <p14:creationId xmlns:p14="http://schemas.microsoft.com/office/powerpoint/2010/main" val="313798495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19"/>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2CB65BF-E713-46F9-B3E9-7300B5EFAFFD}"/>
              </a:ext>
            </a:extLst>
          </p:cNvPr>
          <p:cNvSpPr>
            <a:spLocks noGrp="1"/>
          </p:cNvSpPr>
          <p:nvPr>
            <p:ph type="title"/>
          </p:nvPr>
        </p:nvSpPr>
        <p:spPr/>
        <p:txBody>
          <a:bodyPr/>
          <a:lstStyle/>
          <a:p>
            <a:r>
              <a:rPr lang="en-US" altLang="en-US" dirty="0"/>
              <a:t>3NPV-2 Place value in three-digit numbers</a:t>
            </a:r>
            <a:endParaRPr lang="en-GB" dirty="0"/>
          </a:p>
        </p:txBody>
      </p:sp>
      <p:sp>
        <p:nvSpPr>
          <p:cNvPr id="4" name="Content Placeholder 2">
            <a:extLst>
              <a:ext uri="{FF2B5EF4-FFF2-40B4-BE49-F238E27FC236}">
                <a16:creationId xmlns:a16="http://schemas.microsoft.com/office/drawing/2014/main" id="{C881DC86-99D2-415A-A762-77FDA8EB6FED}"/>
              </a:ext>
            </a:extLst>
          </p:cNvPr>
          <p:cNvSpPr txBox="1">
            <a:spLocks/>
          </p:cNvSpPr>
          <p:nvPr/>
        </p:nvSpPr>
        <p:spPr>
          <a:xfrm>
            <a:off x="6192012" y="1567970"/>
            <a:ext cx="5390389" cy="4095590"/>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0" cap="none" spc="0" normalizeH="0" baseline="0" noProof="0" dirty="0">
                <a:ln>
                  <a:noFill/>
                </a:ln>
                <a:solidFill>
                  <a:srgbClr val="585858"/>
                </a:solidFill>
                <a:effectLst/>
                <a:uLnTx/>
                <a:uFillTx/>
                <a:latin typeface="Arial"/>
                <a:ea typeface="+mn-ea"/>
                <a:cs typeface="+mn-cs"/>
              </a:rPr>
              <a:t>Say and reveal </a:t>
            </a:r>
            <a:r>
              <a:rPr kumimoji="0" lang="en-GB" sz="2000" b="0" i="0" u="none" strike="noStrike" kern="0" cap="none" spc="0" normalizeH="0" baseline="0" noProof="0" dirty="0">
                <a:ln>
                  <a:noFill/>
                </a:ln>
                <a:solidFill>
                  <a:srgbClr val="585858"/>
                </a:solidFill>
                <a:effectLst/>
                <a:uLnTx/>
                <a:uFillTx/>
                <a:latin typeface="Arial"/>
                <a:ea typeface="+mn-ea"/>
                <a:cs typeface="+mn-cs"/>
              </a:rPr>
              <a:t>the value of each column of counters. </a:t>
            </a:r>
            <a:r>
              <a:rPr kumimoji="0" lang="en-GB" sz="2000" b="0" i="0" u="none" strike="noStrike" kern="1200" cap="none" spc="0" normalizeH="0" baseline="0" noProof="0" dirty="0">
                <a:ln>
                  <a:noFill/>
                </a:ln>
                <a:solidFill>
                  <a:srgbClr val="585858"/>
                </a:solidFill>
                <a:effectLst/>
                <a:uLnTx/>
                <a:uFillTx/>
                <a:latin typeface="Arial"/>
                <a:ea typeface="+mn-ea"/>
                <a:cs typeface="+mn-cs"/>
              </a:rPr>
              <a:t>Write the total value as an addition equation.</a:t>
            </a:r>
            <a:r>
              <a:rPr kumimoji="0" lang="en-GB" sz="2000" b="0" i="0" u="none" strike="noStrike" kern="0" cap="none" spc="0" normalizeH="0" baseline="0" noProof="0" dirty="0">
                <a:ln>
                  <a:noFill/>
                </a:ln>
                <a:solidFill>
                  <a:srgbClr val="585858"/>
                </a:solidFill>
                <a:effectLst/>
                <a:uLnTx/>
                <a:uFillTx/>
                <a:latin typeface="Arial"/>
                <a:ea typeface="+mn-ea"/>
                <a:cs typeface="+mn-cs"/>
              </a:rPr>
              <a:t>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0" cap="none" spc="0" normalizeH="0" baseline="0" noProof="0" dirty="0">
                <a:ln>
                  <a:noFill/>
                </a:ln>
                <a:solidFill>
                  <a:srgbClr val="585858"/>
                </a:solidFill>
                <a:effectLst/>
                <a:uLnTx/>
                <a:uFillTx/>
                <a:latin typeface="Arial"/>
                <a:ea typeface="+mn-ea"/>
                <a:cs typeface="+mn-cs"/>
              </a:rPr>
              <a:t>What do you notice? Does is matter that the counters are in a different order?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0" cap="none" spc="0" normalizeH="0" baseline="0" noProof="0" dirty="0">
                <a:ln>
                  <a:noFill/>
                </a:ln>
                <a:solidFill>
                  <a:srgbClr val="585858"/>
                </a:solidFill>
                <a:effectLst/>
                <a:uLnTx/>
                <a:uFillTx/>
                <a:latin typeface="Arial"/>
                <a:ea typeface="+mn-ea"/>
                <a:cs typeface="+mn-cs"/>
              </a:rPr>
              <a:t>W</a:t>
            </a:r>
            <a:r>
              <a:rPr kumimoji="0" lang="en-GB" sz="2000" b="0" i="0" u="none" strike="noStrike" kern="0" cap="none" spc="0" normalizeH="0" baseline="0" noProof="0" dirty="0">
                <a:ln>
                  <a:noFill/>
                </a:ln>
                <a:solidFill>
                  <a:srgbClr val="585858"/>
                </a:solidFill>
                <a:effectLst/>
                <a:uLnTx/>
                <a:uFillTx/>
                <a:latin typeface="Arial"/>
                <a:ea typeface="+mn-ea"/>
                <a:cs typeface="+mn-cs"/>
              </a:rPr>
              <a:t>hat is the value of the 3?</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US" sz="2000" b="0" i="0" u="none" strike="noStrike" kern="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0" cap="none" spc="0" normalizeH="0" baseline="0" noProof="0" dirty="0">
                <a:ln>
                  <a:noFill/>
                </a:ln>
                <a:solidFill>
                  <a:srgbClr val="585858"/>
                </a:solidFill>
                <a:effectLst/>
                <a:uLnTx/>
                <a:uFillTx/>
                <a:latin typeface="Arial"/>
                <a:ea typeface="+mn-ea"/>
                <a:cs typeface="+mn-cs"/>
              </a:rPr>
              <a:t>R</a:t>
            </a:r>
            <a:r>
              <a:rPr kumimoji="0" lang="en-GB" sz="2000" b="0" i="0" u="none" strike="noStrike" kern="0" cap="none" spc="0" normalizeH="0" baseline="0" noProof="0" dirty="0">
                <a:ln>
                  <a:noFill/>
                </a:ln>
                <a:solidFill>
                  <a:srgbClr val="585858"/>
                </a:solidFill>
                <a:effectLst/>
                <a:uLnTx/>
                <a:uFillTx/>
                <a:latin typeface="Arial"/>
                <a:ea typeface="+mn-ea"/>
                <a:cs typeface="+mn-cs"/>
              </a:rPr>
              <a:t>epeat for other 3-digit numbers, using different arrangements.</a:t>
            </a: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5" name="TextBox 19">
            <a:extLst>
              <a:ext uri="{FF2B5EF4-FFF2-40B4-BE49-F238E27FC236}">
                <a16:creationId xmlns:a16="http://schemas.microsoft.com/office/drawing/2014/main" id="{01214F3C-797D-4FDA-B9C4-6BA95DC68379}"/>
              </a:ext>
            </a:extLst>
          </p:cNvPr>
          <p:cNvSpPr txBox="1"/>
          <p:nvPr/>
        </p:nvSpPr>
        <p:spPr>
          <a:xfrm>
            <a:off x="6177723" y="4208815"/>
            <a:ext cx="5390390" cy="400110"/>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US"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a:t>
            </a: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he 3 represents three hundreds.</a:t>
            </a:r>
          </a:p>
        </p:txBody>
      </p:sp>
      <p:sp>
        <p:nvSpPr>
          <p:cNvPr id="35" name="TextBox 34">
            <a:extLst>
              <a:ext uri="{FF2B5EF4-FFF2-40B4-BE49-F238E27FC236}">
                <a16:creationId xmlns:a16="http://schemas.microsoft.com/office/drawing/2014/main" id="{BE8DEEC7-7C89-414B-8CCB-ED899BF900B4}"/>
              </a:ext>
            </a:extLst>
          </p:cNvPr>
          <p:cNvSpPr txBox="1"/>
          <p:nvPr/>
        </p:nvSpPr>
        <p:spPr bwMode="auto">
          <a:xfrm>
            <a:off x="1683672" y="5210472"/>
            <a:ext cx="32733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a:ea typeface="Myriad Pro Semibold" charset="0"/>
                <a:cs typeface="Myriad Pro Semibold" charset="0"/>
              </a:rPr>
              <a:t>2</a:t>
            </a:r>
          </a:p>
        </p:txBody>
      </p:sp>
      <p:sp>
        <p:nvSpPr>
          <p:cNvPr id="36" name="TextBox 35">
            <a:extLst>
              <a:ext uri="{FF2B5EF4-FFF2-40B4-BE49-F238E27FC236}">
                <a16:creationId xmlns:a16="http://schemas.microsoft.com/office/drawing/2014/main" id="{181D580A-7C22-4B07-A8E3-EE185F3B5713}"/>
              </a:ext>
            </a:extLst>
          </p:cNvPr>
          <p:cNvSpPr txBox="1"/>
          <p:nvPr/>
        </p:nvSpPr>
        <p:spPr bwMode="auto">
          <a:xfrm>
            <a:off x="2928308" y="5210471"/>
            <a:ext cx="61266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a:ea typeface="Myriad Pro Semibold" charset="0"/>
                <a:cs typeface="Myriad Pro Semibold" charset="0"/>
              </a:rPr>
              <a:t>300</a:t>
            </a:r>
          </a:p>
        </p:txBody>
      </p:sp>
      <p:sp>
        <p:nvSpPr>
          <p:cNvPr id="37" name="TextBox 36">
            <a:extLst>
              <a:ext uri="{FF2B5EF4-FFF2-40B4-BE49-F238E27FC236}">
                <a16:creationId xmlns:a16="http://schemas.microsoft.com/office/drawing/2014/main" id="{D18CF561-4999-47D7-BD26-5A1BD504FBCE}"/>
              </a:ext>
            </a:extLst>
          </p:cNvPr>
          <p:cNvSpPr txBox="1"/>
          <p:nvPr/>
        </p:nvSpPr>
        <p:spPr bwMode="auto">
          <a:xfrm>
            <a:off x="4311668" y="5210470"/>
            <a:ext cx="4700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a:ea typeface="Myriad Pro Semibold" charset="0"/>
                <a:cs typeface="Myriad Pro Semibold" charset="0"/>
              </a:rPr>
              <a:t>40</a:t>
            </a:r>
          </a:p>
        </p:txBody>
      </p:sp>
      <p:sp>
        <p:nvSpPr>
          <p:cNvPr id="38" name="TextBox 37">
            <a:extLst>
              <a:ext uri="{FF2B5EF4-FFF2-40B4-BE49-F238E27FC236}">
                <a16:creationId xmlns:a16="http://schemas.microsoft.com/office/drawing/2014/main" id="{D5B7F580-BA61-4E39-8845-66C35BA9F599}"/>
              </a:ext>
            </a:extLst>
          </p:cNvPr>
          <p:cNvSpPr txBox="1"/>
          <p:nvPr/>
        </p:nvSpPr>
        <p:spPr bwMode="auto">
          <a:xfrm>
            <a:off x="4651074" y="5210470"/>
            <a:ext cx="134891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a:ea typeface="Myriad Pro Semibold" charset="0"/>
                <a:cs typeface="Myriad Pro Semibold" charset="0"/>
              </a:rPr>
              <a:t>=   342</a:t>
            </a:r>
          </a:p>
        </p:txBody>
      </p:sp>
      <p:grpSp>
        <p:nvGrpSpPr>
          <p:cNvPr id="39" name="Group 38">
            <a:extLst>
              <a:ext uri="{FF2B5EF4-FFF2-40B4-BE49-F238E27FC236}">
                <a16:creationId xmlns:a16="http://schemas.microsoft.com/office/drawing/2014/main" id="{443774F0-934D-4977-BA16-EE18DDB211CD}"/>
              </a:ext>
            </a:extLst>
          </p:cNvPr>
          <p:cNvGrpSpPr/>
          <p:nvPr/>
        </p:nvGrpSpPr>
        <p:grpSpPr>
          <a:xfrm>
            <a:off x="2366787" y="5210470"/>
            <a:ext cx="1764451" cy="400110"/>
            <a:chOff x="3974160" y="4799699"/>
            <a:chExt cx="2346758" cy="400110"/>
          </a:xfrm>
        </p:grpSpPr>
        <p:sp>
          <p:nvSpPr>
            <p:cNvPr id="40" name="TextBox 39">
              <a:extLst>
                <a:ext uri="{FF2B5EF4-FFF2-40B4-BE49-F238E27FC236}">
                  <a16:creationId xmlns:a16="http://schemas.microsoft.com/office/drawing/2014/main" id="{0AC12DA7-EF9E-4993-B3F9-0E6CBC9546B4}"/>
                </a:ext>
              </a:extLst>
            </p:cNvPr>
            <p:cNvSpPr txBox="1"/>
            <p:nvPr/>
          </p:nvSpPr>
          <p:spPr>
            <a:xfrm>
              <a:off x="3974160" y="4799699"/>
              <a:ext cx="443889" cy="400110"/>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a:t>
              </a:r>
            </a:p>
          </p:txBody>
        </p:sp>
        <p:sp>
          <p:nvSpPr>
            <p:cNvPr id="41" name="TextBox 40">
              <a:extLst>
                <a:ext uri="{FF2B5EF4-FFF2-40B4-BE49-F238E27FC236}">
                  <a16:creationId xmlns:a16="http://schemas.microsoft.com/office/drawing/2014/main" id="{40FE5ECF-A099-4288-9C5E-14AD88C1431C}"/>
                </a:ext>
              </a:extLst>
            </p:cNvPr>
            <p:cNvSpPr txBox="1"/>
            <p:nvPr/>
          </p:nvSpPr>
          <p:spPr>
            <a:xfrm>
              <a:off x="5877029" y="4799699"/>
              <a:ext cx="443889" cy="400110"/>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a:t>
              </a:r>
            </a:p>
          </p:txBody>
        </p:sp>
      </p:grpSp>
      <p:grpSp>
        <p:nvGrpSpPr>
          <p:cNvPr id="42" name="Group 41">
            <a:extLst>
              <a:ext uri="{FF2B5EF4-FFF2-40B4-BE49-F238E27FC236}">
                <a16:creationId xmlns:a16="http://schemas.microsoft.com/office/drawing/2014/main" id="{F8DA4292-282E-463E-8DF8-8A5A556CC97D}"/>
              </a:ext>
            </a:extLst>
          </p:cNvPr>
          <p:cNvGrpSpPr/>
          <p:nvPr/>
        </p:nvGrpSpPr>
        <p:grpSpPr>
          <a:xfrm>
            <a:off x="2936838" y="1647530"/>
            <a:ext cx="595608" cy="1825350"/>
            <a:chOff x="5936458" y="3646450"/>
            <a:chExt cx="530819" cy="1626793"/>
          </a:xfrm>
        </p:grpSpPr>
        <p:pic>
          <p:nvPicPr>
            <p:cNvPr id="43" name="Picture 42">
              <a:extLst>
                <a:ext uri="{FF2B5EF4-FFF2-40B4-BE49-F238E27FC236}">
                  <a16:creationId xmlns:a16="http://schemas.microsoft.com/office/drawing/2014/main" id="{F0776C8C-774F-4870-B90F-F4084A5ED5EA}"/>
                </a:ext>
              </a:extLst>
            </p:cNvPr>
            <p:cNvPicPr>
              <a:picLocks noChangeAspect="1"/>
            </p:cNvPicPr>
            <p:nvPr/>
          </p:nvPicPr>
          <p:blipFill>
            <a:blip r:embed="rId3"/>
            <a:stretch>
              <a:fillRect/>
            </a:stretch>
          </p:blipFill>
          <p:spPr>
            <a:xfrm>
              <a:off x="5936458" y="3646450"/>
              <a:ext cx="530818" cy="487612"/>
            </a:xfrm>
            <a:prstGeom prst="rect">
              <a:avLst/>
            </a:prstGeom>
          </p:spPr>
        </p:pic>
        <p:pic>
          <p:nvPicPr>
            <p:cNvPr id="44" name="Picture 43">
              <a:extLst>
                <a:ext uri="{FF2B5EF4-FFF2-40B4-BE49-F238E27FC236}">
                  <a16:creationId xmlns:a16="http://schemas.microsoft.com/office/drawing/2014/main" id="{9BCD5470-ECE8-487B-97A6-5D87B8A850ED}"/>
                </a:ext>
              </a:extLst>
            </p:cNvPr>
            <p:cNvPicPr>
              <a:picLocks noChangeAspect="1"/>
            </p:cNvPicPr>
            <p:nvPr/>
          </p:nvPicPr>
          <p:blipFill>
            <a:blip r:embed="rId3"/>
            <a:stretch>
              <a:fillRect/>
            </a:stretch>
          </p:blipFill>
          <p:spPr>
            <a:xfrm>
              <a:off x="5936458" y="4215834"/>
              <a:ext cx="530818" cy="487612"/>
            </a:xfrm>
            <a:prstGeom prst="rect">
              <a:avLst/>
            </a:prstGeom>
          </p:spPr>
        </p:pic>
        <p:pic>
          <p:nvPicPr>
            <p:cNvPr id="45" name="Picture 44">
              <a:extLst>
                <a:ext uri="{FF2B5EF4-FFF2-40B4-BE49-F238E27FC236}">
                  <a16:creationId xmlns:a16="http://schemas.microsoft.com/office/drawing/2014/main" id="{E1221802-F5FA-44D7-9661-ED08CA05BCDA}"/>
                </a:ext>
              </a:extLst>
            </p:cNvPr>
            <p:cNvPicPr>
              <a:picLocks noChangeAspect="1"/>
            </p:cNvPicPr>
            <p:nvPr/>
          </p:nvPicPr>
          <p:blipFill>
            <a:blip r:embed="rId3"/>
            <a:stretch>
              <a:fillRect/>
            </a:stretch>
          </p:blipFill>
          <p:spPr>
            <a:xfrm>
              <a:off x="5936459" y="4785631"/>
              <a:ext cx="530818" cy="487612"/>
            </a:xfrm>
            <a:prstGeom prst="rect">
              <a:avLst/>
            </a:prstGeom>
          </p:spPr>
        </p:pic>
      </p:grpSp>
      <p:grpSp>
        <p:nvGrpSpPr>
          <p:cNvPr id="46" name="Group 45">
            <a:extLst>
              <a:ext uri="{FF2B5EF4-FFF2-40B4-BE49-F238E27FC236}">
                <a16:creationId xmlns:a16="http://schemas.microsoft.com/office/drawing/2014/main" id="{7A2A5DD3-48C6-4B58-88B7-D9E112A7D816}"/>
              </a:ext>
            </a:extLst>
          </p:cNvPr>
          <p:cNvGrpSpPr/>
          <p:nvPr/>
        </p:nvGrpSpPr>
        <p:grpSpPr>
          <a:xfrm>
            <a:off x="1528488" y="1647530"/>
            <a:ext cx="623312" cy="1217176"/>
            <a:chOff x="8530018" y="3627932"/>
            <a:chExt cx="555509" cy="1084773"/>
          </a:xfrm>
        </p:grpSpPr>
        <p:pic>
          <p:nvPicPr>
            <p:cNvPr id="47" name="Picture 46">
              <a:extLst>
                <a:ext uri="{FF2B5EF4-FFF2-40B4-BE49-F238E27FC236}">
                  <a16:creationId xmlns:a16="http://schemas.microsoft.com/office/drawing/2014/main" id="{BCB0DF88-1DFE-4402-B172-08B158F81EFD}"/>
                </a:ext>
              </a:extLst>
            </p:cNvPr>
            <p:cNvPicPr>
              <a:picLocks noChangeAspect="1"/>
            </p:cNvPicPr>
            <p:nvPr/>
          </p:nvPicPr>
          <p:blipFill>
            <a:blip r:embed="rId4"/>
            <a:stretch>
              <a:fillRect/>
            </a:stretch>
          </p:blipFill>
          <p:spPr>
            <a:xfrm>
              <a:off x="8530018" y="3627932"/>
              <a:ext cx="555508" cy="506131"/>
            </a:xfrm>
            <a:prstGeom prst="rect">
              <a:avLst/>
            </a:prstGeom>
          </p:spPr>
        </p:pic>
        <p:pic>
          <p:nvPicPr>
            <p:cNvPr id="48" name="Picture 47">
              <a:extLst>
                <a:ext uri="{FF2B5EF4-FFF2-40B4-BE49-F238E27FC236}">
                  <a16:creationId xmlns:a16="http://schemas.microsoft.com/office/drawing/2014/main" id="{3E5A8D8B-5106-4941-A612-7A1B4B0EA2AB}"/>
                </a:ext>
              </a:extLst>
            </p:cNvPr>
            <p:cNvPicPr>
              <a:picLocks noChangeAspect="1"/>
            </p:cNvPicPr>
            <p:nvPr/>
          </p:nvPicPr>
          <p:blipFill>
            <a:blip r:embed="rId4"/>
            <a:stretch>
              <a:fillRect/>
            </a:stretch>
          </p:blipFill>
          <p:spPr>
            <a:xfrm>
              <a:off x="8530019" y="4206574"/>
              <a:ext cx="555508" cy="506131"/>
            </a:xfrm>
            <a:prstGeom prst="rect">
              <a:avLst/>
            </a:prstGeom>
          </p:spPr>
        </p:pic>
      </p:grpSp>
      <p:grpSp>
        <p:nvGrpSpPr>
          <p:cNvPr id="49" name="Group 48">
            <a:extLst>
              <a:ext uri="{FF2B5EF4-FFF2-40B4-BE49-F238E27FC236}">
                <a16:creationId xmlns:a16="http://schemas.microsoft.com/office/drawing/2014/main" id="{049EB6BA-6E8C-41A4-A931-785F3846758D}"/>
              </a:ext>
            </a:extLst>
          </p:cNvPr>
          <p:cNvGrpSpPr/>
          <p:nvPr/>
        </p:nvGrpSpPr>
        <p:grpSpPr>
          <a:xfrm>
            <a:off x="4303076" y="1647530"/>
            <a:ext cx="616384" cy="2488928"/>
            <a:chOff x="7274776" y="3634106"/>
            <a:chExt cx="549335" cy="2218192"/>
          </a:xfrm>
        </p:grpSpPr>
        <p:pic>
          <p:nvPicPr>
            <p:cNvPr id="50" name="Picture 49">
              <a:extLst>
                <a:ext uri="{FF2B5EF4-FFF2-40B4-BE49-F238E27FC236}">
                  <a16:creationId xmlns:a16="http://schemas.microsoft.com/office/drawing/2014/main" id="{1500DFA2-9D79-44CF-A933-3D2333722793}"/>
                </a:ext>
              </a:extLst>
            </p:cNvPr>
            <p:cNvPicPr>
              <a:picLocks noChangeAspect="1"/>
            </p:cNvPicPr>
            <p:nvPr/>
          </p:nvPicPr>
          <p:blipFill>
            <a:blip r:embed="rId5"/>
            <a:stretch>
              <a:fillRect/>
            </a:stretch>
          </p:blipFill>
          <p:spPr>
            <a:xfrm>
              <a:off x="7274777" y="3634106"/>
              <a:ext cx="549334" cy="512300"/>
            </a:xfrm>
            <a:prstGeom prst="rect">
              <a:avLst/>
            </a:prstGeom>
          </p:spPr>
        </p:pic>
        <p:pic>
          <p:nvPicPr>
            <p:cNvPr id="51" name="Picture 50">
              <a:extLst>
                <a:ext uri="{FF2B5EF4-FFF2-40B4-BE49-F238E27FC236}">
                  <a16:creationId xmlns:a16="http://schemas.microsoft.com/office/drawing/2014/main" id="{43116894-C14D-415A-9E66-0AC49A88269F}"/>
                </a:ext>
              </a:extLst>
            </p:cNvPr>
            <p:cNvPicPr>
              <a:picLocks noChangeAspect="1"/>
            </p:cNvPicPr>
            <p:nvPr/>
          </p:nvPicPr>
          <p:blipFill>
            <a:blip r:embed="rId5"/>
            <a:stretch>
              <a:fillRect/>
            </a:stretch>
          </p:blipFill>
          <p:spPr>
            <a:xfrm>
              <a:off x="7274776" y="4227185"/>
              <a:ext cx="549334" cy="512300"/>
            </a:xfrm>
            <a:prstGeom prst="rect">
              <a:avLst/>
            </a:prstGeom>
          </p:spPr>
        </p:pic>
        <p:pic>
          <p:nvPicPr>
            <p:cNvPr id="52" name="Picture 51">
              <a:extLst>
                <a:ext uri="{FF2B5EF4-FFF2-40B4-BE49-F238E27FC236}">
                  <a16:creationId xmlns:a16="http://schemas.microsoft.com/office/drawing/2014/main" id="{0682757E-AFFA-4CE7-AFF8-1CBAB97E2056}"/>
                </a:ext>
              </a:extLst>
            </p:cNvPr>
            <p:cNvPicPr>
              <a:picLocks noChangeAspect="1"/>
            </p:cNvPicPr>
            <p:nvPr/>
          </p:nvPicPr>
          <p:blipFill>
            <a:blip r:embed="rId5"/>
            <a:stretch>
              <a:fillRect/>
            </a:stretch>
          </p:blipFill>
          <p:spPr>
            <a:xfrm>
              <a:off x="7274776" y="4785631"/>
              <a:ext cx="549334" cy="512300"/>
            </a:xfrm>
            <a:prstGeom prst="rect">
              <a:avLst/>
            </a:prstGeom>
          </p:spPr>
        </p:pic>
        <p:pic>
          <p:nvPicPr>
            <p:cNvPr id="53" name="Picture 52">
              <a:extLst>
                <a:ext uri="{FF2B5EF4-FFF2-40B4-BE49-F238E27FC236}">
                  <a16:creationId xmlns:a16="http://schemas.microsoft.com/office/drawing/2014/main" id="{83075F83-1612-454B-A0EB-B3578E9B462D}"/>
                </a:ext>
              </a:extLst>
            </p:cNvPr>
            <p:cNvPicPr>
              <a:picLocks noChangeAspect="1"/>
            </p:cNvPicPr>
            <p:nvPr/>
          </p:nvPicPr>
          <p:blipFill>
            <a:blip r:embed="rId5"/>
            <a:stretch>
              <a:fillRect/>
            </a:stretch>
          </p:blipFill>
          <p:spPr>
            <a:xfrm>
              <a:off x="7274776" y="5339998"/>
              <a:ext cx="549334" cy="512300"/>
            </a:xfrm>
            <a:prstGeom prst="rect">
              <a:avLst/>
            </a:prstGeom>
          </p:spPr>
        </p:pic>
      </p:grpSp>
    </p:spTree>
    <p:extLst>
      <p:ext uri="{BB962C8B-B14F-4D97-AF65-F5344CB8AC3E}">
        <p14:creationId xmlns:p14="http://schemas.microsoft.com/office/powerpoint/2010/main" val="13885867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500"/>
                                        <p:tgtEl>
                                          <p:spTgt spid="3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fade">
                                      <p:cBhvr>
                                        <p:cTn id="17" dur="500"/>
                                        <p:tgtEl>
                                          <p:spTgt spid="37"/>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39"/>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38"/>
                                        </p:tgtEl>
                                        <p:attrNameLst>
                                          <p:attrName>style.visibility</p:attrName>
                                        </p:attrNameLst>
                                      </p:cBhvr>
                                      <p:to>
                                        <p:strVal val="visible"/>
                                      </p:to>
                                    </p:set>
                                    <p:animEffect transition="in" filter="fade">
                                      <p:cBhvr>
                                        <p:cTn id="2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p:bldP spid="38" grpId="0"/>
    </p:bld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4F381D6-B213-4B69-8BF0-5016BE3FE073}"/>
              </a:ext>
            </a:extLst>
          </p:cNvPr>
          <p:cNvSpPr>
            <a:spLocks noGrp="1"/>
          </p:cNvSpPr>
          <p:nvPr>
            <p:ph type="title"/>
          </p:nvPr>
        </p:nvSpPr>
        <p:spPr/>
        <p:txBody>
          <a:bodyPr/>
          <a:lstStyle/>
          <a:p>
            <a:r>
              <a:rPr lang="en-US" altLang="en-US" dirty="0"/>
              <a:t>3NPV-2 Place value in three-digit numbers</a:t>
            </a:r>
            <a:endParaRPr lang="en-GB" dirty="0"/>
          </a:p>
        </p:txBody>
      </p:sp>
      <p:sp>
        <p:nvSpPr>
          <p:cNvPr id="11" name="TextBox 10">
            <a:extLst>
              <a:ext uri="{FF2B5EF4-FFF2-40B4-BE49-F238E27FC236}">
                <a16:creationId xmlns:a16="http://schemas.microsoft.com/office/drawing/2014/main" id="{9434B4AC-7035-4EDC-B557-786A54592586}"/>
              </a:ext>
            </a:extLst>
          </p:cNvPr>
          <p:cNvSpPr txBox="1"/>
          <p:nvPr/>
        </p:nvSpPr>
        <p:spPr bwMode="auto">
          <a:xfrm>
            <a:off x="1899574" y="1879071"/>
            <a:ext cx="29210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3200" b="1" i="0" u="none" strike="noStrike" kern="1200" cap="none" spc="0" normalizeH="0" baseline="0" noProof="0" dirty="0">
                <a:ln>
                  <a:noFill/>
                </a:ln>
                <a:solidFill>
                  <a:srgbClr val="000000"/>
                </a:solidFill>
                <a:effectLst/>
                <a:uLnTx/>
                <a:uFillTx/>
                <a:latin typeface="Arial"/>
                <a:ea typeface="Myriad Pro Semibold" charset="0"/>
                <a:cs typeface="Myriad Pro Semibold" charset="0"/>
              </a:rPr>
              <a:t>342</a:t>
            </a:r>
          </a:p>
        </p:txBody>
      </p:sp>
      <p:graphicFrame>
        <p:nvGraphicFramePr>
          <p:cNvPr id="12" name="Table 11">
            <a:extLst>
              <a:ext uri="{FF2B5EF4-FFF2-40B4-BE49-F238E27FC236}">
                <a16:creationId xmlns:a16="http://schemas.microsoft.com/office/drawing/2014/main" id="{9E15781D-DF71-4CF1-B58D-549F400D1D05}"/>
              </a:ext>
            </a:extLst>
          </p:cNvPr>
          <p:cNvGraphicFramePr>
            <a:graphicFrameLocks noGrp="1"/>
          </p:cNvGraphicFramePr>
          <p:nvPr/>
        </p:nvGraphicFramePr>
        <p:xfrm>
          <a:off x="1293472" y="3429000"/>
          <a:ext cx="4074462" cy="1751540"/>
        </p:xfrm>
        <a:graphic>
          <a:graphicData uri="http://schemas.openxmlformats.org/drawingml/2006/table">
            <a:tbl>
              <a:tblPr firstRow="1" bandRow="1">
                <a:tableStyleId>{5C22544A-7EE6-4342-B048-85BDC9FD1C3A}</a:tableStyleId>
              </a:tblPr>
              <a:tblGrid>
                <a:gridCol w="1358154">
                  <a:extLst>
                    <a:ext uri="{9D8B030D-6E8A-4147-A177-3AD203B41FA5}">
                      <a16:colId xmlns:a16="http://schemas.microsoft.com/office/drawing/2014/main" val="1381558999"/>
                    </a:ext>
                  </a:extLst>
                </a:gridCol>
                <a:gridCol w="1358154">
                  <a:extLst>
                    <a:ext uri="{9D8B030D-6E8A-4147-A177-3AD203B41FA5}">
                      <a16:colId xmlns:a16="http://schemas.microsoft.com/office/drawing/2014/main" val="2504133960"/>
                    </a:ext>
                  </a:extLst>
                </a:gridCol>
                <a:gridCol w="1358154">
                  <a:extLst>
                    <a:ext uri="{9D8B030D-6E8A-4147-A177-3AD203B41FA5}">
                      <a16:colId xmlns:a16="http://schemas.microsoft.com/office/drawing/2014/main" val="2064331815"/>
                    </a:ext>
                  </a:extLst>
                </a:gridCol>
              </a:tblGrid>
              <a:tr h="506207">
                <a:tc>
                  <a:txBody>
                    <a:bodyPr/>
                    <a:lstStyle/>
                    <a:p>
                      <a:pPr algn="ctr"/>
                      <a:r>
                        <a:rPr lang="en-GB" sz="2400" dirty="0">
                          <a:solidFill>
                            <a:schemeClr val="tx1"/>
                          </a:solidFill>
                          <a:latin typeface="Myriad Pro Semibold"/>
                        </a:rPr>
                        <a:t>100s</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8E2E8"/>
                    </a:solidFill>
                  </a:tcPr>
                </a:tc>
                <a:tc>
                  <a:txBody>
                    <a:bodyPr/>
                    <a:lstStyle/>
                    <a:p>
                      <a:pPr algn="ctr"/>
                      <a:r>
                        <a:rPr lang="en-GB" sz="2400" dirty="0">
                          <a:solidFill>
                            <a:schemeClr val="tx1"/>
                          </a:solidFill>
                          <a:latin typeface="Myriad Pro Semibold"/>
                        </a:rPr>
                        <a:t>10s</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8E2E8"/>
                    </a:solidFill>
                  </a:tcPr>
                </a:tc>
                <a:tc>
                  <a:txBody>
                    <a:bodyPr/>
                    <a:lstStyle/>
                    <a:p>
                      <a:pPr algn="ctr"/>
                      <a:r>
                        <a:rPr lang="en-GB" sz="2400" dirty="0">
                          <a:solidFill>
                            <a:schemeClr val="tx1"/>
                          </a:solidFill>
                          <a:latin typeface="Myriad Pro Semibold"/>
                        </a:rPr>
                        <a:t>1s</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8E2E8"/>
                    </a:solidFill>
                  </a:tcPr>
                </a:tc>
                <a:extLst>
                  <a:ext uri="{0D108BD9-81ED-4DB2-BD59-A6C34878D82A}">
                    <a16:rowId xmlns:a16="http://schemas.microsoft.com/office/drawing/2014/main" val="3809645214"/>
                  </a:ext>
                </a:extLst>
              </a:tr>
              <a:tr h="1245333">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23166"/>
                  </a:ext>
                </a:extLst>
              </a:tr>
            </a:tbl>
          </a:graphicData>
        </a:graphic>
      </p:graphicFrame>
      <p:sp>
        <p:nvSpPr>
          <p:cNvPr id="14" name="TextBox 13">
            <a:extLst>
              <a:ext uri="{FF2B5EF4-FFF2-40B4-BE49-F238E27FC236}">
                <a16:creationId xmlns:a16="http://schemas.microsoft.com/office/drawing/2014/main" id="{5A282CA8-065A-4BC6-8F3C-1C98AEAAD4A4}"/>
              </a:ext>
            </a:extLst>
          </p:cNvPr>
          <p:cNvSpPr txBox="1"/>
          <p:nvPr/>
        </p:nvSpPr>
        <p:spPr bwMode="auto">
          <a:xfrm>
            <a:off x="1691576" y="4300181"/>
            <a:ext cx="5207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3</a:t>
            </a:r>
          </a:p>
        </p:txBody>
      </p:sp>
      <p:sp>
        <p:nvSpPr>
          <p:cNvPr id="15" name="TextBox 14">
            <a:extLst>
              <a:ext uri="{FF2B5EF4-FFF2-40B4-BE49-F238E27FC236}">
                <a16:creationId xmlns:a16="http://schemas.microsoft.com/office/drawing/2014/main" id="{5B18A43A-30EF-4FB1-82CD-DA6858BFAFB7}"/>
              </a:ext>
            </a:extLst>
          </p:cNvPr>
          <p:cNvSpPr txBox="1"/>
          <p:nvPr/>
        </p:nvSpPr>
        <p:spPr bwMode="auto">
          <a:xfrm>
            <a:off x="3075876" y="4300181"/>
            <a:ext cx="5207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4</a:t>
            </a:r>
          </a:p>
        </p:txBody>
      </p:sp>
      <p:sp>
        <p:nvSpPr>
          <p:cNvPr id="16" name="TextBox 15">
            <a:extLst>
              <a:ext uri="{FF2B5EF4-FFF2-40B4-BE49-F238E27FC236}">
                <a16:creationId xmlns:a16="http://schemas.microsoft.com/office/drawing/2014/main" id="{D407123F-5E2D-4426-8960-705DA3269E19}"/>
              </a:ext>
            </a:extLst>
          </p:cNvPr>
          <p:cNvSpPr txBox="1"/>
          <p:nvPr/>
        </p:nvSpPr>
        <p:spPr bwMode="auto">
          <a:xfrm>
            <a:off x="4460176" y="4300180"/>
            <a:ext cx="5207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2</a:t>
            </a:r>
          </a:p>
        </p:txBody>
      </p:sp>
      <p:sp>
        <p:nvSpPr>
          <p:cNvPr id="2" name="Content Placeholder 2">
            <a:extLst>
              <a:ext uri="{FF2B5EF4-FFF2-40B4-BE49-F238E27FC236}">
                <a16:creationId xmlns:a16="http://schemas.microsoft.com/office/drawing/2014/main" id="{C6F5362F-E3F8-4594-B995-36875E0527A0}"/>
              </a:ext>
            </a:extLst>
          </p:cNvPr>
          <p:cNvSpPr txBox="1">
            <a:spLocks/>
          </p:cNvSpPr>
          <p:nvPr/>
        </p:nvSpPr>
        <p:spPr>
          <a:xfrm>
            <a:off x="6192012" y="1567424"/>
            <a:ext cx="5390389" cy="442430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Click to reveal each digit in turn. Use the language structures below to describe the value of each digit.</a:t>
            </a:r>
            <a:endParaRPr kumimoji="0" lang="en-US"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585858"/>
              </a:buClr>
              <a:buSzTx/>
              <a:tabLst/>
              <a:defRPr/>
            </a:pPr>
            <a:endParaRPr kumimoji="0" lang="en-US"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US"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US"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US"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endParaRPr kumimoji="0" lang="en-US"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R</a:t>
            </a:r>
            <a:r>
              <a:rPr kumimoji="0" lang="en-GB" sz="2000" b="0" i="0" u="none" strike="noStrike" kern="1200" cap="none" spc="0" normalizeH="0" baseline="0" noProof="0" dirty="0">
                <a:ln>
                  <a:noFill/>
                </a:ln>
                <a:solidFill>
                  <a:srgbClr val="585858"/>
                </a:solidFill>
                <a:effectLst/>
                <a:uLnTx/>
                <a:uFillTx/>
                <a:latin typeface="Arial"/>
                <a:ea typeface="+mn-ea"/>
                <a:cs typeface="+mn-cs"/>
              </a:rPr>
              <a:t>epeat using other 3-digit numbers.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17" name="TextBox 19">
            <a:extLst>
              <a:ext uri="{FF2B5EF4-FFF2-40B4-BE49-F238E27FC236}">
                <a16:creationId xmlns:a16="http://schemas.microsoft.com/office/drawing/2014/main" id="{91F4428A-E59E-48FF-AA0A-FA8E8A8FFB5F}"/>
              </a:ext>
            </a:extLst>
          </p:cNvPr>
          <p:cNvSpPr txBox="1"/>
          <p:nvPr/>
        </p:nvSpPr>
        <p:spPr>
          <a:xfrm>
            <a:off x="6096000" y="2839453"/>
            <a:ext cx="5582413" cy="707886"/>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The digit in the hundreds place is 3. It has a value of 300.</a:t>
            </a:r>
          </a:p>
        </p:txBody>
      </p:sp>
      <p:sp>
        <p:nvSpPr>
          <p:cNvPr id="18" name="TextBox 19">
            <a:extLst>
              <a:ext uri="{FF2B5EF4-FFF2-40B4-BE49-F238E27FC236}">
                <a16:creationId xmlns:a16="http://schemas.microsoft.com/office/drawing/2014/main" id="{BC848200-FCF2-4699-946E-A2F10F1461A9}"/>
              </a:ext>
            </a:extLst>
          </p:cNvPr>
          <p:cNvSpPr txBox="1"/>
          <p:nvPr/>
        </p:nvSpPr>
        <p:spPr>
          <a:xfrm>
            <a:off x="6096000" y="3729789"/>
            <a:ext cx="5549101" cy="707886"/>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The digit in the tens place is 4. It has a value of 40.</a:t>
            </a:r>
          </a:p>
        </p:txBody>
      </p:sp>
      <p:sp>
        <p:nvSpPr>
          <p:cNvPr id="19" name="TextBox 19">
            <a:extLst>
              <a:ext uri="{FF2B5EF4-FFF2-40B4-BE49-F238E27FC236}">
                <a16:creationId xmlns:a16="http://schemas.microsoft.com/office/drawing/2014/main" id="{3CB98451-614C-4E85-9558-F17229A204CD}"/>
              </a:ext>
            </a:extLst>
          </p:cNvPr>
          <p:cNvSpPr txBox="1"/>
          <p:nvPr/>
        </p:nvSpPr>
        <p:spPr>
          <a:xfrm>
            <a:off x="6096000" y="4620125"/>
            <a:ext cx="5549101" cy="707886"/>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The digit in the  ones place is 2. It has a value of 2.</a:t>
            </a:r>
          </a:p>
        </p:txBody>
      </p:sp>
    </p:spTree>
    <p:extLst>
      <p:ext uri="{BB962C8B-B14F-4D97-AF65-F5344CB8AC3E}">
        <p14:creationId xmlns:p14="http://schemas.microsoft.com/office/powerpoint/2010/main" val="316092778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34E143C-5055-4EF6-B3AC-FC57BC292F58}"/>
              </a:ext>
            </a:extLst>
          </p:cNvPr>
          <p:cNvSpPr>
            <a:spLocks noGrp="1"/>
          </p:cNvSpPr>
          <p:nvPr>
            <p:ph type="title"/>
          </p:nvPr>
        </p:nvSpPr>
        <p:spPr/>
        <p:txBody>
          <a:bodyPr/>
          <a:lstStyle/>
          <a:p>
            <a:r>
              <a:rPr lang="en-US" altLang="en-US" dirty="0"/>
              <a:t>3NPV-2 Place value in three-digit numbers</a:t>
            </a:r>
            <a:endParaRPr lang="en-GB" dirty="0"/>
          </a:p>
        </p:txBody>
      </p:sp>
      <p:sp>
        <p:nvSpPr>
          <p:cNvPr id="10" name="TextBox 9">
            <a:extLst>
              <a:ext uri="{FF2B5EF4-FFF2-40B4-BE49-F238E27FC236}">
                <a16:creationId xmlns:a16="http://schemas.microsoft.com/office/drawing/2014/main" id="{0E51CF3F-2146-4890-89DC-1FF236C9BE7B}"/>
              </a:ext>
            </a:extLst>
          </p:cNvPr>
          <p:cNvSpPr txBox="1"/>
          <p:nvPr/>
        </p:nvSpPr>
        <p:spPr bwMode="auto">
          <a:xfrm>
            <a:off x="5585812" y="1409679"/>
            <a:ext cx="86754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3200" b="1" i="0" u="none" strike="noStrike" kern="1200" cap="none" spc="0" normalizeH="0" baseline="0" noProof="0" dirty="0">
                <a:ln>
                  <a:noFill/>
                </a:ln>
                <a:solidFill>
                  <a:srgbClr val="000000"/>
                </a:solidFill>
                <a:effectLst/>
                <a:uLnTx/>
                <a:uFillTx/>
                <a:latin typeface="Arial"/>
                <a:ea typeface="Myriad Pro Semibold" charset="0"/>
                <a:cs typeface="Myriad Pro Semibold" charset="0"/>
              </a:rPr>
              <a:t>342</a:t>
            </a:r>
          </a:p>
        </p:txBody>
      </p:sp>
      <p:grpSp>
        <p:nvGrpSpPr>
          <p:cNvPr id="82" name="Group 81">
            <a:extLst>
              <a:ext uri="{FF2B5EF4-FFF2-40B4-BE49-F238E27FC236}">
                <a16:creationId xmlns:a16="http://schemas.microsoft.com/office/drawing/2014/main" id="{AA65D3E3-97E9-4D5A-BA09-786BAEED09CA}"/>
              </a:ext>
            </a:extLst>
          </p:cNvPr>
          <p:cNvGrpSpPr/>
          <p:nvPr/>
        </p:nvGrpSpPr>
        <p:grpSpPr>
          <a:xfrm>
            <a:off x="640920" y="1994454"/>
            <a:ext cx="10927194" cy="2418566"/>
            <a:chOff x="1477787" y="1557338"/>
            <a:chExt cx="9253459" cy="2853045"/>
          </a:xfrm>
        </p:grpSpPr>
        <p:grpSp>
          <p:nvGrpSpPr>
            <p:cNvPr id="35" name="Group 34">
              <a:extLst>
                <a:ext uri="{FF2B5EF4-FFF2-40B4-BE49-F238E27FC236}">
                  <a16:creationId xmlns:a16="http://schemas.microsoft.com/office/drawing/2014/main" id="{0A77DADF-CE1E-47AC-88CB-4175C4D1C02B}"/>
                </a:ext>
              </a:extLst>
            </p:cNvPr>
            <p:cNvGrpSpPr/>
            <p:nvPr/>
          </p:nvGrpSpPr>
          <p:grpSpPr>
            <a:xfrm>
              <a:off x="1477787" y="1557338"/>
              <a:ext cx="9250408" cy="2853045"/>
              <a:chOff x="822998" y="1124744"/>
              <a:chExt cx="4478711" cy="1987418"/>
            </a:xfrm>
          </p:grpSpPr>
          <p:cxnSp>
            <p:nvCxnSpPr>
              <p:cNvPr id="24" name="Straight Connector 23">
                <a:extLst>
                  <a:ext uri="{FF2B5EF4-FFF2-40B4-BE49-F238E27FC236}">
                    <a16:creationId xmlns:a16="http://schemas.microsoft.com/office/drawing/2014/main" id="{299D3E74-DF27-497A-AB55-3DABA13EAFC6}"/>
                  </a:ext>
                </a:extLst>
              </p:cNvPr>
              <p:cNvCxnSpPr>
                <a:cxnSpLocks/>
              </p:cNvCxnSpPr>
              <p:nvPr/>
            </p:nvCxnSpPr>
            <p:spPr bwMode="auto">
              <a:xfrm>
                <a:off x="826806" y="1124744"/>
                <a:ext cx="0" cy="1987418"/>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25" name="Straight Connector 24">
                <a:extLst>
                  <a:ext uri="{FF2B5EF4-FFF2-40B4-BE49-F238E27FC236}">
                    <a16:creationId xmlns:a16="http://schemas.microsoft.com/office/drawing/2014/main" id="{67DD53EF-2147-49D6-9AFA-2F76874D3288}"/>
                  </a:ext>
                </a:extLst>
              </p:cNvPr>
              <p:cNvCxnSpPr>
                <a:cxnSpLocks/>
              </p:cNvCxnSpPr>
              <p:nvPr/>
            </p:nvCxnSpPr>
            <p:spPr bwMode="auto">
              <a:xfrm>
                <a:off x="1326869" y="1124744"/>
                <a:ext cx="0" cy="1987418"/>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26" name="Straight Connector 25">
                <a:extLst>
                  <a:ext uri="{FF2B5EF4-FFF2-40B4-BE49-F238E27FC236}">
                    <a16:creationId xmlns:a16="http://schemas.microsoft.com/office/drawing/2014/main" id="{26C53581-F056-40F0-B9F2-2814E7E9AD8F}"/>
                  </a:ext>
                </a:extLst>
              </p:cNvPr>
              <p:cNvCxnSpPr>
                <a:cxnSpLocks/>
              </p:cNvCxnSpPr>
              <p:nvPr/>
            </p:nvCxnSpPr>
            <p:spPr bwMode="auto">
              <a:xfrm>
                <a:off x="1823724" y="1124744"/>
                <a:ext cx="0" cy="1987418"/>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27" name="Straight Connector 26">
                <a:extLst>
                  <a:ext uri="{FF2B5EF4-FFF2-40B4-BE49-F238E27FC236}">
                    <a16:creationId xmlns:a16="http://schemas.microsoft.com/office/drawing/2014/main" id="{F9B2EA71-5C95-478C-BD25-8CDFFD7393FF}"/>
                  </a:ext>
                </a:extLst>
              </p:cNvPr>
              <p:cNvCxnSpPr>
                <a:cxnSpLocks/>
              </p:cNvCxnSpPr>
              <p:nvPr/>
            </p:nvCxnSpPr>
            <p:spPr bwMode="auto">
              <a:xfrm>
                <a:off x="2320579" y="1124744"/>
                <a:ext cx="0" cy="1987418"/>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28" name="Straight Connector 27">
                <a:extLst>
                  <a:ext uri="{FF2B5EF4-FFF2-40B4-BE49-F238E27FC236}">
                    <a16:creationId xmlns:a16="http://schemas.microsoft.com/office/drawing/2014/main" id="{9092A24F-9FE8-4E5E-83D0-D3088651B96B}"/>
                  </a:ext>
                </a:extLst>
              </p:cNvPr>
              <p:cNvCxnSpPr>
                <a:cxnSpLocks/>
              </p:cNvCxnSpPr>
              <p:nvPr/>
            </p:nvCxnSpPr>
            <p:spPr bwMode="auto">
              <a:xfrm>
                <a:off x="2817434" y="1124744"/>
                <a:ext cx="0" cy="1987418"/>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29" name="Straight Connector 28">
                <a:extLst>
                  <a:ext uri="{FF2B5EF4-FFF2-40B4-BE49-F238E27FC236}">
                    <a16:creationId xmlns:a16="http://schemas.microsoft.com/office/drawing/2014/main" id="{1E08C761-25CC-4DA3-A5A5-D837BC52C643}"/>
                  </a:ext>
                </a:extLst>
              </p:cNvPr>
              <p:cNvCxnSpPr>
                <a:cxnSpLocks/>
              </p:cNvCxnSpPr>
              <p:nvPr/>
            </p:nvCxnSpPr>
            <p:spPr bwMode="auto">
              <a:xfrm>
                <a:off x="3314289" y="1124744"/>
                <a:ext cx="0" cy="1987418"/>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30" name="Straight Connector 29">
                <a:extLst>
                  <a:ext uri="{FF2B5EF4-FFF2-40B4-BE49-F238E27FC236}">
                    <a16:creationId xmlns:a16="http://schemas.microsoft.com/office/drawing/2014/main" id="{7A2A8C82-9E09-4A18-A42B-8DD3DF06804B}"/>
                  </a:ext>
                </a:extLst>
              </p:cNvPr>
              <p:cNvCxnSpPr>
                <a:cxnSpLocks/>
              </p:cNvCxnSpPr>
              <p:nvPr/>
            </p:nvCxnSpPr>
            <p:spPr bwMode="auto">
              <a:xfrm>
                <a:off x="3811144" y="1124744"/>
                <a:ext cx="0" cy="1987418"/>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31" name="Straight Connector 30">
                <a:extLst>
                  <a:ext uri="{FF2B5EF4-FFF2-40B4-BE49-F238E27FC236}">
                    <a16:creationId xmlns:a16="http://schemas.microsoft.com/office/drawing/2014/main" id="{43C39956-3FDC-4D1E-9B4B-2F051007703C}"/>
                  </a:ext>
                </a:extLst>
              </p:cNvPr>
              <p:cNvCxnSpPr>
                <a:cxnSpLocks/>
              </p:cNvCxnSpPr>
              <p:nvPr/>
            </p:nvCxnSpPr>
            <p:spPr bwMode="auto">
              <a:xfrm>
                <a:off x="4307999" y="1124744"/>
                <a:ext cx="0" cy="1987418"/>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32" name="Straight Connector 31">
                <a:extLst>
                  <a:ext uri="{FF2B5EF4-FFF2-40B4-BE49-F238E27FC236}">
                    <a16:creationId xmlns:a16="http://schemas.microsoft.com/office/drawing/2014/main" id="{0B1FE3BB-5FC4-4473-ACE3-6D524AF2591D}"/>
                  </a:ext>
                </a:extLst>
              </p:cNvPr>
              <p:cNvCxnSpPr>
                <a:cxnSpLocks/>
              </p:cNvCxnSpPr>
              <p:nvPr/>
            </p:nvCxnSpPr>
            <p:spPr bwMode="auto">
              <a:xfrm>
                <a:off x="4804854" y="1124744"/>
                <a:ext cx="0" cy="1987418"/>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33" name="Straight Connector 32">
                <a:extLst>
                  <a:ext uri="{FF2B5EF4-FFF2-40B4-BE49-F238E27FC236}">
                    <a16:creationId xmlns:a16="http://schemas.microsoft.com/office/drawing/2014/main" id="{D9F34C47-35DB-4A43-9E04-D8AB76869F64}"/>
                  </a:ext>
                </a:extLst>
              </p:cNvPr>
              <p:cNvCxnSpPr>
                <a:cxnSpLocks/>
              </p:cNvCxnSpPr>
              <p:nvPr/>
            </p:nvCxnSpPr>
            <p:spPr bwMode="auto">
              <a:xfrm>
                <a:off x="5301709" y="1124744"/>
                <a:ext cx="0" cy="1987418"/>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grpSp>
            <p:nvGrpSpPr>
              <p:cNvPr id="5" name="Group 4">
                <a:extLst>
                  <a:ext uri="{FF2B5EF4-FFF2-40B4-BE49-F238E27FC236}">
                    <a16:creationId xmlns:a16="http://schemas.microsoft.com/office/drawing/2014/main" id="{1F04EE92-CECF-4649-8289-250EB7EBC0AB}"/>
                  </a:ext>
                </a:extLst>
              </p:cNvPr>
              <p:cNvGrpSpPr/>
              <p:nvPr/>
            </p:nvGrpSpPr>
            <p:grpSpPr>
              <a:xfrm>
                <a:off x="822998" y="1131160"/>
                <a:ext cx="4478710" cy="1976388"/>
                <a:chOff x="822998" y="1131160"/>
                <a:chExt cx="4978776" cy="1976388"/>
              </a:xfrm>
            </p:grpSpPr>
            <p:cxnSp>
              <p:nvCxnSpPr>
                <p:cNvPr id="17" name="Straight Connector 16">
                  <a:extLst>
                    <a:ext uri="{FF2B5EF4-FFF2-40B4-BE49-F238E27FC236}">
                      <a16:creationId xmlns:a16="http://schemas.microsoft.com/office/drawing/2014/main" id="{0D107CF4-2D58-4D1F-8F49-9EEA00FCFE7F}"/>
                    </a:ext>
                  </a:extLst>
                </p:cNvPr>
                <p:cNvCxnSpPr>
                  <a:cxnSpLocks/>
                </p:cNvCxnSpPr>
                <p:nvPr/>
              </p:nvCxnSpPr>
              <p:spPr bwMode="auto">
                <a:xfrm>
                  <a:off x="830014" y="3107548"/>
                  <a:ext cx="4968552" cy="0"/>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18" name="Straight Connector 17">
                  <a:extLst>
                    <a:ext uri="{FF2B5EF4-FFF2-40B4-BE49-F238E27FC236}">
                      <a16:creationId xmlns:a16="http://schemas.microsoft.com/office/drawing/2014/main" id="{CA4DB099-74FC-4A07-A187-C0D9186C241C}"/>
                    </a:ext>
                  </a:extLst>
                </p:cNvPr>
                <p:cNvCxnSpPr>
                  <a:cxnSpLocks/>
                </p:cNvCxnSpPr>
                <p:nvPr/>
              </p:nvCxnSpPr>
              <p:spPr bwMode="auto">
                <a:xfrm>
                  <a:off x="830014" y="2118454"/>
                  <a:ext cx="4968552" cy="0"/>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19" name="Straight Connector 18">
                  <a:extLst>
                    <a:ext uri="{FF2B5EF4-FFF2-40B4-BE49-F238E27FC236}">
                      <a16:creationId xmlns:a16="http://schemas.microsoft.com/office/drawing/2014/main" id="{980C36A6-3836-4915-A243-B58FC3F76B85}"/>
                    </a:ext>
                  </a:extLst>
                </p:cNvPr>
                <p:cNvCxnSpPr>
                  <a:cxnSpLocks/>
                </p:cNvCxnSpPr>
                <p:nvPr/>
              </p:nvCxnSpPr>
              <p:spPr bwMode="auto">
                <a:xfrm>
                  <a:off x="830013" y="1621599"/>
                  <a:ext cx="4968552" cy="0"/>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20" name="Straight Connector 19">
                  <a:extLst>
                    <a:ext uri="{FF2B5EF4-FFF2-40B4-BE49-F238E27FC236}">
                      <a16:creationId xmlns:a16="http://schemas.microsoft.com/office/drawing/2014/main" id="{2992DC5D-9FB2-4A5A-82E1-757C36ED5FD2}"/>
                    </a:ext>
                  </a:extLst>
                </p:cNvPr>
                <p:cNvCxnSpPr>
                  <a:cxnSpLocks/>
                </p:cNvCxnSpPr>
                <p:nvPr/>
              </p:nvCxnSpPr>
              <p:spPr bwMode="auto">
                <a:xfrm>
                  <a:off x="822998" y="1131160"/>
                  <a:ext cx="4978776" cy="1"/>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23" name="Straight Connector 22">
                  <a:extLst>
                    <a:ext uri="{FF2B5EF4-FFF2-40B4-BE49-F238E27FC236}">
                      <a16:creationId xmlns:a16="http://schemas.microsoft.com/office/drawing/2014/main" id="{301BEB39-788B-4646-929A-CAF7ECCE4C73}"/>
                    </a:ext>
                  </a:extLst>
                </p:cNvPr>
                <p:cNvCxnSpPr>
                  <a:cxnSpLocks/>
                </p:cNvCxnSpPr>
                <p:nvPr/>
              </p:nvCxnSpPr>
              <p:spPr bwMode="auto">
                <a:xfrm>
                  <a:off x="830014" y="2615309"/>
                  <a:ext cx="4968552" cy="0"/>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grpSp>
        </p:grpSp>
        <p:grpSp>
          <p:nvGrpSpPr>
            <p:cNvPr id="41" name="Group 40">
              <a:extLst>
                <a:ext uri="{FF2B5EF4-FFF2-40B4-BE49-F238E27FC236}">
                  <a16:creationId xmlns:a16="http://schemas.microsoft.com/office/drawing/2014/main" id="{7EEC50E9-F355-461B-BCFC-29AD3A24F010}"/>
                </a:ext>
              </a:extLst>
            </p:cNvPr>
            <p:cNvGrpSpPr/>
            <p:nvPr/>
          </p:nvGrpSpPr>
          <p:grpSpPr>
            <a:xfrm>
              <a:off x="1818831" y="1674369"/>
              <a:ext cx="699367" cy="2543935"/>
              <a:chOff x="1832083" y="1674369"/>
              <a:chExt cx="699367" cy="2543935"/>
            </a:xfrm>
          </p:grpSpPr>
          <p:sp>
            <p:nvSpPr>
              <p:cNvPr id="36" name="TextBox 35">
                <a:extLst>
                  <a:ext uri="{FF2B5EF4-FFF2-40B4-BE49-F238E27FC236}">
                    <a16:creationId xmlns:a16="http://schemas.microsoft.com/office/drawing/2014/main" id="{F2A03973-95A7-4305-B7C0-DA250F09006E}"/>
                  </a:ext>
                </a:extLst>
              </p:cNvPr>
              <p:cNvSpPr txBox="1"/>
              <p:nvPr/>
            </p:nvSpPr>
            <p:spPr>
              <a:xfrm>
                <a:off x="1832083" y="1674369"/>
                <a:ext cx="699367" cy="400110"/>
              </a:xfrm>
              <a:prstGeom prst="rect">
                <a:avLst/>
              </a:prstGeom>
              <a:noFill/>
            </p:spPr>
            <p:txBody>
              <a:bodyPr wrap="non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1,000</a:t>
                </a:r>
              </a:p>
            </p:txBody>
          </p:sp>
          <p:sp>
            <p:nvSpPr>
              <p:cNvPr id="37" name="TextBox 36">
                <a:extLst>
                  <a:ext uri="{FF2B5EF4-FFF2-40B4-BE49-F238E27FC236}">
                    <a16:creationId xmlns:a16="http://schemas.microsoft.com/office/drawing/2014/main" id="{8498C56F-7A26-4E17-ABFC-AA68C1494809}"/>
                  </a:ext>
                </a:extLst>
              </p:cNvPr>
              <p:cNvSpPr txBox="1"/>
              <p:nvPr/>
            </p:nvSpPr>
            <p:spPr>
              <a:xfrm>
                <a:off x="2012625" y="2388977"/>
                <a:ext cx="518825" cy="400110"/>
              </a:xfrm>
              <a:prstGeom prst="rect">
                <a:avLst/>
              </a:prstGeom>
              <a:noFill/>
            </p:spPr>
            <p:txBody>
              <a:bodyPr wrap="non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100</a:t>
                </a:r>
              </a:p>
            </p:txBody>
          </p:sp>
          <p:sp>
            <p:nvSpPr>
              <p:cNvPr id="38" name="TextBox 37">
                <a:extLst>
                  <a:ext uri="{FF2B5EF4-FFF2-40B4-BE49-F238E27FC236}">
                    <a16:creationId xmlns:a16="http://schemas.microsoft.com/office/drawing/2014/main" id="{C9294B8E-CDEA-42D3-ABC1-E34BBD42E800}"/>
                  </a:ext>
                </a:extLst>
              </p:cNvPr>
              <p:cNvSpPr txBox="1"/>
              <p:nvPr/>
            </p:nvSpPr>
            <p:spPr>
              <a:xfrm>
                <a:off x="2133441" y="3103585"/>
                <a:ext cx="398009" cy="400110"/>
              </a:xfrm>
              <a:prstGeom prst="rect">
                <a:avLst/>
              </a:prstGeom>
              <a:noFill/>
            </p:spPr>
            <p:txBody>
              <a:bodyPr wrap="non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sp>
            <p:nvSpPr>
              <p:cNvPr id="39" name="TextBox 38">
                <a:extLst>
                  <a:ext uri="{FF2B5EF4-FFF2-40B4-BE49-F238E27FC236}">
                    <a16:creationId xmlns:a16="http://schemas.microsoft.com/office/drawing/2014/main" id="{D053E918-F022-4294-B00E-3AC216FECC07}"/>
                  </a:ext>
                </a:extLst>
              </p:cNvPr>
              <p:cNvSpPr txBox="1"/>
              <p:nvPr/>
            </p:nvSpPr>
            <p:spPr>
              <a:xfrm>
                <a:off x="2254254" y="3818194"/>
                <a:ext cx="277196" cy="400110"/>
              </a:xfrm>
              <a:prstGeom prst="rect">
                <a:avLst/>
              </a:prstGeom>
              <a:noFill/>
            </p:spPr>
            <p:txBody>
              <a:bodyPr wrap="non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grpSp>
        <p:grpSp>
          <p:nvGrpSpPr>
            <p:cNvPr id="42" name="Group 41">
              <a:extLst>
                <a:ext uri="{FF2B5EF4-FFF2-40B4-BE49-F238E27FC236}">
                  <a16:creationId xmlns:a16="http://schemas.microsoft.com/office/drawing/2014/main" id="{DFE0AB44-368A-4B8E-BE0F-873C7C7BF01F}"/>
                </a:ext>
              </a:extLst>
            </p:cNvPr>
            <p:cNvGrpSpPr/>
            <p:nvPr/>
          </p:nvGrpSpPr>
          <p:grpSpPr>
            <a:xfrm>
              <a:off x="2845462" y="1674369"/>
              <a:ext cx="699367" cy="2543935"/>
              <a:chOff x="1832083" y="1674369"/>
              <a:chExt cx="699367" cy="2543935"/>
            </a:xfrm>
          </p:grpSpPr>
          <p:sp>
            <p:nvSpPr>
              <p:cNvPr id="43" name="TextBox 42">
                <a:extLst>
                  <a:ext uri="{FF2B5EF4-FFF2-40B4-BE49-F238E27FC236}">
                    <a16:creationId xmlns:a16="http://schemas.microsoft.com/office/drawing/2014/main" id="{5AE25069-674A-49C9-B189-8F40428CA389}"/>
                  </a:ext>
                </a:extLst>
              </p:cNvPr>
              <p:cNvSpPr txBox="1"/>
              <p:nvPr/>
            </p:nvSpPr>
            <p:spPr>
              <a:xfrm>
                <a:off x="1832083" y="1674369"/>
                <a:ext cx="699367" cy="400110"/>
              </a:xfrm>
              <a:prstGeom prst="rect">
                <a:avLst/>
              </a:prstGeom>
              <a:noFill/>
            </p:spPr>
            <p:txBody>
              <a:bodyPr wrap="non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2,000</a:t>
                </a:r>
              </a:p>
            </p:txBody>
          </p:sp>
          <p:sp>
            <p:nvSpPr>
              <p:cNvPr id="44" name="TextBox 43">
                <a:extLst>
                  <a:ext uri="{FF2B5EF4-FFF2-40B4-BE49-F238E27FC236}">
                    <a16:creationId xmlns:a16="http://schemas.microsoft.com/office/drawing/2014/main" id="{A0254488-403F-4CC5-A706-4571189DFD5D}"/>
                  </a:ext>
                </a:extLst>
              </p:cNvPr>
              <p:cNvSpPr txBox="1"/>
              <p:nvPr/>
            </p:nvSpPr>
            <p:spPr>
              <a:xfrm>
                <a:off x="2012625" y="2388977"/>
                <a:ext cx="518825" cy="400110"/>
              </a:xfrm>
              <a:prstGeom prst="rect">
                <a:avLst/>
              </a:prstGeom>
              <a:noFill/>
            </p:spPr>
            <p:txBody>
              <a:bodyPr wrap="non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200</a:t>
                </a:r>
              </a:p>
            </p:txBody>
          </p:sp>
          <p:sp>
            <p:nvSpPr>
              <p:cNvPr id="45" name="TextBox 44">
                <a:extLst>
                  <a:ext uri="{FF2B5EF4-FFF2-40B4-BE49-F238E27FC236}">
                    <a16:creationId xmlns:a16="http://schemas.microsoft.com/office/drawing/2014/main" id="{A0E778A5-89A1-4AE2-A840-E7AA30C16785}"/>
                  </a:ext>
                </a:extLst>
              </p:cNvPr>
              <p:cNvSpPr txBox="1"/>
              <p:nvPr/>
            </p:nvSpPr>
            <p:spPr>
              <a:xfrm>
                <a:off x="2133441" y="3103585"/>
                <a:ext cx="398009" cy="400110"/>
              </a:xfrm>
              <a:prstGeom prst="rect">
                <a:avLst/>
              </a:prstGeom>
              <a:noFill/>
            </p:spPr>
            <p:txBody>
              <a:bodyPr wrap="non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20</a:t>
                </a:r>
              </a:p>
            </p:txBody>
          </p:sp>
          <p:sp>
            <p:nvSpPr>
              <p:cNvPr id="46" name="TextBox 45">
                <a:extLst>
                  <a:ext uri="{FF2B5EF4-FFF2-40B4-BE49-F238E27FC236}">
                    <a16:creationId xmlns:a16="http://schemas.microsoft.com/office/drawing/2014/main" id="{136546E9-25DB-427C-9398-4A70337F6D73}"/>
                  </a:ext>
                </a:extLst>
              </p:cNvPr>
              <p:cNvSpPr txBox="1"/>
              <p:nvPr/>
            </p:nvSpPr>
            <p:spPr>
              <a:xfrm>
                <a:off x="2254254" y="3818194"/>
                <a:ext cx="277196" cy="400110"/>
              </a:xfrm>
              <a:prstGeom prst="rect">
                <a:avLst/>
              </a:prstGeom>
              <a:noFill/>
            </p:spPr>
            <p:txBody>
              <a:bodyPr wrap="non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a:t>
                </a:r>
              </a:p>
            </p:txBody>
          </p:sp>
        </p:grpSp>
        <p:grpSp>
          <p:nvGrpSpPr>
            <p:cNvPr id="47" name="Group 46">
              <a:extLst>
                <a:ext uri="{FF2B5EF4-FFF2-40B4-BE49-F238E27FC236}">
                  <a16:creationId xmlns:a16="http://schemas.microsoft.com/office/drawing/2014/main" id="{C1AF6723-6CA3-4667-8D92-0423DE7665FE}"/>
                </a:ext>
              </a:extLst>
            </p:cNvPr>
            <p:cNvGrpSpPr/>
            <p:nvPr/>
          </p:nvGrpSpPr>
          <p:grpSpPr>
            <a:xfrm>
              <a:off x="3872093" y="1674369"/>
              <a:ext cx="699367" cy="2543935"/>
              <a:chOff x="1832083" y="1674369"/>
              <a:chExt cx="699367" cy="2543935"/>
            </a:xfrm>
          </p:grpSpPr>
          <p:sp>
            <p:nvSpPr>
              <p:cNvPr id="48" name="TextBox 47">
                <a:extLst>
                  <a:ext uri="{FF2B5EF4-FFF2-40B4-BE49-F238E27FC236}">
                    <a16:creationId xmlns:a16="http://schemas.microsoft.com/office/drawing/2014/main" id="{F8329326-DB50-4C23-AFC4-04E03107C9D3}"/>
                  </a:ext>
                </a:extLst>
              </p:cNvPr>
              <p:cNvSpPr txBox="1"/>
              <p:nvPr/>
            </p:nvSpPr>
            <p:spPr>
              <a:xfrm>
                <a:off x="1832083" y="1674369"/>
                <a:ext cx="699367" cy="400110"/>
              </a:xfrm>
              <a:prstGeom prst="rect">
                <a:avLst/>
              </a:prstGeom>
              <a:noFill/>
            </p:spPr>
            <p:txBody>
              <a:bodyPr wrap="non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3,000</a:t>
                </a:r>
              </a:p>
            </p:txBody>
          </p:sp>
          <p:sp>
            <p:nvSpPr>
              <p:cNvPr id="49" name="TextBox 48">
                <a:extLst>
                  <a:ext uri="{FF2B5EF4-FFF2-40B4-BE49-F238E27FC236}">
                    <a16:creationId xmlns:a16="http://schemas.microsoft.com/office/drawing/2014/main" id="{4FB331D7-F75A-47C0-8C04-0244932549AE}"/>
                  </a:ext>
                </a:extLst>
              </p:cNvPr>
              <p:cNvSpPr txBox="1"/>
              <p:nvPr/>
            </p:nvSpPr>
            <p:spPr>
              <a:xfrm>
                <a:off x="2012625" y="2388977"/>
                <a:ext cx="518825" cy="400110"/>
              </a:xfrm>
              <a:prstGeom prst="rect">
                <a:avLst/>
              </a:prstGeom>
              <a:noFill/>
            </p:spPr>
            <p:txBody>
              <a:bodyPr wrap="non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300</a:t>
                </a:r>
              </a:p>
            </p:txBody>
          </p:sp>
          <p:sp>
            <p:nvSpPr>
              <p:cNvPr id="50" name="TextBox 49">
                <a:extLst>
                  <a:ext uri="{FF2B5EF4-FFF2-40B4-BE49-F238E27FC236}">
                    <a16:creationId xmlns:a16="http://schemas.microsoft.com/office/drawing/2014/main" id="{D83F99C9-9273-4751-8002-4C4A15038E29}"/>
                  </a:ext>
                </a:extLst>
              </p:cNvPr>
              <p:cNvSpPr txBox="1"/>
              <p:nvPr/>
            </p:nvSpPr>
            <p:spPr>
              <a:xfrm>
                <a:off x="2133441" y="3103585"/>
                <a:ext cx="398009" cy="400110"/>
              </a:xfrm>
              <a:prstGeom prst="rect">
                <a:avLst/>
              </a:prstGeom>
              <a:noFill/>
            </p:spPr>
            <p:txBody>
              <a:bodyPr wrap="non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30</a:t>
                </a:r>
              </a:p>
            </p:txBody>
          </p:sp>
          <p:sp>
            <p:nvSpPr>
              <p:cNvPr id="51" name="TextBox 50">
                <a:extLst>
                  <a:ext uri="{FF2B5EF4-FFF2-40B4-BE49-F238E27FC236}">
                    <a16:creationId xmlns:a16="http://schemas.microsoft.com/office/drawing/2014/main" id="{048CBE1B-2EFA-439D-BC77-B10DDB0FB0F4}"/>
                  </a:ext>
                </a:extLst>
              </p:cNvPr>
              <p:cNvSpPr txBox="1"/>
              <p:nvPr/>
            </p:nvSpPr>
            <p:spPr>
              <a:xfrm>
                <a:off x="2254254" y="3818194"/>
                <a:ext cx="277196" cy="400110"/>
              </a:xfrm>
              <a:prstGeom prst="rect">
                <a:avLst/>
              </a:prstGeom>
              <a:noFill/>
            </p:spPr>
            <p:txBody>
              <a:bodyPr wrap="non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a:t>
                </a:r>
              </a:p>
            </p:txBody>
          </p:sp>
        </p:grpSp>
        <p:grpSp>
          <p:nvGrpSpPr>
            <p:cNvPr id="52" name="Group 51">
              <a:extLst>
                <a:ext uri="{FF2B5EF4-FFF2-40B4-BE49-F238E27FC236}">
                  <a16:creationId xmlns:a16="http://schemas.microsoft.com/office/drawing/2014/main" id="{ED18557B-BC75-4851-9190-C9D1E6AB9643}"/>
                </a:ext>
              </a:extLst>
            </p:cNvPr>
            <p:cNvGrpSpPr/>
            <p:nvPr/>
          </p:nvGrpSpPr>
          <p:grpSpPr>
            <a:xfrm>
              <a:off x="4898724" y="1674369"/>
              <a:ext cx="699367" cy="2543935"/>
              <a:chOff x="1832083" y="1674369"/>
              <a:chExt cx="699367" cy="2543935"/>
            </a:xfrm>
          </p:grpSpPr>
          <p:sp>
            <p:nvSpPr>
              <p:cNvPr id="53" name="TextBox 52">
                <a:extLst>
                  <a:ext uri="{FF2B5EF4-FFF2-40B4-BE49-F238E27FC236}">
                    <a16:creationId xmlns:a16="http://schemas.microsoft.com/office/drawing/2014/main" id="{5E46F0D9-22A6-4D9C-BEE9-0941DA9E76F8}"/>
                  </a:ext>
                </a:extLst>
              </p:cNvPr>
              <p:cNvSpPr txBox="1"/>
              <p:nvPr/>
            </p:nvSpPr>
            <p:spPr>
              <a:xfrm>
                <a:off x="1832083" y="1674369"/>
                <a:ext cx="699367" cy="400110"/>
              </a:xfrm>
              <a:prstGeom prst="rect">
                <a:avLst/>
              </a:prstGeom>
              <a:noFill/>
            </p:spPr>
            <p:txBody>
              <a:bodyPr wrap="non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4,000</a:t>
                </a:r>
              </a:p>
            </p:txBody>
          </p:sp>
          <p:sp>
            <p:nvSpPr>
              <p:cNvPr id="54" name="TextBox 53">
                <a:extLst>
                  <a:ext uri="{FF2B5EF4-FFF2-40B4-BE49-F238E27FC236}">
                    <a16:creationId xmlns:a16="http://schemas.microsoft.com/office/drawing/2014/main" id="{06CEC43D-28D1-4002-B370-68D53701F66D}"/>
                  </a:ext>
                </a:extLst>
              </p:cNvPr>
              <p:cNvSpPr txBox="1"/>
              <p:nvPr/>
            </p:nvSpPr>
            <p:spPr>
              <a:xfrm>
                <a:off x="2012625" y="2388977"/>
                <a:ext cx="518825" cy="400110"/>
              </a:xfrm>
              <a:prstGeom prst="rect">
                <a:avLst/>
              </a:prstGeom>
              <a:noFill/>
            </p:spPr>
            <p:txBody>
              <a:bodyPr wrap="non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400</a:t>
                </a:r>
              </a:p>
            </p:txBody>
          </p:sp>
          <p:sp>
            <p:nvSpPr>
              <p:cNvPr id="55" name="TextBox 54">
                <a:extLst>
                  <a:ext uri="{FF2B5EF4-FFF2-40B4-BE49-F238E27FC236}">
                    <a16:creationId xmlns:a16="http://schemas.microsoft.com/office/drawing/2014/main" id="{EBDBC1E2-BB7D-47EE-AD1D-2AE5C53574AF}"/>
                  </a:ext>
                </a:extLst>
              </p:cNvPr>
              <p:cNvSpPr txBox="1"/>
              <p:nvPr/>
            </p:nvSpPr>
            <p:spPr>
              <a:xfrm>
                <a:off x="2133441" y="3103585"/>
                <a:ext cx="398009" cy="400110"/>
              </a:xfrm>
              <a:prstGeom prst="rect">
                <a:avLst/>
              </a:prstGeom>
              <a:noFill/>
            </p:spPr>
            <p:txBody>
              <a:bodyPr wrap="non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40</a:t>
                </a:r>
              </a:p>
            </p:txBody>
          </p:sp>
          <p:sp>
            <p:nvSpPr>
              <p:cNvPr id="56" name="TextBox 55">
                <a:extLst>
                  <a:ext uri="{FF2B5EF4-FFF2-40B4-BE49-F238E27FC236}">
                    <a16:creationId xmlns:a16="http://schemas.microsoft.com/office/drawing/2014/main" id="{CC644AEF-81DD-40FC-B12A-E80930ED423F}"/>
                  </a:ext>
                </a:extLst>
              </p:cNvPr>
              <p:cNvSpPr txBox="1"/>
              <p:nvPr/>
            </p:nvSpPr>
            <p:spPr>
              <a:xfrm>
                <a:off x="2254254" y="3818194"/>
                <a:ext cx="277196" cy="400110"/>
              </a:xfrm>
              <a:prstGeom prst="rect">
                <a:avLst/>
              </a:prstGeom>
              <a:noFill/>
            </p:spPr>
            <p:txBody>
              <a:bodyPr wrap="non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a:t>
                </a:r>
              </a:p>
            </p:txBody>
          </p:sp>
        </p:grpSp>
        <p:grpSp>
          <p:nvGrpSpPr>
            <p:cNvPr id="57" name="Group 56">
              <a:extLst>
                <a:ext uri="{FF2B5EF4-FFF2-40B4-BE49-F238E27FC236}">
                  <a16:creationId xmlns:a16="http://schemas.microsoft.com/office/drawing/2014/main" id="{D286BA56-A0B7-4FED-9C48-F2223D5E7A1B}"/>
                </a:ext>
              </a:extLst>
            </p:cNvPr>
            <p:cNvGrpSpPr/>
            <p:nvPr/>
          </p:nvGrpSpPr>
          <p:grpSpPr>
            <a:xfrm>
              <a:off x="5925355" y="1674369"/>
              <a:ext cx="699367" cy="2543935"/>
              <a:chOff x="1832083" y="1674369"/>
              <a:chExt cx="699367" cy="2543935"/>
            </a:xfrm>
          </p:grpSpPr>
          <p:sp>
            <p:nvSpPr>
              <p:cNvPr id="58" name="TextBox 57">
                <a:extLst>
                  <a:ext uri="{FF2B5EF4-FFF2-40B4-BE49-F238E27FC236}">
                    <a16:creationId xmlns:a16="http://schemas.microsoft.com/office/drawing/2014/main" id="{07B7E80A-17AA-4915-AA3E-D766CED5E1DC}"/>
                  </a:ext>
                </a:extLst>
              </p:cNvPr>
              <p:cNvSpPr txBox="1"/>
              <p:nvPr/>
            </p:nvSpPr>
            <p:spPr>
              <a:xfrm>
                <a:off x="1832083" y="1674369"/>
                <a:ext cx="699367" cy="400110"/>
              </a:xfrm>
              <a:prstGeom prst="rect">
                <a:avLst/>
              </a:prstGeom>
              <a:noFill/>
            </p:spPr>
            <p:txBody>
              <a:bodyPr wrap="non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5,000</a:t>
                </a:r>
              </a:p>
            </p:txBody>
          </p:sp>
          <p:sp>
            <p:nvSpPr>
              <p:cNvPr id="59" name="TextBox 58">
                <a:extLst>
                  <a:ext uri="{FF2B5EF4-FFF2-40B4-BE49-F238E27FC236}">
                    <a16:creationId xmlns:a16="http://schemas.microsoft.com/office/drawing/2014/main" id="{6413F005-6FB4-4843-8383-BF4290951901}"/>
                  </a:ext>
                </a:extLst>
              </p:cNvPr>
              <p:cNvSpPr txBox="1"/>
              <p:nvPr/>
            </p:nvSpPr>
            <p:spPr>
              <a:xfrm>
                <a:off x="2012625" y="2388977"/>
                <a:ext cx="518825" cy="400110"/>
              </a:xfrm>
              <a:prstGeom prst="rect">
                <a:avLst/>
              </a:prstGeom>
              <a:noFill/>
            </p:spPr>
            <p:txBody>
              <a:bodyPr wrap="non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500</a:t>
                </a:r>
              </a:p>
            </p:txBody>
          </p:sp>
          <p:sp>
            <p:nvSpPr>
              <p:cNvPr id="60" name="TextBox 59">
                <a:extLst>
                  <a:ext uri="{FF2B5EF4-FFF2-40B4-BE49-F238E27FC236}">
                    <a16:creationId xmlns:a16="http://schemas.microsoft.com/office/drawing/2014/main" id="{BE30A114-8C0E-4DF1-859D-EA1F00CD5CC4}"/>
                  </a:ext>
                </a:extLst>
              </p:cNvPr>
              <p:cNvSpPr txBox="1"/>
              <p:nvPr/>
            </p:nvSpPr>
            <p:spPr>
              <a:xfrm>
                <a:off x="2133441" y="3103585"/>
                <a:ext cx="398009" cy="400110"/>
              </a:xfrm>
              <a:prstGeom prst="rect">
                <a:avLst/>
              </a:prstGeom>
              <a:noFill/>
            </p:spPr>
            <p:txBody>
              <a:bodyPr wrap="non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50</a:t>
                </a:r>
              </a:p>
            </p:txBody>
          </p:sp>
          <p:sp>
            <p:nvSpPr>
              <p:cNvPr id="61" name="TextBox 60">
                <a:extLst>
                  <a:ext uri="{FF2B5EF4-FFF2-40B4-BE49-F238E27FC236}">
                    <a16:creationId xmlns:a16="http://schemas.microsoft.com/office/drawing/2014/main" id="{2867D6BA-F32A-4F61-8BB8-3DE0DEA2290B}"/>
                  </a:ext>
                </a:extLst>
              </p:cNvPr>
              <p:cNvSpPr txBox="1"/>
              <p:nvPr/>
            </p:nvSpPr>
            <p:spPr>
              <a:xfrm>
                <a:off x="2254254" y="3818194"/>
                <a:ext cx="277196" cy="400110"/>
              </a:xfrm>
              <a:prstGeom prst="rect">
                <a:avLst/>
              </a:prstGeom>
              <a:noFill/>
            </p:spPr>
            <p:txBody>
              <a:bodyPr wrap="non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grpSp>
        <p:grpSp>
          <p:nvGrpSpPr>
            <p:cNvPr id="62" name="Group 61">
              <a:extLst>
                <a:ext uri="{FF2B5EF4-FFF2-40B4-BE49-F238E27FC236}">
                  <a16:creationId xmlns:a16="http://schemas.microsoft.com/office/drawing/2014/main" id="{ACC164AE-E5E5-4388-9914-3BD9A2A56CF9}"/>
                </a:ext>
              </a:extLst>
            </p:cNvPr>
            <p:cNvGrpSpPr/>
            <p:nvPr/>
          </p:nvGrpSpPr>
          <p:grpSpPr>
            <a:xfrm>
              <a:off x="6951986" y="1674369"/>
              <a:ext cx="699367" cy="2543935"/>
              <a:chOff x="1832083" y="1674369"/>
              <a:chExt cx="699367" cy="2543935"/>
            </a:xfrm>
          </p:grpSpPr>
          <p:sp>
            <p:nvSpPr>
              <p:cNvPr id="63" name="TextBox 62">
                <a:extLst>
                  <a:ext uri="{FF2B5EF4-FFF2-40B4-BE49-F238E27FC236}">
                    <a16:creationId xmlns:a16="http://schemas.microsoft.com/office/drawing/2014/main" id="{1A0D7B11-7D94-4E25-B2B9-FCC53359DDB0}"/>
                  </a:ext>
                </a:extLst>
              </p:cNvPr>
              <p:cNvSpPr txBox="1"/>
              <p:nvPr/>
            </p:nvSpPr>
            <p:spPr>
              <a:xfrm>
                <a:off x="1832083" y="1674369"/>
                <a:ext cx="699367" cy="400110"/>
              </a:xfrm>
              <a:prstGeom prst="rect">
                <a:avLst/>
              </a:prstGeom>
              <a:noFill/>
            </p:spPr>
            <p:txBody>
              <a:bodyPr wrap="non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6,000</a:t>
                </a:r>
              </a:p>
            </p:txBody>
          </p:sp>
          <p:sp>
            <p:nvSpPr>
              <p:cNvPr id="64" name="TextBox 63">
                <a:extLst>
                  <a:ext uri="{FF2B5EF4-FFF2-40B4-BE49-F238E27FC236}">
                    <a16:creationId xmlns:a16="http://schemas.microsoft.com/office/drawing/2014/main" id="{285F601A-EB37-4DC7-9969-B0327A8144A6}"/>
                  </a:ext>
                </a:extLst>
              </p:cNvPr>
              <p:cNvSpPr txBox="1"/>
              <p:nvPr/>
            </p:nvSpPr>
            <p:spPr>
              <a:xfrm>
                <a:off x="2012625" y="2388977"/>
                <a:ext cx="518825" cy="400110"/>
              </a:xfrm>
              <a:prstGeom prst="rect">
                <a:avLst/>
              </a:prstGeom>
              <a:noFill/>
            </p:spPr>
            <p:txBody>
              <a:bodyPr wrap="non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600</a:t>
                </a:r>
              </a:p>
            </p:txBody>
          </p:sp>
          <p:sp>
            <p:nvSpPr>
              <p:cNvPr id="65" name="TextBox 64">
                <a:extLst>
                  <a:ext uri="{FF2B5EF4-FFF2-40B4-BE49-F238E27FC236}">
                    <a16:creationId xmlns:a16="http://schemas.microsoft.com/office/drawing/2014/main" id="{ED2F9423-2632-4C1F-B8FB-6E1B4081260F}"/>
                  </a:ext>
                </a:extLst>
              </p:cNvPr>
              <p:cNvSpPr txBox="1"/>
              <p:nvPr/>
            </p:nvSpPr>
            <p:spPr>
              <a:xfrm>
                <a:off x="2133441" y="3103585"/>
                <a:ext cx="398009" cy="400110"/>
              </a:xfrm>
              <a:prstGeom prst="rect">
                <a:avLst/>
              </a:prstGeom>
              <a:noFill/>
            </p:spPr>
            <p:txBody>
              <a:bodyPr wrap="non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60</a:t>
                </a:r>
              </a:p>
            </p:txBody>
          </p:sp>
          <p:sp>
            <p:nvSpPr>
              <p:cNvPr id="66" name="TextBox 65">
                <a:extLst>
                  <a:ext uri="{FF2B5EF4-FFF2-40B4-BE49-F238E27FC236}">
                    <a16:creationId xmlns:a16="http://schemas.microsoft.com/office/drawing/2014/main" id="{C087839E-7FBC-4802-815D-AB63682024D5}"/>
                  </a:ext>
                </a:extLst>
              </p:cNvPr>
              <p:cNvSpPr txBox="1"/>
              <p:nvPr/>
            </p:nvSpPr>
            <p:spPr>
              <a:xfrm>
                <a:off x="2254254" y="3818194"/>
                <a:ext cx="277196" cy="400110"/>
              </a:xfrm>
              <a:prstGeom prst="rect">
                <a:avLst/>
              </a:prstGeom>
              <a:noFill/>
            </p:spPr>
            <p:txBody>
              <a:bodyPr wrap="non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a:t>
                </a:r>
              </a:p>
            </p:txBody>
          </p:sp>
        </p:grpSp>
        <p:grpSp>
          <p:nvGrpSpPr>
            <p:cNvPr id="67" name="Group 66">
              <a:extLst>
                <a:ext uri="{FF2B5EF4-FFF2-40B4-BE49-F238E27FC236}">
                  <a16:creationId xmlns:a16="http://schemas.microsoft.com/office/drawing/2014/main" id="{097358EF-2BE8-4AA2-A646-BC0E0C9426CB}"/>
                </a:ext>
              </a:extLst>
            </p:cNvPr>
            <p:cNvGrpSpPr/>
            <p:nvPr/>
          </p:nvGrpSpPr>
          <p:grpSpPr>
            <a:xfrm>
              <a:off x="7978617" y="1674369"/>
              <a:ext cx="699367" cy="2543935"/>
              <a:chOff x="1832083" y="1674369"/>
              <a:chExt cx="699367" cy="2543935"/>
            </a:xfrm>
          </p:grpSpPr>
          <p:sp>
            <p:nvSpPr>
              <p:cNvPr id="68" name="TextBox 67">
                <a:extLst>
                  <a:ext uri="{FF2B5EF4-FFF2-40B4-BE49-F238E27FC236}">
                    <a16:creationId xmlns:a16="http://schemas.microsoft.com/office/drawing/2014/main" id="{F1439D11-44D5-4234-8E27-DD4D27C3D628}"/>
                  </a:ext>
                </a:extLst>
              </p:cNvPr>
              <p:cNvSpPr txBox="1"/>
              <p:nvPr/>
            </p:nvSpPr>
            <p:spPr>
              <a:xfrm>
                <a:off x="1832083" y="1674369"/>
                <a:ext cx="699367" cy="400110"/>
              </a:xfrm>
              <a:prstGeom prst="rect">
                <a:avLst/>
              </a:prstGeom>
              <a:noFill/>
            </p:spPr>
            <p:txBody>
              <a:bodyPr wrap="non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7,000</a:t>
                </a:r>
              </a:p>
            </p:txBody>
          </p:sp>
          <p:sp>
            <p:nvSpPr>
              <p:cNvPr id="69" name="TextBox 68">
                <a:extLst>
                  <a:ext uri="{FF2B5EF4-FFF2-40B4-BE49-F238E27FC236}">
                    <a16:creationId xmlns:a16="http://schemas.microsoft.com/office/drawing/2014/main" id="{AB196FC4-0B6E-45ED-B16E-518F384AFDD6}"/>
                  </a:ext>
                </a:extLst>
              </p:cNvPr>
              <p:cNvSpPr txBox="1"/>
              <p:nvPr/>
            </p:nvSpPr>
            <p:spPr>
              <a:xfrm>
                <a:off x="2012625" y="2388977"/>
                <a:ext cx="518825" cy="400110"/>
              </a:xfrm>
              <a:prstGeom prst="rect">
                <a:avLst/>
              </a:prstGeom>
              <a:noFill/>
            </p:spPr>
            <p:txBody>
              <a:bodyPr wrap="non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700</a:t>
                </a:r>
              </a:p>
            </p:txBody>
          </p:sp>
          <p:sp>
            <p:nvSpPr>
              <p:cNvPr id="70" name="TextBox 69">
                <a:extLst>
                  <a:ext uri="{FF2B5EF4-FFF2-40B4-BE49-F238E27FC236}">
                    <a16:creationId xmlns:a16="http://schemas.microsoft.com/office/drawing/2014/main" id="{00DFB6D2-77AA-4C45-9906-B77E10CDB2E3}"/>
                  </a:ext>
                </a:extLst>
              </p:cNvPr>
              <p:cNvSpPr txBox="1"/>
              <p:nvPr/>
            </p:nvSpPr>
            <p:spPr>
              <a:xfrm>
                <a:off x="2133441" y="3103585"/>
                <a:ext cx="398009" cy="400110"/>
              </a:xfrm>
              <a:prstGeom prst="rect">
                <a:avLst/>
              </a:prstGeom>
              <a:noFill/>
            </p:spPr>
            <p:txBody>
              <a:bodyPr wrap="non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70</a:t>
                </a:r>
              </a:p>
            </p:txBody>
          </p:sp>
          <p:sp>
            <p:nvSpPr>
              <p:cNvPr id="71" name="TextBox 70">
                <a:extLst>
                  <a:ext uri="{FF2B5EF4-FFF2-40B4-BE49-F238E27FC236}">
                    <a16:creationId xmlns:a16="http://schemas.microsoft.com/office/drawing/2014/main" id="{6B73FD34-8FF7-496C-8ED0-531A4EB14923}"/>
                  </a:ext>
                </a:extLst>
              </p:cNvPr>
              <p:cNvSpPr txBox="1"/>
              <p:nvPr/>
            </p:nvSpPr>
            <p:spPr>
              <a:xfrm>
                <a:off x="2254254" y="3818194"/>
                <a:ext cx="277196" cy="400110"/>
              </a:xfrm>
              <a:prstGeom prst="rect">
                <a:avLst/>
              </a:prstGeom>
              <a:noFill/>
            </p:spPr>
            <p:txBody>
              <a:bodyPr wrap="non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a:t>
                </a:r>
              </a:p>
            </p:txBody>
          </p:sp>
        </p:grpSp>
        <p:grpSp>
          <p:nvGrpSpPr>
            <p:cNvPr id="72" name="Group 71">
              <a:extLst>
                <a:ext uri="{FF2B5EF4-FFF2-40B4-BE49-F238E27FC236}">
                  <a16:creationId xmlns:a16="http://schemas.microsoft.com/office/drawing/2014/main" id="{9C67CEAB-97CD-4A0F-8A1C-DD826C8191D3}"/>
                </a:ext>
              </a:extLst>
            </p:cNvPr>
            <p:cNvGrpSpPr/>
            <p:nvPr/>
          </p:nvGrpSpPr>
          <p:grpSpPr>
            <a:xfrm>
              <a:off x="9005248" y="1674369"/>
              <a:ext cx="699367" cy="2543935"/>
              <a:chOff x="1832083" y="1674369"/>
              <a:chExt cx="699367" cy="2543935"/>
            </a:xfrm>
          </p:grpSpPr>
          <p:sp>
            <p:nvSpPr>
              <p:cNvPr id="73" name="TextBox 72">
                <a:extLst>
                  <a:ext uri="{FF2B5EF4-FFF2-40B4-BE49-F238E27FC236}">
                    <a16:creationId xmlns:a16="http://schemas.microsoft.com/office/drawing/2014/main" id="{A6966CF1-0121-4A86-9796-B3A438EF20CD}"/>
                  </a:ext>
                </a:extLst>
              </p:cNvPr>
              <p:cNvSpPr txBox="1"/>
              <p:nvPr/>
            </p:nvSpPr>
            <p:spPr>
              <a:xfrm>
                <a:off x="1832083" y="1674369"/>
                <a:ext cx="699367" cy="400110"/>
              </a:xfrm>
              <a:prstGeom prst="rect">
                <a:avLst/>
              </a:prstGeom>
              <a:noFill/>
            </p:spPr>
            <p:txBody>
              <a:bodyPr wrap="non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8,000</a:t>
                </a:r>
              </a:p>
            </p:txBody>
          </p:sp>
          <p:sp>
            <p:nvSpPr>
              <p:cNvPr id="74" name="TextBox 73">
                <a:extLst>
                  <a:ext uri="{FF2B5EF4-FFF2-40B4-BE49-F238E27FC236}">
                    <a16:creationId xmlns:a16="http://schemas.microsoft.com/office/drawing/2014/main" id="{519D6243-B9CC-4419-83C2-97DA814211D2}"/>
                  </a:ext>
                </a:extLst>
              </p:cNvPr>
              <p:cNvSpPr txBox="1"/>
              <p:nvPr/>
            </p:nvSpPr>
            <p:spPr>
              <a:xfrm>
                <a:off x="2012625" y="2388977"/>
                <a:ext cx="518825" cy="400110"/>
              </a:xfrm>
              <a:prstGeom prst="rect">
                <a:avLst/>
              </a:prstGeom>
              <a:noFill/>
            </p:spPr>
            <p:txBody>
              <a:bodyPr wrap="non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800</a:t>
                </a:r>
              </a:p>
            </p:txBody>
          </p:sp>
          <p:sp>
            <p:nvSpPr>
              <p:cNvPr id="75" name="TextBox 74">
                <a:extLst>
                  <a:ext uri="{FF2B5EF4-FFF2-40B4-BE49-F238E27FC236}">
                    <a16:creationId xmlns:a16="http://schemas.microsoft.com/office/drawing/2014/main" id="{7264F8BE-B4BB-4A9B-947F-39E37B63932A}"/>
                  </a:ext>
                </a:extLst>
              </p:cNvPr>
              <p:cNvSpPr txBox="1"/>
              <p:nvPr/>
            </p:nvSpPr>
            <p:spPr>
              <a:xfrm>
                <a:off x="2133441" y="3103585"/>
                <a:ext cx="398009" cy="400110"/>
              </a:xfrm>
              <a:prstGeom prst="rect">
                <a:avLst/>
              </a:prstGeom>
              <a:noFill/>
            </p:spPr>
            <p:txBody>
              <a:bodyPr wrap="non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80</a:t>
                </a:r>
              </a:p>
            </p:txBody>
          </p:sp>
          <p:sp>
            <p:nvSpPr>
              <p:cNvPr id="76" name="TextBox 75">
                <a:extLst>
                  <a:ext uri="{FF2B5EF4-FFF2-40B4-BE49-F238E27FC236}">
                    <a16:creationId xmlns:a16="http://schemas.microsoft.com/office/drawing/2014/main" id="{2400D3A6-6175-40B5-BF9C-EA611230C42E}"/>
                  </a:ext>
                </a:extLst>
              </p:cNvPr>
              <p:cNvSpPr txBox="1"/>
              <p:nvPr/>
            </p:nvSpPr>
            <p:spPr>
              <a:xfrm>
                <a:off x="2254254" y="3818194"/>
                <a:ext cx="277196" cy="400110"/>
              </a:xfrm>
              <a:prstGeom prst="rect">
                <a:avLst/>
              </a:prstGeom>
              <a:noFill/>
            </p:spPr>
            <p:txBody>
              <a:bodyPr wrap="non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8</a:t>
                </a:r>
              </a:p>
            </p:txBody>
          </p:sp>
        </p:grpSp>
        <p:grpSp>
          <p:nvGrpSpPr>
            <p:cNvPr id="77" name="Group 76">
              <a:extLst>
                <a:ext uri="{FF2B5EF4-FFF2-40B4-BE49-F238E27FC236}">
                  <a16:creationId xmlns:a16="http://schemas.microsoft.com/office/drawing/2014/main" id="{F18E2414-28FE-40AB-AC2E-33BD949BB11C}"/>
                </a:ext>
              </a:extLst>
            </p:cNvPr>
            <p:cNvGrpSpPr/>
            <p:nvPr/>
          </p:nvGrpSpPr>
          <p:grpSpPr>
            <a:xfrm>
              <a:off x="10031879" y="1674369"/>
              <a:ext cx="699367" cy="2543935"/>
              <a:chOff x="1832083" y="1674369"/>
              <a:chExt cx="699367" cy="2543935"/>
            </a:xfrm>
          </p:grpSpPr>
          <p:sp>
            <p:nvSpPr>
              <p:cNvPr id="78" name="TextBox 77">
                <a:extLst>
                  <a:ext uri="{FF2B5EF4-FFF2-40B4-BE49-F238E27FC236}">
                    <a16:creationId xmlns:a16="http://schemas.microsoft.com/office/drawing/2014/main" id="{EC536F30-EC49-4E0D-835B-B814F4A12191}"/>
                  </a:ext>
                </a:extLst>
              </p:cNvPr>
              <p:cNvSpPr txBox="1"/>
              <p:nvPr/>
            </p:nvSpPr>
            <p:spPr>
              <a:xfrm>
                <a:off x="1832083" y="1674369"/>
                <a:ext cx="699367" cy="400110"/>
              </a:xfrm>
              <a:prstGeom prst="rect">
                <a:avLst/>
              </a:prstGeom>
              <a:noFill/>
            </p:spPr>
            <p:txBody>
              <a:bodyPr wrap="non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9,000</a:t>
                </a:r>
              </a:p>
            </p:txBody>
          </p:sp>
          <p:sp>
            <p:nvSpPr>
              <p:cNvPr id="79" name="TextBox 78">
                <a:extLst>
                  <a:ext uri="{FF2B5EF4-FFF2-40B4-BE49-F238E27FC236}">
                    <a16:creationId xmlns:a16="http://schemas.microsoft.com/office/drawing/2014/main" id="{7EF2F991-0480-438B-AE00-9D180AC208C3}"/>
                  </a:ext>
                </a:extLst>
              </p:cNvPr>
              <p:cNvSpPr txBox="1"/>
              <p:nvPr/>
            </p:nvSpPr>
            <p:spPr>
              <a:xfrm>
                <a:off x="2012625" y="2388977"/>
                <a:ext cx="518825" cy="400110"/>
              </a:xfrm>
              <a:prstGeom prst="rect">
                <a:avLst/>
              </a:prstGeom>
              <a:noFill/>
            </p:spPr>
            <p:txBody>
              <a:bodyPr wrap="non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900</a:t>
                </a:r>
              </a:p>
            </p:txBody>
          </p:sp>
          <p:sp>
            <p:nvSpPr>
              <p:cNvPr id="80" name="TextBox 79">
                <a:extLst>
                  <a:ext uri="{FF2B5EF4-FFF2-40B4-BE49-F238E27FC236}">
                    <a16:creationId xmlns:a16="http://schemas.microsoft.com/office/drawing/2014/main" id="{DE90F54E-1792-427B-AEDC-39A8E66CF209}"/>
                  </a:ext>
                </a:extLst>
              </p:cNvPr>
              <p:cNvSpPr txBox="1"/>
              <p:nvPr/>
            </p:nvSpPr>
            <p:spPr>
              <a:xfrm>
                <a:off x="2133441" y="3103585"/>
                <a:ext cx="398009" cy="400110"/>
              </a:xfrm>
              <a:prstGeom prst="rect">
                <a:avLst/>
              </a:prstGeom>
              <a:noFill/>
            </p:spPr>
            <p:txBody>
              <a:bodyPr wrap="non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90</a:t>
                </a:r>
              </a:p>
            </p:txBody>
          </p:sp>
          <p:sp>
            <p:nvSpPr>
              <p:cNvPr id="81" name="TextBox 80">
                <a:extLst>
                  <a:ext uri="{FF2B5EF4-FFF2-40B4-BE49-F238E27FC236}">
                    <a16:creationId xmlns:a16="http://schemas.microsoft.com/office/drawing/2014/main" id="{C9F9F3D6-194B-4D1C-A409-2066EEFBDF15}"/>
                  </a:ext>
                </a:extLst>
              </p:cNvPr>
              <p:cNvSpPr txBox="1"/>
              <p:nvPr/>
            </p:nvSpPr>
            <p:spPr>
              <a:xfrm>
                <a:off x="2254254" y="3818194"/>
                <a:ext cx="277196" cy="400110"/>
              </a:xfrm>
              <a:prstGeom prst="rect">
                <a:avLst/>
              </a:prstGeom>
              <a:noFill/>
            </p:spPr>
            <p:txBody>
              <a:bodyPr wrap="non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9</a:t>
                </a:r>
              </a:p>
            </p:txBody>
          </p:sp>
        </p:grpSp>
      </p:grpSp>
      <p:sp>
        <p:nvSpPr>
          <p:cNvPr id="148" name="Oval 147">
            <a:extLst>
              <a:ext uri="{FF2B5EF4-FFF2-40B4-BE49-F238E27FC236}">
                <a16:creationId xmlns:a16="http://schemas.microsoft.com/office/drawing/2014/main" id="{7310AF2C-0B23-49F3-82A4-3F181D287CD2}"/>
              </a:ext>
            </a:extLst>
          </p:cNvPr>
          <p:cNvSpPr/>
          <p:nvPr/>
        </p:nvSpPr>
        <p:spPr bwMode="auto">
          <a:xfrm>
            <a:off x="3111709" y="2662740"/>
            <a:ext cx="1206177" cy="449134"/>
          </a:xfrm>
          <a:prstGeom prst="ellipse">
            <a:avLst/>
          </a:prstGeom>
          <a:noFill/>
          <a:ln w="3810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0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149" name="Oval 148">
            <a:extLst>
              <a:ext uri="{FF2B5EF4-FFF2-40B4-BE49-F238E27FC236}">
                <a16:creationId xmlns:a16="http://schemas.microsoft.com/office/drawing/2014/main" id="{B54B1431-0E60-402C-A1C4-F8B4BCEF5582}"/>
              </a:ext>
            </a:extLst>
          </p:cNvPr>
          <p:cNvSpPr/>
          <p:nvPr/>
        </p:nvSpPr>
        <p:spPr bwMode="auto">
          <a:xfrm>
            <a:off x="4316297" y="3295735"/>
            <a:ext cx="1206177" cy="449134"/>
          </a:xfrm>
          <a:prstGeom prst="ellipse">
            <a:avLst/>
          </a:prstGeom>
          <a:noFill/>
          <a:ln w="3810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0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150" name="Oval 149">
            <a:extLst>
              <a:ext uri="{FF2B5EF4-FFF2-40B4-BE49-F238E27FC236}">
                <a16:creationId xmlns:a16="http://schemas.microsoft.com/office/drawing/2014/main" id="{BE9A0BEF-5C99-42A0-948F-0FA82B13C8B9}"/>
              </a:ext>
            </a:extLst>
          </p:cNvPr>
          <p:cNvSpPr/>
          <p:nvPr/>
        </p:nvSpPr>
        <p:spPr bwMode="auto">
          <a:xfrm>
            <a:off x="1902891" y="3893205"/>
            <a:ext cx="1206177" cy="449134"/>
          </a:xfrm>
          <a:prstGeom prst="ellipse">
            <a:avLst/>
          </a:prstGeom>
          <a:noFill/>
          <a:ln w="3810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0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2" name="Content Placeholder 2">
            <a:extLst>
              <a:ext uri="{FF2B5EF4-FFF2-40B4-BE49-F238E27FC236}">
                <a16:creationId xmlns:a16="http://schemas.microsoft.com/office/drawing/2014/main" id="{E241F9F8-2042-4B55-A5ED-F8257CAAFBD7}"/>
              </a:ext>
            </a:extLst>
          </p:cNvPr>
          <p:cNvSpPr txBox="1">
            <a:spLocks/>
          </p:cNvSpPr>
          <p:nvPr/>
        </p:nvSpPr>
        <p:spPr>
          <a:xfrm>
            <a:off x="640920" y="5103630"/>
            <a:ext cx="10972421" cy="989538"/>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Click to reveal a 3-digit number and represent the total value as an addition equation.</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Repeat for other 3-digit numbers including those containing a zero.</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84" name="TextBox 83">
            <a:extLst>
              <a:ext uri="{FF2B5EF4-FFF2-40B4-BE49-F238E27FC236}">
                <a16:creationId xmlns:a16="http://schemas.microsoft.com/office/drawing/2014/main" id="{54723296-19BF-489E-A219-8AC914C47CAA}"/>
              </a:ext>
            </a:extLst>
          </p:cNvPr>
          <p:cNvSpPr txBox="1"/>
          <p:nvPr/>
        </p:nvSpPr>
        <p:spPr bwMode="auto">
          <a:xfrm>
            <a:off x="4656600" y="4597687"/>
            <a:ext cx="61266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a:ea typeface="Myriad Pro Semibold" charset="0"/>
                <a:cs typeface="Myriad Pro Semibold" charset="0"/>
              </a:rPr>
              <a:t>300</a:t>
            </a:r>
          </a:p>
        </p:txBody>
      </p:sp>
      <p:sp>
        <p:nvSpPr>
          <p:cNvPr id="85" name="TextBox 84">
            <a:extLst>
              <a:ext uri="{FF2B5EF4-FFF2-40B4-BE49-F238E27FC236}">
                <a16:creationId xmlns:a16="http://schemas.microsoft.com/office/drawing/2014/main" id="{F58447A7-C41C-43AC-8006-6A381569E997}"/>
              </a:ext>
            </a:extLst>
          </p:cNvPr>
          <p:cNvSpPr txBox="1"/>
          <p:nvPr/>
        </p:nvSpPr>
        <p:spPr bwMode="auto">
          <a:xfrm>
            <a:off x="6115236" y="4597686"/>
            <a:ext cx="4700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a:ea typeface="Myriad Pro Semibold" charset="0"/>
                <a:cs typeface="Myriad Pro Semibold" charset="0"/>
              </a:rPr>
              <a:t>40</a:t>
            </a:r>
          </a:p>
        </p:txBody>
      </p:sp>
      <p:sp>
        <p:nvSpPr>
          <p:cNvPr id="86" name="TextBox 85">
            <a:extLst>
              <a:ext uri="{FF2B5EF4-FFF2-40B4-BE49-F238E27FC236}">
                <a16:creationId xmlns:a16="http://schemas.microsoft.com/office/drawing/2014/main" id="{6490CB7A-0552-4F23-9796-6F2FFDAF1891}"/>
              </a:ext>
            </a:extLst>
          </p:cNvPr>
          <p:cNvSpPr txBox="1"/>
          <p:nvPr/>
        </p:nvSpPr>
        <p:spPr bwMode="auto">
          <a:xfrm>
            <a:off x="7498595" y="4597685"/>
            <a:ext cx="32733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a:ea typeface="Myriad Pro Semibold" charset="0"/>
                <a:cs typeface="Myriad Pro Semibold" charset="0"/>
              </a:rPr>
              <a:t>2</a:t>
            </a:r>
          </a:p>
        </p:txBody>
      </p:sp>
      <p:sp>
        <p:nvSpPr>
          <p:cNvPr id="87" name="TextBox 86">
            <a:extLst>
              <a:ext uri="{FF2B5EF4-FFF2-40B4-BE49-F238E27FC236}">
                <a16:creationId xmlns:a16="http://schemas.microsoft.com/office/drawing/2014/main" id="{9D210D4A-EED1-4881-B084-2E67B367E3B5}"/>
              </a:ext>
            </a:extLst>
          </p:cNvPr>
          <p:cNvSpPr txBox="1"/>
          <p:nvPr/>
        </p:nvSpPr>
        <p:spPr bwMode="auto">
          <a:xfrm>
            <a:off x="7766668" y="4597685"/>
            <a:ext cx="134891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a:ea typeface="Myriad Pro Semibold" charset="0"/>
                <a:cs typeface="Myriad Pro Semibold" charset="0"/>
              </a:rPr>
              <a:t>=   342</a:t>
            </a:r>
          </a:p>
        </p:txBody>
      </p:sp>
      <p:grpSp>
        <p:nvGrpSpPr>
          <p:cNvPr id="88" name="Group 87">
            <a:extLst>
              <a:ext uri="{FF2B5EF4-FFF2-40B4-BE49-F238E27FC236}">
                <a16:creationId xmlns:a16="http://schemas.microsoft.com/office/drawing/2014/main" id="{1BD0815F-3EE1-4C5C-A9CA-CD8011B011DA}"/>
              </a:ext>
            </a:extLst>
          </p:cNvPr>
          <p:cNvGrpSpPr/>
          <p:nvPr/>
        </p:nvGrpSpPr>
        <p:grpSpPr>
          <a:xfrm>
            <a:off x="5482381" y="4597685"/>
            <a:ext cx="1764451" cy="400110"/>
            <a:chOff x="3974160" y="4799699"/>
            <a:chExt cx="2346758" cy="400110"/>
          </a:xfrm>
        </p:grpSpPr>
        <p:sp>
          <p:nvSpPr>
            <p:cNvPr id="90" name="TextBox 89">
              <a:extLst>
                <a:ext uri="{FF2B5EF4-FFF2-40B4-BE49-F238E27FC236}">
                  <a16:creationId xmlns:a16="http://schemas.microsoft.com/office/drawing/2014/main" id="{59281B27-0FC5-412B-B9F6-13F2D3A82D11}"/>
                </a:ext>
              </a:extLst>
            </p:cNvPr>
            <p:cNvSpPr txBox="1"/>
            <p:nvPr/>
          </p:nvSpPr>
          <p:spPr>
            <a:xfrm>
              <a:off x="3974160" y="4799699"/>
              <a:ext cx="443889" cy="400110"/>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a:t>
              </a:r>
            </a:p>
          </p:txBody>
        </p:sp>
        <p:sp>
          <p:nvSpPr>
            <p:cNvPr id="91" name="TextBox 90">
              <a:extLst>
                <a:ext uri="{FF2B5EF4-FFF2-40B4-BE49-F238E27FC236}">
                  <a16:creationId xmlns:a16="http://schemas.microsoft.com/office/drawing/2014/main" id="{EE2C4401-5F49-44EB-8C56-C4CED56C5E20}"/>
                </a:ext>
              </a:extLst>
            </p:cNvPr>
            <p:cNvSpPr txBox="1"/>
            <p:nvPr/>
          </p:nvSpPr>
          <p:spPr>
            <a:xfrm>
              <a:off x="5877029" y="4799699"/>
              <a:ext cx="443889" cy="400110"/>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a:t>
              </a:r>
            </a:p>
          </p:txBody>
        </p:sp>
      </p:grpSp>
    </p:spTree>
    <p:extLst>
      <p:ext uri="{BB962C8B-B14F-4D97-AF65-F5344CB8AC3E}">
        <p14:creationId xmlns:p14="http://schemas.microsoft.com/office/powerpoint/2010/main" val="183381181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par>
                                <p:cTn id="20" presetID="1" presetClass="entr" presetSubtype="0" fill="hold" grpId="0" nodeType="withEffect">
                                  <p:stCondLst>
                                    <p:cond delay="0"/>
                                  </p:stCondLst>
                                  <p:childTnLst>
                                    <p:set>
                                      <p:cBhvr>
                                        <p:cTn id="21" dur="1" fill="hold">
                                          <p:stCondLst>
                                            <p:cond delay="0"/>
                                          </p:stCondLst>
                                        </p:cTn>
                                        <p:tgtEl>
                                          <p:spTgt spid="84"/>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85"/>
                                        </p:tgtEl>
                                        <p:attrNameLst>
                                          <p:attrName>style.visibility</p:attrName>
                                        </p:attrNameLst>
                                      </p:cBhvr>
                                      <p:to>
                                        <p:strVal val="visible"/>
                                      </p:to>
                                    </p:set>
                                  </p:childTnLst>
                                </p:cTn>
                              </p:par>
                              <p:par>
                                <p:cTn id="24" presetID="1" presetClass="entr" presetSubtype="0" fill="hold" grpId="0" nodeType="withEffect">
                                  <p:stCondLst>
                                    <p:cond delay="0"/>
                                  </p:stCondLst>
                                  <p:childTnLst>
                                    <p:set>
                                      <p:cBhvr>
                                        <p:cTn id="25" dur="1" fill="hold">
                                          <p:stCondLst>
                                            <p:cond delay="0"/>
                                          </p:stCondLst>
                                        </p:cTn>
                                        <p:tgtEl>
                                          <p:spTgt spid="86"/>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88"/>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8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8" grpId="0" animBg="1"/>
      <p:bldP spid="149" grpId="0" animBg="1"/>
      <p:bldP spid="150" grpId="0" animBg="1"/>
      <p:bldP spid="84" grpId="0"/>
      <p:bldP spid="85" grpId="0"/>
      <p:bldP spid="86" grpId="0"/>
      <p:bldP spid="87" grpId="0"/>
    </p:bld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34E143C-5055-4EF6-B3AC-FC57BC292F58}"/>
              </a:ext>
            </a:extLst>
          </p:cNvPr>
          <p:cNvSpPr>
            <a:spLocks noGrp="1"/>
          </p:cNvSpPr>
          <p:nvPr>
            <p:ph type="title"/>
          </p:nvPr>
        </p:nvSpPr>
        <p:spPr/>
        <p:txBody>
          <a:bodyPr/>
          <a:lstStyle/>
          <a:p>
            <a:r>
              <a:rPr lang="en-US" altLang="en-US" dirty="0"/>
              <a:t>3NPV-2 Place value in three-digit numbers</a:t>
            </a:r>
            <a:endParaRPr lang="en-GB" dirty="0"/>
          </a:p>
        </p:txBody>
      </p:sp>
      <p:grpSp>
        <p:nvGrpSpPr>
          <p:cNvPr id="83" name="Group 82">
            <a:extLst>
              <a:ext uri="{FF2B5EF4-FFF2-40B4-BE49-F238E27FC236}">
                <a16:creationId xmlns:a16="http://schemas.microsoft.com/office/drawing/2014/main" id="{2E92894A-0C62-425E-A081-0E50A7095195}"/>
              </a:ext>
            </a:extLst>
          </p:cNvPr>
          <p:cNvGrpSpPr/>
          <p:nvPr/>
        </p:nvGrpSpPr>
        <p:grpSpPr>
          <a:xfrm>
            <a:off x="640920" y="1962266"/>
            <a:ext cx="10927194" cy="2418566"/>
            <a:chOff x="1477787" y="1557338"/>
            <a:chExt cx="9253459" cy="2853045"/>
          </a:xfrm>
        </p:grpSpPr>
        <p:grpSp>
          <p:nvGrpSpPr>
            <p:cNvPr id="84" name="Group 83">
              <a:extLst>
                <a:ext uri="{FF2B5EF4-FFF2-40B4-BE49-F238E27FC236}">
                  <a16:creationId xmlns:a16="http://schemas.microsoft.com/office/drawing/2014/main" id="{C5D406FB-B845-4E78-AC70-EB4F18ADD160}"/>
                </a:ext>
              </a:extLst>
            </p:cNvPr>
            <p:cNvGrpSpPr/>
            <p:nvPr/>
          </p:nvGrpSpPr>
          <p:grpSpPr>
            <a:xfrm>
              <a:off x="1477787" y="1557338"/>
              <a:ext cx="9250408" cy="2853045"/>
              <a:chOff x="822998" y="1124744"/>
              <a:chExt cx="4478711" cy="1987418"/>
            </a:xfrm>
          </p:grpSpPr>
          <p:cxnSp>
            <p:nvCxnSpPr>
              <p:cNvPr id="130" name="Straight Connector 129">
                <a:extLst>
                  <a:ext uri="{FF2B5EF4-FFF2-40B4-BE49-F238E27FC236}">
                    <a16:creationId xmlns:a16="http://schemas.microsoft.com/office/drawing/2014/main" id="{9BD692F1-29C5-4D11-98AC-12E05C018C4A}"/>
                  </a:ext>
                </a:extLst>
              </p:cNvPr>
              <p:cNvCxnSpPr>
                <a:cxnSpLocks/>
              </p:cNvCxnSpPr>
              <p:nvPr/>
            </p:nvCxnSpPr>
            <p:spPr bwMode="auto">
              <a:xfrm>
                <a:off x="826806" y="1124744"/>
                <a:ext cx="0" cy="1987418"/>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131" name="Straight Connector 130">
                <a:extLst>
                  <a:ext uri="{FF2B5EF4-FFF2-40B4-BE49-F238E27FC236}">
                    <a16:creationId xmlns:a16="http://schemas.microsoft.com/office/drawing/2014/main" id="{8997FD3D-9891-4A24-A660-60997E12F7A1}"/>
                  </a:ext>
                </a:extLst>
              </p:cNvPr>
              <p:cNvCxnSpPr>
                <a:cxnSpLocks/>
              </p:cNvCxnSpPr>
              <p:nvPr/>
            </p:nvCxnSpPr>
            <p:spPr bwMode="auto">
              <a:xfrm>
                <a:off x="1326869" y="1124744"/>
                <a:ext cx="0" cy="1987418"/>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132" name="Straight Connector 131">
                <a:extLst>
                  <a:ext uri="{FF2B5EF4-FFF2-40B4-BE49-F238E27FC236}">
                    <a16:creationId xmlns:a16="http://schemas.microsoft.com/office/drawing/2014/main" id="{5E222C1A-B66A-4346-B575-B05D5C40CEA2}"/>
                  </a:ext>
                </a:extLst>
              </p:cNvPr>
              <p:cNvCxnSpPr>
                <a:cxnSpLocks/>
              </p:cNvCxnSpPr>
              <p:nvPr/>
            </p:nvCxnSpPr>
            <p:spPr bwMode="auto">
              <a:xfrm>
                <a:off x="1823724" y="1124744"/>
                <a:ext cx="0" cy="1987418"/>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133" name="Straight Connector 132">
                <a:extLst>
                  <a:ext uri="{FF2B5EF4-FFF2-40B4-BE49-F238E27FC236}">
                    <a16:creationId xmlns:a16="http://schemas.microsoft.com/office/drawing/2014/main" id="{9295DD7E-760D-4D49-A629-EF0CC0067370}"/>
                  </a:ext>
                </a:extLst>
              </p:cNvPr>
              <p:cNvCxnSpPr>
                <a:cxnSpLocks/>
              </p:cNvCxnSpPr>
              <p:nvPr/>
            </p:nvCxnSpPr>
            <p:spPr bwMode="auto">
              <a:xfrm>
                <a:off x="2320579" y="1124744"/>
                <a:ext cx="0" cy="1987418"/>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134" name="Straight Connector 133">
                <a:extLst>
                  <a:ext uri="{FF2B5EF4-FFF2-40B4-BE49-F238E27FC236}">
                    <a16:creationId xmlns:a16="http://schemas.microsoft.com/office/drawing/2014/main" id="{0985AF2E-F8C9-499C-AC00-C85CE6F4E4A2}"/>
                  </a:ext>
                </a:extLst>
              </p:cNvPr>
              <p:cNvCxnSpPr>
                <a:cxnSpLocks/>
              </p:cNvCxnSpPr>
              <p:nvPr/>
            </p:nvCxnSpPr>
            <p:spPr bwMode="auto">
              <a:xfrm>
                <a:off x="2817434" y="1124744"/>
                <a:ext cx="0" cy="1987418"/>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135" name="Straight Connector 134">
                <a:extLst>
                  <a:ext uri="{FF2B5EF4-FFF2-40B4-BE49-F238E27FC236}">
                    <a16:creationId xmlns:a16="http://schemas.microsoft.com/office/drawing/2014/main" id="{4CE1BE52-86B6-4D3D-947B-F7A2EF5A3023}"/>
                  </a:ext>
                </a:extLst>
              </p:cNvPr>
              <p:cNvCxnSpPr>
                <a:cxnSpLocks/>
              </p:cNvCxnSpPr>
              <p:nvPr/>
            </p:nvCxnSpPr>
            <p:spPr bwMode="auto">
              <a:xfrm>
                <a:off x="3314289" y="1124744"/>
                <a:ext cx="0" cy="1987418"/>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136" name="Straight Connector 135">
                <a:extLst>
                  <a:ext uri="{FF2B5EF4-FFF2-40B4-BE49-F238E27FC236}">
                    <a16:creationId xmlns:a16="http://schemas.microsoft.com/office/drawing/2014/main" id="{2CB3D775-4C3D-429D-A74E-335CFA7E118B}"/>
                  </a:ext>
                </a:extLst>
              </p:cNvPr>
              <p:cNvCxnSpPr>
                <a:cxnSpLocks/>
              </p:cNvCxnSpPr>
              <p:nvPr/>
            </p:nvCxnSpPr>
            <p:spPr bwMode="auto">
              <a:xfrm>
                <a:off x="3811144" y="1124744"/>
                <a:ext cx="0" cy="1987418"/>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137" name="Straight Connector 136">
                <a:extLst>
                  <a:ext uri="{FF2B5EF4-FFF2-40B4-BE49-F238E27FC236}">
                    <a16:creationId xmlns:a16="http://schemas.microsoft.com/office/drawing/2014/main" id="{FED192DA-81FA-48A0-888C-BBF40EC9D41D}"/>
                  </a:ext>
                </a:extLst>
              </p:cNvPr>
              <p:cNvCxnSpPr>
                <a:cxnSpLocks/>
              </p:cNvCxnSpPr>
              <p:nvPr/>
            </p:nvCxnSpPr>
            <p:spPr bwMode="auto">
              <a:xfrm>
                <a:off x="4307999" y="1124744"/>
                <a:ext cx="0" cy="1987418"/>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138" name="Straight Connector 137">
                <a:extLst>
                  <a:ext uri="{FF2B5EF4-FFF2-40B4-BE49-F238E27FC236}">
                    <a16:creationId xmlns:a16="http://schemas.microsoft.com/office/drawing/2014/main" id="{0099EE3E-1E54-45AC-9A6A-74DB65EA3569}"/>
                  </a:ext>
                </a:extLst>
              </p:cNvPr>
              <p:cNvCxnSpPr>
                <a:cxnSpLocks/>
              </p:cNvCxnSpPr>
              <p:nvPr/>
            </p:nvCxnSpPr>
            <p:spPr bwMode="auto">
              <a:xfrm>
                <a:off x="4804854" y="1124744"/>
                <a:ext cx="0" cy="1987418"/>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139" name="Straight Connector 138">
                <a:extLst>
                  <a:ext uri="{FF2B5EF4-FFF2-40B4-BE49-F238E27FC236}">
                    <a16:creationId xmlns:a16="http://schemas.microsoft.com/office/drawing/2014/main" id="{900BF73E-10F9-451B-9E67-C0947E1B4827}"/>
                  </a:ext>
                </a:extLst>
              </p:cNvPr>
              <p:cNvCxnSpPr>
                <a:cxnSpLocks/>
              </p:cNvCxnSpPr>
              <p:nvPr/>
            </p:nvCxnSpPr>
            <p:spPr bwMode="auto">
              <a:xfrm>
                <a:off x="5301709" y="1124744"/>
                <a:ext cx="0" cy="1987418"/>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grpSp>
            <p:nvGrpSpPr>
              <p:cNvPr id="140" name="Group 139">
                <a:extLst>
                  <a:ext uri="{FF2B5EF4-FFF2-40B4-BE49-F238E27FC236}">
                    <a16:creationId xmlns:a16="http://schemas.microsoft.com/office/drawing/2014/main" id="{9F24BCEA-83F5-4EAC-92BE-5127900F350E}"/>
                  </a:ext>
                </a:extLst>
              </p:cNvPr>
              <p:cNvGrpSpPr/>
              <p:nvPr/>
            </p:nvGrpSpPr>
            <p:grpSpPr>
              <a:xfrm>
                <a:off x="822998" y="1131160"/>
                <a:ext cx="4478710" cy="1976388"/>
                <a:chOff x="822998" y="1131160"/>
                <a:chExt cx="4978776" cy="1976388"/>
              </a:xfrm>
            </p:grpSpPr>
            <p:cxnSp>
              <p:nvCxnSpPr>
                <p:cNvPr id="141" name="Straight Connector 140">
                  <a:extLst>
                    <a:ext uri="{FF2B5EF4-FFF2-40B4-BE49-F238E27FC236}">
                      <a16:creationId xmlns:a16="http://schemas.microsoft.com/office/drawing/2014/main" id="{21F0E07F-91AA-49DB-9AD7-AB477C3A8DFF}"/>
                    </a:ext>
                  </a:extLst>
                </p:cNvPr>
                <p:cNvCxnSpPr>
                  <a:cxnSpLocks/>
                </p:cNvCxnSpPr>
                <p:nvPr/>
              </p:nvCxnSpPr>
              <p:spPr bwMode="auto">
                <a:xfrm>
                  <a:off x="830014" y="3107548"/>
                  <a:ext cx="4968552" cy="0"/>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142" name="Straight Connector 141">
                  <a:extLst>
                    <a:ext uri="{FF2B5EF4-FFF2-40B4-BE49-F238E27FC236}">
                      <a16:creationId xmlns:a16="http://schemas.microsoft.com/office/drawing/2014/main" id="{079C4F89-3AA1-4394-89DC-E1335AA5F3BF}"/>
                    </a:ext>
                  </a:extLst>
                </p:cNvPr>
                <p:cNvCxnSpPr>
                  <a:cxnSpLocks/>
                </p:cNvCxnSpPr>
                <p:nvPr/>
              </p:nvCxnSpPr>
              <p:spPr bwMode="auto">
                <a:xfrm>
                  <a:off x="830014" y="2118454"/>
                  <a:ext cx="4968552" cy="0"/>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143" name="Straight Connector 142">
                  <a:extLst>
                    <a:ext uri="{FF2B5EF4-FFF2-40B4-BE49-F238E27FC236}">
                      <a16:creationId xmlns:a16="http://schemas.microsoft.com/office/drawing/2014/main" id="{62BF2C67-5488-472A-9B8B-0BF93A9F7237}"/>
                    </a:ext>
                  </a:extLst>
                </p:cNvPr>
                <p:cNvCxnSpPr>
                  <a:cxnSpLocks/>
                </p:cNvCxnSpPr>
                <p:nvPr/>
              </p:nvCxnSpPr>
              <p:spPr bwMode="auto">
                <a:xfrm>
                  <a:off x="830013" y="1621599"/>
                  <a:ext cx="4968552" cy="0"/>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144" name="Straight Connector 143">
                  <a:extLst>
                    <a:ext uri="{FF2B5EF4-FFF2-40B4-BE49-F238E27FC236}">
                      <a16:creationId xmlns:a16="http://schemas.microsoft.com/office/drawing/2014/main" id="{B0C7771A-768F-4EFC-808E-DC6C99788881}"/>
                    </a:ext>
                  </a:extLst>
                </p:cNvPr>
                <p:cNvCxnSpPr>
                  <a:cxnSpLocks/>
                </p:cNvCxnSpPr>
                <p:nvPr/>
              </p:nvCxnSpPr>
              <p:spPr bwMode="auto">
                <a:xfrm>
                  <a:off x="822998" y="1131160"/>
                  <a:ext cx="4978776" cy="1"/>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145" name="Straight Connector 144">
                  <a:extLst>
                    <a:ext uri="{FF2B5EF4-FFF2-40B4-BE49-F238E27FC236}">
                      <a16:creationId xmlns:a16="http://schemas.microsoft.com/office/drawing/2014/main" id="{26342076-2368-44B7-A862-94EA2990761B}"/>
                    </a:ext>
                  </a:extLst>
                </p:cNvPr>
                <p:cNvCxnSpPr>
                  <a:cxnSpLocks/>
                </p:cNvCxnSpPr>
                <p:nvPr/>
              </p:nvCxnSpPr>
              <p:spPr bwMode="auto">
                <a:xfrm>
                  <a:off x="830014" y="2615309"/>
                  <a:ext cx="4968552" cy="0"/>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grpSp>
        </p:grpSp>
        <p:grpSp>
          <p:nvGrpSpPr>
            <p:cNvPr id="85" name="Group 84">
              <a:extLst>
                <a:ext uri="{FF2B5EF4-FFF2-40B4-BE49-F238E27FC236}">
                  <a16:creationId xmlns:a16="http://schemas.microsoft.com/office/drawing/2014/main" id="{AE59C56B-37BC-47F6-8765-8602268251B9}"/>
                </a:ext>
              </a:extLst>
            </p:cNvPr>
            <p:cNvGrpSpPr/>
            <p:nvPr/>
          </p:nvGrpSpPr>
          <p:grpSpPr>
            <a:xfrm>
              <a:off x="1818831" y="1674369"/>
              <a:ext cx="699367" cy="2543935"/>
              <a:chOff x="1832083" y="1674369"/>
              <a:chExt cx="699367" cy="2543935"/>
            </a:xfrm>
          </p:grpSpPr>
          <p:sp>
            <p:nvSpPr>
              <p:cNvPr id="126" name="TextBox 125">
                <a:extLst>
                  <a:ext uri="{FF2B5EF4-FFF2-40B4-BE49-F238E27FC236}">
                    <a16:creationId xmlns:a16="http://schemas.microsoft.com/office/drawing/2014/main" id="{DAE93AA2-583E-4E19-AED3-324169B8139C}"/>
                  </a:ext>
                </a:extLst>
              </p:cNvPr>
              <p:cNvSpPr txBox="1"/>
              <p:nvPr/>
            </p:nvSpPr>
            <p:spPr>
              <a:xfrm>
                <a:off x="1832083" y="1674369"/>
                <a:ext cx="699367" cy="400110"/>
              </a:xfrm>
              <a:prstGeom prst="rect">
                <a:avLst/>
              </a:prstGeom>
              <a:noFill/>
            </p:spPr>
            <p:txBody>
              <a:bodyPr wrap="non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1,000</a:t>
                </a:r>
              </a:p>
            </p:txBody>
          </p:sp>
          <p:sp>
            <p:nvSpPr>
              <p:cNvPr id="127" name="TextBox 126">
                <a:extLst>
                  <a:ext uri="{FF2B5EF4-FFF2-40B4-BE49-F238E27FC236}">
                    <a16:creationId xmlns:a16="http://schemas.microsoft.com/office/drawing/2014/main" id="{D70AA2E3-EF95-4C9B-8C2F-0AE466A090FB}"/>
                  </a:ext>
                </a:extLst>
              </p:cNvPr>
              <p:cNvSpPr txBox="1"/>
              <p:nvPr/>
            </p:nvSpPr>
            <p:spPr>
              <a:xfrm>
                <a:off x="2012625" y="2388977"/>
                <a:ext cx="518825" cy="400110"/>
              </a:xfrm>
              <a:prstGeom prst="rect">
                <a:avLst/>
              </a:prstGeom>
              <a:noFill/>
            </p:spPr>
            <p:txBody>
              <a:bodyPr wrap="non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100</a:t>
                </a:r>
              </a:p>
            </p:txBody>
          </p:sp>
          <p:sp>
            <p:nvSpPr>
              <p:cNvPr id="128" name="TextBox 127">
                <a:extLst>
                  <a:ext uri="{FF2B5EF4-FFF2-40B4-BE49-F238E27FC236}">
                    <a16:creationId xmlns:a16="http://schemas.microsoft.com/office/drawing/2014/main" id="{025D1521-6A1C-4D25-B7E5-F26EE2C2C26C}"/>
                  </a:ext>
                </a:extLst>
              </p:cNvPr>
              <p:cNvSpPr txBox="1"/>
              <p:nvPr/>
            </p:nvSpPr>
            <p:spPr>
              <a:xfrm>
                <a:off x="2133441" y="3103585"/>
                <a:ext cx="398009" cy="400110"/>
              </a:xfrm>
              <a:prstGeom prst="rect">
                <a:avLst/>
              </a:prstGeom>
              <a:noFill/>
            </p:spPr>
            <p:txBody>
              <a:bodyPr wrap="non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sp>
            <p:nvSpPr>
              <p:cNvPr id="129" name="TextBox 128">
                <a:extLst>
                  <a:ext uri="{FF2B5EF4-FFF2-40B4-BE49-F238E27FC236}">
                    <a16:creationId xmlns:a16="http://schemas.microsoft.com/office/drawing/2014/main" id="{2F112D03-6CC8-4FF0-B299-893AD04A6BB2}"/>
                  </a:ext>
                </a:extLst>
              </p:cNvPr>
              <p:cNvSpPr txBox="1"/>
              <p:nvPr/>
            </p:nvSpPr>
            <p:spPr>
              <a:xfrm>
                <a:off x="2254254" y="3818194"/>
                <a:ext cx="277196" cy="400110"/>
              </a:xfrm>
              <a:prstGeom prst="rect">
                <a:avLst/>
              </a:prstGeom>
              <a:noFill/>
            </p:spPr>
            <p:txBody>
              <a:bodyPr wrap="non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grpSp>
        <p:grpSp>
          <p:nvGrpSpPr>
            <p:cNvPr id="86" name="Group 85">
              <a:extLst>
                <a:ext uri="{FF2B5EF4-FFF2-40B4-BE49-F238E27FC236}">
                  <a16:creationId xmlns:a16="http://schemas.microsoft.com/office/drawing/2014/main" id="{FB7D8D03-0F97-48A2-A4B4-68AE4A33B2E5}"/>
                </a:ext>
              </a:extLst>
            </p:cNvPr>
            <p:cNvGrpSpPr/>
            <p:nvPr/>
          </p:nvGrpSpPr>
          <p:grpSpPr>
            <a:xfrm>
              <a:off x="2845462" y="1674369"/>
              <a:ext cx="699367" cy="2543935"/>
              <a:chOff x="1832083" y="1674369"/>
              <a:chExt cx="699367" cy="2543935"/>
            </a:xfrm>
          </p:grpSpPr>
          <p:sp>
            <p:nvSpPr>
              <p:cNvPr id="122" name="TextBox 121">
                <a:extLst>
                  <a:ext uri="{FF2B5EF4-FFF2-40B4-BE49-F238E27FC236}">
                    <a16:creationId xmlns:a16="http://schemas.microsoft.com/office/drawing/2014/main" id="{A9EA17D8-3E49-463A-B25B-7C2236615612}"/>
                  </a:ext>
                </a:extLst>
              </p:cNvPr>
              <p:cNvSpPr txBox="1"/>
              <p:nvPr/>
            </p:nvSpPr>
            <p:spPr>
              <a:xfrm>
                <a:off x="1832083" y="1674369"/>
                <a:ext cx="699367" cy="400110"/>
              </a:xfrm>
              <a:prstGeom prst="rect">
                <a:avLst/>
              </a:prstGeom>
              <a:noFill/>
            </p:spPr>
            <p:txBody>
              <a:bodyPr wrap="non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2,000</a:t>
                </a:r>
              </a:p>
            </p:txBody>
          </p:sp>
          <p:sp>
            <p:nvSpPr>
              <p:cNvPr id="123" name="TextBox 122">
                <a:extLst>
                  <a:ext uri="{FF2B5EF4-FFF2-40B4-BE49-F238E27FC236}">
                    <a16:creationId xmlns:a16="http://schemas.microsoft.com/office/drawing/2014/main" id="{5B347759-F29F-4C05-961E-E410D41348EE}"/>
                  </a:ext>
                </a:extLst>
              </p:cNvPr>
              <p:cNvSpPr txBox="1"/>
              <p:nvPr/>
            </p:nvSpPr>
            <p:spPr>
              <a:xfrm>
                <a:off x="2012625" y="2388977"/>
                <a:ext cx="518825" cy="400110"/>
              </a:xfrm>
              <a:prstGeom prst="rect">
                <a:avLst/>
              </a:prstGeom>
              <a:noFill/>
            </p:spPr>
            <p:txBody>
              <a:bodyPr wrap="non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200</a:t>
                </a:r>
              </a:p>
            </p:txBody>
          </p:sp>
          <p:sp>
            <p:nvSpPr>
              <p:cNvPr id="124" name="TextBox 123">
                <a:extLst>
                  <a:ext uri="{FF2B5EF4-FFF2-40B4-BE49-F238E27FC236}">
                    <a16:creationId xmlns:a16="http://schemas.microsoft.com/office/drawing/2014/main" id="{1034483C-A67F-4F66-A5B9-5408C835FE3A}"/>
                  </a:ext>
                </a:extLst>
              </p:cNvPr>
              <p:cNvSpPr txBox="1"/>
              <p:nvPr/>
            </p:nvSpPr>
            <p:spPr>
              <a:xfrm>
                <a:off x="2133441" y="3103585"/>
                <a:ext cx="398009" cy="400110"/>
              </a:xfrm>
              <a:prstGeom prst="rect">
                <a:avLst/>
              </a:prstGeom>
              <a:noFill/>
            </p:spPr>
            <p:txBody>
              <a:bodyPr wrap="non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20</a:t>
                </a:r>
              </a:p>
            </p:txBody>
          </p:sp>
          <p:sp>
            <p:nvSpPr>
              <p:cNvPr id="125" name="TextBox 124">
                <a:extLst>
                  <a:ext uri="{FF2B5EF4-FFF2-40B4-BE49-F238E27FC236}">
                    <a16:creationId xmlns:a16="http://schemas.microsoft.com/office/drawing/2014/main" id="{60DE726C-CE37-40AF-AF2F-FBE0F9A50114}"/>
                  </a:ext>
                </a:extLst>
              </p:cNvPr>
              <p:cNvSpPr txBox="1"/>
              <p:nvPr/>
            </p:nvSpPr>
            <p:spPr>
              <a:xfrm>
                <a:off x="2254254" y="3818194"/>
                <a:ext cx="277196" cy="400110"/>
              </a:xfrm>
              <a:prstGeom prst="rect">
                <a:avLst/>
              </a:prstGeom>
              <a:noFill/>
            </p:spPr>
            <p:txBody>
              <a:bodyPr wrap="non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a:t>
                </a:r>
              </a:p>
            </p:txBody>
          </p:sp>
        </p:grpSp>
        <p:grpSp>
          <p:nvGrpSpPr>
            <p:cNvPr id="87" name="Group 86">
              <a:extLst>
                <a:ext uri="{FF2B5EF4-FFF2-40B4-BE49-F238E27FC236}">
                  <a16:creationId xmlns:a16="http://schemas.microsoft.com/office/drawing/2014/main" id="{E2D1395D-AC2E-4651-89B3-A4862441A126}"/>
                </a:ext>
              </a:extLst>
            </p:cNvPr>
            <p:cNvGrpSpPr/>
            <p:nvPr/>
          </p:nvGrpSpPr>
          <p:grpSpPr>
            <a:xfrm>
              <a:off x="3872093" y="1674369"/>
              <a:ext cx="699367" cy="2543935"/>
              <a:chOff x="1832083" y="1674369"/>
              <a:chExt cx="699367" cy="2543935"/>
            </a:xfrm>
          </p:grpSpPr>
          <p:sp>
            <p:nvSpPr>
              <p:cNvPr id="118" name="TextBox 117">
                <a:extLst>
                  <a:ext uri="{FF2B5EF4-FFF2-40B4-BE49-F238E27FC236}">
                    <a16:creationId xmlns:a16="http://schemas.microsoft.com/office/drawing/2014/main" id="{6F0AFFF0-20E1-4BA5-B2E5-140D6C9654C4}"/>
                  </a:ext>
                </a:extLst>
              </p:cNvPr>
              <p:cNvSpPr txBox="1"/>
              <p:nvPr/>
            </p:nvSpPr>
            <p:spPr>
              <a:xfrm>
                <a:off x="1832083" y="1674369"/>
                <a:ext cx="699367" cy="400110"/>
              </a:xfrm>
              <a:prstGeom prst="rect">
                <a:avLst/>
              </a:prstGeom>
              <a:noFill/>
            </p:spPr>
            <p:txBody>
              <a:bodyPr wrap="non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3,000</a:t>
                </a:r>
              </a:p>
            </p:txBody>
          </p:sp>
          <p:sp>
            <p:nvSpPr>
              <p:cNvPr id="119" name="TextBox 118">
                <a:extLst>
                  <a:ext uri="{FF2B5EF4-FFF2-40B4-BE49-F238E27FC236}">
                    <a16:creationId xmlns:a16="http://schemas.microsoft.com/office/drawing/2014/main" id="{89B1EA19-42F9-463C-A562-1E833785E02A}"/>
                  </a:ext>
                </a:extLst>
              </p:cNvPr>
              <p:cNvSpPr txBox="1"/>
              <p:nvPr/>
            </p:nvSpPr>
            <p:spPr>
              <a:xfrm>
                <a:off x="2012625" y="2388977"/>
                <a:ext cx="518825" cy="400110"/>
              </a:xfrm>
              <a:prstGeom prst="rect">
                <a:avLst/>
              </a:prstGeom>
              <a:noFill/>
            </p:spPr>
            <p:txBody>
              <a:bodyPr wrap="non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300</a:t>
                </a:r>
              </a:p>
            </p:txBody>
          </p:sp>
          <p:sp>
            <p:nvSpPr>
              <p:cNvPr id="120" name="TextBox 119">
                <a:extLst>
                  <a:ext uri="{FF2B5EF4-FFF2-40B4-BE49-F238E27FC236}">
                    <a16:creationId xmlns:a16="http://schemas.microsoft.com/office/drawing/2014/main" id="{3CE84D99-2DD0-4ADC-85FC-FB8A6BBB6179}"/>
                  </a:ext>
                </a:extLst>
              </p:cNvPr>
              <p:cNvSpPr txBox="1"/>
              <p:nvPr/>
            </p:nvSpPr>
            <p:spPr>
              <a:xfrm>
                <a:off x="2133441" y="3103585"/>
                <a:ext cx="398009" cy="400110"/>
              </a:xfrm>
              <a:prstGeom prst="rect">
                <a:avLst/>
              </a:prstGeom>
              <a:noFill/>
            </p:spPr>
            <p:txBody>
              <a:bodyPr wrap="non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30</a:t>
                </a:r>
              </a:p>
            </p:txBody>
          </p:sp>
          <p:sp>
            <p:nvSpPr>
              <p:cNvPr id="121" name="TextBox 120">
                <a:extLst>
                  <a:ext uri="{FF2B5EF4-FFF2-40B4-BE49-F238E27FC236}">
                    <a16:creationId xmlns:a16="http://schemas.microsoft.com/office/drawing/2014/main" id="{71BEFC30-5012-4614-843D-ADB5D460C0D4}"/>
                  </a:ext>
                </a:extLst>
              </p:cNvPr>
              <p:cNvSpPr txBox="1"/>
              <p:nvPr/>
            </p:nvSpPr>
            <p:spPr>
              <a:xfrm>
                <a:off x="2254254" y="3818194"/>
                <a:ext cx="277196" cy="400110"/>
              </a:xfrm>
              <a:prstGeom prst="rect">
                <a:avLst/>
              </a:prstGeom>
              <a:noFill/>
            </p:spPr>
            <p:txBody>
              <a:bodyPr wrap="non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a:t>
                </a:r>
              </a:p>
            </p:txBody>
          </p:sp>
        </p:grpSp>
        <p:grpSp>
          <p:nvGrpSpPr>
            <p:cNvPr id="88" name="Group 87">
              <a:extLst>
                <a:ext uri="{FF2B5EF4-FFF2-40B4-BE49-F238E27FC236}">
                  <a16:creationId xmlns:a16="http://schemas.microsoft.com/office/drawing/2014/main" id="{E86D5317-E66C-4BDD-92AC-08CE492ED698}"/>
                </a:ext>
              </a:extLst>
            </p:cNvPr>
            <p:cNvGrpSpPr/>
            <p:nvPr/>
          </p:nvGrpSpPr>
          <p:grpSpPr>
            <a:xfrm>
              <a:off x="4898724" y="1674369"/>
              <a:ext cx="699367" cy="2543935"/>
              <a:chOff x="1832083" y="1674369"/>
              <a:chExt cx="699367" cy="2543935"/>
            </a:xfrm>
          </p:grpSpPr>
          <p:sp>
            <p:nvSpPr>
              <p:cNvPr id="114" name="TextBox 113">
                <a:extLst>
                  <a:ext uri="{FF2B5EF4-FFF2-40B4-BE49-F238E27FC236}">
                    <a16:creationId xmlns:a16="http://schemas.microsoft.com/office/drawing/2014/main" id="{27747E09-5323-4E53-A81A-F31FB4FDED24}"/>
                  </a:ext>
                </a:extLst>
              </p:cNvPr>
              <p:cNvSpPr txBox="1"/>
              <p:nvPr/>
            </p:nvSpPr>
            <p:spPr>
              <a:xfrm>
                <a:off x="1832083" y="1674369"/>
                <a:ext cx="699367" cy="400110"/>
              </a:xfrm>
              <a:prstGeom prst="rect">
                <a:avLst/>
              </a:prstGeom>
              <a:noFill/>
            </p:spPr>
            <p:txBody>
              <a:bodyPr wrap="non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4,000</a:t>
                </a:r>
              </a:p>
            </p:txBody>
          </p:sp>
          <p:sp>
            <p:nvSpPr>
              <p:cNvPr id="115" name="TextBox 114">
                <a:extLst>
                  <a:ext uri="{FF2B5EF4-FFF2-40B4-BE49-F238E27FC236}">
                    <a16:creationId xmlns:a16="http://schemas.microsoft.com/office/drawing/2014/main" id="{5964F557-863D-4AFD-B173-15C30DE11A93}"/>
                  </a:ext>
                </a:extLst>
              </p:cNvPr>
              <p:cNvSpPr txBox="1"/>
              <p:nvPr/>
            </p:nvSpPr>
            <p:spPr>
              <a:xfrm>
                <a:off x="2012625" y="2388977"/>
                <a:ext cx="518825" cy="400110"/>
              </a:xfrm>
              <a:prstGeom prst="rect">
                <a:avLst/>
              </a:prstGeom>
              <a:noFill/>
            </p:spPr>
            <p:txBody>
              <a:bodyPr wrap="non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400</a:t>
                </a:r>
              </a:p>
            </p:txBody>
          </p:sp>
          <p:sp>
            <p:nvSpPr>
              <p:cNvPr id="116" name="TextBox 115">
                <a:extLst>
                  <a:ext uri="{FF2B5EF4-FFF2-40B4-BE49-F238E27FC236}">
                    <a16:creationId xmlns:a16="http://schemas.microsoft.com/office/drawing/2014/main" id="{69635956-A966-4C2A-BD86-1A2B690AD2E3}"/>
                  </a:ext>
                </a:extLst>
              </p:cNvPr>
              <p:cNvSpPr txBox="1"/>
              <p:nvPr/>
            </p:nvSpPr>
            <p:spPr>
              <a:xfrm>
                <a:off x="2133441" y="3103585"/>
                <a:ext cx="398009" cy="400110"/>
              </a:xfrm>
              <a:prstGeom prst="rect">
                <a:avLst/>
              </a:prstGeom>
              <a:noFill/>
            </p:spPr>
            <p:txBody>
              <a:bodyPr wrap="non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40</a:t>
                </a:r>
              </a:p>
            </p:txBody>
          </p:sp>
          <p:sp>
            <p:nvSpPr>
              <p:cNvPr id="117" name="TextBox 116">
                <a:extLst>
                  <a:ext uri="{FF2B5EF4-FFF2-40B4-BE49-F238E27FC236}">
                    <a16:creationId xmlns:a16="http://schemas.microsoft.com/office/drawing/2014/main" id="{DD4AAC20-B628-4087-A76B-4750B57BAAD9}"/>
                  </a:ext>
                </a:extLst>
              </p:cNvPr>
              <p:cNvSpPr txBox="1"/>
              <p:nvPr/>
            </p:nvSpPr>
            <p:spPr>
              <a:xfrm>
                <a:off x="2254254" y="3818194"/>
                <a:ext cx="277196" cy="400110"/>
              </a:xfrm>
              <a:prstGeom prst="rect">
                <a:avLst/>
              </a:prstGeom>
              <a:noFill/>
            </p:spPr>
            <p:txBody>
              <a:bodyPr wrap="non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a:t>
                </a:r>
              </a:p>
            </p:txBody>
          </p:sp>
        </p:grpSp>
        <p:grpSp>
          <p:nvGrpSpPr>
            <p:cNvPr id="89" name="Group 88">
              <a:extLst>
                <a:ext uri="{FF2B5EF4-FFF2-40B4-BE49-F238E27FC236}">
                  <a16:creationId xmlns:a16="http://schemas.microsoft.com/office/drawing/2014/main" id="{7E4096AC-A2C2-4E41-BBF5-DE7889FA299E}"/>
                </a:ext>
              </a:extLst>
            </p:cNvPr>
            <p:cNvGrpSpPr/>
            <p:nvPr/>
          </p:nvGrpSpPr>
          <p:grpSpPr>
            <a:xfrm>
              <a:off x="5925355" y="1674369"/>
              <a:ext cx="699367" cy="2543935"/>
              <a:chOff x="1832083" y="1674369"/>
              <a:chExt cx="699367" cy="2543935"/>
            </a:xfrm>
          </p:grpSpPr>
          <p:sp>
            <p:nvSpPr>
              <p:cNvPr id="110" name="TextBox 109">
                <a:extLst>
                  <a:ext uri="{FF2B5EF4-FFF2-40B4-BE49-F238E27FC236}">
                    <a16:creationId xmlns:a16="http://schemas.microsoft.com/office/drawing/2014/main" id="{1E84BE48-0AF9-4518-A696-1B2EC454B664}"/>
                  </a:ext>
                </a:extLst>
              </p:cNvPr>
              <p:cNvSpPr txBox="1"/>
              <p:nvPr/>
            </p:nvSpPr>
            <p:spPr>
              <a:xfrm>
                <a:off x="1832083" y="1674369"/>
                <a:ext cx="699367" cy="400110"/>
              </a:xfrm>
              <a:prstGeom prst="rect">
                <a:avLst/>
              </a:prstGeom>
              <a:noFill/>
            </p:spPr>
            <p:txBody>
              <a:bodyPr wrap="non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5,000</a:t>
                </a:r>
              </a:p>
            </p:txBody>
          </p:sp>
          <p:sp>
            <p:nvSpPr>
              <p:cNvPr id="111" name="TextBox 110">
                <a:extLst>
                  <a:ext uri="{FF2B5EF4-FFF2-40B4-BE49-F238E27FC236}">
                    <a16:creationId xmlns:a16="http://schemas.microsoft.com/office/drawing/2014/main" id="{D3402DF2-CFCA-4A4C-80F1-43CD46860302}"/>
                  </a:ext>
                </a:extLst>
              </p:cNvPr>
              <p:cNvSpPr txBox="1"/>
              <p:nvPr/>
            </p:nvSpPr>
            <p:spPr>
              <a:xfrm>
                <a:off x="2012625" y="2388977"/>
                <a:ext cx="518825" cy="400110"/>
              </a:xfrm>
              <a:prstGeom prst="rect">
                <a:avLst/>
              </a:prstGeom>
              <a:noFill/>
            </p:spPr>
            <p:txBody>
              <a:bodyPr wrap="non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500</a:t>
                </a:r>
              </a:p>
            </p:txBody>
          </p:sp>
          <p:sp>
            <p:nvSpPr>
              <p:cNvPr id="112" name="TextBox 111">
                <a:extLst>
                  <a:ext uri="{FF2B5EF4-FFF2-40B4-BE49-F238E27FC236}">
                    <a16:creationId xmlns:a16="http://schemas.microsoft.com/office/drawing/2014/main" id="{A853C305-D0EA-4A83-BF6F-23B987259ECE}"/>
                  </a:ext>
                </a:extLst>
              </p:cNvPr>
              <p:cNvSpPr txBox="1"/>
              <p:nvPr/>
            </p:nvSpPr>
            <p:spPr>
              <a:xfrm>
                <a:off x="2133441" y="3103585"/>
                <a:ext cx="398009" cy="400110"/>
              </a:xfrm>
              <a:prstGeom prst="rect">
                <a:avLst/>
              </a:prstGeom>
              <a:noFill/>
            </p:spPr>
            <p:txBody>
              <a:bodyPr wrap="non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50</a:t>
                </a:r>
              </a:p>
            </p:txBody>
          </p:sp>
          <p:sp>
            <p:nvSpPr>
              <p:cNvPr id="113" name="TextBox 112">
                <a:extLst>
                  <a:ext uri="{FF2B5EF4-FFF2-40B4-BE49-F238E27FC236}">
                    <a16:creationId xmlns:a16="http://schemas.microsoft.com/office/drawing/2014/main" id="{B35C45EE-FE19-4159-94FC-AE16BBEFBA21}"/>
                  </a:ext>
                </a:extLst>
              </p:cNvPr>
              <p:cNvSpPr txBox="1"/>
              <p:nvPr/>
            </p:nvSpPr>
            <p:spPr>
              <a:xfrm>
                <a:off x="2254254" y="3818194"/>
                <a:ext cx="277196" cy="400110"/>
              </a:xfrm>
              <a:prstGeom prst="rect">
                <a:avLst/>
              </a:prstGeom>
              <a:noFill/>
            </p:spPr>
            <p:txBody>
              <a:bodyPr wrap="non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grpSp>
        <p:grpSp>
          <p:nvGrpSpPr>
            <p:cNvPr id="90" name="Group 89">
              <a:extLst>
                <a:ext uri="{FF2B5EF4-FFF2-40B4-BE49-F238E27FC236}">
                  <a16:creationId xmlns:a16="http://schemas.microsoft.com/office/drawing/2014/main" id="{F0E6D166-1F3E-473E-B392-803446A573AD}"/>
                </a:ext>
              </a:extLst>
            </p:cNvPr>
            <p:cNvGrpSpPr/>
            <p:nvPr/>
          </p:nvGrpSpPr>
          <p:grpSpPr>
            <a:xfrm>
              <a:off x="6951986" y="1674369"/>
              <a:ext cx="699367" cy="2543935"/>
              <a:chOff x="1832083" y="1674369"/>
              <a:chExt cx="699367" cy="2543935"/>
            </a:xfrm>
          </p:grpSpPr>
          <p:sp>
            <p:nvSpPr>
              <p:cNvPr id="106" name="TextBox 105">
                <a:extLst>
                  <a:ext uri="{FF2B5EF4-FFF2-40B4-BE49-F238E27FC236}">
                    <a16:creationId xmlns:a16="http://schemas.microsoft.com/office/drawing/2014/main" id="{49C5CA9A-D196-4CCA-BAE7-0DE3D77CB6CC}"/>
                  </a:ext>
                </a:extLst>
              </p:cNvPr>
              <p:cNvSpPr txBox="1"/>
              <p:nvPr/>
            </p:nvSpPr>
            <p:spPr>
              <a:xfrm>
                <a:off x="1832083" y="1674369"/>
                <a:ext cx="699367" cy="400110"/>
              </a:xfrm>
              <a:prstGeom prst="rect">
                <a:avLst/>
              </a:prstGeom>
              <a:noFill/>
            </p:spPr>
            <p:txBody>
              <a:bodyPr wrap="non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6,000</a:t>
                </a:r>
              </a:p>
            </p:txBody>
          </p:sp>
          <p:sp>
            <p:nvSpPr>
              <p:cNvPr id="107" name="TextBox 106">
                <a:extLst>
                  <a:ext uri="{FF2B5EF4-FFF2-40B4-BE49-F238E27FC236}">
                    <a16:creationId xmlns:a16="http://schemas.microsoft.com/office/drawing/2014/main" id="{28C60DBA-D9FB-458C-B554-8EB35F70E016}"/>
                  </a:ext>
                </a:extLst>
              </p:cNvPr>
              <p:cNvSpPr txBox="1"/>
              <p:nvPr/>
            </p:nvSpPr>
            <p:spPr>
              <a:xfrm>
                <a:off x="2012625" y="2388977"/>
                <a:ext cx="518825" cy="400110"/>
              </a:xfrm>
              <a:prstGeom prst="rect">
                <a:avLst/>
              </a:prstGeom>
              <a:noFill/>
            </p:spPr>
            <p:txBody>
              <a:bodyPr wrap="non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600</a:t>
                </a:r>
              </a:p>
            </p:txBody>
          </p:sp>
          <p:sp>
            <p:nvSpPr>
              <p:cNvPr id="108" name="TextBox 107">
                <a:extLst>
                  <a:ext uri="{FF2B5EF4-FFF2-40B4-BE49-F238E27FC236}">
                    <a16:creationId xmlns:a16="http://schemas.microsoft.com/office/drawing/2014/main" id="{E39DDB11-DB83-4C85-A1C2-3A7B5FF6BC08}"/>
                  </a:ext>
                </a:extLst>
              </p:cNvPr>
              <p:cNvSpPr txBox="1"/>
              <p:nvPr/>
            </p:nvSpPr>
            <p:spPr>
              <a:xfrm>
                <a:off x="2133441" y="3103585"/>
                <a:ext cx="398009" cy="400110"/>
              </a:xfrm>
              <a:prstGeom prst="rect">
                <a:avLst/>
              </a:prstGeom>
              <a:noFill/>
            </p:spPr>
            <p:txBody>
              <a:bodyPr wrap="non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60</a:t>
                </a:r>
              </a:p>
            </p:txBody>
          </p:sp>
          <p:sp>
            <p:nvSpPr>
              <p:cNvPr id="109" name="TextBox 108">
                <a:extLst>
                  <a:ext uri="{FF2B5EF4-FFF2-40B4-BE49-F238E27FC236}">
                    <a16:creationId xmlns:a16="http://schemas.microsoft.com/office/drawing/2014/main" id="{87E3392F-6DB4-43A1-9F38-9E27135CEE7D}"/>
                  </a:ext>
                </a:extLst>
              </p:cNvPr>
              <p:cNvSpPr txBox="1"/>
              <p:nvPr/>
            </p:nvSpPr>
            <p:spPr>
              <a:xfrm>
                <a:off x="2254254" y="3818194"/>
                <a:ext cx="277196" cy="400110"/>
              </a:xfrm>
              <a:prstGeom prst="rect">
                <a:avLst/>
              </a:prstGeom>
              <a:noFill/>
            </p:spPr>
            <p:txBody>
              <a:bodyPr wrap="non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a:t>
                </a:r>
              </a:p>
            </p:txBody>
          </p:sp>
        </p:grpSp>
        <p:grpSp>
          <p:nvGrpSpPr>
            <p:cNvPr id="91" name="Group 90">
              <a:extLst>
                <a:ext uri="{FF2B5EF4-FFF2-40B4-BE49-F238E27FC236}">
                  <a16:creationId xmlns:a16="http://schemas.microsoft.com/office/drawing/2014/main" id="{29CC01DD-0CA3-48D2-8E2B-4812FDADE534}"/>
                </a:ext>
              </a:extLst>
            </p:cNvPr>
            <p:cNvGrpSpPr/>
            <p:nvPr/>
          </p:nvGrpSpPr>
          <p:grpSpPr>
            <a:xfrm>
              <a:off x="7978617" y="1674369"/>
              <a:ext cx="699367" cy="2543935"/>
              <a:chOff x="1832083" y="1674369"/>
              <a:chExt cx="699367" cy="2543935"/>
            </a:xfrm>
          </p:grpSpPr>
          <p:sp>
            <p:nvSpPr>
              <p:cNvPr id="102" name="TextBox 101">
                <a:extLst>
                  <a:ext uri="{FF2B5EF4-FFF2-40B4-BE49-F238E27FC236}">
                    <a16:creationId xmlns:a16="http://schemas.microsoft.com/office/drawing/2014/main" id="{420D11C0-782B-48EC-87FC-0DBA4414DFB8}"/>
                  </a:ext>
                </a:extLst>
              </p:cNvPr>
              <p:cNvSpPr txBox="1"/>
              <p:nvPr/>
            </p:nvSpPr>
            <p:spPr>
              <a:xfrm>
                <a:off x="1832083" y="1674369"/>
                <a:ext cx="699367" cy="400110"/>
              </a:xfrm>
              <a:prstGeom prst="rect">
                <a:avLst/>
              </a:prstGeom>
              <a:noFill/>
            </p:spPr>
            <p:txBody>
              <a:bodyPr wrap="non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7,000</a:t>
                </a:r>
              </a:p>
            </p:txBody>
          </p:sp>
          <p:sp>
            <p:nvSpPr>
              <p:cNvPr id="103" name="TextBox 102">
                <a:extLst>
                  <a:ext uri="{FF2B5EF4-FFF2-40B4-BE49-F238E27FC236}">
                    <a16:creationId xmlns:a16="http://schemas.microsoft.com/office/drawing/2014/main" id="{E4C6A427-15DA-4324-97AE-247B4C0AB7CE}"/>
                  </a:ext>
                </a:extLst>
              </p:cNvPr>
              <p:cNvSpPr txBox="1"/>
              <p:nvPr/>
            </p:nvSpPr>
            <p:spPr>
              <a:xfrm>
                <a:off x="2012625" y="2388977"/>
                <a:ext cx="518825" cy="400110"/>
              </a:xfrm>
              <a:prstGeom prst="rect">
                <a:avLst/>
              </a:prstGeom>
              <a:noFill/>
            </p:spPr>
            <p:txBody>
              <a:bodyPr wrap="non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700</a:t>
                </a:r>
              </a:p>
            </p:txBody>
          </p:sp>
          <p:sp>
            <p:nvSpPr>
              <p:cNvPr id="104" name="TextBox 103">
                <a:extLst>
                  <a:ext uri="{FF2B5EF4-FFF2-40B4-BE49-F238E27FC236}">
                    <a16:creationId xmlns:a16="http://schemas.microsoft.com/office/drawing/2014/main" id="{056162F2-6E9D-4795-B065-23914F2E4D0E}"/>
                  </a:ext>
                </a:extLst>
              </p:cNvPr>
              <p:cNvSpPr txBox="1"/>
              <p:nvPr/>
            </p:nvSpPr>
            <p:spPr>
              <a:xfrm>
                <a:off x="2133441" y="3103585"/>
                <a:ext cx="398009" cy="400110"/>
              </a:xfrm>
              <a:prstGeom prst="rect">
                <a:avLst/>
              </a:prstGeom>
              <a:noFill/>
            </p:spPr>
            <p:txBody>
              <a:bodyPr wrap="non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70</a:t>
                </a:r>
              </a:p>
            </p:txBody>
          </p:sp>
          <p:sp>
            <p:nvSpPr>
              <p:cNvPr id="105" name="TextBox 104">
                <a:extLst>
                  <a:ext uri="{FF2B5EF4-FFF2-40B4-BE49-F238E27FC236}">
                    <a16:creationId xmlns:a16="http://schemas.microsoft.com/office/drawing/2014/main" id="{F5D483DB-FA80-4253-9D65-16BD1DE4DDB8}"/>
                  </a:ext>
                </a:extLst>
              </p:cNvPr>
              <p:cNvSpPr txBox="1"/>
              <p:nvPr/>
            </p:nvSpPr>
            <p:spPr>
              <a:xfrm>
                <a:off x="2254254" y="3818194"/>
                <a:ext cx="277196" cy="400110"/>
              </a:xfrm>
              <a:prstGeom prst="rect">
                <a:avLst/>
              </a:prstGeom>
              <a:noFill/>
            </p:spPr>
            <p:txBody>
              <a:bodyPr wrap="non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a:t>
                </a:r>
              </a:p>
            </p:txBody>
          </p:sp>
        </p:grpSp>
        <p:grpSp>
          <p:nvGrpSpPr>
            <p:cNvPr id="92" name="Group 91">
              <a:extLst>
                <a:ext uri="{FF2B5EF4-FFF2-40B4-BE49-F238E27FC236}">
                  <a16:creationId xmlns:a16="http://schemas.microsoft.com/office/drawing/2014/main" id="{DD624193-DDA1-41D3-B4B1-FA97C35E38D4}"/>
                </a:ext>
              </a:extLst>
            </p:cNvPr>
            <p:cNvGrpSpPr/>
            <p:nvPr/>
          </p:nvGrpSpPr>
          <p:grpSpPr>
            <a:xfrm>
              <a:off x="9005248" y="1674369"/>
              <a:ext cx="699367" cy="2543935"/>
              <a:chOff x="1832083" y="1674369"/>
              <a:chExt cx="699367" cy="2543935"/>
            </a:xfrm>
          </p:grpSpPr>
          <p:sp>
            <p:nvSpPr>
              <p:cNvPr id="98" name="TextBox 97">
                <a:extLst>
                  <a:ext uri="{FF2B5EF4-FFF2-40B4-BE49-F238E27FC236}">
                    <a16:creationId xmlns:a16="http://schemas.microsoft.com/office/drawing/2014/main" id="{0BA9D67F-A64B-493A-BFBC-DA216B2AE369}"/>
                  </a:ext>
                </a:extLst>
              </p:cNvPr>
              <p:cNvSpPr txBox="1"/>
              <p:nvPr/>
            </p:nvSpPr>
            <p:spPr>
              <a:xfrm>
                <a:off x="1832083" y="1674369"/>
                <a:ext cx="699367" cy="400110"/>
              </a:xfrm>
              <a:prstGeom prst="rect">
                <a:avLst/>
              </a:prstGeom>
              <a:noFill/>
            </p:spPr>
            <p:txBody>
              <a:bodyPr wrap="non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8,000</a:t>
                </a:r>
              </a:p>
            </p:txBody>
          </p:sp>
          <p:sp>
            <p:nvSpPr>
              <p:cNvPr id="99" name="TextBox 98">
                <a:extLst>
                  <a:ext uri="{FF2B5EF4-FFF2-40B4-BE49-F238E27FC236}">
                    <a16:creationId xmlns:a16="http://schemas.microsoft.com/office/drawing/2014/main" id="{111BCEF0-8EB3-49E9-ACF3-2BA16F8ED6BA}"/>
                  </a:ext>
                </a:extLst>
              </p:cNvPr>
              <p:cNvSpPr txBox="1"/>
              <p:nvPr/>
            </p:nvSpPr>
            <p:spPr>
              <a:xfrm>
                <a:off x="2012625" y="2388977"/>
                <a:ext cx="518825" cy="400110"/>
              </a:xfrm>
              <a:prstGeom prst="rect">
                <a:avLst/>
              </a:prstGeom>
              <a:noFill/>
            </p:spPr>
            <p:txBody>
              <a:bodyPr wrap="non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800</a:t>
                </a:r>
              </a:p>
            </p:txBody>
          </p:sp>
          <p:sp>
            <p:nvSpPr>
              <p:cNvPr id="100" name="TextBox 99">
                <a:extLst>
                  <a:ext uri="{FF2B5EF4-FFF2-40B4-BE49-F238E27FC236}">
                    <a16:creationId xmlns:a16="http://schemas.microsoft.com/office/drawing/2014/main" id="{B5ED8C11-858A-46F6-8141-7DDB5B5D62A1}"/>
                  </a:ext>
                </a:extLst>
              </p:cNvPr>
              <p:cNvSpPr txBox="1"/>
              <p:nvPr/>
            </p:nvSpPr>
            <p:spPr>
              <a:xfrm>
                <a:off x="2133441" y="3103585"/>
                <a:ext cx="398009" cy="400110"/>
              </a:xfrm>
              <a:prstGeom prst="rect">
                <a:avLst/>
              </a:prstGeom>
              <a:noFill/>
            </p:spPr>
            <p:txBody>
              <a:bodyPr wrap="non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80</a:t>
                </a:r>
              </a:p>
            </p:txBody>
          </p:sp>
          <p:sp>
            <p:nvSpPr>
              <p:cNvPr id="101" name="TextBox 100">
                <a:extLst>
                  <a:ext uri="{FF2B5EF4-FFF2-40B4-BE49-F238E27FC236}">
                    <a16:creationId xmlns:a16="http://schemas.microsoft.com/office/drawing/2014/main" id="{EB2F8A1F-CF4E-40F5-A347-5143D131D746}"/>
                  </a:ext>
                </a:extLst>
              </p:cNvPr>
              <p:cNvSpPr txBox="1"/>
              <p:nvPr/>
            </p:nvSpPr>
            <p:spPr>
              <a:xfrm>
                <a:off x="2254254" y="3818194"/>
                <a:ext cx="277196" cy="400110"/>
              </a:xfrm>
              <a:prstGeom prst="rect">
                <a:avLst/>
              </a:prstGeom>
              <a:noFill/>
            </p:spPr>
            <p:txBody>
              <a:bodyPr wrap="non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8</a:t>
                </a:r>
              </a:p>
            </p:txBody>
          </p:sp>
        </p:grpSp>
        <p:grpSp>
          <p:nvGrpSpPr>
            <p:cNvPr id="93" name="Group 92">
              <a:extLst>
                <a:ext uri="{FF2B5EF4-FFF2-40B4-BE49-F238E27FC236}">
                  <a16:creationId xmlns:a16="http://schemas.microsoft.com/office/drawing/2014/main" id="{5FE69D64-7530-4C10-A822-3B225E29E715}"/>
                </a:ext>
              </a:extLst>
            </p:cNvPr>
            <p:cNvGrpSpPr/>
            <p:nvPr/>
          </p:nvGrpSpPr>
          <p:grpSpPr>
            <a:xfrm>
              <a:off x="10031879" y="1674369"/>
              <a:ext cx="699367" cy="2543935"/>
              <a:chOff x="1832083" y="1674369"/>
              <a:chExt cx="699367" cy="2543935"/>
            </a:xfrm>
          </p:grpSpPr>
          <p:sp>
            <p:nvSpPr>
              <p:cNvPr id="94" name="TextBox 93">
                <a:extLst>
                  <a:ext uri="{FF2B5EF4-FFF2-40B4-BE49-F238E27FC236}">
                    <a16:creationId xmlns:a16="http://schemas.microsoft.com/office/drawing/2014/main" id="{C8B07747-4C6C-4DEB-A680-93AF42FE89E7}"/>
                  </a:ext>
                </a:extLst>
              </p:cNvPr>
              <p:cNvSpPr txBox="1"/>
              <p:nvPr/>
            </p:nvSpPr>
            <p:spPr>
              <a:xfrm>
                <a:off x="1832083" y="1674369"/>
                <a:ext cx="699367" cy="400110"/>
              </a:xfrm>
              <a:prstGeom prst="rect">
                <a:avLst/>
              </a:prstGeom>
              <a:noFill/>
            </p:spPr>
            <p:txBody>
              <a:bodyPr wrap="non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9,000</a:t>
                </a:r>
              </a:p>
            </p:txBody>
          </p:sp>
          <p:sp>
            <p:nvSpPr>
              <p:cNvPr id="95" name="TextBox 94">
                <a:extLst>
                  <a:ext uri="{FF2B5EF4-FFF2-40B4-BE49-F238E27FC236}">
                    <a16:creationId xmlns:a16="http://schemas.microsoft.com/office/drawing/2014/main" id="{863229F2-FBAB-429E-BAC8-C161DDBC0134}"/>
                  </a:ext>
                </a:extLst>
              </p:cNvPr>
              <p:cNvSpPr txBox="1"/>
              <p:nvPr/>
            </p:nvSpPr>
            <p:spPr>
              <a:xfrm>
                <a:off x="2012625" y="2388977"/>
                <a:ext cx="518825" cy="400110"/>
              </a:xfrm>
              <a:prstGeom prst="rect">
                <a:avLst/>
              </a:prstGeom>
              <a:noFill/>
            </p:spPr>
            <p:txBody>
              <a:bodyPr wrap="non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900</a:t>
                </a:r>
              </a:p>
            </p:txBody>
          </p:sp>
          <p:sp>
            <p:nvSpPr>
              <p:cNvPr id="96" name="TextBox 95">
                <a:extLst>
                  <a:ext uri="{FF2B5EF4-FFF2-40B4-BE49-F238E27FC236}">
                    <a16:creationId xmlns:a16="http://schemas.microsoft.com/office/drawing/2014/main" id="{9D6575B5-4C9C-4888-868E-0AAAE0C97DFF}"/>
                  </a:ext>
                </a:extLst>
              </p:cNvPr>
              <p:cNvSpPr txBox="1"/>
              <p:nvPr/>
            </p:nvSpPr>
            <p:spPr>
              <a:xfrm>
                <a:off x="2133441" y="3103585"/>
                <a:ext cx="398009" cy="400110"/>
              </a:xfrm>
              <a:prstGeom prst="rect">
                <a:avLst/>
              </a:prstGeom>
              <a:noFill/>
            </p:spPr>
            <p:txBody>
              <a:bodyPr wrap="non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90</a:t>
                </a:r>
              </a:p>
            </p:txBody>
          </p:sp>
          <p:sp>
            <p:nvSpPr>
              <p:cNvPr id="97" name="TextBox 96">
                <a:extLst>
                  <a:ext uri="{FF2B5EF4-FFF2-40B4-BE49-F238E27FC236}">
                    <a16:creationId xmlns:a16="http://schemas.microsoft.com/office/drawing/2014/main" id="{EC6F50AA-DC47-41B7-85DB-1646BA1F09C7}"/>
                  </a:ext>
                </a:extLst>
              </p:cNvPr>
              <p:cNvSpPr txBox="1"/>
              <p:nvPr/>
            </p:nvSpPr>
            <p:spPr>
              <a:xfrm>
                <a:off x="2254254" y="3818194"/>
                <a:ext cx="277196" cy="400110"/>
              </a:xfrm>
              <a:prstGeom prst="rect">
                <a:avLst/>
              </a:prstGeom>
              <a:noFill/>
            </p:spPr>
            <p:txBody>
              <a:bodyPr wrap="non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9</a:t>
                </a:r>
              </a:p>
            </p:txBody>
          </p:sp>
        </p:grpSp>
      </p:grpSp>
      <p:sp>
        <p:nvSpPr>
          <p:cNvPr id="152" name="Oval 151">
            <a:extLst>
              <a:ext uri="{FF2B5EF4-FFF2-40B4-BE49-F238E27FC236}">
                <a16:creationId xmlns:a16="http://schemas.microsoft.com/office/drawing/2014/main" id="{A0601EF3-36C7-4092-8F1C-74346C545DC7}"/>
              </a:ext>
            </a:extLst>
          </p:cNvPr>
          <p:cNvSpPr/>
          <p:nvPr/>
        </p:nvSpPr>
        <p:spPr bwMode="auto">
          <a:xfrm>
            <a:off x="3105514" y="2649576"/>
            <a:ext cx="1206177" cy="449134"/>
          </a:xfrm>
          <a:prstGeom prst="ellipse">
            <a:avLst/>
          </a:prstGeom>
          <a:noFill/>
          <a:ln w="3810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0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153" name="Oval 152">
            <a:extLst>
              <a:ext uri="{FF2B5EF4-FFF2-40B4-BE49-F238E27FC236}">
                <a16:creationId xmlns:a16="http://schemas.microsoft.com/office/drawing/2014/main" id="{CDEAB7F0-AADB-4C5F-AECD-4356BC807998}"/>
              </a:ext>
            </a:extLst>
          </p:cNvPr>
          <p:cNvSpPr/>
          <p:nvPr/>
        </p:nvSpPr>
        <p:spPr bwMode="auto">
          <a:xfrm>
            <a:off x="4316297" y="3248557"/>
            <a:ext cx="1206177" cy="449134"/>
          </a:xfrm>
          <a:prstGeom prst="ellipse">
            <a:avLst/>
          </a:prstGeom>
          <a:noFill/>
          <a:ln w="3810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0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154" name="Oval 153">
            <a:extLst>
              <a:ext uri="{FF2B5EF4-FFF2-40B4-BE49-F238E27FC236}">
                <a16:creationId xmlns:a16="http://schemas.microsoft.com/office/drawing/2014/main" id="{6ED4F114-9D10-4717-8B72-B0D62C87A2D6}"/>
              </a:ext>
            </a:extLst>
          </p:cNvPr>
          <p:cNvSpPr/>
          <p:nvPr/>
        </p:nvSpPr>
        <p:spPr bwMode="auto">
          <a:xfrm>
            <a:off x="1901117" y="3853104"/>
            <a:ext cx="1206177" cy="449134"/>
          </a:xfrm>
          <a:prstGeom prst="ellipse">
            <a:avLst/>
          </a:prstGeom>
          <a:noFill/>
          <a:ln w="3810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0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155" name="TextBox 154">
            <a:extLst>
              <a:ext uri="{FF2B5EF4-FFF2-40B4-BE49-F238E27FC236}">
                <a16:creationId xmlns:a16="http://schemas.microsoft.com/office/drawing/2014/main" id="{73923BDA-BA05-4C7F-8D89-B8F1016E4ABA}"/>
              </a:ext>
            </a:extLst>
          </p:cNvPr>
          <p:cNvSpPr txBox="1"/>
          <p:nvPr/>
        </p:nvSpPr>
        <p:spPr bwMode="auto">
          <a:xfrm>
            <a:off x="4405361" y="1405628"/>
            <a:ext cx="380104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Arial"/>
                <a:ea typeface="Myriad Pro Semibold" charset="0"/>
                <a:cs typeface="Myriad Pro Semibold" charset="0"/>
              </a:rPr>
              <a:t>342  =  2  +  300  +  _____</a:t>
            </a:r>
          </a:p>
        </p:txBody>
      </p:sp>
      <p:sp>
        <p:nvSpPr>
          <p:cNvPr id="156" name="TextBox 155">
            <a:extLst>
              <a:ext uri="{FF2B5EF4-FFF2-40B4-BE49-F238E27FC236}">
                <a16:creationId xmlns:a16="http://schemas.microsoft.com/office/drawing/2014/main" id="{5B577574-4E34-4F39-ADE8-B41807CD8B59}"/>
              </a:ext>
            </a:extLst>
          </p:cNvPr>
          <p:cNvSpPr txBox="1"/>
          <p:nvPr/>
        </p:nvSpPr>
        <p:spPr bwMode="auto">
          <a:xfrm>
            <a:off x="7426719" y="1407937"/>
            <a:ext cx="5277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Arial"/>
                <a:ea typeface="Myriad Pro Semibold" charset="0"/>
                <a:cs typeface="Myriad Pro Semibold" charset="0"/>
              </a:rPr>
              <a:t>40</a:t>
            </a:r>
          </a:p>
        </p:txBody>
      </p:sp>
      <p:sp>
        <p:nvSpPr>
          <p:cNvPr id="74" name="Content Placeholder 2">
            <a:extLst>
              <a:ext uri="{FF2B5EF4-FFF2-40B4-BE49-F238E27FC236}">
                <a16:creationId xmlns:a16="http://schemas.microsoft.com/office/drawing/2014/main" id="{10886885-06E0-4852-A29E-2921DBBBFBD0}"/>
              </a:ext>
            </a:extLst>
          </p:cNvPr>
          <p:cNvSpPr txBox="1">
            <a:spLocks/>
          </p:cNvSpPr>
          <p:nvPr/>
        </p:nvSpPr>
        <p:spPr>
          <a:xfrm>
            <a:off x="594008" y="4578155"/>
            <a:ext cx="10930925" cy="1411471"/>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900" b="0" i="0" u="none" strike="noStrike" kern="1200" cap="none" spc="0" normalizeH="0" baseline="0" noProof="0" dirty="0">
                <a:ln>
                  <a:noFill/>
                </a:ln>
                <a:solidFill>
                  <a:srgbClr val="585858"/>
                </a:solidFill>
                <a:effectLst/>
                <a:uLnTx/>
                <a:uFillTx/>
                <a:latin typeface="Arial"/>
                <a:ea typeface="+mn-ea"/>
                <a:cs typeface="+mn-cs"/>
              </a:rPr>
              <a:t>Complete the equation. What do you notice? Does it matter that the parts are in a different order?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900" b="0" i="0" u="none" strike="noStrike" kern="1200" cap="none" spc="0" normalizeH="0" baseline="0" noProof="0" dirty="0">
                <a:ln>
                  <a:noFill/>
                </a:ln>
                <a:solidFill>
                  <a:srgbClr val="585858"/>
                </a:solidFill>
                <a:effectLst/>
                <a:uLnTx/>
                <a:uFillTx/>
                <a:latin typeface="Arial"/>
                <a:ea typeface="+mn-ea"/>
                <a:cs typeface="+mn-cs"/>
              </a:rPr>
              <a:t>Write the equation with the parts in a different order. Does it make a difference to the total value?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900" b="0" i="0" u="none" strike="noStrike" kern="1200" cap="none" spc="0" normalizeH="0" baseline="0" noProof="0" dirty="0">
                <a:ln>
                  <a:noFill/>
                </a:ln>
                <a:solidFill>
                  <a:srgbClr val="585858"/>
                </a:solidFill>
                <a:effectLst/>
                <a:uLnTx/>
                <a:uFillTx/>
                <a:latin typeface="Arial"/>
                <a:ea typeface="+mn-ea"/>
                <a:cs typeface="+mn-cs"/>
              </a:rPr>
              <a:t>Use Gattegno charts and counters to build other 3-digit numbers, including those involving zero.</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4679378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53"/>
                                        </p:tgtEl>
                                        <p:attrNameLst>
                                          <p:attrName>style.visibility</p:attrName>
                                        </p:attrNameLst>
                                      </p:cBhvr>
                                      <p:to>
                                        <p:strVal val="visible"/>
                                      </p:to>
                                    </p:set>
                                  </p:childTnLst>
                                </p:cTn>
                              </p:par>
                              <p:par>
                                <p:cTn id="13" presetID="10" presetClass="entr" presetSubtype="0" fill="hold" grpId="0" nodeType="withEffect">
                                  <p:stCondLst>
                                    <p:cond delay="0"/>
                                  </p:stCondLst>
                                  <p:childTnLst>
                                    <p:set>
                                      <p:cBhvr>
                                        <p:cTn id="14" dur="1" fill="hold">
                                          <p:stCondLst>
                                            <p:cond delay="0"/>
                                          </p:stCondLst>
                                        </p:cTn>
                                        <p:tgtEl>
                                          <p:spTgt spid="156"/>
                                        </p:tgtEl>
                                        <p:attrNameLst>
                                          <p:attrName>style.visibility</p:attrName>
                                        </p:attrNameLst>
                                      </p:cBhvr>
                                      <p:to>
                                        <p:strVal val="visible"/>
                                      </p:to>
                                    </p:set>
                                    <p:animEffect transition="in" filter="fade">
                                      <p:cBhvr>
                                        <p:cTn id="15" dur="500"/>
                                        <p:tgtEl>
                                          <p:spTgt spid="1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2" grpId="0" animBg="1"/>
      <p:bldP spid="153" grpId="0" animBg="1"/>
      <p:bldP spid="154" grpId="0" animBg="1"/>
      <p:bldP spid="156" grpId="0"/>
    </p:bld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indent="0">
              <a:lnSpc>
                <a:spcPct val="120000"/>
              </a:lnSpc>
              <a:spcBef>
                <a:spcPts val="450"/>
              </a:spcBef>
              <a:spcAft>
                <a:spcPts val="450"/>
              </a:spcAft>
              <a:buClr>
                <a:srgbClr val="585858"/>
              </a:buClr>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3</a:t>
            </a:r>
            <a:r>
              <a:rPr lang="en-GB" sz="2400" b="1" i="0" u="none" strike="noStrike" dirty="0">
                <a:effectLst/>
              </a:rPr>
              <a:t>, Unit </a:t>
            </a:r>
            <a:r>
              <a:rPr lang="en-GB" sz="2400" b="1" dirty="0"/>
              <a:t>2</a:t>
            </a:r>
            <a:r>
              <a:rPr lang="en-GB" sz="2400" b="1" i="0" u="none" strike="noStrike" dirty="0">
                <a:effectLst/>
              </a:rPr>
              <a:t>, Learning Outcome 26</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1307093569"/>
              </p:ext>
            </p:extLst>
          </p:nvPr>
        </p:nvGraphicFramePr>
        <p:xfrm>
          <a:off x="594008" y="1097546"/>
          <a:ext cx="11140162" cy="1968426"/>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394143">
                <a:tc>
                  <a:txBody>
                    <a:bodyPr/>
                    <a:lstStyle/>
                    <a:p>
                      <a:pPr algn="l"/>
                      <a:r>
                        <a:rPr lang="en-GB" sz="2000" dirty="0">
                          <a:latin typeface="Arial" panose="020B0604020202020204" pitchFamily="34" charset="0"/>
                          <a:cs typeface="Arial" panose="020B0604020202020204" pitchFamily="34" charset="0"/>
                        </a:rPr>
                        <a:t>Learning Outcome 26</a:t>
                      </a:r>
                    </a:p>
                  </a:txBody>
                  <a:tcPr anchor="ctr">
                    <a:solidFill>
                      <a:srgbClr val="327473"/>
                    </a:solidFill>
                  </a:tcPr>
                </a:tc>
                <a:extLst>
                  <a:ext uri="{0D108BD9-81ED-4DB2-BD59-A6C34878D82A}">
                    <a16:rowId xmlns:a16="http://schemas.microsoft.com/office/drawing/2014/main" val="2928509842"/>
                  </a:ext>
                </a:extLst>
              </a:tr>
              <a:tr h="1572186">
                <a:tc>
                  <a:txBody>
                    <a:bodyPr/>
                    <a:lstStyle/>
                    <a:p>
                      <a:pPr rtl="0"/>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Pupils use knowledge of the additive relationship to solve problems</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340484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3, Unit 2, Learning Outcome 26</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1.18 </a:t>
            </a:r>
            <a:r>
              <a:rPr lang="en-GB" sz="2000" b="0" i="0" u="sng" strike="noStrike" dirty="0">
                <a:solidFill>
                  <a:srgbClr val="1155CC"/>
                </a:solidFill>
                <a:effectLst/>
                <a:latin typeface="Roboto" panose="02000000000000000000" pitchFamily="2" charset="0"/>
                <a:hlinkClick r:id="rId3"/>
              </a:rPr>
              <a:t>Composition and calculation: three-digit numbers</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57320891"/>
              </p:ext>
            </p:extLst>
          </p:nvPr>
        </p:nvGraphicFramePr>
        <p:xfrm>
          <a:off x="4514850" y="4258490"/>
          <a:ext cx="6886575" cy="93073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465365">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465365">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1:8 - 1:12</a:t>
                      </a:r>
                    </a:p>
                  </a:txBody>
                  <a:tcPr>
                    <a:solidFill>
                      <a:srgbClr val="E5F3F2"/>
                    </a:solidFill>
                  </a:tcPr>
                </a:tc>
                <a:tc>
                  <a:txBody>
                    <a:bodyPr/>
                    <a:lstStyle/>
                    <a:p>
                      <a:pPr algn="ctr"/>
                      <a:r>
                        <a:rPr lang="en-GB" sz="2000" kern="1200" dirty="0">
                          <a:solidFill>
                            <a:schemeClr val="tx1">
                              <a:lumMod val="65000"/>
                              <a:lumOff val="35000"/>
                            </a:schemeClr>
                          </a:solidFill>
                          <a:latin typeface="Arial" panose="020B0604020202020204" pitchFamily="34" charset="0"/>
                          <a:ea typeface="+mn-ea"/>
                          <a:cs typeface="Arial" panose="020B0604020202020204" pitchFamily="34" charset="0"/>
                        </a:rPr>
                        <a:t>11-15</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10" name="Picture Placeholder 9" descr="A picture containing graphical user interface&#10;&#10;Description automatically generated">
            <a:extLst>
              <a:ext uri="{FF2B5EF4-FFF2-40B4-BE49-F238E27FC236}">
                <a16:creationId xmlns:a16="http://schemas.microsoft.com/office/drawing/2014/main" id="{C350A496-B71C-416A-89CC-0667F0CCE7B8}"/>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398398166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4535EED2-6700-47F9-AF8C-BD779EDCB6E8}"/>
              </a:ext>
            </a:extLst>
          </p:cNvPr>
          <p:cNvSpPr>
            <a:spLocks noGrp="1"/>
          </p:cNvSpPr>
          <p:nvPr>
            <p:ph type="ftr" sz="quarter" idx="11"/>
          </p:nvPr>
        </p:nvSpPr>
        <p:spPr/>
        <p:txBody>
          <a:bodyPr/>
          <a:lstStyle/>
          <a:p>
            <a:pPr>
              <a:defRPr/>
            </a:pPr>
            <a:r>
              <a:rPr lang="en-GB" dirty="0"/>
              <a:t>Curriculum Prioritisation for Primary Maths</a:t>
            </a:r>
          </a:p>
        </p:txBody>
      </p:sp>
      <p:sp>
        <p:nvSpPr>
          <p:cNvPr id="4" name="TextBox 3">
            <a:extLst>
              <a:ext uri="{FF2B5EF4-FFF2-40B4-BE49-F238E27FC236}">
                <a16:creationId xmlns:a16="http://schemas.microsoft.com/office/drawing/2014/main" id="{88117ADD-FE8D-49F8-A8F6-14017A4C1B29}"/>
              </a:ext>
            </a:extLst>
          </p:cNvPr>
          <p:cNvSpPr txBox="1"/>
          <p:nvPr/>
        </p:nvSpPr>
        <p:spPr>
          <a:xfrm>
            <a:off x="462238" y="889109"/>
            <a:ext cx="11262632" cy="5970865"/>
          </a:xfrm>
          <a:prstGeom prst="rect">
            <a:avLst/>
          </a:prstGeom>
          <a:noFill/>
        </p:spPr>
        <p:txBody>
          <a:bodyPr wrap="square">
            <a:spAutoFit/>
          </a:bodyPr>
          <a:lstStyle/>
          <a:p>
            <a:pPr>
              <a:spcBef>
                <a:spcPts val="1200"/>
              </a:spcBef>
              <a:spcAft>
                <a:spcPts val="300"/>
              </a:spcAft>
            </a:pPr>
            <a:r>
              <a:rPr lang="en-GB" sz="2000" dirty="0">
                <a:solidFill>
                  <a:schemeClr val="tx1">
                    <a:lumMod val="65000"/>
                    <a:lumOff val="35000"/>
                  </a:schemeClr>
                </a:solidFill>
                <a:effectLst/>
                <a:latin typeface="Arial" panose="020B0604020202020204" pitchFamily="34" charset="0"/>
                <a:cs typeface="Arial" panose="020B0604020202020204" pitchFamily="34" charset="0"/>
              </a:rPr>
              <a:t>These materials heavily reflect the prioritisation approach of the ready-to-progress criteria in the </a:t>
            </a:r>
            <a:r>
              <a:rPr lang="en-GB" sz="2000" dirty="0">
                <a:solidFill>
                  <a:schemeClr val="tx1">
                    <a:lumMod val="65000"/>
                    <a:lumOff val="35000"/>
                  </a:schemeClr>
                </a:solidFill>
                <a:effectLst/>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DfE Primary Mathematics Guidance 2020</a:t>
            </a:r>
            <a:r>
              <a:rPr lang="en-GB" sz="2000" dirty="0">
                <a:solidFill>
                  <a:schemeClr val="tx1">
                    <a:lumMod val="65000"/>
                    <a:lumOff val="35000"/>
                  </a:schemeClr>
                </a:solidFill>
                <a:effectLst/>
                <a:latin typeface="Arial" panose="020B0604020202020204" pitchFamily="34" charset="0"/>
                <a:cs typeface="Arial" panose="020B0604020202020204" pitchFamily="34" charset="0"/>
              </a:rPr>
              <a:t> and on the </a:t>
            </a:r>
            <a:r>
              <a:rPr lang="en-GB" sz="2000" dirty="0">
                <a:solidFill>
                  <a:schemeClr val="tx1">
                    <a:lumMod val="65000"/>
                    <a:lumOff val="35000"/>
                  </a:schemeClr>
                </a:solidFill>
                <a:effectLst/>
                <a:latin typeface="Arial" panose="020B060402020202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PPTs that exemplify them</a:t>
            </a:r>
            <a:r>
              <a:rPr lang="en-GB" sz="2000" dirty="0">
                <a:solidFill>
                  <a:schemeClr val="tx1">
                    <a:lumMod val="65000"/>
                    <a:lumOff val="35000"/>
                  </a:schemeClr>
                </a:solidFill>
                <a:effectLst/>
                <a:latin typeface="Arial" panose="020B0604020202020204" pitchFamily="34" charset="0"/>
                <a:cs typeface="Arial" panose="020B0604020202020204" pitchFamily="34" charset="0"/>
              </a:rPr>
              <a:t> on the NCETM website. They also include other relevant National Curriculum content. Related sections of the</a:t>
            </a:r>
            <a:r>
              <a:rPr lang="en-GB" sz="2000" dirty="0">
                <a:solidFill>
                  <a:schemeClr val="tx1">
                    <a:lumMod val="65000"/>
                    <a:lumOff val="35000"/>
                  </a:schemeClr>
                </a:solidFill>
                <a:latin typeface="Arial" panose="020B0604020202020204" pitchFamily="34" charset="0"/>
                <a:cs typeface="Arial" panose="020B0604020202020204" pitchFamily="34" charset="0"/>
                <a:hlinkClick r:id="rId5">
                  <a:extLst>
                    <a:ext uri="{A12FA001-AC4F-418D-AE19-62706E023703}">
                      <ahyp:hlinkClr xmlns:ahyp="http://schemas.microsoft.com/office/drawing/2018/hyperlinkcolor" val="tx"/>
                    </a:ext>
                  </a:extLst>
                </a:hlinkClick>
              </a:rPr>
              <a:t> NCETM Primary Mastery Professional Development Materials</a:t>
            </a:r>
            <a:r>
              <a:rPr lang="en-GB" sz="2000" dirty="0">
                <a:solidFill>
                  <a:schemeClr val="tx1">
                    <a:lumMod val="65000"/>
                    <a:lumOff val="35000"/>
                  </a:schemeClr>
                </a:solidFill>
                <a:effectLst/>
                <a:latin typeface="Arial" panose="020B0604020202020204" pitchFamily="34" charset="0"/>
                <a:cs typeface="Arial" panose="020B0604020202020204" pitchFamily="34" charset="0"/>
              </a:rPr>
              <a:t> provide small-step teaching guidance.</a:t>
            </a:r>
          </a:p>
          <a:p>
            <a:pPr>
              <a:spcBef>
                <a:spcPts val="1200"/>
              </a:spcBef>
              <a:spcAft>
                <a:spcPts val="300"/>
              </a:spcAft>
            </a:pPr>
            <a:r>
              <a:rPr lang="en-GB" b="1" dirty="0">
                <a:solidFill>
                  <a:schemeClr val="tx1">
                    <a:lumMod val="65000"/>
                    <a:lumOff val="35000"/>
                  </a:schemeClr>
                </a:solidFill>
                <a:latin typeface="Arial" panose="020B0604020202020204" pitchFamily="34" charset="0"/>
                <a:cs typeface="Arial" panose="020B0604020202020204" pitchFamily="34" charset="0"/>
              </a:rPr>
              <a:t>Ready-to-progress criteria addressed by this unit</a:t>
            </a:r>
          </a:p>
          <a:p>
            <a:r>
              <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rPr>
              <a:t>Teaching of this unit supports the following criteria from the ‘DfE Mathematics Guidance: key stages 1 &amp; 2’ (the 335-page document available as a download)</a:t>
            </a:r>
          </a:p>
          <a:p>
            <a:pPr marL="285750" lvl="0" indent="-285750">
              <a:buFont typeface="Arial" panose="020B0604020202020204" pitchFamily="34" charset="0"/>
              <a:buChar char="•"/>
              <a:tabLst>
                <a:tab pos="228600" algn="l"/>
                <a:tab pos="457200" algn="l"/>
              </a:tabLst>
            </a:pPr>
            <a:r>
              <a:rPr lang="en-GB" sz="1600"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rPr>
              <a:t>3NPV-1</a:t>
            </a:r>
            <a:r>
              <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rPr>
              <a:t> </a:t>
            </a:r>
            <a:r>
              <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hlinkClick r:id="rId6"/>
              </a:rPr>
              <a:t>Page 86</a:t>
            </a:r>
            <a:endPar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endParaRPr>
          </a:p>
          <a:p>
            <a:pPr marL="285750" lvl="0" indent="-285750">
              <a:buFont typeface="Arial" panose="020B0604020202020204" pitchFamily="34" charset="0"/>
              <a:buChar char="•"/>
              <a:tabLst>
                <a:tab pos="228600" algn="l"/>
                <a:tab pos="457200" algn="l"/>
              </a:tabLst>
            </a:pPr>
            <a:r>
              <a:rPr lang="en-GB" sz="1600"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rPr>
              <a:t>3NPV-2 </a:t>
            </a:r>
            <a:r>
              <a:rPr lang="en-GB" sz="1600"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hlinkClick r:id="rId7"/>
              </a:rPr>
              <a:t>Page 88</a:t>
            </a:r>
            <a:endParaRPr lang="en-GB" sz="1600"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endParaRPr>
          </a:p>
          <a:p>
            <a:pPr marL="285750" lvl="0" indent="-285750">
              <a:buFont typeface="Arial" panose="020B0604020202020204" pitchFamily="34" charset="0"/>
              <a:buChar char="•"/>
              <a:tabLst>
                <a:tab pos="228600" algn="l"/>
                <a:tab pos="457200" algn="l"/>
              </a:tabLst>
            </a:pPr>
            <a:r>
              <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rPr>
              <a:t>3NPV-3 </a:t>
            </a:r>
            <a:r>
              <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hlinkClick r:id="rId8"/>
              </a:rPr>
              <a:t>Page 91</a:t>
            </a:r>
            <a:endPar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endParaRPr>
          </a:p>
          <a:p>
            <a:pPr marL="285750" lvl="0" indent="-285750">
              <a:buFont typeface="Arial" panose="020B0604020202020204" pitchFamily="34" charset="0"/>
              <a:buChar char="•"/>
              <a:tabLst>
                <a:tab pos="228600" algn="l"/>
                <a:tab pos="457200" algn="l"/>
              </a:tabLst>
            </a:pPr>
            <a:r>
              <a:rPr lang="en-GB" sz="1600"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rPr>
              <a:t>3NPV-4</a:t>
            </a:r>
            <a:r>
              <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rPr>
              <a:t> </a:t>
            </a:r>
            <a:r>
              <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hlinkClick r:id="rId9"/>
              </a:rPr>
              <a:t>Page </a:t>
            </a:r>
            <a:r>
              <a:rPr lang="en-GB" sz="1600"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hlinkClick r:id="rId9"/>
              </a:rPr>
              <a:t>95</a:t>
            </a:r>
            <a:endPar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endParaRPr>
          </a:p>
          <a:p>
            <a:pPr marL="285750" lvl="0" indent="-285750">
              <a:buFont typeface="Arial" panose="020B0604020202020204" pitchFamily="34" charset="0"/>
              <a:buChar char="•"/>
              <a:tabLst>
                <a:tab pos="228600" algn="l"/>
                <a:tab pos="457200" algn="l"/>
              </a:tabLst>
            </a:pPr>
            <a:r>
              <a:rPr lang="en-GB" sz="1600"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rPr>
              <a:t>3NF-3</a:t>
            </a:r>
            <a:r>
              <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rPr>
              <a:t> 	  </a:t>
            </a:r>
            <a:r>
              <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hlinkClick r:id="rId10"/>
              </a:rPr>
              <a:t>Page </a:t>
            </a:r>
            <a:r>
              <a:rPr lang="en-GB" sz="1600"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hlinkClick r:id="rId10"/>
              </a:rPr>
              <a:t>103</a:t>
            </a:r>
            <a:endPar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endParaRPr>
          </a:p>
          <a:p>
            <a:pPr marL="285750" lvl="0" indent="-285750">
              <a:buFont typeface="Arial" panose="020B0604020202020204" pitchFamily="34" charset="0"/>
              <a:buChar char="•"/>
              <a:tabLst>
                <a:tab pos="228600" algn="l"/>
                <a:tab pos="457200" algn="l"/>
              </a:tabLst>
            </a:pPr>
            <a:r>
              <a:rPr lang="en-GB" sz="1600"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rPr>
              <a:t>3AS-1   </a:t>
            </a:r>
            <a:r>
              <a:rPr lang="en-GB" sz="1600"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hlinkClick r:id="rId11"/>
              </a:rPr>
              <a:t>Page 106</a:t>
            </a:r>
            <a:endPar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endParaRPr>
          </a:p>
          <a:p>
            <a:pPr>
              <a:spcBef>
                <a:spcPts val="1200"/>
              </a:spcBef>
              <a:spcAft>
                <a:spcPts val="300"/>
              </a:spcAft>
            </a:pPr>
            <a:r>
              <a:rPr lang="en-GB" b="1" dirty="0">
                <a:solidFill>
                  <a:schemeClr val="tx1">
                    <a:lumMod val="65000"/>
                    <a:lumOff val="35000"/>
                  </a:schemeClr>
                </a:solidFill>
                <a:effectLst/>
                <a:latin typeface="Arial" panose="020B0604020202020204" pitchFamily="34" charset="0"/>
                <a:cs typeface="Arial" panose="020B0604020202020204" pitchFamily="34" charset="0"/>
              </a:rPr>
              <a:t>Prior learning</a:t>
            </a:r>
            <a:r>
              <a:rPr lang="en-GB" b="0" dirty="0">
                <a:solidFill>
                  <a:schemeClr val="tx1">
                    <a:lumMod val="65000"/>
                    <a:lumOff val="35000"/>
                  </a:schemeClr>
                </a:solidFill>
                <a:effectLst/>
                <a:latin typeface="Arial" panose="020B0604020202020204" pitchFamily="34" charset="0"/>
                <a:cs typeface="Arial" panose="020B0604020202020204" pitchFamily="34" charset="0"/>
              </a:rPr>
              <a:t> </a:t>
            </a:r>
            <a:endParaRPr lang="en-GB" sz="1050" b="1" dirty="0">
              <a:solidFill>
                <a:schemeClr val="tx1">
                  <a:lumMod val="65000"/>
                  <a:lumOff val="35000"/>
                </a:schemeClr>
              </a:solidFill>
              <a:effectLst/>
              <a:latin typeface="Arial" panose="020B0604020202020204" pitchFamily="34" charset="0"/>
              <a:cs typeface="Arial" panose="020B0604020202020204" pitchFamily="34" charset="0"/>
            </a:endParaRPr>
          </a:p>
          <a:p>
            <a:r>
              <a:rPr lang="en-GB" sz="1600" dirty="0">
                <a:solidFill>
                  <a:schemeClr val="tx1">
                    <a:lumMod val="65000"/>
                    <a:lumOff val="35000"/>
                  </a:schemeClr>
                </a:solidFill>
                <a:latin typeface="Arial" panose="020B0604020202020204" pitchFamily="34" charset="0"/>
                <a:cs typeface="Arial" panose="020B0604020202020204" pitchFamily="34" charset="0"/>
              </a:rPr>
              <a:t>If the following ready-to-progress criteria, contained in the same DfE guidance document as above, were secured in Year 2, children will be ready to start on this unit.</a:t>
            </a:r>
          </a:p>
          <a:p>
            <a:pPr marL="285750" indent="-285750">
              <a:buClr>
                <a:schemeClr val="tx1">
                  <a:lumMod val="65000"/>
                  <a:lumOff val="35000"/>
                </a:schemeClr>
              </a:buClr>
              <a:buFont typeface="Arial" panose="020B0604020202020204" pitchFamily="34" charset="0"/>
              <a:buChar char="•"/>
            </a:pPr>
            <a:r>
              <a:rPr lang="en-GB" sz="1600" dirty="0">
                <a:solidFill>
                  <a:schemeClr val="tx1">
                    <a:lumMod val="65000"/>
                    <a:lumOff val="35000"/>
                  </a:schemeClr>
                </a:solidFill>
                <a:latin typeface="Arial" panose="020B0604020202020204" pitchFamily="34" charset="0"/>
                <a:cs typeface="Arial" panose="020B0604020202020204" pitchFamily="34" charset="0"/>
              </a:rPr>
              <a:t>2NPV-1 </a:t>
            </a:r>
            <a:r>
              <a:rPr lang="en-GB" sz="1600" dirty="0">
                <a:solidFill>
                  <a:schemeClr val="tx1">
                    <a:lumMod val="65000"/>
                    <a:lumOff val="35000"/>
                  </a:schemeClr>
                </a:solidFill>
                <a:latin typeface="Arial" panose="020B0604020202020204" pitchFamily="34" charset="0"/>
                <a:cs typeface="Arial" panose="020B0604020202020204" pitchFamily="34" charset="0"/>
                <a:hlinkClick r:id="rId12"/>
              </a:rPr>
              <a:t>Page 51</a:t>
            </a:r>
            <a:endParaRPr lang="en-GB" sz="1600" dirty="0">
              <a:solidFill>
                <a:schemeClr val="tx1">
                  <a:lumMod val="65000"/>
                  <a:lumOff val="35000"/>
                </a:schemeClr>
              </a:solidFill>
              <a:latin typeface="Arial" panose="020B0604020202020204" pitchFamily="34" charset="0"/>
              <a:cs typeface="Arial" panose="020B0604020202020204" pitchFamily="34" charset="0"/>
            </a:endParaRPr>
          </a:p>
          <a:p>
            <a:pPr marL="285750" indent="-285750">
              <a:buClr>
                <a:schemeClr val="tx1">
                  <a:lumMod val="65000"/>
                  <a:lumOff val="35000"/>
                </a:schemeClr>
              </a:buClr>
              <a:buFont typeface="Arial" panose="020B0604020202020204" pitchFamily="34" charset="0"/>
              <a:buChar char="•"/>
            </a:pPr>
            <a:r>
              <a:rPr lang="en-GB" sz="1600" dirty="0">
                <a:solidFill>
                  <a:schemeClr val="tx1">
                    <a:lumMod val="65000"/>
                    <a:lumOff val="35000"/>
                  </a:schemeClr>
                </a:solidFill>
                <a:latin typeface="Arial" panose="020B0604020202020204" pitchFamily="34" charset="0"/>
                <a:cs typeface="Arial" panose="020B0604020202020204" pitchFamily="34" charset="0"/>
              </a:rPr>
              <a:t>2NPV-2 </a:t>
            </a:r>
            <a:r>
              <a:rPr lang="en-GB" sz="1600" dirty="0">
                <a:solidFill>
                  <a:schemeClr val="tx1">
                    <a:lumMod val="65000"/>
                    <a:lumOff val="35000"/>
                  </a:schemeClr>
                </a:solidFill>
                <a:latin typeface="Arial" panose="020B0604020202020204" pitchFamily="34" charset="0"/>
                <a:cs typeface="Arial" panose="020B0604020202020204" pitchFamily="34" charset="0"/>
                <a:hlinkClick r:id="rId13"/>
              </a:rPr>
              <a:t>Page 53</a:t>
            </a:r>
            <a:endParaRPr lang="en-GB" sz="1600" dirty="0">
              <a:solidFill>
                <a:schemeClr val="tx1">
                  <a:lumMod val="65000"/>
                  <a:lumOff val="35000"/>
                </a:schemeClr>
              </a:solidFill>
              <a:latin typeface="Arial" panose="020B0604020202020204" pitchFamily="34" charset="0"/>
              <a:cs typeface="Arial" panose="020B0604020202020204" pitchFamily="34" charset="0"/>
            </a:endParaRPr>
          </a:p>
          <a:p>
            <a:pPr marL="285750" indent="-285750">
              <a:buClr>
                <a:schemeClr val="tx1">
                  <a:lumMod val="65000"/>
                  <a:lumOff val="35000"/>
                </a:schemeClr>
              </a:buClr>
              <a:buFont typeface="Arial" panose="020B0604020202020204" pitchFamily="34" charset="0"/>
              <a:buChar char="•"/>
            </a:pPr>
            <a:endParaRPr lang="en-GB" sz="1600" dirty="0">
              <a:solidFill>
                <a:schemeClr val="tx1">
                  <a:lumMod val="65000"/>
                  <a:lumOff val="35000"/>
                </a:schemeClr>
              </a:solidFill>
              <a:latin typeface="Arial" panose="020B0604020202020204" pitchFamily="34" charset="0"/>
              <a:cs typeface="Arial" panose="020B0604020202020204" pitchFamily="34" charset="0"/>
            </a:endParaRPr>
          </a:p>
          <a:p>
            <a:pPr>
              <a:spcAft>
                <a:spcPts val="800"/>
              </a:spcAft>
            </a:pPr>
            <a:r>
              <a:rPr lang="en-GB" sz="105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rPr>
              <a:t> </a:t>
            </a:r>
            <a:endParaRPr lang="en-GB" sz="12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endParaRPr>
          </a:p>
        </p:txBody>
      </p:sp>
      <p:sp>
        <p:nvSpPr>
          <p:cNvPr id="6" name="Title 1">
            <a:extLst>
              <a:ext uri="{FF2B5EF4-FFF2-40B4-BE49-F238E27FC236}">
                <a16:creationId xmlns:a16="http://schemas.microsoft.com/office/drawing/2014/main" id="{08D72010-6BB7-4450-87EA-D90CA78A311D}"/>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3</a:t>
            </a:r>
            <a:r>
              <a:rPr lang="en-GB" sz="2400" b="1" i="0" u="none" strike="noStrike" dirty="0">
                <a:effectLst/>
              </a:rPr>
              <a:t>, Unit </a:t>
            </a:r>
            <a:r>
              <a:rPr lang="en-GB" sz="2400" b="1" dirty="0"/>
              <a:t>2</a:t>
            </a:r>
          </a:p>
        </p:txBody>
      </p:sp>
    </p:spTree>
    <p:extLst>
      <p:ext uri="{BB962C8B-B14F-4D97-AF65-F5344CB8AC3E}">
        <p14:creationId xmlns:p14="http://schemas.microsoft.com/office/powerpoint/2010/main" val="359154187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10"/>
          <p:cNvSpPr txBox="1">
            <a:spLocks noGrp="1"/>
          </p:cNvSpPr>
          <p:nvPr>
            <p:ph type="title"/>
          </p:nvPr>
        </p:nvSpPr>
        <p:spPr>
          <a:xfrm>
            <a:off x="594008" y="464400"/>
            <a:ext cx="11262632" cy="42617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3NPV-1 Equivalence of 10 tens and 1 hundred</a:t>
            </a:r>
            <a:endParaRPr/>
          </a:p>
        </p:txBody>
      </p:sp>
      <p:sp>
        <p:nvSpPr>
          <p:cNvPr id="236" name="Google Shape;236;p10"/>
          <p:cNvSpPr txBox="1"/>
          <p:nvPr/>
        </p:nvSpPr>
        <p:spPr>
          <a:xfrm>
            <a:off x="631770" y="5151972"/>
            <a:ext cx="10285378" cy="960069"/>
          </a:xfrm>
          <a:prstGeom prst="rect">
            <a:avLst/>
          </a:prstGeom>
          <a:noFill/>
          <a:ln>
            <a:noFill/>
          </a:ln>
        </p:spPr>
        <p:txBody>
          <a:bodyPr spcFirstLastPara="1" wrap="square" lIns="91425" tIns="45700" rIns="91425" bIns="45700" anchor="t" anchorCtr="0">
            <a:noAutofit/>
          </a:bodyPr>
          <a:lstStyle/>
          <a:p>
            <a:pPr marL="257168" marR="0" lvl="0" indent="-257168" algn="l" rtl="0">
              <a:lnSpc>
                <a:spcPct val="120000"/>
              </a:lnSpc>
              <a:spcBef>
                <a:spcPts val="0"/>
              </a:spcBef>
              <a:spcAft>
                <a:spcPts val="0"/>
              </a:spcAft>
              <a:buClr>
                <a:srgbClr val="585858"/>
              </a:buClr>
              <a:buSzPts val="2000"/>
              <a:buFont typeface="Arial"/>
              <a:buChar char="•"/>
            </a:pPr>
            <a:r>
              <a:rPr lang="en-GB" sz="2000" b="0" i="0" u="none" strike="noStrike" cap="none">
                <a:solidFill>
                  <a:srgbClr val="585858"/>
                </a:solidFill>
                <a:latin typeface="Arial"/>
                <a:ea typeface="Arial"/>
                <a:cs typeface="Arial"/>
                <a:sym typeface="Arial"/>
              </a:rPr>
              <a:t>Use Dienes blocks to show that 10 tens are equivalent to 100.</a:t>
            </a:r>
            <a:endParaRPr/>
          </a:p>
          <a:p>
            <a:pPr marL="257168" marR="0" lvl="0" indent="-257168" algn="l" rtl="0">
              <a:lnSpc>
                <a:spcPct val="120000"/>
              </a:lnSpc>
              <a:spcBef>
                <a:spcPts val="1200"/>
              </a:spcBef>
              <a:spcAft>
                <a:spcPts val="0"/>
              </a:spcAft>
              <a:buClr>
                <a:srgbClr val="585858"/>
              </a:buClr>
              <a:buSzPts val="2000"/>
              <a:buFont typeface="Arial"/>
              <a:buChar char="•"/>
            </a:pPr>
            <a:r>
              <a:rPr lang="en-GB" sz="2000" b="0" i="0" u="none" strike="noStrike" cap="none">
                <a:solidFill>
                  <a:srgbClr val="585858"/>
                </a:solidFill>
                <a:latin typeface="Arial"/>
                <a:ea typeface="Arial"/>
                <a:cs typeface="Arial"/>
                <a:sym typeface="Arial"/>
              </a:rPr>
              <a:t>Count to 100 using Dienes tens. How many did you count? </a:t>
            </a:r>
            <a:endParaRPr sz="2000" b="0" i="0" u="none" strike="noStrike" cap="none">
              <a:solidFill>
                <a:srgbClr val="585858"/>
              </a:solidFill>
              <a:latin typeface="Arial"/>
              <a:ea typeface="Arial"/>
              <a:cs typeface="Arial"/>
              <a:sym typeface="Arial"/>
            </a:endParaRPr>
          </a:p>
          <a:p>
            <a:pPr marL="257168" marR="0" lvl="0" indent="-130168" algn="l" rtl="0">
              <a:lnSpc>
                <a:spcPct val="100000"/>
              </a:lnSpc>
              <a:spcBef>
                <a:spcPts val="1000"/>
              </a:spcBef>
              <a:spcAft>
                <a:spcPts val="0"/>
              </a:spcAft>
              <a:buClr>
                <a:srgbClr val="585858"/>
              </a:buClr>
              <a:buSzPts val="2000"/>
              <a:buFont typeface="Arial"/>
              <a:buNone/>
            </a:pPr>
            <a:endParaRPr sz="2000" b="0" i="0" u="none" strike="noStrike" cap="none">
              <a:solidFill>
                <a:srgbClr val="585858"/>
              </a:solidFill>
              <a:latin typeface="Arial"/>
              <a:ea typeface="Arial"/>
              <a:cs typeface="Arial"/>
              <a:sym typeface="Arial"/>
            </a:endParaRPr>
          </a:p>
          <a:p>
            <a:pPr marL="0" marR="0" lvl="0" indent="0" algn="l" rtl="0">
              <a:lnSpc>
                <a:spcPct val="100000"/>
              </a:lnSpc>
              <a:spcBef>
                <a:spcPts val="400"/>
              </a:spcBef>
              <a:spcAft>
                <a:spcPts val="0"/>
              </a:spcAft>
              <a:buClr>
                <a:srgbClr val="585858"/>
              </a:buClr>
              <a:buSzPts val="2000"/>
              <a:buFont typeface="Arial"/>
              <a:buNone/>
            </a:pPr>
            <a:endParaRPr sz="2000" b="0" i="0" u="none" strike="noStrike" cap="none">
              <a:solidFill>
                <a:srgbClr val="585858"/>
              </a:solidFill>
              <a:latin typeface="Arial"/>
              <a:ea typeface="Arial"/>
              <a:cs typeface="Arial"/>
              <a:sym typeface="Arial"/>
            </a:endParaRPr>
          </a:p>
          <a:p>
            <a:pPr marL="257168" marR="0" lvl="0" indent="-104768" algn="l" rtl="0">
              <a:lnSpc>
                <a:spcPct val="100000"/>
              </a:lnSpc>
              <a:spcBef>
                <a:spcPts val="480"/>
              </a:spcBef>
              <a:spcAft>
                <a:spcPts val="0"/>
              </a:spcAft>
              <a:buClr>
                <a:srgbClr val="585858"/>
              </a:buClr>
              <a:buSzPts val="2400"/>
              <a:buFont typeface="Arial"/>
              <a:buNone/>
            </a:pPr>
            <a:endParaRPr sz="2400" b="0" i="0" u="none" strike="noStrike" cap="none">
              <a:solidFill>
                <a:srgbClr val="585858"/>
              </a:solidFill>
              <a:latin typeface="Calibri"/>
              <a:ea typeface="Calibri"/>
              <a:cs typeface="Calibri"/>
              <a:sym typeface="Calibri"/>
            </a:endParaRPr>
          </a:p>
        </p:txBody>
      </p:sp>
      <p:pic>
        <p:nvPicPr>
          <p:cNvPr id="237" name="Google Shape;237;p10"/>
          <p:cNvPicPr preferRelativeResize="0"/>
          <p:nvPr/>
        </p:nvPicPr>
        <p:blipFill rotWithShape="1">
          <a:blip r:embed="rId3">
            <a:alphaModFix/>
          </a:blip>
          <a:srcRect/>
          <a:stretch/>
        </p:blipFill>
        <p:spPr>
          <a:xfrm>
            <a:off x="1906242" y="1557338"/>
            <a:ext cx="305626" cy="2837947"/>
          </a:xfrm>
          <a:prstGeom prst="rect">
            <a:avLst/>
          </a:prstGeom>
          <a:noFill/>
          <a:ln>
            <a:noFill/>
          </a:ln>
        </p:spPr>
      </p:pic>
      <p:pic>
        <p:nvPicPr>
          <p:cNvPr id="238" name="Google Shape;238;p10"/>
          <p:cNvPicPr preferRelativeResize="0"/>
          <p:nvPr/>
        </p:nvPicPr>
        <p:blipFill rotWithShape="1">
          <a:blip r:embed="rId3">
            <a:alphaModFix/>
          </a:blip>
          <a:srcRect/>
          <a:stretch/>
        </p:blipFill>
        <p:spPr>
          <a:xfrm>
            <a:off x="2189305" y="1557338"/>
            <a:ext cx="305626" cy="2837947"/>
          </a:xfrm>
          <a:prstGeom prst="rect">
            <a:avLst/>
          </a:prstGeom>
          <a:noFill/>
          <a:ln>
            <a:noFill/>
          </a:ln>
        </p:spPr>
      </p:pic>
      <p:pic>
        <p:nvPicPr>
          <p:cNvPr id="239" name="Google Shape;239;p10"/>
          <p:cNvPicPr preferRelativeResize="0"/>
          <p:nvPr/>
        </p:nvPicPr>
        <p:blipFill rotWithShape="1">
          <a:blip r:embed="rId3">
            <a:alphaModFix/>
          </a:blip>
          <a:srcRect/>
          <a:stretch/>
        </p:blipFill>
        <p:spPr>
          <a:xfrm>
            <a:off x="2472368" y="1557338"/>
            <a:ext cx="305626" cy="2837947"/>
          </a:xfrm>
          <a:prstGeom prst="rect">
            <a:avLst/>
          </a:prstGeom>
          <a:noFill/>
          <a:ln>
            <a:noFill/>
          </a:ln>
        </p:spPr>
      </p:pic>
      <p:pic>
        <p:nvPicPr>
          <p:cNvPr id="240" name="Google Shape;240;p10"/>
          <p:cNvPicPr preferRelativeResize="0"/>
          <p:nvPr/>
        </p:nvPicPr>
        <p:blipFill rotWithShape="1">
          <a:blip r:embed="rId3">
            <a:alphaModFix/>
          </a:blip>
          <a:srcRect/>
          <a:stretch/>
        </p:blipFill>
        <p:spPr>
          <a:xfrm>
            <a:off x="2750684" y="1557338"/>
            <a:ext cx="305626" cy="2837947"/>
          </a:xfrm>
          <a:prstGeom prst="rect">
            <a:avLst/>
          </a:prstGeom>
          <a:noFill/>
          <a:ln>
            <a:noFill/>
          </a:ln>
        </p:spPr>
      </p:pic>
      <p:pic>
        <p:nvPicPr>
          <p:cNvPr id="241" name="Google Shape;241;p10"/>
          <p:cNvPicPr preferRelativeResize="0"/>
          <p:nvPr/>
        </p:nvPicPr>
        <p:blipFill rotWithShape="1">
          <a:blip r:embed="rId3">
            <a:alphaModFix/>
          </a:blip>
          <a:srcRect/>
          <a:stretch/>
        </p:blipFill>
        <p:spPr>
          <a:xfrm>
            <a:off x="3033747" y="1557338"/>
            <a:ext cx="305626" cy="2837947"/>
          </a:xfrm>
          <a:prstGeom prst="rect">
            <a:avLst/>
          </a:prstGeom>
          <a:noFill/>
          <a:ln>
            <a:noFill/>
          </a:ln>
        </p:spPr>
      </p:pic>
      <p:pic>
        <p:nvPicPr>
          <p:cNvPr id="242" name="Google Shape;242;p10"/>
          <p:cNvPicPr preferRelativeResize="0"/>
          <p:nvPr/>
        </p:nvPicPr>
        <p:blipFill rotWithShape="1">
          <a:blip r:embed="rId3">
            <a:alphaModFix/>
          </a:blip>
          <a:srcRect/>
          <a:stretch/>
        </p:blipFill>
        <p:spPr>
          <a:xfrm>
            <a:off x="3320053" y="1557338"/>
            <a:ext cx="305626" cy="2837947"/>
          </a:xfrm>
          <a:prstGeom prst="rect">
            <a:avLst/>
          </a:prstGeom>
          <a:noFill/>
          <a:ln>
            <a:noFill/>
          </a:ln>
        </p:spPr>
      </p:pic>
      <p:pic>
        <p:nvPicPr>
          <p:cNvPr id="243" name="Google Shape;243;p10"/>
          <p:cNvPicPr preferRelativeResize="0"/>
          <p:nvPr/>
        </p:nvPicPr>
        <p:blipFill rotWithShape="1">
          <a:blip r:embed="rId3">
            <a:alphaModFix/>
          </a:blip>
          <a:srcRect/>
          <a:stretch/>
        </p:blipFill>
        <p:spPr>
          <a:xfrm>
            <a:off x="3606359" y="1557338"/>
            <a:ext cx="305626" cy="2837947"/>
          </a:xfrm>
          <a:prstGeom prst="rect">
            <a:avLst/>
          </a:prstGeom>
          <a:noFill/>
          <a:ln>
            <a:noFill/>
          </a:ln>
        </p:spPr>
      </p:pic>
      <p:pic>
        <p:nvPicPr>
          <p:cNvPr id="244" name="Google Shape;244;p10"/>
          <p:cNvPicPr preferRelativeResize="0"/>
          <p:nvPr/>
        </p:nvPicPr>
        <p:blipFill rotWithShape="1">
          <a:blip r:embed="rId3">
            <a:alphaModFix/>
          </a:blip>
          <a:srcRect/>
          <a:stretch/>
        </p:blipFill>
        <p:spPr>
          <a:xfrm>
            <a:off x="3887849" y="1557338"/>
            <a:ext cx="305626" cy="2837947"/>
          </a:xfrm>
          <a:prstGeom prst="rect">
            <a:avLst/>
          </a:prstGeom>
          <a:noFill/>
          <a:ln>
            <a:noFill/>
          </a:ln>
        </p:spPr>
      </p:pic>
      <p:pic>
        <p:nvPicPr>
          <p:cNvPr id="245" name="Google Shape;245;p10"/>
          <p:cNvPicPr preferRelativeResize="0"/>
          <p:nvPr/>
        </p:nvPicPr>
        <p:blipFill rotWithShape="1">
          <a:blip r:embed="rId3">
            <a:alphaModFix/>
          </a:blip>
          <a:srcRect/>
          <a:stretch/>
        </p:blipFill>
        <p:spPr>
          <a:xfrm>
            <a:off x="4174155" y="1557338"/>
            <a:ext cx="305626" cy="2837947"/>
          </a:xfrm>
          <a:prstGeom prst="rect">
            <a:avLst/>
          </a:prstGeom>
          <a:noFill/>
          <a:ln>
            <a:noFill/>
          </a:ln>
        </p:spPr>
      </p:pic>
      <p:pic>
        <p:nvPicPr>
          <p:cNvPr id="246" name="Google Shape;246;p10"/>
          <p:cNvPicPr preferRelativeResize="0"/>
          <p:nvPr/>
        </p:nvPicPr>
        <p:blipFill rotWithShape="1">
          <a:blip r:embed="rId3">
            <a:alphaModFix/>
          </a:blip>
          <a:srcRect/>
          <a:stretch/>
        </p:blipFill>
        <p:spPr>
          <a:xfrm>
            <a:off x="4456450" y="1557338"/>
            <a:ext cx="305626" cy="2837947"/>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245"/>
                                        </p:tgtEl>
                                      </p:cBhvr>
                                    </p:animEffect>
                                    <p:set>
                                      <p:cBhvr>
                                        <p:cTn id="7" dur="1" fill="hold">
                                          <p:stCondLst>
                                            <p:cond delay="500"/>
                                          </p:stCondLst>
                                        </p:cTn>
                                        <p:tgtEl>
                                          <p:spTgt spid="245"/>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500"/>
                                        <p:tgtEl>
                                          <p:spTgt spid="244"/>
                                        </p:tgtEl>
                                      </p:cBhvr>
                                    </p:animEffect>
                                    <p:set>
                                      <p:cBhvr>
                                        <p:cTn id="10" dur="1" fill="hold">
                                          <p:stCondLst>
                                            <p:cond delay="500"/>
                                          </p:stCondLst>
                                        </p:cTn>
                                        <p:tgtEl>
                                          <p:spTgt spid="244"/>
                                        </p:tgtEl>
                                        <p:attrNameLst>
                                          <p:attrName>style.visibility</p:attrName>
                                        </p:attrNameLst>
                                      </p:cBhvr>
                                      <p:to>
                                        <p:strVal val="hidden"/>
                                      </p:to>
                                    </p:set>
                                  </p:childTnLst>
                                </p:cTn>
                              </p:par>
                              <p:par>
                                <p:cTn id="11" presetID="10" presetClass="exit" presetSubtype="0" fill="hold" nodeType="withEffect">
                                  <p:stCondLst>
                                    <p:cond delay="0"/>
                                  </p:stCondLst>
                                  <p:childTnLst>
                                    <p:animEffect transition="out" filter="fade">
                                      <p:cBhvr>
                                        <p:cTn id="12" dur="500"/>
                                        <p:tgtEl>
                                          <p:spTgt spid="243"/>
                                        </p:tgtEl>
                                      </p:cBhvr>
                                    </p:animEffect>
                                    <p:set>
                                      <p:cBhvr>
                                        <p:cTn id="13" dur="1" fill="hold">
                                          <p:stCondLst>
                                            <p:cond delay="500"/>
                                          </p:stCondLst>
                                        </p:cTn>
                                        <p:tgtEl>
                                          <p:spTgt spid="243"/>
                                        </p:tgtEl>
                                        <p:attrNameLst>
                                          <p:attrName>style.visibility</p:attrName>
                                        </p:attrNameLst>
                                      </p:cBhvr>
                                      <p:to>
                                        <p:strVal val="hidden"/>
                                      </p:to>
                                    </p:set>
                                  </p:childTnLst>
                                </p:cTn>
                              </p:par>
                              <p:par>
                                <p:cTn id="14" presetID="10" presetClass="exit" presetSubtype="0" fill="hold" nodeType="withEffect">
                                  <p:stCondLst>
                                    <p:cond delay="0"/>
                                  </p:stCondLst>
                                  <p:childTnLst>
                                    <p:animEffect transition="out" filter="fade">
                                      <p:cBhvr>
                                        <p:cTn id="15" dur="500"/>
                                        <p:tgtEl>
                                          <p:spTgt spid="242"/>
                                        </p:tgtEl>
                                      </p:cBhvr>
                                    </p:animEffect>
                                    <p:set>
                                      <p:cBhvr>
                                        <p:cTn id="16" dur="1" fill="hold">
                                          <p:stCondLst>
                                            <p:cond delay="500"/>
                                          </p:stCondLst>
                                        </p:cTn>
                                        <p:tgtEl>
                                          <p:spTgt spid="242"/>
                                        </p:tgtEl>
                                        <p:attrNameLst>
                                          <p:attrName>style.visibility</p:attrName>
                                        </p:attrNameLst>
                                      </p:cBhvr>
                                      <p:to>
                                        <p:strVal val="hidden"/>
                                      </p:to>
                                    </p:set>
                                  </p:childTnLst>
                                </p:cTn>
                              </p:par>
                              <p:par>
                                <p:cTn id="17" presetID="10" presetClass="exit" presetSubtype="0" fill="hold" nodeType="withEffect">
                                  <p:stCondLst>
                                    <p:cond delay="0"/>
                                  </p:stCondLst>
                                  <p:childTnLst>
                                    <p:animEffect transition="out" filter="fade">
                                      <p:cBhvr>
                                        <p:cTn id="18" dur="500"/>
                                        <p:tgtEl>
                                          <p:spTgt spid="241"/>
                                        </p:tgtEl>
                                      </p:cBhvr>
                                    </p:animEffect>
                                    <p:set>
                                      <p:cBhvr>
                                        <p:cTn id="19" dur="1" fill="hold">
                                          <p:stCondLst>
                                            <p:cond delay="500"/>
                                          </p:stCondLst>
                                        </p:cTn>
                                        <p:tgtEl>
                                          <p:spTgt spid="241"/>
                                        </p:tgtEl>
                                        <p:attrNameLst>
                                          <p:attrName>style.visibility</p:attrName>
                                        </p:attrNameLst>
                                      </p:cBhvr>
                                      <p:to>
                                        <p:strVal val="hidden"/>
                                      </p:to>
                                    </p:set>
                                  </p:childTnLst>
                                </p:cTn>
                              </p:par>
                              <p:par>
                                <p:cTn id="20" presetID="10" presetClass="exit" presetSubtype="0" fill="hold" nodeType="withEffect">
                                  <p:stCondLst>
                                    <p:cond delay="0"/>
                                  </p:stCondLst>
                                  <p:childTnLst>
                                    <p:animEffect transition="out" filter="fade">
                                      <p:cBhvr>
                                        <p:cTn id="21" dur="500"/>
                                        <p:tgtEl>
                                          <p:spTgt spid="240"/>
                                        </p:tgtEl>
                                      </p:cBhvr>
                                    </p:animEffect>
                                    <p:set>
                                      <p:cBhvr>
                                        <p:cTn id="22" dur="1" fill="hold">
                                          <p:stCondLst>
                                            <p:cond delay="500"/>
                                          </p:stCondLst>
                                        </p:cTn>
                                        <p:tgtEl>
                                          <p:spTgt spid="240"/>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239"/>
                                        </p:tgtEl>
                                      </p:cBhvr>
                                    </p:animEffect>
                                    <p:set>
                                      <p:cBhvr>
                                        <p:cTn id="25" dur="1" fill="hold">
                                          <p:stCondLst>
                                            <p:cond delay="500"/>
                                          </p:stCondLst>
                                        </p:cTn>
                                        <p:tgtEl>
                                          <p:spTgt spid="239"/>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238"/>
                                        </p:tgtEl>
                                      </p:cBhvr>
                                    </p:animEffect>
                                    <p:set>
                                      <p:cBhvr>
                                        <p:cTn id="28" dur="1" fill="hold">
                                          <p:stCondLst>
                                            <p:cond delay="500"/>
                                          </p:stCondLst>
                                        </p:cTn>
                                        <p:tgtEl>
                                          <p:spTgt spid="238"/>
                                        </p:tgtEl>
                                        <p:attrNameLst>
                                          <p:attrName>style.visibility</p:attrName>
                                        </p:attrNameLst>
                                      </p:cBhvr>
                                      <p:to>
                                        <p:strVal val="hidden"/>
                                      </p:to>
                                    </p:set>
                                  </p:childTnLst>
                                </p:cTn>
                              </p:par>
                              <p:par>
                                <p:cTn id="29" presetID="10" presetClass="exit" presetSubtype="0" fill="hold" nodeType="withEffect">
                                  <p:stCondLst>
                                    <p:cond delay="0"/>
                                  </p:stCondLst>
                                  <p:childTnLst>
                                    <p:animEffect transition="out" filter="fade">
                                      <p:cBhvr>
                                        <p:cTn id="30" dur="500"/>
                                        <p:tgtEl>
                                          <p:spTgt spid="237"/>
                                        </p:tgtEl>
                                      </p:cBhvr>
                                    </p:animEffect>
                                    <p:set>
                                      <p:cBhvr>
                                        <p:cTn id="31" dur="1" fill="hold">
                                          <p:stCondLst>
                                            <p:cond delay="500"/>
                                          </p:stCondLst>
                                        </p:cTn>
                                        <p:tgtEl>
                                          <p:spTgt spid="237"/>
                                        </p:tgtEl>
                                        <p:attrNameLst>
                                          <p:attrName>style.visibility</p:attrName>
                                        </p:attrNameLst>
                                      </p:cBhvr>
                                      <p:to>
                                        <p:strVal val="hidden"/>
                                      </p:to>
                                    </p:set>
                                  </p:childTnLst>
                                </p:cTn>
                              </p:par>
                              <p:par>
                                <p:cTn id="32" presetID="1" presetClass="exit" presetSubtype="0" fill="hold" nodeType="withEffect">
                                  <p:stCondLst>
                                    <p:cond delay="0"/>
                                  </p:stCondLst>
                                  <p:childTnLst>
                                    <p:set>
                                      <p:cBhvr>
                                        <p:cTn id="33" dur="1" fill="hold">
                                          <p:stCondLst>
                                            <p:cond delay="1"/>
                                          </p:stCondLst>
                                        </p:cTn>
                                        <p:tgtEl>
                                          <p:spTgt spid="24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0EAC3EC-BBF0-4D03-BDBE-7FE55D748D2B}"/>
              </a:ext>
            </a:extLst>
          </p:cNvPr>
          <p:cNvSpPr>
            <a:spLocks noGrp="1"/>
          </p:cNvSpPr>
          <p:nvPr>
            <p:ph type="body" sz="quarter" idx="11"/>
          </p:nvPr>
        </p:nvSpPr>
        <p:spPr>
          <a:xfrm>
            <a:off x="0" y="0"/>
            <a:ext cx="12192000" cy="630000"/>
          </a:xfrm>
        </p:spPr>
        <p:txBody>
          <a:bodyPr/>
          <a:lstStyle/>
          <a:p>
            <a:r>
              <a:rPr lang="en-GB" dirty="0"/>
              <a:t>1.18 Three-digit numbers </a:t>
            </a:r>
            <a:r>
              <a:rPr lang="en-US" dirty="0"/>
              <a:t>– step 1:8</a:t>
            </a:r>
          </a:p>
        </p:txBody>
      </p:sp>
      <p:pic>
        <p:nvPicPr>
          <p:cNvPr id="5" name="Picture 4" descr="A close up of a logo&#10;&#10;Description generated with very high confidence">
            <a:extLst>
              <a:ext uri="{FF2B5EF4-FFF2-40B4-BE49-F238E27FC236}">
                <a16:creationId xmlns:a16="http://schemas.microsoft.com/office/drawing/2014/main" id="{6EBEE0BC-19F7-41D0-A308-0A9A219EE0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08527" y="850554"/>
            <a:ext cx="7974949" cy="2381877"/>
          </a:xfrm>
          <a:prstGeom prst="rect">
            <a:avLst/>
          </a:prstGeom>
        </p:spPr>
      </p:pic>
      <p:sp>
        <p:nvSpPr>
          <p:cNvPr id="6" name="TextBox 5">
            <a:extLst>
              <a:ext uri="{FF2B5EF4-FFF2-40B4-BE49-F238E27FC236}">
                <a16:creationId xmlns:a16="http://schemas.microsoft.com/office/drawing/2014/main" id="{1AE33EC6-D2D7-45D0-927B-B529129DAC4D}"/>
              </a:ext>
            </a:extLst>
          </p:cNvPr>
          <p:cNvSpPr txBox="1"/>
          <p:nvPr/>
        </p:nvSpPr>
        <p:spPr bwMode="auto">
          <a:xfrm>
            <a:off x="4385546" y="3452793"/>
            <a:ext cx="347599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582 = 500 + 80 + 2 </a:t>
            </a:r>
          </a:p>
        </p:txBody>
      </p:sp>
      <p:sp>
        <p:nvSpPr>
          <p:cNvPr id="10" name="TextBox 9">
            <a:extLst>
              <a:ext uri="{FF2B5EF4-FFF2-40B4-BE49-F238E27FC236}">
                <a16:creationId xmlns:a16="http://schemas.microsoft.com/office/drawing/2014/main" id="{13BA984D-B2D4-4770-B11A-F4A5EAD4E120}"/>
              </a:ext>
            </a:extLst>
          </p:cNvPr>
          <p:cNvSpPr txBox="1"/>
          <p:nvPr/>
        </p:nvSpPr>
        <p:spPr bwMode="auto">
          <a:xfrm>
            <a:off x="4385546" y="3914458"/>
            <a:ext cx="347599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582 = 500 + 2 + 80 </a:t>
            </a:r>
          </a:p>
        </p:txBody>
      </p:sp>
      <p:sp>
        <p:nvSpPr>
          <p:cNvPr id="11" name="TextBox 10">
            <a:extLst>
              <a:ext uri="{FF2B5EF4-FFF2-40B4-BE49-F238E27FC236}">
                <a16:creationId xmlns:a16="http://schemas.microsoft.com/office/drawing/2014/main" id="{246F716B-BCC7-453E-B39D-9013D2FD5891}"/>
              </a:ext>
            </a:extLst>
          </p:cNvPr>
          <p:cNvSpPr txBox="1"/>
          <p:nvPr/>
        </p:nvSpPr>
        <p:spPr bwMode="auto">
          <a:xfrm>
            <a:off x="4385546" y="4376123"/>
            <a:ext cx="347599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582 = 2 + 500 + 80 </a:t>
            </a:r>
          </a:p>
        </p:txBody>
      </p:sp>
      <p:sp>
        <p:nvSpPr>
          <p:cNvPr id="12" name="TextBox 11">
            <a:extLst>
              <a:ext uri="{FF2B5EF4-FFF2-40B4-BE49-F238E27FC236}">
                <a16:creationId xmlns:a16="http://schemas.microsoft.com/office/drawing/2014/main" id="{99AE8A1C-6597-4BA2-96A0-21655A4E4B72}"/>
              </a:ext>
            </a:extLst>
          </p:cNvPr>
          <p:cNvSpPr txBox="1"/>
          <p:nvPr/>
        </p:nvSpPr>
        <p:spPr bwMode="auto">
          <a:xfrm>
            <a:off x="4385546" y="4839159"/>
            <a:ext cx="347599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582 = 2 + 80 + 500 </a:t>
            </a:r>
          </a:p>
        </p:txBody>
      </p:sp>
      <p:sp>
        <p:nvSpPr>
          <p:cNvPr id="13" name="TextBox 12">
            <a:extLst>
              <a:ext uri="{FF2B5EF4-FFF2-40B4-BE49-F238E27FC236}">
                <a16:creationId xmlns:a16="http://schemas.microsoft.com/office/drawing/2014/main" id="{5536105E-472D-4B59-9113-F3EE289B7A4F}"/>
              </a:ext>
            </a:extLst>
          </p:cNvPr>
          <p:cNvSpPr txBox="1"/>
          <p:nvPr/>
        </p:nvSpPr>
        <p:spPr bwMode="auto">
          <a:xfrm>
            <a:off x="4385546" y="5299453"/>
            <a:ext cx="347599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582 = 80 + 2 + 500 </a:t>
            </a:r>
          </a:p>
        </p:txBody>
      </p:sp>
      <p:sp>
        <p:nvSpPr>
          <p:cNvPr id="14" name="TextBox 13">
            <a:extLst>
              <a:ext uri="{FF2B5EF4-FFF2-40B4-BE49-F238E27FC236}">
                <a16:creationId xmlns:a16="http://schemas.microsoft.com/office/drawing/2014/main" id="{3794AF28-6D41-4EEC-841D-221DB97287B7}"/>
              </a:ext>
            </a:extLst>
          </p:cNvPr>
          <p:cNvSpPr txBox="1"/>
          <p:nvPr/>
        </p:nvSpPr>
        <p:spPr bwMode="auto">
          <a:xfrm>
            <a:off x="4385546" y="5761118"/>
            <a:ext cx="347599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582 = 80 + 500 + 2 </a:t>
            </a:r>
          </a:p>
        </p:txBody>
      </p:sp>
    </p:spTree>
    <p:extLst>
      <p:ext uri="{BB962C8B-B14F-4D97-AF65-F5344CB8AC3E}">
        <p14:creationId xmlns:p14="http://schemas.microsoft.com/office/powerpoint/2010/main" val="4202551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P spid="11" grpId="0"/>
      <p:bldP spid="12" grpId="0"/>
      <p:bldP spid="13" grpId="0"/>
      <p:bldP spid="14" grpId="0"/>
    </p:bld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descr="A close up of a logo&#10;&#10;Description generated with very high confidence">
            <a:extLst>
              <a:ext uri="{FF2B5EF4-FFF2-40B4-BE49-F238E27FC236}">
                <a16:creationId xmlns:a16="http://schemas.microsoft.com/office/drawing/2014/main" id="{DBBD5FEA-712E-4E8D-8C4E-BBB5FF780758}"/>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4889501" y="2295920"/>
            <a:ext cx="2451099" cy="2266160"/>
          </a:xfrm>
          <a:prstGeom prst="rect">
            <a:avLst/>
          </a:prstGeom>
        </p:spPr>
      </p:pic>
      <p:pic>
        <p:nvPicPr>
          <p:cNvPr id="18" name="Picture 17" descr="A close up of a logo&#10;&#10;Description generated with very high confidence">
            <a:extLst>
              <a:ext uri="{FF2B5EF4-FFF2-40B4-BE49-F238E27FC236}">
                <a16:creationId xmlns:a16="http://schemas.microsoft.com/office/drawing/2014/main" id="{639F7C3F-7324-4AF2-B711-974B187DEA4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7480299" y="2295920"/>
            <a:ext cx="2588711" cy="2266160"/>
          </a:xfrm>
          <a:prstGeom prst="rect">
            <a:avLst/>
          </a:prstGeom>
        </p:spPr>
      </p:pic>
      <p:sp>
        <p:nvSpPr>
          <p:cNvPr id="2" name="Text Placeholder 1">
            <a:extLst>
              <a:ext uri="{FF2B5EF4-FFF2-40B4-BE49-F238E27FC236}">
                <a16:creationId xmlns:a16="http://schemas.microsoft.com/office/drawing/2014/main" id="{30EAC3EC-BBF0-4D03-BDBE-7FE55D748D2B}"/>
              </a:ext>
            </a:extLst>
          </p:cNvPr>
          <p:cNvSpPr>
            <a:spLocks noGrp="1"/>
          </p:cNvSpPr>
          <p:nvPr>
            <p:ph type="body" sz="quarter" idx="11"/>
          </p:nvPr>
        </p:nvSpPr>
        <p:spPr>
          <a:xfrm>
            <a:off x="0" y="0"/>
            <a:ext cx="12192000" cy="630000"/>
          </a:xfrm>
        </p:spPr>
        <p:txBody>
          <a:bodyPr/>
          <a:lstStyle/>
          <a:p>
            <a:r>
              <a:rPr lang="en-GB" dirty="0"/>
              <a:t>1.18 Three-digit numbers </a:t>
            </a:r>
            <a:r>
              <a:rPr lang="en-US" dirty="0"/>
              <a:t>– step 1:9</a:t>
            </a:r>
          </a:p>
        </p:txBody>
      </p:sp>
      <p:pic>
        <p:nvPicPr>
          <p:cNvPr id="4" name="Picture 3" descr="A close up of a logo&#10;&#10;Description generated with very high confidence">
            <a:extLst>
              <a:ext uri="{FF2B5EF4-FFF2-40B4-BE49-F238E27FC236}">
                <a16:creationId xmlns:a16="http://schemas.microsoft.com/office/drawing/2014/main" id="{FCDA210D-1BA9-4F60-99D0-8FA1D3F4295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2122991" y="2295920"/>
            <a:ext cx="2626810" cy="2266160"/>
          </a:xfrm>
          <a:prstGeom prst="rect">
            <a:avLst/>
          </a:prstGeom>
        </p:spPr>
      </p:pic>
      <p:sp>
        <p:nvSpPr>
          <p:cNvPr id="7" name="Oval 6">
            <a:extLst>
              <a:ext uri="{FF2B5EF4-FFF2-40B4-BE49-F238E27FC236}">
                <a16:creationId xmlns:a16="http://schemas.microsoft.com/office/drawing/2014/main" id="{1E4761CF-AF29-42EE-820D-B27E9B12E8FC}"/>
              </a:ext>
            </a:extLst>
          </p:cNvPr>
          <p:cNvSpPr/>
          <p:nvPr/>
        </p:nvSpPr>
        <p:spPr bwMode="auto">
          <a:xfrm>
            <a:off x="3136900" y="2527300"/>
            <a:ext cx="622300" cy="622300"/>
          </a:xfrm>
          <a:prstGeom prst="ellipse">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5" name="Oval 14">
            <a:extLst>
              <a:ext uri="{FF2B5EF4-FFF2-40B4-BE49-F238E27FC236}">
                <a16:creationId xmlns:a16="http://schemas.microsoft.com/office/drawing/2014/main" id="{1649A4EF-055A-4CEE-96AA-CDF032DC3285}"/>
              </a:ext>
            </a:extLst>
          </p:cNvPr>
          <p:cNvSpPr/>
          <p:nvPr/>
        </p:nvSpPr>
        <p:spPr bwMode="auto">
          <a:xfrm>
            <a:off x="5784850" y="2527300"/>
            <a:ext cx="622300" cy="622300"/>
          </a:xfrm>
          <a:prstGeom prst="ellipse">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6" name="Oval 15">
            <a:extLst>
              <a:ext uri="{FF2B5EF4-FFF2-40B4-BE49-F238E27FC236}">
                <a16:creationId xmlns:a16="http://schemas.microsoft.com/office/drawing/2014/main" id="{F21D6282-B923-4202-8251-F36F1D85E5D2}"/>
              </a:ext>
            </a:extLst>
          </p:cNvPr>
          <p:cNvSpPr/>
          <p:nvPr/>
        </p:nvSpPr>
        <p:spPr bwMode="auto">
          <a:xfrm>
            <a:off x="8432800" y="2527300"/>
            <a:ext cx="622300" cy="622300"/>
          </a:xfrm>
          <a:prstGeom prst="ellipse">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0" name="TextBox 19">
            <a:extLst>
              <a:ext uri="{FF2B5EF4-FFF2-40B4-BE49-F238E27FC236}">
                <a16:creationId xmlns:a16="http://schemas.microsoft.com/office/drawing/2014/main" id="{A17363DB-E0C0-4EA8-BEC9-6224289FFAC6}"/>
              </a:ext>
            </a:extLst>
          </p:cNvPr>
          <p:cNvSpPr txBox="1"/>
          <p:nvPr/>
        </p:nvSpPr>
        <p:spPr bwMode="auto">
          <a:xfrm>
            <a:off x="2233069" y="5292587"/>
            <a:ext cx="24066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582 = 500 + 82</a:t>
            </a:r>
          </a:p>
        </p:txBody>
      </p:sp>
      <p:sp>
        <p:nvSpPr>
          <p:cNvPr id="21" name="TextBox 20">
            <a:extLst>
              <a:ext uri="{FF2B5EF4-FFF2-40B4-BE49-F238E27FC236}">
                <a16:creationId xmlns:a16="http://schemas.microsoft.com/office/drawing/2014/main" id="{E63E2EF9-0557-477B-9B72-B3931ADEE168}"/>
              </a:ext>
            </a:extLst>
          </p:cNvPr>
          <p:cNvSpPr txBox="1"/>
          <p:nvPr/>
        </p:nvSpPr>
        <p:spPr bwMode="auto">
          <a:xfrm>
            <a:off x="4872040" y="5292586"/>
            <a:ext cx="24479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582 = 502 + 80</a:t>
            </a:r>
          </a:p>
        </p:txBody>
      </p:sp>
      <p:sp>
        <p:nvSpPr>
          <p:cNvPr id="22" name="TextBox 21">
            <a:extLst>
              <a:ext uri="{FF2B5EF4-FFF2-40B4-BE49-F238E27FC236}">
                <a16:creationId xmlns:a16="http://schemas.microsoft.com/office/drawing/2014/main" id="{D3CF68F6-4506-4EC2-8E74-D8158E5887A4}"/>
              </a:ext>
            </a:extLst>
          </p:cNvPr>
          <p:cNvSpPr txBox="1"/>
          <p:nvPr/>
        </p:nvSpPr>
        <p:spPr bwMode="auto">
          <a:xfrm>
            <a:off x="7580311" y="5292586"/>
            <a:ext cx="23886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582 = 580 + 2</a:t>
            </a:r>
          </a:p>
        </p:txBody>
      </p:sp>
      <p:pic>
        <p:nvPicPr>
          <p:cNvPr id="12" name="Picture 11" descr="A close up of a logo&#10;&#10;Description generated with very high confidence">
            <a:extLst>
              <a:ext uri="{FF2B5EF4-FFF2-40B4-BE49-F238E27FC236}">
                <a16:creationId xmlns:a16="http://schemas.microsoft.com/office/drawing/2014/main" id="{7E155674-6354-49D3-B495-8367E9154440}"/>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768742" y="2584450"/>
            <a:ext cx="664143" cy="555625"/>
          </a:xfrm>
          <a:prstGeom prst="rect">
            <a:avLst/>
          </a:prstGeom>
        </p:spPr>
      </p:pic>
      <p:pic>
        <p:nvPicPr>
          <p:cNvPr id="13" name="Picture 12" descr="A close up of a logo&#10;&#10;Description generated with very high confidence">
            <a:extLst>
              <a:ext uri="{FF2B5EF4-FFF2-40B4-BE49-F238E27FC236}">
                <a16:creationId xmlns:a16="http://schemas.microsoft.com/office/drawing/2014/main" id="{F1E0B69C-0302-456B-99BD-A2B86DF3FC58}"/>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8432801" y="2584450"/>
            <a:ext cx="664143" cy="555625"/>
          </a:xfrm>
          <a:prstGeom prst="rect">
            <a:avLst/>
          </a:prstGeom>
        </p:spPr>
      </p:pic>
      <p:pic>
        <p:nvPicPr>
          <p:cNvPr id="14" name="Picture 13" descr="A close up of a logo&#10;&#10;Description generated with very high confidence">
            <a:extLst>
              <a:ext uri="{FF2B5EF4-FFF2-40B4-BE49-F238E27FC236}">
                <a16:creationId xmlns:a16="http://schemas.microsoft.com/office/drawing/2014/main" id="{E60288B2-4A98-4348-96C6-0C80C819CB54}"/>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3104325" y="2588611"/>
            <a:ext cx="664143" cy="555625"/>
          </a:xfrm>
          <a:prstGeom prst="rect">
            <a:avLst/>
          </a:prstGeom>
        </p:spPr>
      </p:pic>
    </p:spTree>
    <p:extLst>
      <p:ext uri="{BB962C8B-B14F-4D97-AF65-F5344CB8AC3E}">
        <p14:creationId xmlns:p14="http://schemas.microsoft.com/office/powerpoint/2010/main" val="37839080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par>
                                <p:cTn id="16" presetID="10" presetClass="entr" presetSubtype="0" fill="hold"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0" nodeType="clickEffect">
                                  <p:stCondLst>
                                    <p:cond delay="0"/>
                                  </p:stCondLst>
                                  <p:childTnLst>
                                    <p:animEffect transition="out" filter="fade">
                                      <p:cBhvr>
                                        <p:cTn id="22" dur="500"/>
                                        <p:tgtEl>
                                          <p:spTgt spid="7"/>
                                        </p:tgtEl>
                                      </p:cBhvr>
                                    </p:animEffect>
                                    <p:set>
                                      <p:cBhvr>
                                        <p:cTn id="23" dur="1" fill="hold">
                                          <p:stCondLst>
                                            <p:cond delay="499"/>
                                          </p:stCondLst>
                                        </p:cTn>
                                        <p:tgtEl>
                                          <p:spTgt spid="7"/>
                                        </p:tgtEl>
                                        <p:attrNameLst>
                                          <p:attrName>style.visibility</p:attrName>
                                        </p:attrNameLst>
                                      </p:cBhvr>
                                      <p:to>
                                        <p:strVal val="hidden"/>
                                      </p:to>
                                    </p:set>
                                  </p:childTnLst>
                                </p:cTn>
                              </p:par>
                              <p:par>
                                <p:cTn id="24" presetID="10" presetClass="exit" presetSubtype="0" fill="hold" nodeType="withEffect">
                                  <p:stCondLst>
                                    <p:cond delay="0"/>
                                  </p:stCondLst>
                                  <p:childTnLst>
                                    <p:animEffect transition="out" filter="fade">
                                      <p:cBhvr>
                                        <p:cTn id="25" dur="500"/>
                                        <p:tgtEl>
                                          <p:spTgt spid="14"/>
                                        </p:tgtEl>
                                      </p:cBhvr>
                                    </p:animEffect>
                                    <p:set>
                                      <p:cBhvr>
                                        <p:cTn id="26" dur="1" fill="hold">
                                          <p:stCondLst>
                                            <p:cond delay="499"/>
                                          </p:stCondLst>
                                        </p:cTn>
                                        <p:tgtEl>
                                          <p:spTgt spid="14"/>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grpId="0" nodeType="clickEffect">
                                  <p:stCondLst>
                                    <p:cond delay="0"/>
                                  </p:stCondLst>
                                  <p:childTnLst>
                                    <p:animEffect transition="out" filter="fade">
                                      <p:cBhvr>
                                        <p:cTn id="30" dur="500"/>
                                        <p:tgtEl>
                                          <p:spTgt spid="15"/>
                                        </p:tgtEl>
                                      </p:cBhvr>
                                    </p:animEffect>
                                    <p:set>
                                      <p:cBhvr>
                                        <p:cTn id="31" dur="1" fill="hold">
                                          <p:stCondLst>
                                            <p:cond delay="499"/>
                                          </p:stCondLst>
                                        </p:cTn>
                                        <p:tgtEl>
                                          <p:spTgt spid="15"/>
                                        </p:tgtEl>
                                        <p:attrNameLst>
                                          <p:attrName>style.visibility</p:attrName>
                                        </p:attrNameLst>
                                      </p:cBhvr>
                                      <p:to>
                                        <p:strVal val="hidden"/>
                                      </p:to>
                                    </p:set>
                                  </p:childTnLst>
                                </p:cTn>
                              </p:par>
                              <p:par>
                                <p:cTn id="32" presetID="10" presetClass="exit" presetSubtype="0" fill="hold" nodeType="withEffect">
                                  <p:stCondLst>
                                    <p:cond delay="0"/>
                                  </p:stCondLst>
                                  <p:childTnLst>
                                    <p:animEffect transition="out" filter="fade">
                                      <p:cBhvr>
                                        <p:cTn id="33" dur="500"/>
                                        <p:tgtEl>
                                          <p:spTgt spid="12"/>
                                        </p:tgtEl>
                                      </p:cBhvr>
                                    </p:animEffect>
                                    <p:set>
                                      <p:cBhvr>
                                        <p:cTn id="34" dur="1" fill="hold">
                                          <p:stCondLst>
                                            <p:cond delay="499"/>
                                          </p:stCondLst>
                                        </p:cTn>
                                        <p:tgtEl>
                                          <p:spTgt spid="12"/>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10" presetClass="exit" presetSubtype="0" fill="hold" grpId="0" nodeType="clickEffect">
                                  <p:stCondLst>
                                    <p:cond delay="0"/>
                                  </p:stCondLst>
                                  <p:childTnLst>
                                    <p:animEffect transition="out" filter="fade">
                                      <p:cBhvr>
                                        <p:cTn id="38" dur="500"/>
                                        <p:tgtEl>
                                          <p:spTgt spid="16"/>
                                        </p:tgtEl>
                                      </p:cBhvr>
                                    </p:animEffect>
                                    <p:set>
                                      <p:cBhvr>
                                        <p:cTn id="39" dur="1" fill="hold">
                                          <p:stCondLst>
                                            <p:cond delay="499"/>
                                          </p:stCondLst>
                                        </p:cTn>
                                        <p:tgtEl>
                                          <p:spTgt spid="16"/>
                                        </p:tgtEl>
                                        <p:attrNameLst>
                                          <p:attrName>style.visibility</p:attrName>
                                        </p:attrNameLst>
                                      </p:cBhvr>
                                      <p:to>
                                        <p:strVal val="hidden"/>
                                      </p:to>
                                    </p:set>
                                  </p:childTnLst>
                                </p:cTn>
                              </p:par>
                              <p:par>
                                <p:cTn id="40" presetID="10" presetClass="exit" presetSubtype="0" fill="hold" nodeType="withEffect">
                                  <p:stCondLst>
                                    <p:cond delay="0"/>
                                  </p:stCondLst>
                                  <p:childTnLst>
                                    <p:animEffect transition="out" filter="fade">
                                      <p:cBhvr>
                                        <p:cTn id="41" dur="500"/>
                                        <p:tgtEl>
                                          <p:spTgt spid="13"/>
                                        </p:tgtEl>
                                      </p:cBhvr>
                                    </p:animEffect>
                                    <p:set>
                                      <p:cBhvr>
                                        <p:cTn id="42" dur="1" fill="hold">
                                          <p:stCondLst>
                                            <p:cond delay="499"/>
                                          </p:stCondLst>
                                        </p:cTn>
                                        <p:tgtEl>
                                          <p:spTgt spid="13"/>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fade">
                                      <p:cBhvr>
                                        <p:cTn id="47" dur="500"/>
                                        <p:tgtEl>
                                          <p:spTgt spid="20"/>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fade">
                                      <p:cBhvr>
                                        <p:cTn id="52" dur="500"/>
                                        <p:tgtEl>
                                          <p:spTgt spid="21"/>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fade">
                                      <p:cBhvr>
                                        <p:cTn id="5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5" grpId="0" animBg="1"/>
      <p:bldP spid="16" grpId="0" animBg="1"/>
      <p:bldP spid="20" grpId="0"/>
      <p:bldP spid="21" grpId="0"/>
      <p:bldP spid="22" grpId="0"/>
    </p:bld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0EAC3EC-BBF0-4D03-BDBE-7FE55D748D2B}"/>
              </a:ext>
            </a:extLst>
          </p:cNvPr>
          <p:cNvSpPr>
            <a:spLocks noGrp="1"/>
          </p:cNvSpPr>
          <p:nvPr>
            <p:ph type="body" sz="quarter" idx="11"/>
          </p:nvPr>
        </p:nvSpPr>
        <p:spPr>
          <a:xfrm>
            <a:off x="0" y="0"/>
            <a:ext cx="12192000" cy="630000"/>
          </a:xfrm>
        </p:spPr>
        <p:txBody>
          <a:bodyPr/>
          <a:lstStyle/>
          <a:p>
            <a:r>
              <a:rPr lang="en-GB" dirty="0"/>
              <a:t>1.18 Three-digit numbers </a:t>
            </a:r>
            <a:r>
              <a:rPr lang="en-US" dirty="0"/>
              <a:t>– step 1:10</a:t>
            </a:r>
          </a:p>
        </p:txBody>
      </p:sp>
      <p:pic>
        <p:nvPicPr>
          <p:cNvPr id="5" name="Picture 4" descr="A close up of a logo&#10;&#10;Description generated with very high confidence">
            <a:extLst>
              <a:ext uri="{FF2B5EF4-FFF2-40B4-BE49-F238E27FC236}">
                <a16:creationId xmlns:a16="http://schemas.microsoft.com/office/drawing/2014/main" id="{06E92CAE-0EED-4CAA-9F6A-03252A900C9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08527" y="2238063"/>
            <a:ext cx="7974949" cy="2381877"/>
          </a:xfrm>
          <a:prstGeom prst="rect">
            <a:avLst/>
          </a:prstGeom>
        </p:spPr>
      </p:pic>
      <p:sp>
        <p:nvSpPr>
          <p:cNvPr id="19" name="TextBox 18">
            <a:extLst>
              <a:ext uri="{FF2B5EF4-FFF2-40B4-BE49-F238E27FC236}">
                <a16:creationId xmlns:a16="http://schemas.microsoft.com/office/drawing/2014/main" id="{CCCEC581-0080-4C46-AE38-0BC21A44F653}"/>
              </a:ext>
            </a:extLst>
          </p:cNvPr>
          <p:cNvSpPr txBox="1"/>
          <p:nvPr/>
        </p:nvSpPr>
        <p:spPr bwMode="auto">
          <a:xfrm>
            <a:off x="4700589" y="5292588"/>
            <a:ext cx="27908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724 = 700 + 20 + ?</a:t>
            </a:r>
          </a:p>
        </p:txBody>
      </p:sp>
      <p:sp>
        <p:nvSpPr>
          <p:cNvPr id="3" name="Rectangle 2">
            <a:extLst>
              <a:ext uri="{FF2B5EF4-FFF2-40B4-BE49-F238E27FC236}">
                <a16:creationId xmlns:a16="http://schemas.microsoft.com/office/drawing/2014/main" id="{28BABEFD-7697-4C2B-854B-08CA0EC7502D}"/>
              </a:ext>
            </a:extLst>
          </p:cNvPr>
          <p:cNvSpPr/>
          <p:nvPr/>
        </p:nvSpPr>
        <p:spPr bwMode="auto">
          <a:xfrm>
            <a:off x="6987117" y="3824273"/>
            <a:ext cx="431800" cy="423334"/>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7" name="Picture 6" descr="A close up of a logo&#10;&#10;Description generated with very high confidence">
            <a:extLst>
              <a:ext uri="{FF2B5EF4-FFF2-40B4-BE49-F238E27FC236}">
                <a16:creationId xmlns:a16="http://schemas.microsoft.com/office/drawing/2014/main" id="{F207AA34-5399-43FD-8C98-A83D1A539DE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7026707" y="3836945"/>
            <a:ext cx="250257" cy="461665"/>
          </a:xfrm>
          <a:prstGeom prst="rect">
            <a:avLst/>
          </a:prstGeom>
        </p:spPr>
      </p:pic>
      <p:sp>
        <p:nvSpPr>
          <p:cNvPr id="4" name="Rectangle 3">
            <a:extLst>
              <a:ext uri="{FF2B5EF4-FFF2-40B4-BE49-F238E27FC236}">
                <a16:creationId xmlns:a16="http://schemas.microsoft.com/office/drawing/2014/main" id="{D8967484-C4C4-4215-B4C1-A346426A70EC}"/>
              </a:ext>
            </a:extLst>
          </p:cNvPr>
          <p:cNvSpPr/>
          <p:nvPr/>
        </p:nvSpPr>
        <p:spPr bwMode="auto">
          <a:xfrm>
            <a:off x="7180117" y="5170488"/>
            <a:ext cx="366859" cy="563562"/>
          </a:xfrm>
          <a:prstGeom prst="rect">
            <a:avLst/>
          </a:prstGeom>
          <a:solidFill>
            <a:srgbClr val="FFFFFF"/>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3" name="TextBox 22">
            <a:extLst>
              <a:ext uri="{FF2B5EF4-FFF2-40B4-BE49-F238E27FC236}">
                <a16:creationId xmlns:a16="http://schemas.microsoft.com/office/drawing/2014/main" id="{B3EDE0EE-B9F8-484C-A83F-B6C777779E17}"/>
              </a:ext>
            </a:extLst>
          </p:cNvPr>
          <p:cNvSpPr txBox="1"/>
          <p:nvPr/>
        </p:nvSpPr>
        <p:spPr bwMode="auto">
          <a:xfrm>
            <a:off x="6955147" y="5293740"/>
            <a:ext cx="747403" cy="461665"/>
          </a:xfrm>
          <a:prstGeom prst="rect">
            <a:avLst/>
          </a:prstGeom>
          <a:no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4</a:t>
            </a:r>
          </a:p>
        </p:txBody>
      </p:sp>
    </p:spTree>
    <p:extLst>
      <p:ext uri="{BB962C8B-B14F-4D97-AF65-F5344CB8AC3E}">
        <p14:creationId xmlns:p14="http://schemas.microsoft.com/office/powerpoint/2010/main" val="3367381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500"/>
                                        <p:tgtEl>
                                          <p:spTgt spid="23"/>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23" grpId="0"/>
    </p:bld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close up of a logo&#10;&#10;Description generated with very high confidence">
            <a:extLst>
              <a:ext uri="{FF2B5EF4-FFF2-40B4-BE49-F238E27FC236}">
                <a16:creationId xmlns:a16="http://schemas.microsoft.com/office/drawing/2014/main" id="{0F29CB24-1D86-4EFA-9BFC-A8DB1F53B4F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08527" y="2238063"/>
            <a:ext cx="7974949" cy="2381877"/>
          </a:xfrm>
          <a:prstGeom prst="rect">
            <a:avLst/>
          </a:prstGeom>
        </p:spPr>
      </p:pic>
      <p:sp>
        <p:nvSpPr>
          <p:cNvPr id="2" name="Text Placeholder 1">
            <a:extLst>
              <a:ext uri="{FF2B5EF4-FFF2-40B4-BE49-F238E27FC236}">
                <a16:creationId xmlns:a16="http://schemas.microsoft.com/office/drawing/2014/main" id="{30EAC3EC-BBF0-4D03-BDBE-7FE55D748D2B}"/>
              </a:ext>
            </a:extLst>
          </p:cNvPr>
          <p:cNvSpPr>
            <a:spLocks noGrp="1"/>
          </p:cNvSpPr>
          <p:nvPr>
            <p:ph type="body" sz="quarter" idx="11"/>
          </p:nvPr>
        </p:nvSpPr>
        <p:spPr>
          <a:xfrm>
            <a:off x="0" y="0"/>
            <a:ext cx="12192000" cy="630000"/>
          </a:xfrm>
        </p:spPr>
        <p:txBody>
          <a:bodyPr/>
          <a:lstStyle/>
          <a:p>
            <a:r>
              <a:rPr lang="en-GB" dirty="0"/>
              <a:t>1.18 Three-digit numbers </a:t>
            </a:r>
            <a:r>
              <a:rPr lang="en-US" dirty="0"/>
              <a:t>– step 1:11</a:t>
            </a:r>
          </a:p>
        </p:txBody>
      </p:sp>
      <p:sp>
        <p:nvSpPr>
          <p:cNvPr id="9" name="TextBox 8">
            <a:extLst>
              <a:ext uri="{FF2B5EF4-FFF2-40B4-BE49-F238E27FC236}">
                <a16:creationId xmlns:a16="http://schemas.microsoft.com/office/drawing/2014/main" id="{867A8445-8478-4AFF-BD95-484C666B75AB}"/>
              </a:ext>
            </a:extLst>
          </p:cNvPr>
          <p:cNvSpPr txBox="1"/>
          <p:nvPr/>
        </p:nvSpPr>
        <p:spPr bwMode="auto">
          <a:xfrm>
            <a:off x="4989346" y="5254327"/>
            <a:ext cx="27908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400" dirty="0">
                <a:latin typeface="Myriad Pro" panose="020B0503030403020204" pitchFamily="34" charset="0"/>
                <a:ea typeface="Myriad Pro Semibold" charset="0"/>
                <a:cs typeface="Myriad Pro Semibold" charset="0"/>
              </a:rPr>
              <a:t>724 </a:t>
            </a:r>
            <a:r>
              <a:rPr lang="en-GB" sz="2400" dirty="0">
                <a:latin typeface="Myriad Pro" panose="020B0503030403020204" pitchFamily="34" charset="0"/>
              </a:rPr>
              <a:t>−</a:t>
            </a:r>
            <a:r>
              <a:rPr lang="en-GB" sz="2400" dirty="0">
                <a:latin typeface="Myriad Pro" panose="020B0503030403020204" pitchFamily="34" charset="0"/>
                <a:ea typeface="Myriad Pro Semibold" charset="0"/>
                <a:cs typeface="Myriad Pro Semibold" charset="0"/>
              </a:rPr>
              <a:t> 700 =</a:t>
            </a:r>
          </a:p>
        </p:txBody>
      </p:sp>
      <p:pic>
        <p:nvPicPr>
          <p:cNvPr id="20" name="Picture 19" descr="A close up of a logo&#10;&#10;Description generated with very high confidence">
            <a:extLst>
              <a:ext uri="{FF2B5EF4-FFF2-40B4-BE49-F238E27FC236}">
                <a16:creationId xmlns:a16="http://schemas.microsoft.com/office/drawing/2014/main" id="{4E96E1FC-2206-4ED4-94D8-69128BA28B2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816868" y="3838581"/>
            <a:ext cx="567891" cy="461665"/>
          </a:xfrm>
          <a:prstGeom prst="rect">
            <a:avLst/>
          </a:prstGeom>
        </p:spPr>
      </p:pic>
      <p:pic>
        <p:nvPicPr>
          <p:cNvPr id="22" name="Picture 21" descr="A close up of a logo&#10;&#10;Description generated with very high confidence">
            <a:extLst>
              <a:ext uri="{FF2B5EF4-FFF2-40B4-BE49-F238E27FC236}">
                <a16:creationId xmlns:a16="http://schemas.microsoft.com/office/drawing/2014/main" id="{CAF5C19C-E7A3-466A-88A3-FFB078B6FC2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7027732" y="3838580"/>
            <a:ext cx="250257" cy="461665"/>
          </a:xfrm>
          <a:prstGeom prst="rect">
            <a:avLst/>
          </a:prstGeom>
        </p:spPr>
      </p:pic>
      <p:pic>
        <p:nvPicPr>
          <p:cNvPr id="24" name="Picture 23" descr="A close up of a logo&#10;&#10;Description generated with very high confidence">
            <a:extLst>
              <a:ext uri="{FF2B5EF4-FFF2-40B4-BE49-F238E27FC236}">
                <a16:creationId xmlns:a16="http://schemas.microsoft.com/office/drawing/2014/main" id="{3D1D95E4-0FB9-447A-85D1-BF1431A0DC9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816868" y="2608447"/>
            <a:ext cx="567891" cy="557486"/>
          </a:xfrm>
          <a:prstGeom prst="rect">
            <a:avLst/>
          </a:prstGeom>
        </p:spPr>
      </p:pic>
      <p:sp>
        <p:nvSpPr>
          <p:cNvPr id="25" name="TextBox 24">
            <a:extLst>
              <a:ext uri="{FF2B5EF4-FFF2-40B4-BE49-F238E27FC236}">
                <a16:creationId xmlns:a16="http://schemas.microsoft.com/office/drawing/2014/main" id="{0ECDC5DD-3076-4F50-9ED9-B69D9AD6F268}"/>
              </a:ext>
            </a:extLst>
          </p:cNvPr>
          <p:cNvSpPr txBox="1"/>
          <p:nvPr/>
        </p:nvSpPr>
        <p:spPr bwMode="auto">
          <a:xfrm>
            <a:off x="6632024" y="5251415"/>
            <a:ext cx="6924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24</a:t>
            </a:r>
          </a:p>
        </p:txBody>
      </p:sp>
      <p:pic>
        <p:nvPicPr>
          <p:cNvPr id="26" name="Picture 25" descr="A close up of a logo&#10;&#10;Description generated with very high confidence">
            <a:extLst>
              <a:ext uri="{FF2B5EF4-FFF2-40B4-BE49-F238E27FC236}">
                <a16:creationId xmlns:a16="http://schemas.microsoft.com/office/drawing/2014/main" id="{D4A3C925-CADA-4BDC-AB4E-A86073B04A31}"/>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4700590" y="3838579"/>
            <a:ext cx="567891" cy="461665"/>
          </a:xfrm>
          <a:prstGeom prst="rect">
            <a:avLst/>
          </a:prstGeom>
        </p:spPr>
      </p:pic>
      <p:sp>
        <p:nvSpPr>
          <p:cNvPr id="28" name="Oval 27">
            <a:extLst>
              <a:ext uri="{FF2B5EF4-FFF2-40B4-BE49-F238E27FC236}">
                <a16:creationId xmlns:a16="http://schemas.microsoft.com/office/drawing/2014/main" id="{4F1F3BA6-55EE-4451-9949-C98DA8FB97A5}"/>
              </a:ext>
            </a:extLst>
          </p:cNvPr>
          <p:cNvSpPr/>
          <p:nvPr/>
        </p:nvSpPr>
        <p:spPr bwMode="auto">
          <a:xfrm>
            <a:off x="4700588" y="3742025"/>
            <a:ext cx="654771" cy="654771"/>
          </a:xfrm>
          <a:prstGeom prst="ellipse">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27" name="Picture 26" descr="A picture containing object, clock&#10;&#10;Description generated with very high confidence">
            <a:extLst>
              <a:ext uri="{FF2B5EF4-FFF2-40B4-BE49-F238E27FC236}">
                <a16:creationId xmlns:a16="http://schemas.microsoft.com/office/drawing/2014/main" id="{D7486A65-73CB-4DEB-80A6-ED5BD55C83FF}"/>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4700588" y="3838579"/>
            <a:ext cx="567893" cy="461665"/>
          </a:xfrm>
          <a:prstGeom prst="rect">
            <a:avLst/>
          </a:prstGeom>
        </p:spPr>
      </p:pic>
      <p:sp>
        <p:nvSpPr>
          <p:cNvPr id="30" name="TextBox 29">
            <a:extLst>
              <a:ext uri="{FF2B5EF4-FFF2-40B4-BE49-F238E27FC236}">
                <a16:creationId xmlns:a16="http://schemas.microsoft.com/office/drawing/2014/main" id="{35DF615B-E1D9-41A5-A1D7-F469643B6E19}"/>
              </a:ext>
            </a:extLst>
          </p:cNvPr>
          <p:cNvSpPr txBox="1"/>
          <p:nvPr/>
        </p:nvSpPr>
        <p:spPr bwMode="auto">
          <a:xfrm>
            <a:off x="4988188" y="5258136"/>
            <a:ext cx="2790825"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400" dirty="0">
                <a:latin typeface="Myriad Pro" panose="020B0503030403020204" pitchFamily="34" charset="0"/>
                <a:ea typeface="Myriad Pro Semibold" charset="0"/>
                <a:cs typeface="Myriad Pro Semibold" charset="0"/>
              </a:rPr>
              <a:t>724 </a:t>
            </a:r>
            <a:r>
              <a:rPr lang="en-GB" sz="2400" dirty="0">
                <a:latin typeface="Myriad Pro" panose="020B0503030403020204" pitchFamily="34" charset="0"/>
              </a:rPr>
              <a:t>−</a:t>
            </a:r>
            <a:r>
              <a:rPr lang="en-GB" sz="2400" dirty="0">
                <a:latin typeface="Myriad Pro" panose="020B0503030403020204" pitchFamily="34" charset="0"/>
                <a:ea typeface="Myriad Pro Semibold" charset="0"/>
                <a:cs typeface="Myriad Pro Semibold" charset="0"/>
              </a:rPr>
              <a:t> 700 </a:t>
            </a:r>
            <a:r>
              <a:rPr lang="en-GB" sz="2400" dirty="0">
                <a:latin typeface="Myriad Pro" panose="020B0503030403020204" pitchFamily="34" charset="0"/>
              </a:rPr>
              <a:t>− 4 =</a:t>
            </a:r>
            <a:endParaRPr lang="en-GB" sz="2400" dirty="0">
              <a:latin typeface="Myriad Pro" panose="020B0503030403020204" pitchFamily="34" charset="0"/>
              <a:ea typeface="Myriad Pro Semibold" charset="0"/>
              <a:cs typeface="Myriad Pro Semibold" charset="0"/>
            </a:endParaRPr>
          </a:p>
        </p:txBody>
      </p:sp>
      <p:sp>
        <p:nvSpPr>
          <p:cNvPr id="32" name="Oval 31">
            <a:extLst>
              <a:ext uri="{FF2B5EF4-FFF2-40B4-BE49-F238E27FC236}">
                <a16:creationId xmlns:a16="http://schemas.microsoft.com/office/drawing/2014/main" id="{2008AE45-A616-467B-8A70-756B8CEC62DB}"/>
              </a:ext>
            </a:extLst>
          </p:cNvPr>
          <p:cNvSpPr/>
          <p:nvPr/>
        </p:nvSpPr>
        <p:spPr bwMode="auto">
          <a:xfrm>
            <a:off x="6836642" y="3764025"/>
            <a:ext cx="654771" cy="654771"/>
          </a:xfrm>
          <a:prstGeom prst="ellipse">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31" name="Picture 30" descr="A picture containing object, clock&#10;&#10;Description generated with very high confidence">
            <a:extLst>
              <a:ext uri="{FF2B5EF4-FFF2-40B4-BE49-F238E27FC236}">
                <a16:creationId xmlns:a16="http://schemas.microsoft.com/office/drawing/2014/main" id="{14131AEA-402E-4428-8C82-D6335BD2E7E3}"/>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7027869" y="3853274"/>
            <a:ext cx="323125" cy="461665"/>
          </a:xfrm>
          <a:prstGeom prst="rect">
            <a:avLst/>
          </a:prstGeom>
        </p:spPr>
      </p:pic>
      <p:sp>
        <p:nvSpPr>
          <p:cNvPr id="33" name="TextBox 32">
            <a:extLst>
              <a:ext uri="{FF2B5EF4-FFF2-40B4-BE49-F238E27FC236}">
                <a16:creationId xmlns:a16="http://schemas.microsoft.com/office/drawing/2014/main" id="{834A60E3-EC6F-4B56-BF04-DA7AEA473412}"/>
              </a:ext>
            </a:extLst>
          </p:cNvPr>
          <p:cNvSpPr txBox="1"/>
          <p:nvPr/>
        </p:nvSpPr>
        <p:spPr bwMode="auto">
          <a:xfrm>
            <a:off x="7094833" y="5259558"/>
            <a:ext cx="9068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20</a:t>
            </a:r>
          </a:p>
        </p:txBody>
      </p:sp>
      <p:sp>
        <p:nvSpPr>
          <p:cNvPr id="34" name="TextBox 33">
            <a:extLst>
              <a:ext uri="{FF2B5EF4-FFF2-40B4-BE49-F238E27FC236}">
                <a16:creationId xmlns:a16="http://schemas.microsoft.com/office/drawing/2014/main" id="{ADECBEC1-F73A-4061-8CB0-B59DD3583432}"/>
              </a:ext>
            </a:extLst>
          </p:cNvPr>
          <p:cNvSpPr txBox="1"/>
          <p:nvPr/>
        </p:nvSpPr>
        <p:spPr bwMode="auto">
          <a:xfrm>
            <a:off x="4988188" y="5264789"/>
            <a:ext cx="2790825"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400" dirty="0">
                <a:latin typeface="Myriad Pro" panose="020B0503030403020204" pitchFamily="34" charset="0"/>
                <a:ea typeface="Myriad Pro Semibold" charset="0"/>
                <a:cs typeface="Myriad Pro Semibold" charset="0"/>
              </a:rPr>
              <a:t>724 </a:t>
            </a:r>
            <a:r>
              <a:rPr lang="en-GB" sz="2400" dirty="0">
                <a:latin typeface="Myriad Pro" panose="020B0503030403020204" pitchFamily="34" charset="0"/>
              </a:rPr>
              <a:t>−</a:t>
            </a:r>
            <a:r>
              <a:rPr lang="en-GB" sz="2400" dirty="0">
                <a:latin typeface="Myriad Pro" panose="020B0503030403020204" pitchFamily="34" charset="0"/>
                <a:ea typeface="Myriad Pro Semibold" charset="0"/>
                <a:cs typeface="Myriad Pro Semibold" charset="0"/>
              </a:rPr>
              <a:t> 720 </a:t>
            </a:r>
            <a:r>
              <a:rPr lang="en-GB" sz="2400" dirty="0">
                <a:latin typeface="Myriad Pro" panose="020B0503030403020204" pitchFamily="34" charset="0"/>
              </a:rPr>
              <a:t>=</a:t>
            </a:r>
            <a:endParaRPr lang="en-GB" sz="2400" dirty="0">
              <a:latin typeface="Myriad Pro" panose="020B0503030403020204" pitchFamily="34" charset="0"/>
              <a:ea typeface="Myriad Pro Semibold" charset="0"/>
              <a:cs typeface="Myriad Pro Semibold" charset="0"/>
            </a:endParaRPr>
          </a:p>
        </p:txBody>
      </p:sp>
      <p:sp>
        <p:nvSpPr>
          <p:cNvPr id="37" name="Oval 36">
            <a:extLst>
              <a:ext uri="{FF2B5EF4-FFF2-40B4-BE49-F238E27FC236}">
                <a16:creationId xmlns:a16="http://schemas.microsoft.com/office/drawing/2014/main" id="{AAF906E9-C82E-427E-B268-F4E1C28F243D}"/>
              </a:ext>
            </a:extLst>
          </p:cNvPr>
          <p:cNvSpPr/>
          <p:nvPr/>
        </p:nvSpPr>
        <p:spPr bwMode="auto">
          <a:xfrm>
            <a:off x="5768615" y="3741553"/>
            <a:ext cx="654771" cy="654771"/>
          </a:xfrm>
          <a:prstGeom prst="ellipse">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36" name="Picture 35" descr="A picture containing object, clock&#10;&#10;Description generated with very high confidence">
            <a:extLst>
              <a:ext uri="{FF2B5EF4-FFF2-40B4-BE49-F238E27FC236}">
                <a16:creationId xmlns:a16="http://schemas.microsoft.com/office/drawing/2014/main" id="{B07F1D30-F8E2-4959-8D84-161ABF007A84}"/>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5823216" y="3838460"/>
            <a:ext cx="479390" cy="461665"/>
          </a:xfrm>
          <a:prstGeom prst="rect">
            <a:avLst/>
          </a:prstGeom>
        </p:spPr>
      </p:pic>
      <p:sp>
        <p:nvSpPr>
          <p:cNvPr id="38" name="TextBox 37">
            <a:extLst>
              <a:ext uri="{FF2B5EF4-FFF2-40B4-BE49-F238E27FC236}">
                <a16:creationId xmlns:a16="http://schemas.microsoft.com/office/drawing/2014/main" id="{932E8E86-F704-4D6C-8645-63DD3B40C9BA}"/>
              </a:ext>
            </a:extLst>
          </p:cNvPr>
          <p:cNvSpPr txBox="1"/>
          <p:nvPr/>
        </p:nvSpPr>
        <p:spPr bwMode="auto">
          <a:xfrm>
            <a:off x="6577437" y="5273830"/>
            <a:ext cx="58849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 4</a:t>
            </a:r>
          </a:p>
        </p:txBody>
      </p:sp>
      <p:sp>
        <p:nvSpPr>
          <p:cNvPr id="29" name="TextBox 28">
            <a:extLst>
              <a:ext uri="{FF2B5EF4-FFF2-40B4-BE49-F238E27FC236}">
                <a16:creationId xmlns:a16="http://schemas.microsoft.com/office/drawing/2014/main" id="{5C814829-68FC-49D9-B820-758FD39B8921}"/>
              </a:ext>
            </a:extLst>
          </p:cNvPr>
          <p:cNvSpPr txBox="1"/>
          <p:nvPr/>
        </p:nvSpPr>
        <p:spPr bwMode="auto">
          <a:xfrm>
            <a:off x="5344727" y="3791057"/>
            <a:ext cx="149191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800" b="1" dirty="0">
                <a:latin typeface="Myriad Pro" panose="020B0503030403020204" pitchFamily="34" charset="0"/>
                <a:ea typeface="Myriad Pro Semibold" charset="0"/>
                <a:cs typeface="Myriad Pro Semibold" charset="0"/>
              </a:rPr>
              <a:t>20</a:t>
            </a:r>
          </a:p>
        </p:txBody>
      </p:sp>
      <p:sp>
        <p:nvSpPr>
          <p:cNvPr id="35" name="TextBox 34">
            <a:extLst>
              <a:ext uri="{FF2B5EF4-FFF2-40B4-BE49-F238E27FC236}">
                <a16:creationId xmlns:a16="http://schemas.microsoft.com/office/drawing/2014/main" id="{0DF55EF9-BD59-4385-82FA-A024BF83C501}"/>
              </a:ext>
            </a:extLst>
          </p:cNvPr>
          <p:cNvSpPr txBox="1"/>
          <p:nvPr/>
        </p:nvSpPr>
        <p:spPr bwMode="auto">
          <a:xfrm>
            <a:off x="6413694" y="3791057"/>
            <a:ext cx="149191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800" b="1" dirty="0">
                <a:latin typeface="Myriad Pro" panose="020B0503030403020204" pitchFamily="34" charset="0"/>
                <a:ea typeface="Myriad Pro Semibold" charset="0"/>
                <a:cs typeface="Myriad Pro Semibold" charset="0"/>
              </a:rPr>
              <a:t>4</a:t>
            </a:r>
          </a:p>
        </p:txBody>
      </p:sp>
    </p:spTree>
    <p:extLst>
      <p:ext uri="{BB962C8B-B14F-4D97-AF65-F5344CB8AC3E}">
        <p14:creationId xmlns:p14="http://schemas.microsoft.com/office/powerpoint/2010/main" val="30006367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500"/>
                                        <p:tgtEl>
                                          <p:spTgt spid="27"/>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500"/>
                                        <p:tgtEl>
                                          <p:spTgt spid="2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fade">
                                      <p:cBhvr>
                                        <p:cTn id="20" dur="500"/>
                                        <p:tgtEl>
                                          <p:spTgt spid="29"/>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fade">
                                      <p:cBhvr>
                                        <p:cTn id="23" dur="500"/>
                                        <p:tgtEl>
                                          <p:spTgt spid="35"/>
                                        </p:tgtEl>
                                      </p:cBhvr>
                                    </p:animEffect>
                                  </p:childTnLst>
                                </p:cTn>
                              </p:par>
                            </p:childTnLst>
                          </p:cTn>
                        </p:par>
                        <p:par>
                          <p:cTn id="24" fill="hold">
                            <p:stCondLst>
                              <p:cond delay="500"/>
                            </p:stCondLst>
                            <p:childTnLst>
                              <p:par>
                                <p:cTn id="25" presetID="10" presetClass="exit" presetSubtype="0" fill="hold" grpId="1" nodeType="afterEffect">
                                  <p:stCondLst>
                                    <p:cond delay="700"/>
                                  </p:stCondLst>
                                  <p:childTnLst>
                                    <p:animEffect transition="out" filter="fade">
                                      <p:cBhvr>
                                        <p:cTn id="26" dur="500"/>
                                        <p:tgtEl>
                                          <p:spTgt spid="29"/>
                                        </p:tgtEl>
                                      </p:cBhvr>
                                    </p:animEffect>
                                    <p:set>
                                      <p:cBhvr>
                                        <p:cTn id="27" dur="1" fill="hold">
                                          <p:stCondLst>
                                            <p:cond delay="499"/>
                                          </p:stCondLst>
                                        </p:cTn>
                                        <p:tgtEl>
                                          <p:spTgt spid="29"/>
                                        </p:tgtEl>
                                        <p:attrNameLst>
                                          <p:attrName>style.visibility</p:attrName>
                                        </p:attrNameLst>
                                      </p:cBhvr>
                                      <p:to>
                                        <p:strVal val="hidden"/>
                                      </p:to>
                                    </p:set>
                                  </p:childTnLst>
                                </p:cTn>
                              </p:par>
                              <p:par>
                                <p:cTn id="28" presetID="10" presetClass="exit" presetSubtype="0" fill="hold" grpId="1" nodeType="withEffect">
                                  <p:stCondLst>
                                    <p:cond delay="700"/>
                                  </p:stCondLst>
                                  <p:childTnLst>
                                    <p:animEffect transition="out" filter="fade">
                                      <p:cBhvr>
                                        <p:cTn id="29" dur="500"/>
                                        <p:tgtEl>
                                          <p:spTgt spid="35"/>
                                        </p:tgtEl>
                                      </p:cBhvr>
                                    </p:animEffect>
                                    <p:set>
                                      <p:cBhvr>
                                        <p:cTn id="30" dur="1" fill="hold">
                                          <p:stCondLst>
                                            <p:cond delay="499"/>
                                          </p:stCondLst>
                                        </p:cTn>
                                        <p:tgtEl>
                                          <p:spTgt spid="35"/>
                                        </p:tgtEl>
                                        <p:attrNameLst>
                                          <p:attrName>style.visibility</p:attrName>
                                        </p:attrNameLst>
                                      </p:cBhvr>
                                      <p:to>
                                        <p:strVal val="hidden"/>
                                      </p:to>
                                    </p:set>
                                  </p:childTnLst>
                                </p:cTn>
                              </p:par>
                            </p:childTnLst>
                          </p:cTn>
                        </p:par>
                        <p:par>
                          <p:cTn id="31" fill="hold">
                            <p:stCondLst>
                              <p:cond delay="1700"/>
                            </p:stCondLst>
                            <p:childTnLst>
                              <p:par>
                                <p:cTn id="32" presetID="10" presetClass="entr" presetSubtype="0" fill="hold" grpId="0" nodeType="after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fade">
                                      <p:cBhvr>
                                        <p:cTn id="34" dur="500"/>
                                        <p:tgtEl>
                                          <p:spTgt spid="25"/>
                                        </p:tgtEl>
                                      </p:cBhvr>
                                    </p:animEffect>
                                  </p:childTnLst>
                                </p:cTn>
                              </p:par>
                            </p:childTnLst>
                          </p:cTn>
                        </p:par>
                      </p:childTnLst>
                    </p:cTn>
                  </p:par>
                  <p:par>
                    <p:cTn id="35" fill="hold">
                      <p:stCondLst>
                        <p:cond delay="indefinite"/>
                      </p:stCondLst>
                      <p:childTnLst>
                        <p:par>
                          <p:cTn id="36" fill="hold">
                            <p:stCondLst>
                              <p:cond delay="0"/>
                            </p:stCondLst>
                            <p:childTnLst>
                              <p:par>
                                <p:cTn id="37" presetID="26" presetClass="emph" presetSubtype="0" fill="hold" nodeType="clickEffect">
                                  <p:stCondLst>
                                    <p:cond delay="0"/>
                                  </p:stCondLst>
                                  <p:childTnLst>
                                    <p:animEffect transition="out" filter="fade">
                                      <p:cBhvr>
                                        <p:cTn id="38" dur="1000" tmFilter="0, 0; .2, .5; .8, .5; 1, 0"/>
                                        <p:tgtEl>
                                          <p:spTgt spid="26"/>
                                        </p:tgtEl>
                                      </p:cBhvr>
                                    </p:animEffect>
                                    <p:animScale>
                                      <p:cBhvr>
                                        <p:cTn id="39" dur="500" autoRev="1" fill="hold"/>
                                        <p:tgtEl>
                                          <p:spTgt spid="26"/>
                                        </p:tgtEl>
                                      </p:cBhvr>
                                      <p:by x="105000" y="105000"/>
                                    </p:animScale>
                                  </p:childTnLst>
                                </p:cTn>
                              </p:par>
                            </p:childTnLst>
                          </p:cTn>
                        </p:par>
                        <p:par>
                          <p:cTn id="40" fill="hold">
                            <p:stCondLst>
                              <p:cond delay="1000"/>
                            </p:stCondLst>
                            <p:childTnLst>
                              <p:par>
                                <p:cTn id="41" presetID="10" presetClass="exit" presetSubtype="0" fill="hold" grpId="1" nodeType="afterEffect">
                                  <p:stCondLst>
                                    <p:cond delay="0"/>
                                  </p:stCondLst>
                                  <p:childTnLst>
                                    <p:animEffect transition="out" filter="fade">
                                      <p:cBhvr>
                                        <p:cTn id="42" dur="500"/>
                                        <p:tgtEl>
                                          <p:spTgt spid="9"/>
                                        </p:tgtEl>
                                      </p:cBhvr>
                                    </p:animEffect>
                                    <p:set>
                                      <p:cBhvr>
                                        <p:cTn id="43" dur="1" fill="hold">
                                          <p:stCondLst>
                                            <p:cond delay="499"/>
                                          </p:stCondLst>
                                        </p:cTn>
                                        <p:tgtEl>
                                          <p:spTgt spid="9"/>
                                        </p:tgtEl>
                                        <p:attrNameLst>
                                          <p:attrName>style.visibility</p:attrName>
                                        </p:attrNameLst>
                                      </p:cBhvr>
                                      <p:to>
                                        <p:strVal val="hidden"/>
                                      </p:to>
                                    </p:set>
                                  </p:childTnLst>
                                </p:cTn>
                              </p:par>
                              <p:par>
                                <p:cTn id="44" presetID="10" presetClass="exit" presetSubtype="0" fill="hold" nodeType="withEffect">
                                  <p:stCondLst>
                                    <p:cond delay="0"/>
                                  </p:stCondLst>
                                  <p:childTnLst>
                                    <p:animEffect transition="out" filter="fade">
                                      <p:cBhvr>
                                        <p:cTn id="45" dur="500"/>
                                        <p:tgtEl>
                                          <p:spTgt spid="27"/>
                                        </p:tgtEl>
                                      </p:cBhvr>
                                    </p:animEffect>
                                    <p:set>
                                      <p:cBhvr>
                                        <p:cTn id="46" dur="1" fill="hold">
                                          <p:stCondLst>
                                            <p:cond delay="499"/>
                                          </p:stCondLst>
                                        </p:cTn>
                                        <p:tgtEl>
                                          <p:spTgt spid="27"/>
                                        </p:tgtEl>
                                        <p:attrNameLst>
                                          <p:attrName>style.visibility</p:attrName>
                                        </p:attrNameLst>
                                      </p:cBhvr>
                                      <p:to>
                                        <p:strVal val="hidden"/>
                                      </p:to>
                                    </p:set>
                                  </p:childTnLst>
                                </p:cTn>
                              </p:par>
                              <p:par>
                                <p:cTn id="47" presetID="10" presetClass="exit" presetSubtype="0" fill="hold" grpId="1" nodeType="withEffect">
                                  <p:stCondLst>
                                    <p:cond delay="0"/>
                                  </p:stCondLst>
                                  <p:childTnLst>
                                    <p:animEffect transition="out" filter="fade">
                                      <p:cBhvr>
                                        <p:cTn id="48" dur="500"/>
                                        <p:tgtEl>
                                          <p:spTgt spid="28"/>
                                        </p:tgtEl>
                                      </p:cBhvr>
                                    </p:animEffect>
                                    <p:set>
                                      <p:cBhvr>
                                        <p:cTn id="49" dur="1" fill="hold">
                                          <p:stCondLst>
                                            <p:cond delay="499"/>
                                          </p:stCondLst>
                                        </p:cTn>
                                        <p:tgtEl>
                                          <p:spTgt spid="28"/>
                                        </p:tgtEl>
                                        <p:attrNameLst>
                                          <p:attrName>style.visibility</p:attrName>
                                        </p:attrNameLst>
                                      </p:cBhvr>
                                      <p:to>
                                        <p:strVal val="hidden"/>
                                      </p:to>
                                    </p:set>
                                  </p:childTnLst>
                                </p:cTn>
                              </p:par>
                              <p:par>
                                <p:cTn id="50" presetID="10" presetClass="exit" presetSubtype="0" fill="hold" grpId="1" nodeType="withEffect">
                                  <p:stCondLst>
                                    <p:cond delay="0"/>
                                  </p:stCondLst>
                                  <p:childTnLst>
                                    <p:animEffect transition="out" filter="fade">
                                      <p:cBhvr>
                                        <p:cTn id="51" dur="500"/>
                                        <p:tgtEl>
                                          <p:spTgt spid="25"/>
                                        </p:tgtEl>
                                      </p:cBhvr>
                                    </p:animEffect>
                                    <p:set>
                                      <p:cBhvr>
                                        <p:cTn id="52" dur="1" fill="hold">
                                          <p:stCondLst>
                                            <p:cond delay="499"/>
                                          </p:stCondLst>
                                        </p:cTn>
                                        <p:tgtEl>
                                          <p:spTgt spid="25"/>
                                        </p:tgtEl>
                                        <p:attrNameLst>
                                          <p:attrName>style.visibility</p:attrName>
                                        </p:attrNameLst>
                                      </p:cBhvr>
                                      <p:to>
                                        <p:strVal val="hidden"/>
                                      </p:to>
                                    </p:set>
                                  </p:childTnLst>
                                </p:cTn>
                              </p:par>
                            </p:childTnLst>
                          </p:cTn>
                        </p:par>
                        <p:par>
                          <p:cTn id="53" fill="hold">
                            <p:stCondLst>
                              <p:cond delay="1500"/>
                            </p:stCondLst>
                            <p:childTnLst>
                              <p:par>
                                <p:cTn id="54" presetID="10" presetClass="entr" presetSubtype="0" fill="hold" grpId="0" nodeType="afterEffect">
                                  <p:stCondLst>
                                    <p:cond delay="0"/>
                                  </p:stCondLst>
                                  <p:childTnLst>
                                    <p:set>
                                      <p:cBhvr>
                                        <p:cTn id="55" dur="1" fill="hold">
                                          <p:stCondLst>
                                            <p:cond delay="0"/>
                                          </p:stCondLst>
                                        </p:cTn>
                                        <p:tgtEl>
                                          <p:spTgt spid="30"/>
                                        </p:tgtEl>
                                        <p:attrNameLst>
                                          <p:attrName>style.visibility</p:attrName>
                                        </p:attrNameLst>
                                      </p:cBhvr>
                                      <p:to>
                                        <p:strVal val="visible"/>
                                      </p:to>
                                    </p:set>
                                    <p:animEffect transition="in" filter="fade">
                                      <p:cBhvr>
                                        <p:cTn id="56" dur="500"/>
                                        <p:tgtEl>
                                          <p:spTgt spid="30"/>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nodeType="click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fade">
                                      <p:cBhvr>
                                        <p:cTn id="61" dur="500"/>
                                        <p:tgtEl>
                                          <p:spTgt spid="27"/>
                                        </p:tgtEl>
                                      </p:cBhvr>
                                    </p:animEffect>
                                  </p:childTnLst>
                                </p:cTn>
                              </p:par>
                              <p:par>
                                <p:cTn id="62" presetID="10" presetClass="entr" presetSubtype="0" fill="hold" grpId="4" nodeType="withEffect">
                                  <p:stCondLst>
                                    <p:cond delay="0"/>
                                  </p:stCondLst>
                                  <p:childTnLst>
                                    <p:set>
                                      <p:cBhvr>
                                        <p:cTn id="63" dur="1" fill="hold">
                                          <p:stCondLst>
                                            <p:cond delay="0"/>
                                          </p:stCondLst>
                                        </p:cTn>
                                        <p:tgtEl>
                                          <p:spTgt spid="28"/>
                                        </p:tgtEl>
                                        <p:attrNameLst>
                                          <p:attrName>style.visibility</p:attrName>
                                        </p:attrNameLst>
                                      </p:cBhvr>
                                      <p:to>
                                        <p:strVal val="visible"/>
                                      </p:to>
                                    </p:set>
                                    <p:animEffect transition="in" filter="fade">
                                      <p:cBhvr>
                                        <p:cTn id="64" dur="500"/>
                                        <p:tgtEl>
                                          <p:spTgt spid="28"/>
                                        </p:tgtEl>
                                      </p:cBhvr>
                                    </p:animEffect>
                                  </p:childTnLst>
                                </p:cTn>
                              </p:par>
                            </p:childTnLst>
                          </p:cTn>
                        </p:par>
                        <p:par>
                          <p:cTn id="65" fill="hold">
                            <p:stCondLst>
                              <p:cond delay="500"/>
                            </p:stCondLst>
                            <p:childTnLst>
                              <p:par>
                                <p:cTn id="66" presetID="10" presetClass="entr" presetSubtype="0" fill="hold" nodeType="afterEffect">
                                  <p:stCondLst>
                                    <p:cond delay="0"/>
                                  </p:stCondLst>
                                  <p:childTnLst>
                                    <p:set>
                                      <p:cBhvr>
                                        <p:cTn id="67" dur="1" fill="hold">
                                          <p:stCondLst>
                                            <p:cond delay="0"/>
                                          </p:stCondLst>
                                        </p:cTn>
                                        <p:tgtEl>
                                          <p:spTgt spid="31"/>
                                        </p:tgtEl>
                                        <p:attrNameLst>
                                          <p:attrName>style.visibility</p:attrName>
                                        </p:attrNameLst>
                                      </p:cBhvr>
                                      <p:to>
                                        <p:strVal val="visible"/>
                                      </p:to>
                                    </p:set>
                                    <p:animEffect transition="in" filter="fade">
                                      <p:cBhvr>
                                        <p:cTn id="68" dur="500"/>
                                        <p:tgtEl>
                                          <p:spTgt spid="31"/>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32"/>
                                        </p:tgtEl>
                                        <p:attrNameLst>
                                          <p:attrName>style.visibility</p:attrName>
                                        </p:attrNameLst>
                                      </p:cBhvr>
                                      <p:to>
                                        <p:strVal val="visible"/>
                                      </p:to>
                                    </p:set>
                                    <p:animEffect transition="in" filter="fade">
                                      <p:cBhvr>
                                        <p:cTn id="71" dur="500"/>
                                        <p:tgtEl>
                                          <p:spTgt spid="32"/>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grpId="2" nodeType="clickEffect">
                                  <p:stCondLst>
                                    <p:cond delay="0"/>
                                  </p:stCondLst>
                                  <p:childTnLst>
                                    <p:set>
                                      <p:cBhvr>
                                        <p:cTn id="75" dur="1" fill="hold">
                                          <p:stCondLst>
                                            <p:cond delay="0"/>
                                          </p:stCondLst>
                                        </p:cTn>
                                        <p:tgtEl>
                                          <p:spTgt spid="29"/>
                                        </p:tgtEl>
                                        <p:attrNameLst>
                                          <p:attrName>style.visibility</p:attrName>
                                        </p:attrNameLst>
                                      </p:cBhvr>
                                      <p:to>
                                        <p:strVal val="visible"/>
                                      </p:to>
                                    </p:set>
                                    <p:animEffect transition="in" filter="fade">
                                      <p:cBhvr>
                                        <p:cTn id="76" dur="500"/>
                                        <p:tgtEl>
                                          <p:spTgt spid="29"/>
                                        </p:tgtEl>
                                      </p:cBhvr>
                                    </p:animEffect>
                                  </p:childTnLst>
                                </p:cTn>
                              </p:par>
                            </p:childTnLst>
                          </p:cTn>
                        </p:par>
                        <p:par>
                          <p:cTn id="77" fill="hold">
                            <p:stCondLst>
                              <p:cond delay="500"/>
                            </p:stCondLst>
                            <p:childTnLst>
                              <p:par>
                                <p:cTn id="78" presetID="10" presetClass="exit" presetSubtype="0" fill="hold" grpId="3" nodeType="afterEffect">
                                  <p:stCondLst>
                                    <p:cond delay="700"/>
                                  </p:stCondLst>
                                  <p:childTnLst>
                                    <p:animEffect transition="out" filter="fade">
                                      <p:cBhvr>
                                        <p:cTn id="79" dur="500"/>
                                        <p:tgtEl>
                                          <p:spTgt spid="29"/>
                                        </p:tgtEl>
                                      </p:cBhvr>
                                    </p:animEffect>
                                    <p:set>
                                      <p:cBhvr>
                                        <p:cTn id="80" dur="1" fill="hold">
                                          <p:stCondLst>
                                            <p:cond delay="499"/>
                                          </p:stCondLst>
                                        </p:cTn>
                                        <p:tgtEl>
                                          <p:spTgt spid="29"/>
                                        </p:tgtEl>
                                        <p:attrNameLst>
                                          <p:attrName>style.visibility</p:attrName>
                                        </p:attrNameLst>
                                      </p:cBhvr>
                                      <p:to>
                                        <p:strVal val="hidden"/>
                                      </p:to>
                                    </p:set>
                                  </p:childTnLst>
                                </p:cTn>
                              </p:par>
                            </p:childTnLst>
                          </p:cTn>
                        </p:par>
                        <p:par>
                          <p:cTn id="81" fill="hold">
                            <p:stCondLst>
                              <p:cond delay="1700"/>
                            </p:stCondLst>
                            <p:childTnLst>
                              <p:par>
                                <p:cTn id="82" presetID="10" presetClass="entr" presetSubtype="0" fill="hold" grpId="0" nodeType="afterEffect">
                                  <p:stCondLst>
                                    <p:cond delay="0"/>
                                  </p:stCondLst>
                                  <p:childTnLst>
                                    <p:set>
                                      <p:cBhvr>
                                        <p:cTn id="83" dur="1" fill="hold">
                                          <p:stCondLst>
                                            <p:cond delay="0"/>
                                          </p:stCondLst>
                                        </p:cTn>
                                        <p:tgtEl>
                                          <p:spTgt spid="33"/>
                                        </p:tgtEl>
                                        <p:attrNameLst>
                                          <p:attrName>style.visibility</p:attrName>
                                        </p:attrNameLst>
                                      </p:cBhvr>
                                      <p:to>
                                        <p:strVal val="visible"/>
                                      </p:to>
                                    </p:set>
                                    <p:animEffect transition="in" filter="fade">
                                      <p:cBhvr>
                                        <p:cTn id="84" dur="500"/>
                                        <p:tgtEl>
                                          <p:spTgt spid="33"/>
                                        </p:tgtEl>
                                      </p:cBhvr>
                                    </p:animEffect>
                                  </p:childTnLst>
                                </p:cTn>
                              </p:par>
                            </p:childTnLst>
                          </p:cTn>
                        </p:par>
                      </p:childTnLst>
                    </p:cTn>
                  </p:par>
                  <p:par>
                    <p:cTn id="85" fill="hold">
                      <p:stCondLst>
                        <p:cond delay="indefinite"/>
                      </p:stCondLst>
                      <p:childTnLst>
                        <p:par>
                          <p:cTn id="86" fill="hold">
                            <p:stCondLst>
                              <p:cond delay="0"/>
                            </p:stCondLst>
                            <p:childTnLst>
                              <p:par>
                                <p:cTn id="87" presetID="10" presetClass="entr" presetSubtype="0" fill="hold" grpId="0" nodeType="clickEffect">
                                  <p:stCondLst>
                                    <p:cond delay="0"/>
                                  </p:stCondLst>
                                  <p:childTnLst>
                                    <p:set>
                                      <p:cBhvr>
                                        <p:cTn id="88" dur="1" fill="hold">
                                          <p:stCondLst>
                                            <p:cond delay="0"/>
                                          </p:stCondLst>
                                        </p:cTn>
                                        <p:tgtEl>
                                          <p:spTgt spid="34"/>
                                        </p:tgtEl>
                                        <p:attrNameLst>
                                          <p:attrName>style.visibility</p:attrName>
                                        </p:attrNameLst>
                                      </p:cBhvr>
                                      <p:to>
                                        <p:strVal val="visible"/>
                                      </p:to>
                                    </p:set>
                                    <p:animEffect transition="in" filter="fade">
                                      <p:cBhvr>
                                        <p:cTn id="89" dur="500"/>
                                        <p:tgtEl>
                                          <p:spTgt spid="34"/>
                                        </p:tgtEl>
                                      </p:cBhvr>
                                    </p:animEffect>
                                  </p:childTnLst>
                                </p:cTn>
                              </p:par>
                              <p:par>
                                <p:cTn id="90" presetID="10" presetClass="exit" presetSubtype="0" fill="hold" nodeType="withEffect">
                                  <p:stCondLst>
                                    <p:cond delay="0"/>
                                  </p:stCondLst>
                                  <p:childTnLst>
                                    <p:animEffect transition="out" filter="fade">
                                      <p:cBhvr>
                                        <p:cTn id="91" dur="500"/>
                                        <p:tgtEl>
                                          <p:spTgt spid="27"/>
                                        </p:tgtEl>
                                      </p:cBhvr>
                                    </p:animEffect>
                                    <p:set>
                                      <p:cBhvr>
                                        <p:cTn id="92" dur="1" fill="hold">
                                          <p:stCondLst>
                                            <p:cond delay="499"/>
                                          </p:stCondLst>
                                        </p:cTn>
                                        <p:tgtEl>
                                          <p:spTgt spid="27"/>
                                        </p:tgtEl>
                                        <p:attrNameLst>
                                          <p:attrName>style.visibility</p:attrName>
                                        </p:attrNameLst>
                                      </p:cBhvr>
                                      <p:to>
                                        <p:strVal val="hidden"/>
                                      </p:to>
                                    </p:set>
                                  </p:childTnLst>
                                </p:cTn>
                              </p:par>
                              <p:par>
                                <p:cTn id="93" presetID="10" presetClass="exit" presetSubtype="0" fill="hold" nodeType="withEffect">
                                  <p:stCondLst>
                                    <p:cond delay="0"/>
                                  </p:stCondLst>
                                  <p:childTnLst>
                                    <p:animEffect transition="out" filter="fade">
                                      <p:cBhvr>
                                        <p:cTn id="94" dur="500"/>
                                        <p:tgtEl>
                                          <p:spTgt spid="31"/>
                                        </p:tgtEl>
                                      </p:cBhvr>
                                    </p:animEffect>
                                    <p:set>
                                      <p:cBhvr>
                                        <p:cTn id="95" dur="1" fill="hold">
                                          <p:stCondLst>
                                            <p:cond delay="499"/>
                                          </p:stCondLst>
                                        </p:cTn>
                                        <p:tgtEl>
                                          <p:spTgt spid="31"/>
                                        </p:tgtEl>
                                        <p:attrNameLst>
                                          <p:attrName>style.visibility</p:attrName>
                                        </p:attrNameLst>
                                      </p:cBhvr>
                                      <p:to>
                                        <p:strVal val="hidden"/>
                                      </p:to>
                                    </p:set>
                                  </p:childTnLst>
                                </p:cTn>
                              </p:par>
                              <p:par>
                                <p:cTn id="96" presetID="10" presetClass="exit" presetSubtype="0" fill="hold" grpId="1" nodeType="withEffect">
                                  <p:stCondLst>
                                    <p:cond delay="0"/>
                                  </p:stCondLst>
                                  <p:childTnLst>
                                    <p:animEffect transition="out" filter="fade">
                                      <p:cBhvr>
                                        <p:cTn id="97" dur="500"/>
                                        <p:tgtEl>
                                          <p:spTgt spid="32"/>
                                        </p:tgtEl>
                                      </p:cBhvr>
                                    </p:animEffect>
                                    <p:set>
                                      <p:cBhvr>
                                        <p:cTn id="98" dur="1" fill="hold">
                                          <p:stCondLst>
                                            <p:cond delay="499"/>
                                          </p:stCondLst>
                                        </p:cTn>
                                        <p:tgtEl>
                                          <p:spTgt spid="32"/>
                                        </p:tgtEl>
                                        <p:attrNameLst>
                                          <p:attrName>style.visibility</p:attrName>
                                        </p:attrNameLst>
                                      </p:cBhvr>
                                      <p:to>
                                        <p:strVal val="hidden"/>
                                      </p:to>
                                    </p:set>
                                  </p:childTnLst>
                                </p:cTn>
                              </p:par>
                              <p:par>
                                <p:cTn id="99" presetID="10" presetClass="exit" presetSubtype="0" fill="hold" grpId="2" nodeType="withEffect">
                                  <p:stCondLst>
                                    <p:cond delay="0"/>
                                  </p:stCondLst>
                                  <p:childTnLst>
                                    <p:animEffect transition="out" filter="fade">
                                      <p:cBhvr>
                                        <p:cTn id="100" dur="500"/>
                                        <p:tgtEl>
                                          <p:spTgt spid="28"/>
                                        </p:tgtEl>
                                      </p:cBhvr>
                                    </p:animEffect>
                                    <p:set>
                                      <p:cBhvr>
                                        <p:cTn id="101" dur="1" fill="hold">
                                          <p:stCondLst>
                                            <p:cond delay="499"/>
                                          </p:stCondLst>
                                        </p:cTn>
                                        <p:tgtEl>
                                          <p:spTgt spid="28"/>
                                        </p:tgtEl>
                                        <p:attrNameLst>
                                          <p:attrName>style.visibility</p:attrName>
                                        </p:attrNameLst>
                                      </p:cBhvr>
                                      <p:to>
                                        <p:strVal val="hidden"/>
                                      </p:to>
                                    </p:set>
                                  </p:childTnLst>
                                </p:cTn>
                              </p:par>
                            </p:childTnLst>
                          </p:cTn>
                        </p:par>
                      </p:childTnLst>
                    </p:cTn>
                  </p:par>
                  <p:par>
                    <p:cTn id="102" fill="hold">
                      <p:stCondLst>
                        <p:cond delay="indefinite"/>
                      </p:stCondLst>
                      <p:childTnLst>
                        <p:par>
                          <p:cTn id="103" fill="hold">
                            <p:stCondLst>
                              <p:cond delay="0"/>
                            </p:stCondLst>
                            <p:childTnLst>
                              <p:par>
                                <p:cTn id="104" presetID="10" presetClass="entr" presetSubtype="0" fill="hold" nodeType="clickEffect">
                                  <p:stCondLst>
                                    <p:cond delay="0"/>
                                  </p:stCondLst>
                                  <p:childTnLst>
                                    <p:set>
                                      <p:cBhvr>
                                        <p:cTn id="105" dur="1" fill="hold">
                                          <p:stCondLst>
                                            <p:cond delay="0"/>
                                          </p:stCondLst>
                                        </p:cTn>
                                        <p:tgtEl>
                                          <p:spTgt spid="27"/>
                                        </p:tgtEl>
                                        <p:attrNameLst>
                                          <p:attrName>style.visibility</p:attrName>
                                        </p:attrNameLst>
                                      </p:cBhvr>
                                      <p:to>
                                        <p:strVal val="visible"/>
                                      </p:to>
                                    </p:set>
                                    <p:animEffect transition="in" filter="fade">
                                      <p:cBhvr>
                                        <p:cTn id="106" dur="500"/>
                                        <p:tgtEl>
                                          <p:spTgt spid="27"/>
                                        </p:tgtEl>
                                      </p:cBhvr>
                                    </p:animEffect>
                                  </p:childTnLst>
                                </p:cTn>
                              </p:par>
                              <p:par>
                                <p:cTn id="107" presetID="10" presetClass="entr" presetSubtype="0" fill="hold" grpId="3" nodeType="withEffect">
                                  <p:stCondLst>
                                    <p:cond delay="0"/>
                                  </p:stCondLst>
                                  <p:childTnLst>
                                    <p:set>
                                      <p:cBhvr>
                                        <p:cTn id="108" dur="1" fill="hold">
                                          <p:stCondLst>
                                            <p:cond delay="0"/>
                                          </p:stCondLst>
                                        </p:cTn>
                                        <p:tgtEl>
                                          <p:spTgt spid="28"/>
                                        </p:tgtEl>
                                        <p:attrNameLst>
                                          <p:attrName>style.visibility</p:attrName>
                                        </p:attrNameLst>
                                      </p:cBhvr>
                                      <p:to>
                                        <p:strVal val="visible"/>
                                      </p:to>
                                    </p:set>
                                    <p:animEffect transition="in" filter="fade">
                                      <p:cBhvr>
                                        <p:cTn id="109" dur="500"/>
                                        <p:tgtEl>
                                          <p:spTgt spid="28"/>
                                        </p:tgtEl>
                                      </p:cBhvr>
                                    </p:animEffect>
                                  </p:childTnLst>
                                </p:cTn>
                              </p:par>
                            </p:childTnLst>
                          </p:cTn>
                        </p:par>
                        <p:par>
                          <p:cTn id="110" fill="hold">
                            <p:stCondLst>
                              <p:cond delay="500"/>
                            </p:stCondLst>
                            <p:childTnLst>
                              <p:par>
                                <p:cTn id="111" presetID="10" presetClass="entr" presetSubtype="0" fill="hold" nodeType="afterEffect">
                                  <p:stCondLst>
                                    <p:cond delay="0"/>
                                  </p:stCondLst>
                                  <p:childTnLst>
                                    <p:set>
                                      <p:cBhvr>
                                        <p:cTn id="112" dur="1" fill="hold">
                                          <p:stCondLst>
                                            <p:cond delay="0"/>
                                          </p:stCondLst>
                                        </p:cTn>
                                        <p:tgtEl>
                                          <p:spTgt spid="36"/>
                                        </p:tgtEl>
                                        <p:attrNameLst>
                                          <p:attrName>style.visibility</p:attrName>
                                        </p:attrNameLst>
                                      </p:cBhvr>
                                      <p:to>
                                        <p:strVal val="visible"/>
                                      </p:to>
                                    </p:set>
                                    <p:animEffect transition="in" filter="fade">
                                      <p:cBhvr>
                                        <p:cTn id="113" dur="500"/>
                                        <p:tgtEl>
                                          <p:spTgt spid="36"/>
                                        </p:tgtEl>
                                      </p:cBhvr>
                                    </p:animEffect>
                                  </p:childTnLst>
                                </p:cTn>
                              </p:par>
                              <p:par>
                                <p:cTn id="114" presetID="10" presetClass="entr" presetSubtype="0" fill="hold" grpId="0" nodeType="withEffect">
                                  <p:stCondLst>
                                    <p:cond delay="0"/>
                                  </p:stCondLst>
                                  <p:childTnLst>
                                    <p:set>
                                      <p:cBhvr>
                                        <p:cTn id="115" dur="1" fill="hold">
                                          <p:stCondLst>
                                            <p:cond delay="0"/>
                                          </p:stCondLst>
                                        </p:cTn>
                                        <p:tgtEl>
                                          <p:spTgt spid="37"/>
                                        </p:tgtEl>
                                        <p:attrNameLst>
                                          <p:attrName>style.visibility</p:attrName>
                                        </p:attrNameLst>
                                      </p:cBhvr>
                                      <p:to>
                                        <p:strVal val="visible"/>
                                      </p:to>
                                    </p:set>
                                    <p:animEffect transition="in" filter="fade">
                                      <p:cBhvr>
                                        <p:cTn id="116" dur="500"/>
                                        <p:tgtEl>
                                          <p:spTgt spid="37"/>
                                        </p:tgtEl>
                                      </p:cBhvr>
                                    </p:animEffect>
                                  </p:childTnLst>
                                </p:cTn>
                              </p:par>
                            </p:childTnLst>
                          </p:cTn>
                        </p:par>
                      </p:childTnLst>
                    </p:cTn>
                  </p:par>
                  <p:par>
                    <p:cTn id="117" fill="hold">
                      <p:stCondLst>
                        <p:cond delay="indefinite"/>
                      </p:stCondLst>
                      <p:childTnLst>
                        <p:par>
                          <p:cTn id="118" fill="hold">
                            <p:stCondLst>
                              <p:cond delay="0"/>
                            </p:stCondLst>
                            <p:childTnLst>
                              <p:par>
                                <p:cTn id="119" presetID="10" presetClass="entr" presetSubtype="0" fill="hold" grpId="2" nodeType="clickEffect">
                                  <p:stCondLst>
                                    <p:cond delay="0"/>
                                  </p:stCondLst>
                                  <p:childTnLst>
                                    <p:set>
                                      <p:cBhvr>
                                        <p:cTn id="120" dur="1" fill="hold">
                                          <p:stCondLst>
                                            <p:cond delay="0"/>
                                          </p:stCondLst>
                                        </p:cTn>
                                        <p:tgtEl>
                                          <p:spTgt spid="35"/>
                                        </p:tgtEl>
                                        <p:attrNameLst>
                                          <p:attrName>style.visibility</p:attrName>
                                        </p:attrNameLst>
                                      </p:cBhvr>
                                      <p:to>
                                        <p:strVal val="visible"/>
                                      </p:to>
                                    </p:set>
                                    <p:animEffect transition="in" filter="fade">
                                      <p:cBhvr>
                                        <p:cTn id="121" dur="500"/>
                                        <p:tgtEl>
                                          <p:spTgt spid="35"/>
                                        </p:tgtEl>
                                      </p:cBhvr>
                                    </p:animEffect>
                                  </p:childTnLst>
                                </p:cTn>
                              </p:par>
                            </p:childTnLst>
                          </p:cTn>
                        </p:par>
                        <p:par>
                          <p:cTn id="122" fill="hold">
                            <p:stCondLst>
                              <p:cond delay="500"/>
                            </p:stCondLst>
                            <p:childTnLst>
                              <p:par>
                                <p:cTn id="123" presetID="10" presetClass="exit" presetSubtype="0" fill="hold" grpId="3" nodeType="afterEffect">
                                  <p:stCondLst>
                                    <p:cond delay="700"/>
                                  </p:stCondLst>
                                  <p:childTnLst>
                                    <p:animEffect transition="out" filter="fade">
                                      <p:cBhvr>
                                        <p:cTn id="124" dur="500"/>
                                        <p:tgtEl>
                                          <p:spTgt spid="35"/>
                                        </p:tgtEl>
                                      </p:cBhvr>
                                    </p:animEffect>
                                    <p:set>
                                      <p:cBhvr>
                                        <p:cTn id="125" dur="1" fill="hold">
                                          <p:stCondLst>
                                            <p:cond delay="499"/>
                                          </p:stCondLst>
                                        </p:cTn>
                                        <p:tgtEl>
                                          <p:spTgt spid="35"/>
                                        </p:tgtEl>
                                        <p:attrNameLst>
                                          <p:attrName>style.visibility</p:attrName>
                                        </p:attrNameLst>
                                      </p:cBhvr>
                                      <p:to>
                                        <p:strVal val="hidden"/>
                                      </p:to>
                                    </p:set>
                                  </p:childTnLst>
                                </p:cTn>
                              </p:par>
                            </p:childTnLst>
                          </p:cTn>
                        </p:par>
                        <p:par>
                          <p:cTn id="126" fill="hold">
                            <p:stCondLst>
                              <p:cond delay="1700"/>
                            </p:stCondLst>
                            <p:childTnLst>
                              <p:par>
                                <p:cTn id="127" presetID="10" presetClass="entr" presetSubtype="0" fill="hold" grpId="0" nodeType="afterEffect">
                                  <p:stCondLst>
                                    <p:cond delay="0"/>
                                  </p:stCondLst>
                                  <p:childTnLst>
                                    <p:set>
                                      <p:cBhvr>
                                        <p:cTn id="128" dur="1" fill="hold">
                                          <p:stCondLst>
                                            <p:cond delay="0"/>
                                          </p:stCondLst>
                                        </p:cTn>
                                        <p:tgtEl>
                                          <p:spTgt spid="38"/>
                                        </p:tgtEl>
                                        <p:attrNameLst>
                                          <p:attrName>style.visibility</p:attrName>
                                        </p:attrNameLst>
                                      </p:cBhvr>
                                      <p:to>
                                        <p:strVal val="visible"/>
                                      </p:to>
                                    </p:set>
                                    <p:animEffect transition="in" filter="fade">
                                      <p:cBhvr>
                                        <p:cTn id="129"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25" grpId="0"/>
      <p:bldP spid="25" grpId="1"/>
      <p:bldP spid="28" grpId="0" animBg="1"/>
      <p:bldP spid="28" grpId="1" animBg="1"/>
      <p:bldP spid="28" grpId="2" animBg="1"/>
      <p:bldP spid="28" grpId="3" animBg="1"/>
      <p:bldP spid="28" grpId="4" animBg="1"/>
      <p:bldP spid="30" grpId="0" animBg="1"/>
      <p:bldP spid="32" grpId="0" animBg="1"/>
      <p:bldP spid="32" grpId="1" animBg="1"/>
      <p:bldP spid="33" grpId="0"/>
      <p:bldP spid="34" grpId="0" animBg="1"/>
      <p:bldP spid="37" grpId="0" animBg="1"/>
      <p:bldP spid="38" grpId="0"/>
      <p:bldP spid="29" grpId="0"/>
      <p:bldP spid="29" grpId="1"/>
      <p:bldP spid="29" grpId="2"/>
      <p:bldP spid="29" grpId="3"/>
      <p:bldP spid="35" grpId="0"/>
      <p:bldP spid="35" grpId="1"/>
      <p:bldP spid="35" grpId="2"/>
      <p:bldP spid="35" grpId="3"/>
    </p:bld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0EAC3EC-BBF0-4D03-BDBE-7FE55D748D2B}"/>
              </a:ext>
            </a:extLst>
          </p:cNvPr>
          <p:cNvSpPr>
            <a:spLocks noGrp="1"/>
          </p:cNvSpPr>
          <p:nvPr>
            <p:ph type="body" sz="quarter" idx="11"/>
          </p:nvPr>
        </p:nvSpPr>
        <p:spPr>
          <a:xfrm>
            <a:off x="0" y="0"/>
            <a:ext cx="12192000" cy="630000"/>
          </a:xfrm>
        </p:spPr>
        <p:txBody>
          <a:bodyPr/>
          <a:lstStyle/>
          <a:p>
            <a:r>
              <a:rPr lang="en-GB" dirty="0"/>
              <a:t>1.18 Three-digit numbers </a:t>
            </a:r>
            <a:r>
              <a:rPr lang="en-US" dirty="0"/>
              <a:t>– step 1:11</a:t>
            </a:r>
          </a:p>
        </p:txBody>
      </p:sp>
      <p:pic>
        <p:nvPicPr>
          <p:cNvPr id="4" name="Picture 3" descr="A close up of a logo&#10;&#10;Description generated with very high confidence">
            <a:extLst>
              <a:ext uri="{FF2B5EF4-FFF2-40B4-BE49-F238E27FC236}">
                <a16:creationId xmlns:a16="http://schemas.microsoft.com/office/drawing/2014/main" id="{FB4FFD7A-2849-4B27-A63A-B45C5EA8CAD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08527" y="2238063"/>
            <a:ext cx="7974949" cy="2381877"/>
          </a:xfrm>
          <a:prstGeom prst="rect">
            <a:avLst/>
          </a:prstGeom>
        </p:spPr>
      </p:pic>
    </p:spTree>
    <p:extLst>
      <p:ext uri="{BB962C8B-B14F-4D97-AF65-F5344CB8AC3E}">
        <p14:creationId xmlns:p14="http://schemas.microsoft.com/office/powerpoint/2010/main" val="1441291230"/>
      </p:ext>
    </p:extLst>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0EAC3EC-BBF0-4D03-BDBE-7FE55D748D2B}"/>
              </a:ext>
            </a:extLst>
          </p:cNvPr>
          <p:cNvSpPr>
            <a:spLocks noGrp="1"/>
          </p:cNvSpPr>
          <p:nvPr>
            <p:ph type="body" sz="quarter" idx="11"/>
          </p:nvPr>
        </p:nvSpPr>
        <p:spPr>
          <a:xfrm>
            <a:off x="0" y="0"/>
            <a:ext cx="12192000" cy="630000"/>
          </a:xfrm>
        </p:spPr>
        <p:txBody>
          <a:bodyPr/>
          <a:lstStyle/>
          <a:p>
            <a:r>
              <a:rPr lang="en-GB" dirty="0"/>
              <a:t>1.18 Three-digit numbers </a:t>
            </a:r>
            <a:r>
              <a:rPr lang="en-US" dirty="0"/>
              <a:t>– step 1:12</a:t>
            </a:r>
          </a:p>
        </p:txBody>
      </p:sp>
      <p:pic>
        <p:nvPicPr>
          <p:cNvPr id="5" name="Picture 4" descr="A close up of a logo&#10;&#10;Description generated with very high confidence">
            <a:extLst>
              <a:ext uri="{FF2B5EF4-FFF2-40B4-BE49-F238E27FC236}">
                <a16:creationId xmlns:a16="http://schemas.microsoft.com/office/drawing/2014/main" id="{832D1DB3-B1C5-4CC2-BD46-1F59665D631F}"/>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3981396" y="2238063"/>
            <a:ext cx="4124108" cy="2381877"/>
          </a:xfrm>
          <a:prstGeom prst="rect">
            <a:avLst/>
          </a:prstGeom>
        </p:spPr>
      </p:pic>
      <p:sp>
        <p:nvSpPr>
          <p:cNvPr id="8" name="Oval 7">
            <a:extLst>
              <a:ext uri="{FF2B5EF4-FFF2-40B4-BE49-F238E27FC236}">
                <a16:creationId xmlns:a16="http://schemas.microsoft.com/office/drawing/2014/main" id="{CAC6A0B8-6AE8-4AE0-A435-AB92B4602ADB}"/>
              </a:ext>
            </a:extLst>
          </p:cNvPr>
          <p:cNvSpPr/>
          <p:nvPr/>
        </p:nvSpPr>
        <p:spPr bwMode="auto">
          <a:xfrm>
            <a:off x="6915808" y="3804746"/>
            <a:ext cx="536027" cy="536027"/>
          </a:xfrm>
          <a:prstGeom prst="ellipse">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7" name="TextBox 6">
            <a:extLst>
              <a:ext uri="{FF2B5EF4-FFF2-40B4-BE49-F238E27FC236}">
                <a16:creationId xmlns:a16="http://schemas.microsoft.com/office/drawing/2014/main" id="{3AEE202E-4681-4DFB-BCFF-79C3616FB1BA}"/>
              </a:ext>
            </a:extLst>
          </p:cNvPr>
          <p:cNvSpPr txBox="1"/>
          <p:nvPr/>
        </p:nvSpPr>
        <p:spPr bwMode="auto">
          <a:xfrm>
            <a:off x="6968488" y="3830318"/>
            <a:ext cx="389633"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4</a:t>
            </a:r>
          </a:p>
        </p:txBody>
      </p:sp>
      <p:pic>
        <p:nvPicPr>
          <p:cNvPr id="9" name="Picture 8" descr="A close up of a logo&#10;&#10;Description generated with very high confidence">
            <a:extLst>
              <a:ext uri="{FF2B5EF4-FFF2-40B4-BE49-F238E27FC236}">
                <a16:creationId xmlns:a16="http://schemas.microsoft.com/office/drawing/2014/main" id="{80140D22-FF71-4F1B-90A4-BC0D7E3D7EA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989863" y="2238063"/>
            <a:ext cx="4124108" cy="2381877"/>
          </a:xfrm>
          <a:prstGeom prst="rect">
            <a:avLst/>
          </a:prstGeom>
        </p:spPr>
      </p:pic>
      <p:sp>
        <p:nvSpPr>
          <p:cNvPr id="11" name="Oval 10">
            <a:extLst>
              <a:ext uri="{FF2B5EF4-FFF2-40B4-BE49-F238E27FC236}">
                <a16:creationId xmlns:a16="http://schemas.microsoft.com/office/drawing/2014/main" id="{D61EC74A-70A5-4C9F-B04C-7B447FBFD313}"/>
              </a:ext>
            </a:extLst>
          </p:cNvPr>
          <p:cNvSpPr/>
          <p:nvPr/>
        </p:nvSpPr>
        <p:spPr bwMode="auto">
          <a:xfrm>
            <a:off x="5834294" y="3791516"/>
            <a:ext cx="536027" cy="536027"/>
          </a:xfrm>
          <a:prstGeom prst="ellipse">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0" name="TextBox 9">
            <a:extLst>
              <a:ext uri="{FF2B5EF4-FFF2-40B4-BE49-F238E27FC236}">
                <a16:creationId xmlns:a16="http://schemas.microsoft.com/office/drawing/2014/main" id="{AB6B73AA-C6FB-42AA-8C76-783B26E7EF66}"/>
              </a:ext>
            </a:extLst>
          </p:cNvPr>
          <p:cNvSpPr txBox="1"/>
          <p:nvPr/>
        </p:nvSpPr>
        <p:spPr bwMode="auto">
          <a:xfrm>
            <a:off x="5706533" y="3830318"/>
            <a:ext cx="774700" cy="461665"/>
          </a:xfrm>
          <a:prstGeom prst="rect">
            <a:avLst/>
          </a:prstGeom>
          <a:no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100</a:t>
            </a:r>
          </a:p>
        </p:txBody>
      </p:sp>
    </p:spTree>
    <p:extLst>
      <p:ext uri="{BB962C8B-B14F-4D97-AF65-F5344CB8AC3E}">
        <p14:creationId xmlns:p14="http://schemas.microsoft.com/office/powerpoint/2010/main" val="3600857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7"/>
                                        </p:tgtEl>
                                      </p:cBhvr>
                                    </p:animEffect>
                                    <p:set>
                                      <p:cBhvr>
                                        <p:cTn id="15" dur="1" fill="hold">
                                          <p:stCondLst>
                                            <p:cond delay="499"/>
                                          </p:stCondLst>
                                        </p:cTn>
                                        <p:tgtEl>
                                          <p:spTgt spid="7"/>
                                        </p:tgtEl>
                                        <p:attrNameLst>
                                          <p:attrName>style.visibility</p:attrName>
                                        </p:attrNameLst>
                                      </p:cBhvr>
                                      <p:to>
                                        <p:strVal val="hidden"/>
                                      </p:to>
                                    </p:set>
                                  </p:childTnLst>
                                </p:cTn>
                              </p:par>
                              <p:par>
                                <p:cTn id="16" presetID="10" presetClass="exit" presetSubtype="0" fill="hold" nodeType="withEffect">
                                  <p:stCondLst>
                                    <p:cond delay="0"/>
                                  </p:stCondLst>
                                  <p:childTnLst>
                                    <p:animEffect transition="out" filter="fade">
                                      <p:cBhvr>
                                        <p:cTn id="17" dur="500"/>
                                        <p:tgtEl>
                                          <p:spTgt spid="5"/>
                                        </p:tgtEl>
                                      </p:cBhvr>
                                    </p:animEffect>
                                    <p:set>
                                      <p:cBhvr>
                                        <p:cTn id="18" dur="1" fill="hold">
                                          <p:stCondLst>
                                            <p:cond delay="499"/>
                                          </p:stCondLst>
                                        </p:cTn>
                                        <p:tgtEl>
                                          <p:spTgt spid="5"/>
                                        </p:tgtEl>
                                        <p:attrNameLst>
                                          <p:attrName>style.visibility</p:attrName>
                                        </p:attrNameLst>
                                      </p:cBhvr>
                                      <p:to>
                                        <p:strVal val="hidden"/>
                                      </p:to>
                                    </p:set>
                                  </p:childTnLst>
                                </p:cTn>
                              </p:par>
                            </p:childTnLst>
                          </p:cTn>
                        </p:par>
                        <p:par>
                          <p:cTn id="19" fill="hold">
                            <p:stCondLst>
                              <p:cond delay="500"/>
                            </p:stCondLst>
                            <p:childTnLst>
                              <p:par>
                                <p:cTn id="20" presetID="10" presetClass="entr" presetSubtype="0"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animBg="1"/>
      <p:bldP spid="7" grpId="1" animBg="1"/>
      <p:bldP spid="11" grpId="0" animBg="1"/>
      <p:bldP spid="10" grpId="0"/>
    </p:bld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close up of a logo&#10;&#10;Description generated with very high confidence">
            <a:extLst>
              <a:ext uri="{FF2B5EF4-FFF2-40B4-BE49-F238E27FC236}">
                <a16:creationId xmlns:a16="http://schemas.microsoft.com/office/drawing/2014/main" id="{00CF283C-2384-4D67-947D-0D7B13989F6A}"/>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4051300" y="2281456"/>
            <a:ext cx="4089401" cy="2295088"/>
          </a:xfrm>
          <a:prstGeom prst="rect">
            <a:avLst/>
          </a:prstGeom>
        </p:spPr>
      </p:pic>
      <p:sp>
        <p:nvSpPr>
          <p:cNvPr id="2" name="Text Placeholder 1">
            <a:extLst>
              <a:ext uri="{FF2B5EF4-FFF2-40B4-BE49-F238E27FC236}">
                <a16:creationId xmlns:a16="http://schemas.microsoft.com/office/drawing/2014/main" id="{30EAC3EC-BBF0-4D03-BDBE-7FE55D748D2B}"/>
              </a:ext>
            </a:extLst>
          </p:cNvPr>
          <p:cNvSpPr>
            <a:spLocks noGrp="1"/>
          </p:cNvSpPr>
          <p:nvPr>
            <p:ph type="body" sz="quarter" idx="11"/>
          </p:nvPr>
        </p:nvSpPr>
        <p:spPr>
          <a:xfrm>
            <a:off x="0" y="0"/>
            <a:ext cx="12192000" cy="630000"/>
          </a:xfrm>
        </p:spPr>
        <p:txBody>
          <a:bodyPr/>
          <a:lstStyle/>
          <a:p>
            <a:r>
              <a:rPr lang="en-GB" dirty="0"/>
              <a:t>1.18 Three-digit numbers </a:t>
            </a:r>
            <a:r>
              <a:rPr lang="en-US" dirty="0"/>
              <a:t>– step 1:12</a:t>
            </a:r>
          </a:p>
        </p:txBody>
      </p:sp>
      <p:sp>
        <p:nvSpPr>
          <p:cNvPr id="6" name="Oval 5">
            <a:extLst>
              <a:ext uri="{FF2B5EF4-FFF2-40B4-BE49-F238E27FC236}">
                <a16:creationId xmlns:a16="http://schemas.microsoft.com/office/drawing/2014/main" id="{3BAEA548-6347-48AB-AAF1-C69A0423BF02}"/>
              </a:ext>
            </a:extLst>
          </p:cNvPr>
          <p:cNvSpPr/>
          <p:nvPr/>
        </p:nvSpPr>
        <p:spPr bwMode="auto">
          <a:xfrm>
            <a:off x="5854701" y="2573249"/>
            <a:ext cx="512233" cy="512233"/>
          </a:xfrm>
          <a:prstGeom prst="ellipse">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4" name="TextBox 13">
            <a:extLst>
              <a:ext uri="{FF2B5EF4-FFF2-40B4-BE49-F238E27FC236}">
                <a16:creationId xmlns:a16="http://schemas.microsoft.com/office/drawing/2014/main" id="{01224696-315F-478C-BBE8-7220EFE5198B}"/>
              </a:ext>
            </a:extLst>
          </p:cNvPr>
          <p:cNvSpPr txBox="1"/>
          <p:nvPr/>
        </p:nvSpPr>
        <p:spPr bwMode="auto">
          <a:xfrm>
            <a:off x="5716589" y="2589951"/>
            <a:ext cx="758825" cy="461665"/>
          </a:xfrm>
          <a:prstGeom prst="rect">
            <a:avLst/>
          </a:prstGeom>
          <a:no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347</a:t>
            </a:r>
          </a:p>
        </p:txBody>
      </p:sp>
      <p:pic>
        <p:nvPicPr>
          <p:cNvPr id="15" name="Picture 14" descr="A close up of a logo&#10;&#10;Description generated with very high confidence">
            <a:extLst>
              <a:ext uri="{FF2B5EF4-FFF2-40B4-BE49-F238E27FC236}">
                <a16:creationId xmlns:a16="http://schemas.microsoft.com/office/drawing/2014/main" id="{FD8A951B-ECA7-4202-B766-B45298B9832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684838" y="2281456"/>
            <a:ext cx="2737653" cy="2295088"/>
          </a:xfrm>
          <a:prstGeom prst="rect">
            <a:avLst/>
          </a:prstGeom>
        </p:spPr>
      </p:pic>
      <p:sp>
        <p:nvSpPr>
          <p:cNvPr id="16" name="TextBox 15">
            <a:extLst>
              <a:ext uri="{FF2B5EF4-FFF2-40B4-BE49-F238E27FC236}">
                <a16:creationId xmlns:a16="http://schemas.microsoft.com/office/drawing/2014/main" id="{C9E95916-F2CB-421F-A2F3-251CDD77FA18}"/>
              </a:ext>
            </a:extLst>
          </p:cNvPr>
          <p:cNvSpPr txBox="1"/>
          <p:nvPr/>
        </p:nvSpPr>
        <p:spPr bwMode="auto">
          <a:xfrm>
            <a:off x="6554986" y="3740866"/>
            <a:ext cx="389633"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4</a:t>
            </a:r>
          </a:p>
        </p:txBody>
      </p:sp>
    </p:spTree>
    <p:extLst>
      <p:ext uri="{BB962C8B-B14F-4D97-AF65-F5344CB8AC3E}">
        <p14:creationId xmlns:p14="http://schemas.microsoft.com/office/powerpoint/2010/main" val="32787413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14"/>
                                        </p:tgtEl>
                                      </p:cBhvr>
                                    </p:animEffect>
                                    <p:set>
                                      <p:cBhvr>
                                        <p:cTn id="15" dur="1" fill="hold">
                                          <p:stCondLst>
                                            <p:cond delay="499"/>
                                          </p:stCondLst>
                                        </p:cTn>
                                        <p:tgtEl>
                                          <p:spTgt spid="14"/>
                                        </p:tgtEl>
                                        <p:attrNameLst>
                                          <p:attrName>style.visibility</p:attrName>
                                        </p:attrNameLst>
                                      </p:cBhvr>
                                      <p:to>
                                        <p:strVal val="hidden"/>
                                      </p:to>
                                    </p:set>
                                  </p:childTnLst>
                                </p:cTn>
                              </p:par>
                              <p:par>
                                <p:cTn id="16" presetID="10" presetClass="exit" presetSubtype="0" fill="hold" nodeType="withEffect">
                                  <p:stCondLst>
                                    <p:cond delay="0"/>
                                  </p:stCondLst>
                                  <p:childTnLst>
                                    <p:animEffect transition="out" filter="fade">
                                      <p:cBhvr>
                                        <p:cTn id="17" dur="500"/>
                                        <p:tgtEl>
                                          <p:spTgt spid="4"/>
                                        </p:tgtEl>
                                      </p:cBhvr>
                                    </p:animEffect>
                                    <p:set>
                                      <p:cBhvr>
                                        <p:cTn id="18" dur="1" fill="hold">
                                          <p:stCondLst>
                                            <p:cond delay="499"/>
                                          </p:stCondLst>
                                        </p:cTn>
                                        <p:tgtEl>
                                          <p:spTgt spid="4"/>
                                        </p:tgtEl>
                                        <p:attrNameLst>
                                          <p:attrName>style.visibility</p:attrName>
                                        </p:attrNameLst>
                                      </p:cBhvr>
                                      <p:to>
                                        <p:strVal val="hidden"/>
                                      </p:to>
                                    </p:set>
                                  </p:childTnLst>
                                </p:cTn>
                              </p:par>
                            </p:childTnLst>
                          </p:cTn>
                        </p:par>
                        <p:par>
                          <p:cTn id="19" fill="hold">
                            <p:stCondLst>
                              <p:cond delay="500"/>
                            </p:stCondLst>
                            <p:childTnLst>
                              <p:par>
                                <p:cTn id="20" presetID="10" presetClass="entr" presetSubtype="0" fill="hold"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4" grpId="0"/>
      <p:bldP spid="14" grpId="1"/>
      <p:bldP spid="16" grpId="0" animBg="1"/>
    </p:bld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2CB65BF-E713-46F9-B3E9-7300B5EFAFFD}"/>
              </a:ext>
            </a:extLst>
          </p:cNvPr>
          <p:cNvSpPr>
            <a:spLocks noGrp="1"/>
          </p:cNvSpPr>
          <p:nvPr>
            <p:ph type="title"/>
          </p:nvPr>
        </p:nvSpPr>
        <p:spPr/>
        <p:txBody>
          <a:bodyPr/>
          <a:lstStyle/>
          <a:p>
            <a:r>
              <a:rPr lang="en-US" altLang="en-US" dirty="0"/>
              <a:t>3NPV-2 Place value in three-digit numbers</a:t>
            </a:r>
            <a:endParaRPr lang="en-GB" dirty="0"/>
          </a:p>
        </p:txBody>
      </p:sp>
      <p:sp>
        <p:nvSpPr>
          <p:cNvPr id="4" name="Content Placeholder 2">
            <a:extLst>
              <a:ext uri="{FF2B5EF4-FFF2-40B4-BE49-F238E27FC236}">
                <a16:creationId xmlns:a16="http://schemas.microsoft.com/office/drawing/2014/main" id="{6ADD7F83-7954-4AC5-B20B-1081499BFE07}"/>
              </a:ext>
            </a:extLst>
          </p:cNvPr>
          <p:cNvSpPr txBox="1">
            <a:spLocks/>
          </p:cNvSpPr>
          <p:nvPr/>
        </p:nvSpPr>
        <p:spPr>
          <a:xfrm>
            <a:off x="6096000" y="1567970"/>
            <a:ext cx="5486401" cy="4095590"/>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a:lnSpc>
                <a:spcPct val="120000"/>
              </a:lnSpc>
              <a:spcBef>
                <a:spcPts val="600"/>
              </a:spcBef>
              <a:spcAft>
                <a:spcPts val="600"/>
              </a:spcAft>
              <a:buClr>
                <a:srgbClr val="585858"/>
              </a:buClr>
              <a:buFont typeface="Arial" panose="020B0604020202020204" pitchFamily="34" charset="0"/>
              <a:buChar char="●"/>
              <a:defRPr/>
            </a:pPr>
            <a:r>
              <a:rPr lang="en-US" sz="2000" dirty="0">
                <a:latin typeface="Arial"/>
              </a:rPr>
              <a:t>Play ‘zap the digit’!</a:t>
            </a:r>
            <a:endParaRPr lang="en-GB" sz="2000" dirty="0">
              <a:latin typeface="Arial"/>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Zap the 7 and write the equation.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Repeat with other digits.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Repeat with other numbers.</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5" name="TextBox 4">
            <a:extLst>
              <a:ext uri="{FF2B5EF4-FFF2-40B4-BE49-F238E27FC236}">
                <a16:creationId xmlns:a16="http://schemas.microsoft.com/office/drawing/2014/main" id="{A55A9FC7-3347-4D65-BF2F-EE9278D82671}"/>
              </a:ext>
            </a:extLst>
          </p:cNvPr>
          <p:cNvSpPr txBox="1"/>
          <p:nvPr/>
        </p:nvSpPr>
        <p:spPr>
          <a:xfrm>
            <a:off x="1484026" y="2905780"/>
            <a:ext cx="4032354" cy="52322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US"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376</a:t>
            </a:r>
            <a:endPar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8" name="TextBox 7">
            <a:extLst>
              <a:ext uri="{FF2B5EF4-FFF2-40B4-BE49-F238E27FC236}">
                <a16:creationId xmlns:a16="http://schemas.microsoft.com/office/drawing/2014/main" id="{62B076F8-2DFC-48D0-B64E-62C748F8F13E}"/>
              </a:ext>
            </a:extLst>
          </p:cNvPr>
          <p:cNvSpPr txBox="1"/>
          <p:nvPr/>
        </p:nvSpPr>
        <p:spPr bwMode="auto">
          <a:xfrm>
            <a:off x="2550265" y="3825812"/>
            <a:ext cx="189988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a:ea typeface="Myriad Pro Semibold" charset="0"/>
                <a:cs typeface="Myriad Pro Semibold" charset="0"/>
              </a:rPr>
              <a:t>376 – 70 = 306</a:t>
            </a:r>
          </a:p>
        </p:txBody>
      </p:sp>
      <p:sp>
        <p:nvSpPr>
          <p:cNvPr id="17" name="TextBox 16">
            <a:extLst>
              <a:ext uri="{FF2B5EF4-FFF2-40B4-BE49-F238E27FC236}">
                <a16:creationId xmlns:a16="http://schemas.microsoft.com/office/drawing/2014/main" id="{8F6E6EE3-C12B-4B1D-A1ED-D2FA7A0287DD}"/>
              </a:ext>
            </a:extLst>
          </p:cNvPr>
          <p:cNvSpPr txBox="1"/>
          <p:nvPr/>
        </p:nvSpPr>
        <p:spPr>
          <a:xfrm>
            <a:off x="1870444" y="2225225"/>
            <a:ext cx="3259518" cy="523220"/>
          </a:xfrm>
          <a:prstGeom prst="rect">
            <a:avLst/>
          </a:prstGeom>
          <a:noFill/>
        </p:spPr>
        <p:txBody>
          <a:bodyPr wrap="square">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5214094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2CB65BF-E713-46F9-B3E9-7300B5EFAFFD}"/>
              </a:ext>
            </a:extLst>
          </p:cNvPr>
          <p:cNvSpPr>
            <a:spLocks noGrp="1"/>
          </p:cNvSpPr>
          <p:nvPr>
            <p:ph type="title"/>
          </p:nvPr>
        </p:nvSpPr>
        <p:spPr/>
        <p:txBody>
          <a:bodyPr/>
          <a:lstStyle/>
          <a:p>
            <a:r>
              <a:rPr lang="en-US" altLang="en-US" dirty="0"/>
              <a:t>3NPV-2 Place value in three-digit numbers</a:t>
            </a:r>
            <a:endParaRPr lang="en-GB" dirty="0"/>
          </a:p>
        </p:txBody>
      </p:sp>
      <p:grpSp>
        <p:nvGrpSpPr>
          <p:cNvPr id="13" name="Group 12">
            <a:extLst>
              <a:ext uri="{FF2B5EF4-FFF2-40B4-BE49-F238E27FC236}">
                <a16:creationId xmlns:a16="http://schemas.microsoft.com/office/drawing/2014/main" id="{1826EB45-EB71-46AD-81E9-BB6EDDA416FD}"/>
              </a:ext>
            </a:extLst>
          </p:cNvPr>
          <p:cNvGrpSpPr/>
          <p:nvPr/>
        </p:nvGrpSpPr>
        <p:grpSpPr>
          <a:xfrm>
            <a:off x="1993147" y="2356519"/>
            <a:ext cx="595608" cy="1825350"/>
            <a:chOff x="5936458" y="3646450"/>
            <a:chExt cx="530819" cy="1626793"/>
          </a:xfrm>
        </p:grpSpPr>
        <p:pic>
          <p:nvPicPr>
            <p:cNvPr id="14" name="Picture 13">
              <a:extLst>
                <a:ext uri="{FF2B5EF4-FFF2-40B4-BE49-F238E27FC236}">
                  <a16:creationId xmlns:a16="http://schemas.microsoft.com/office/drawing/2014/main" id="{DF7CB0A4-76F2-4305-B624-A6DFAE427E71}"/>
                </a:ext>
              </a:extLst>
            </p:cNvPr>
            <p:cNvPicPr>
              <a:picLocks noChangeAspect="1"/>
            </p:cNvPicPr>
            <p:nvPr/>
          </p:nvPicPr>
          <p:blipFill>
            <a:blip r:embed="rId3"/>
            <a:stretch>
              <a:fillRect/>
            </a:stretch>
          </p:blipFill>
          <p:spPr>
            <a:xfrm>
              <a:off x="5936458" y="3646450"/>
              <a:ext cx="530818" cy="487612"/>
            </a:xfrm>
            <a:prstGeom prst="rect">
              <a:avLst/>
            </a:prstGeom>
          </p:spPr>
        </p:pic>
        <p:pic>
          <p:nvPicPr>
            <p:cNvPr id="15" name="Picture 14">
              <a:extLst>
                <a:ext uri="{FF2B5EF4-FFF2-40B4-BE49-F238E27FC236}">
                  <a16:creationId xmlns:a16="http://schemas.microsoft.com/office/drawing/2014/main" id="{44FDE26C-103F-41B5-BBA8-AFFFB46A09DF}"/>
                </a:ext>
              </a:extLst>
            </p:cNvPr>
            <p:cNvPicPr>
              <a:picLocks noChangeAspect="1"/>
            </p:cNvPicPr>
            <p:nvPr/>
          </p:nvPicPr>
          <p:blipFill>
            <a:blip r:embed="rId3"/>
            <a:stretch>
              <a:fillRect/>
            </a:stretch>
          </p:blipFill>
          <p:spPr>
            <a:xfrm>
              <a:off x="5936458" y="4215834"/>
              <a:ext cx="530818" cy="487612"/>
            </a:xfrm>
            <a:prstGeom prst="rect">
              <a:avLst/>
            </a:prstGeom>
          </p:spPr>
        </p:pic>
        <p:pic>
          <p:nvPicPr>
            <p:cNvPr id="20" name="Picture 19">
              <a:extLst>
                <a:ext uri="{FF2B5EF4-FFF2-40B4-BE49-F238E27FC236}">
                  <a16:creationId xmlns:a16="http://schemas.microsoft.com/office/drawing/2014/main" id="{B1D29386-5AC3-4A93-A34B-6CA186B52628}"/>
                </a:ext>
              </a:extLst>
            </p:cNvPr>
            <p:cNvPicPr>
              <a:picLocks noChangeAspect="1"/>
            </p:cNvPicPr>
            <p:nvPr/>
          </p:nvPicPr>
          <p:blipFill>
            <a:blip r:embed="rId3"/>
            <a:stretch>
              <a:fillRect/>
            </a:stretch>
          </p:blipFill>
          <p:spPr>
            <a:xfrm>
              <a:off x="5936459" y="4785631"/>
              <a:ext cx="530818" cy="487612"/>
            </a:xfrm>
            <a:prstGeom prst="rect">
              <a:avLst/>
            </a:prstGeom>
          </p:spPr>
        </p:pic>
      </p:grpSp>
      <p:grpSp>
        <p:nvGrpSpPr>
          <p:cNvPr id="21" name="Group 20">
            <a:extLst>
              <a:ext uri="{FF2B5EF4-FFF2-40B4-BE49-F238E27FC236}">
                <a16:creationId xmlns:a16="http://schemas.microsoft.com/office/drawing/2014/main" id="{B554CF5B-1D8C-4E56-8001-7E541A68B93D}"/>
              </a:ext>
            </a:extLst>
          </p:cNvPr>
          <p:cNvGrpSpPr/>
          <p:nvPr/>
        </p:nvGrpSpPr>
        <p:grpSpPr>
          <a:xfrm>
            <a:off x="4073550" y="2356519"/>
            <a:ext cx="623312" cy="1217176"/>
            <a:chOff x="8530018" y="3627932"/>
            <a:chExt cx="555509" cy="1084773"/>
          </a:xfrm>
        </p:grpSpPr>
        <p:pic>
          <p:nvPicPr>
            <p:cNvPr id="22" name="Picture 21">
              <a:extLst>
                <a:ext uri="{FF2B5EF4-FFF2-40B4-BE49-F238E27FC236}">
                  <a16:creationId xmlns:a16="http://schemas.microsoft.com/office/drawing/2014/main" id="{B0403A97-A0C3-4FBB-A41B-5CF3F9871A01}"/>
                </a:ext>
              </a:extLst>
            </p:cNvPr>
            <p:cNvPicPr>
              <a:picLocks noChangeAspect="1"/>
            </p:cNvPicPr>
            <p:nvPr/>
          </p:nvPicPr>
          <p:blipFill>
            <a:blip r:embed="rId4"/>
            <a:stretch>
              <a:fillRect/>
            </a:stretch>
          </p:blipFill>
          <p:spPr>
            <a:xfrm>
              <a:off x="8530018" y="3627932"/>
              <a:ext cx="555508" cy="506131"/>
            </a:xfrm>
            <a:prstGeom prst="rect">
              <a:avLst/>
            </a:prstGeom>
          </p:spPr>
        </p:pic>
        <p:pic>
          <p:nvPicPr>
            <p:cNvPr id="23" name="Picture 22">
              <a:extLst>
                <a:ext uri="{FF2B5EF4-FFF2-40B4-BE49-F238E27FC236}">
                  <a16:creationId xmlns:a16="http://schemas.microsoft.com/office/drawing/2014/main" id="{D864FA3A-87D4-4F45-9FF7-8BA41F217CAC}"/>
                </a:ext>
              </a:extLst>
            </p:cNvPr>
            <p:cNvPicPr>
              <a:picLocks noChangeAspect="1"/>
            </p:cNvPicPr>
            <p:nvPr/>
          </p:nvPicPr>
          <p:blipFill>
            <a:blip r:embed="rId4"/>
            <a:stretch>
              <a:fillRect/>
            </a:stretch>
          </p:blipFill>
          <p:spPr>
            <a:xfrm>
              <a:off x="8530019" y="4206574"/>
              <a:ext cx="555508" cy="506131"/>
            </a:xfrm>
            <a:prstGeom prst="rect">
              <a:avLst/>
            </a:prstGeom>
          </p:spPr>
        </p:pic>
      </p:grpSp>
      <p:grpSp>
        <p:nvGrpSpPr>
          <p:cNvPr id="24" name="Group 23">
            <a:extLst>
              <a:ext uri="{FF2B5EF4-FFF2-40B4-BE49-F238E27FC236}">
                <a16:creationId xmlns:a16="http://schemas.microsoft.com/office/drawing/2014/main" id="{54DE88D5-DD02-4329-A9BC-BA756BA81FBC}"/>
              </a:ext>
            </a:extLst>
          </p:cNvPr>
          <p:cNvGrpSpPr/>
          <p:nvPr/>
        </p:nvGrpSpPr>
        <p:grpSpPr>
          <a:xfrm>
            <a:off x="3022960" y="2356519"/>
            <a:ext cx="616384" cy="2488928"/>
            <a:chOff x="7274776" y="3634106"/>
            <a:chExt cx="549335" cy="2218192"/>
          </a:xfrm>
        </p:grpSpPr>
        <p:pic>
          <p:nvPicPr>
            <p:cNvPr id="25" name="Picture 24">
              <a:extLst>
                <a:ext uri="{FF2B5EF4-FFF2-40B4-BE49-F238E27FC236}">
                  <a16:creationId xmlns:a16="http://schemas.microsoft.com/office/drawing/2014/main" id="{2C3F7A49-80AB-4BEA-98F4-BDC664EC2131}"/>
                </a:ext>
              </a:extLst>
            </p:cNvPr>
            <p:cNvPicPr>
              <a:picLocks noChangeAspect="1"/>
            </p:cNvPicPr>
            <p:nvPr/>
          </p:nvPicPr>
          <p:blipFill>
            <a:blip r:embed="rId5"/>
            <a:stretch>
              <a:fillRect/>
            </a:stretch>
          </p:blipFill>
          <p:spPr>
            <a:xfrm>
              <a:off x="7274777" y="3634106"/>
              <a:ext cx="549334" cy="512300"/>
            </a:xfrm>
            <a:prstGeom prst="rect">
              <a:avLst/>
            </a:prstGeom>
          </p:spPr>
        </p:pic>
        <p:pic>
          <p:nvPicPr>
            <p:cNvPr id="26" name="Picture 25">
              <a:extLst>
                <a:ext uri="{FF2B5EF4-FFF2-40B4-BE49-F238E27FC236}">
                  <a16:creationId xmlns:a16="http://schemas.microsoft.com/office/drawing/2014/main" id="{8BB03DFA-5A32-4582-812C-13D228E94D9C}"/>
                </a:ext>
              </a:extLst>
            </p:cNvPr>
            <p:cNvPicPr>
              <a:picLocks noChangeAspect="1"/>
            </p:cNvPicPr>
            <p:nvPr/>
          </p:nvPicPr>
          <p:blipFill>
            <a:blip r:embed="rId5"/>
            <a:stretch>
              <a:fillRect/>
            </a:stretch>
          </p:blipFill>
          <p:spPr>
            <a:xfrm>
              <a:off x="7274776" y="4227185"/>
              <a:ext cx="549334" cy="512300"/>
            </a:xfrm>
            <a:prstGeom prst="rect">
              <a:avLst/>
            </a:prstGeom>
          </p:spPr>
        </p:pic>
        <p:pic>
          <p:nvPicPr>
            <p:cNvPr id="27" name="Picture 26">
              <a:extLst>
                <a:ext uri="{FF2B5EF4-FFF2-40B4-BE49-F238E27FC236}">
                  <a16:creationId xmlns:a16="http://schemas.microsoft.com/office/drawing/2014/main" id="{4CD6FD0A-BDA0-4318-8CE5-93EB7BBE7008}"/>
                </a:ext>
              </a:extLst>
            </p:cNvPr>
            <p:cNvPicPr>
              <a:picLocks noChangeAspect="1"/>
            </p:cNvPicPr>
            <p:nvPr/>
          </p:nvPicPr>
          <p:blipFill>
            <a:blip r:embed="rId5"/>
            <a:stretch>
              <a:fillRect/>
            </a:stretch>
          </p:blipFill>
          <p:spPr>
            <a:xfrm>
              <a:off x="7274776" y="4785631"/>
              <a:ext cx="549334" cy="512300"/>
            </a:xfrm>
            <a:prstGeom prst="rect">
              <a:avLst/>
            </a:prstGeom>
          </p:spPr>
        </p:pic>
        <p:pic>
          <p:nvPicPr>
            <p:cNvPr id="28" name="Picture 27">
              <a:extLst>
                <a:ext uri="{FF2B5EF4-FFF2-40B4-BE49-F238E27FC236}">
                  <a16:creationId xmlns:a16="http://schemas.microsoft.com/office/drawing/2014/main" id="{8F994E0D-D415-429D-B18A-48DC8DC95ED1}"/>
                </a:ext>
              </a:extLst>
            </p:cNvPr>
            <p:cNvPicPr>
              <a:picLocks noChangeAspect="1"/>
            </p:cNvPicPr>
            <p:nvPr/>
          </p:nvPicPr>
          <p:blipFill>
            <a:blip r:embed="rId5"/>
            <a:stretch>
              <a:fillRect/>
            </a:stretch>
          </p:blipFill>
          <p:spPr>
            <a:xfrm>
              <a:off x="7274776" y="5339998"/>
              <a:ext cx="549334" cy="512300"/>
            </a:xfrm>
            <a:prstGeom prst="rect">
              <a:avLst/>
            </a:prstGeom>
          </p:spPr>
        </p:pic>
      </p:grpSp>
      <p:sp>
        <p:nvSpPr>
          <p:cNvPr id="4" name="Content Placeholder 2">
            <a:extLst>
              <a:ext uri="{FF2B5EF4-FFF2-40B4-BE49-F238E27FC236}">
                <a16:creationId xmlns:a16="http://schemas.microsoft.com/office/drawing/2014/main" id="{6ADD7F83-7954-4AC5-B20B-1081499BFE07}"/>
              </a:ext>
            </a:extLst>
          </p:cNvPr>
          <p:cNvSpPr txBox="1">
            <a:spLocks/>
          </p:cNvSpPr>
          <p:nvPr/>
        </p:nvSpPr>
        <p:spPr>
          <a:xfrm>
            <a:off x="6096000" y="1567970"/>
            <a:ext cx="5486401" cy="46162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W</a:t>
            </a:r>
            <a:r>
              <a:rPr kumimoji="0" lang="en-GB" sz="2000" b="0" i="0" u="none" strike="noStrike" kern="1200" cap="none" spc="0" normalizeH="0" baseline="0" noProof="0" dirty="0">
                <a:ln>
                  <a:noFill/>
                </a:ln>
                <a:solidFill>
                  <a:srgbClr val="585858"/>
                </a:solidFill>
                <a:effectLst/>
                <a:uLnTx/>
                <a:uFillTx/>
                <a:latin typeface="Arial"/>
                <a:ea typeface="+mn-ea"/>
                <a:cs typeface="+mn-cs"/>
              </a:rPr>
              <a:t>hat would happen if we took the two ones away? Click to reveal this on the representation. Write the number we now have. </a:t>
            </a:r>
            <a:r>
              <a:rPr kumimoji="0" lang="en-US" sz="2000" b="0" i="0" u="none" strike="noStrike" kern="1200" cap="none" spc="0" normalizeH="0" baseline="0" noProof="0" dirty="0">
                <a:ln>
                  <a:noFill/>
                </a:ln>
                <a:solidFill>
                  <a:srgbClr val="585858"/>
                </a:solidFill>
                <a:effectLst/>
                <a:uLnTx/>
                <a:uFillTx/>
                <a:latin typeface="Arial"/>
                <a:ea typeface="+mn-ea"/>
                <a:cs typeface="+mn-cs"/>
              </a:rPr>
              <a:t>W</a:t>
            </a:r>
            <a:r>
              <a:rPr kumimoji="0" lang="en-GB" sz="2000" b="0" i="0" u="none" strike="noStrike" kern="1200" cap="none" spc="0" normalizeH="0" baseline="0" noProof="0" dirty="0">
                <a:ln>
                  <a:noFill/>
                </a:ln>
                <a:solidFill>
                  <a:srgbClr val="585858"/>
                </a:solidFill>
                <a:effectLst/>
                <a:uLnTx/>
                <a:uFillTx/>
                <a:latin typeface="Arial"/>
                <a:ea typeface="+mn-ea"/>
                <a:cs typeface="+mn-cs"/>
              </a:rPr>
              <a:t>hat does the zero represent?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S</a:t>
            </a:r>
            <a:r>
              <a:rPr kumimoji="0" lang="en-GB" sz="2000" b="0" i="0" u="none" strike="noStrike" kern="1200" cap="none" spc="0" normalizeH="0" baseline="0" noProof="0" dirty="0">
                <a:ln>
                  <a:noFill/>
                </a:ln>
                <a:solidFill>
                  <a:srgbClr val="585858"/>
                </a:solidFill>
                <a:effectLst/>
                <a:uLnTx/>
                <a:uFillTx/>
                <a:latin typeface="Arial"/>
                <a:ea typeface="+mn-ea"/>
                <a:cs typeface="+mn-cs"/>
              </a:rPr>
              <a:t>how children other representations of 3-digit numbers using place value counters and ask them to subtract all of one digit. Write the number </a:t>
            </a:r>
            <a:r>
              <a:rPr lang="en-GB" sz="2000" dirty="0">
                <a:latin typeface="Arial"/>
              </a:rPr>
              <a:t>they</a:t>
            </a:r>
            <a:r>
              <a:rPr kumimoji="0" lang="en-GB" sz="2000" b="0" i="0" u="none" strike="noStrike" kern="1200" cap="none" spc="0" normalizeH="0" baseline="0" noProof="0" dirty="0">
                <a:ln>
                  <a:noFill/>
                </a:ln>
                <a:solidFill>
                  <a:srgbClr val="585858"/>
                </a:solidFill>
                <a:effectLst/>
                <a:uLnTx/>
                <a:uFillTx/>
                <a:latin typeface="Arial"/>
                <a:ea typeface="+mn-ea"/>
                <a:cs typeface="+mn-cs"/>
              </a:rPr>
              <a:t> are left with.</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I</a:t>
            </a:r>
            <a:r>
              <a:rPr kumimoji="0" lang="en-GB" sz="2000" b="0" i="0" u="none" strike="noStrike" kern="1200" cap="none" spc="0" normalizeH="0" baseline="0" noProof="0" dirty="0">
                <a:ln>
                  <a:noFill/>
                </a:ln>
                <a:solidFill>
                  <a:srgbClr val="585858"/>
                </a:solidFill>
                <a:effectLst/>
                <a:uLnTx/>
                <a:uFillTx/>
                <a:latin typeface="Arial"/>
                <a:ea typeface="+mn-ea"/>
                <a:cs typeface="+mn-cs"/>
              </a:rPr>
              <a:t>f I took away five tens and I now have 601, what number did I start with?</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6" name="TextBox 19">
            <a:extLst>
              <a:ext uri="{FF2B5EF4-FFF2-40B4-BE49-F238E27FC236}">
                <a16:creationId xmlns:a16="http://schemas.microsoft.com/office/drawing/2014/main" id="{F453B3A8-E3C7-4660-9CD2-6A5918A62B3A}"/>
              </a:ext>
            </a:extLst>
          </p:cNvPr>
          <p:cNvSpPr txBox="1"/>
          <p:nvPr/>
        </p:nvSpPr>
        <p:spPr>
          <a:xfrm>
            <a:off x="6081712" y="3194953"/>
            <a:ext cx="5486401" cy="400110"/>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US"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a:t>
            </a: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he zero represents no ones.</a:t>
            </a:r>
          </a:p>
        </p:txBody>
      </p:sp>
      <p:sp>
        <p:nvSpPr>
          <p:cNvPr id="5" name="TextBox 4">
            <a:extLst>
              <a:ext uri="{FF2B5EF4-FFF2-40B4-BE49-F238E27FC236}">
                <a16:creationId xmlns:a16="http://schemas.microsoft.com/office/drawing/2014/main" id="{4AB7D772-6CBD-4E65-9F6C-BF5AD6175F07}"/>
              </a:ext>
            </a:extLst>
          </p:cNvPr>
          <p:cNvSpPr txBox="1"/>
          <p:nvPr/>
        </p:nvSpPr>
        <p:spPr>
          <a:xfrm>
            <a:off x="3022961" y="5257800"/>
            <a:ext cx="616382" cy="369332"/>
          </a:xfrm>
          <a:prstGeom prst="rect">
            <a:avLst/>
          </a:prstGeom>
          <a:noFill/>
        </p:spPr>
        <p:txBody>
          <a:bodyPr wrap="square" rtlCol="0">
            <a:spAutoFit/>
          </a:bodyPr>
          <a:lstStyle/>
          <a:p>
            <a:r>
              <a:rPr lang="en-GB" dirty="0"/>
              <a:t>340</a:t>
            </a:r>
          </a:p>
        </p:txBody>
      </p:sp>
    </p:spTree>
    <p:extLst>
      <p:ext uri="{BB962C8B-B14F-4D97-AF65-F5344CB8AC3E}">
        <p14:creationId xmlns:p14="http://schemas.microsoft.com/office/powerpoint/2010/main" val="174265751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21"/>
                                        </p:tgtEl>
                                      </p:cBhvr>
                                    </p:animEffect>
                                    <p:set>
                                      <p:cBhvr>
                                        <p:cTn id="7" dur="1" fill="hold">
                                          <p:stCondLst>
                                            <p:cond delay="499"/>
                                          </p:stCondLst>
                                        </p:cTn>
                                        <p:tgtEl>
                                          <p:spTgt spid="2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066646B-318B-4E81-96E9-D6D010E8B0C0}"/>
              </a:ext>
            </a:extLst>
          </p:cNvPr>
          <p:cNvSpPr>
            <a:spLocks noGrp="1"/>
          </p:cNvSpPr>
          <p:nvPr>
            <p:ph type="title"/>
          </p:nvPr>
        </p:nvSpPr>
        <p:spPr/>
        <p:txBody>
          <a:bodyPr/>
          <a:lstStyle/>
          <a:p>
            <a:r>
              <a:rPr lang="en-US" altLang="en-US" dirty="0"/>
              <a:t>3NPV-2 Place value in three-digit numbers</a:t>
            </a:r>
            <a:endParaRPr lang="en-GB" dirty="0"/>
          </a:p>
        </p:txBody>
      </p:sp>
      <p:sp>
        <p:nvSpPr>
          <p:cNvPr id="5" name="Content Placeholder 2">
            <a:extLst>
              <a:ext uri="{FF2B5EF4-FFF2-40B4-BE49-F238E27FC236}">
                <a16:creationId xmlns:a16="http://schemas.microsoft.com/office/drawing/2014/main" id="{F3D2D7B0-1783-4E30-AEC6-D3678860AE44}"/>
              </a:ext>
            </a:extLst>
          </p:cNvPr>
          <p:cNvSpPr txBox="1">
            <a:spLocks/>
          </p:cNvSpPr>
          <p:nvPr/>
        </p:nvSpPr>
        <p:spPr>
          <a:xfrm>
            <a:off x="6096000" y="1567970"/>
            <a:ext cx="5486401" cy="4095590"/>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Are we taking away all the hundreds?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What number is left? Why is there not a zero this time?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Repeat this activity using other 3-digit numbers</a:t>
            </a: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grpSp>
        <p:nvGrpSpPr>
          <p:cNvPr id="21" name="Group 20">
            <a:extLst>
              <a:ext uri="{FF2B5EF4-FFF2-40B4-BE49-F238E27FC236}">
                <a16:creationId xmlns:a16="http://schemas.microsoft.com/office/drawing/2014/main" id="{15EE9318-E019-4B0B-A641-1ACA57DBA398}"/>
              </a:ext>
            </a:extLst>
          </p:cNvPr>
          <p:cNvGrpSpPr/>
          <p:nvPr/>
        </p:nvGrpSpPr>
        <p:grpSpPr>
          <a:xfrm>
            <a:off x="2545991" y="4124152"/>
            <a:ext cx="1256267" cy="1668275"/>
            <a:chOff x="5513524" y="3627932"/>
            <a:chExt cx="1675023" cy="2224366"/>
          </a:xfrm>
        </p:grpSpPr>
        <p:pic>
          <p:nvPicPr>
            <p:cNvPr id="22" name="Picture 21">
              <a:extLst>
                <a:ext uri="{FF2B5EF4-FFF2-40B4-BE49-F238E27FC236}">
                  <a16:creationId xmlns:a16="http://schemas.microsoft.com/office/drawing/2014/main" id="{7D1EE4A4-9405-4F1D-AD84-B9FB209DB271}"/>
                </a:ext>
              </a:extLst>
            </p:cNvPr>
            <p:cNvPicPr>
              <a:picLocks noChangeAspect="1"/>
            </p:cNvPicPr>
            <p:nvPr/>
          </p:nvPicPr>
          <p:blipFill>
            <a:blip r:embed="rId4"/>
            <a:stretch>
              <a:fillRect/>
            </a:stretch>
          </p:blipFill>
          <p:spPr>
            <a:xfrm>
              <a:off x="6633039" y="3627932"/>
              <a:ext cx="555508" cy="506130"/>
            </a:xfrm>
            <a:prstGeom prst="rect">
              <a:avLst/>
            </a:prstGeom>
          </p:spPr>
        </p:pic>
        <p:pic>
          <p:nvPicPr>
            <p:cNvPr id="23" name="Picture 22">
              <a:extLst>
                <a:ext uri="{FF2B5EF4-FFF2-40B4-BE49-F238E27FC236}">
                  <a16:creationId xmlns:a16="http://schemas.microsoft.com/office/drawing/2014/main" id="{E7153D5D-E016-4DB7-B21E-5DB9F8314113}"/>
                </a:ext>
              </a:extLst>
            </p:cNvPr>
            <p:cNvPicPr>
              <a:picLocks noChangeAspect="1"/>
            </p:cNvPicPr>
            <p:nvPr/>
          </p:nvPicPr>
          <p:blipFill>
            <a:blip r:embed="rId5"/>
            <a:stretch>
              <a:fillRect/>
            </a:stretch>
          </p:blipFill>
          <p:spPr>
            <a:xfrm>
              <a:off x="6044342" y="3634106"/>
              <a:ext cx="549334" cy="512300"/>
            </a:xfrm>
            <a:prstGeom prst="rect">
              <a:avLst/>
            </a:prstGeom>
          </p:spPr>
        </p:pic>
        <p:pic>
          <p:nvPicPr>
            <p:cNvPr id="24" name="Picture 23">
              <a:extLst>
                <a:ext uri="{FF2B5EF4-FFF2-40B4-BE49-F238E27FC236}">
                  <a16:creationId xmlns:a16="http://schemas.microsoft.com/office/drawing/2014/main" id="{957A9279-75E3-414E-AAAB-7C6190256E12}"/>
                </a:ext>
              </a:extLst>
            </p:cNvPr>
            <p:cNvPicPr>
              <a:picLocks noChangeAspect="1"/>
            </p:cNvPicPr>
            <p:nvPr/>
          </p:nvPicPr>
          <p:blipFill>
            <a:blip r:embed="rId6"/>
            <a:stretch>
              <a:fillRect/>
            </a:stretch>
          </p:blipFill>
          <p:spPr>
            <a:xfrm>
              <a:off x="5513524" y="3646450"/>
              <a:ext cx="530818" cy="487612"/>
            </a:xfrm>
            <a:prstGeom prst="rect">
              <a:avLst/>
            </a:prstGeom>
          </p:spPr>
        </p:pic>
        <p:pic>
          <p:nvPicPr>
            <p:cNvPr id="25" name="Picture 24">
              <a:extLst>
                <a:ext uri="{FF2B5EF4-FFF2-40B4-BE49-F238E27FC236}">
                  <a16:creationId xmlns:a16="http://schemas.microsoft.com/office/drawing/2014/main" id="{1101C323-8E68-4707-8C62-7A9205CA8662}"/>
                </a:ext>
              </a:extLst>
            </p:cNvPr>
            <p:cNvPicPr>
              <a:picLocks noChangeAspect="1"/>
            </p:cNvPicPr>
            <p:nvPr/>
          </p:nvPicPr>
          <p:blipFill>
            <a:blip r:embed="rId5"/>
            <a:stretch>
              <a:fillRect/>
            </a:stretch>
          </p:blipFill>
          <p:spPr>
            <a:xfrm>
              <a:off x="6044342" y="4227184"/>
              <a:ext cx="549334" cy="512300"/>
            </a:xfrm>
            <a:prstGeom prst="rect">
              <a:avLst/>
            </a:prstGeom>
          </p:spPr>
        </p:pic>
        <p:pic>
          <p:nvPicPr>
            <p:cNvPr id="26" name="Picture 25">
              <a:extLst>
                <a:ext uri="{FF2B5EF4-FFF2-40B4-BE49-F238E27FC236}">
                  <a16:creationId xmlns:a16="http://schemas.microsoft.com/office/drawing/2014/main" id="{D677A59A-1BC1-48F1-A32A-253923D777D6}"/>
                </a:ext>
              </a:extLst>
            </p:cNvPr>
            <p:cNvPicPr>
              <a:picLocks noChangeAspect="1"/>
            </p:cNvPicPr>
            <p:nvPr/>
          </p:nvPicPr>
          <p:blipFill>
            <a:blip r:embed="rId5"/>
            <a:stretch>
              <a:fillRect/>
            </a:stretch>
          </p:blipFill>
          <p:spPr>
            <a:xfrm>
              <a:off x="6044342" y="4785631"/>
              <a:ext cx="549334" cy="512300"/>
            </a:xfrm>
            <a:prstGeom prst="rect">
              <a:avLst/>
            </a:prstGeom>
          </p:spPr>
        </p:pic>
        <p:pic>
          <p:nvPicPr>
            <p:cNvPr id="27" name="Picture 26">
              <a:extLst>
                <a:ext uri="{FF2B5EF4-FFF2-40B4-BE49-F238E27FC236}">
                  <a16:creationId xmlns:a16="http://schemas.microsoft.com/office/drawing/2014/main" id="{2880742D-6130-47CC-81D8-33BE111DE3C7}"/>
                </a:ext>
              </a:extLst>
            </p:cNvPr>
            <p:cNvPicPr>
              <a:picLocks noChangeAspect="1"/>
            </p:cNvPicPr>
            <p:nvPr/>
          </p:nvPicPr>
          <p:blipFill>
            <a:blip r:embed="rId4"/>
            <a:stretch>
              <a:fillRect/>
            </a:stretch>
          </p:blipFill>
          <p:spPr>
            <a:xfrm>
              <a:off x="6633039" y="4206575"/>
              <a:ext cx="555508" cy="506130"/>
            </a:xfrm>
            <a:prstGeom prst="rect">
              <a:avLst/>
            </a:prstGeom>
          </p:spPr>
        </p:pic>
        <p:pic>
          <p:nvPicPr>
            <p:cNvPr id="28" name="Picture 27">
              <a:extLst>
                <a:ext uri="{FF2B5EF4-FFF2-40B4-BE49-F238E27FC236}">
                  <a16:creationId xmlns:a16="http://schemas.microsoft.com/office/drawing/2014/main" id="{9FFB7BDA-A589-4686-B1EF-23E72C60B201}"/>
                </a:ext>
              </a:extLst>
            </p:cNvPr>
            <p:cNvPicPr>
              <a:picLocks noChangeAspect="1"/>
            </p:cNvPicPr>
            <p:nvPr/>
          </p:nvPicPr>
          <p:blipFill>
            <a:blip r:embed="rId5"/>
            <a:stretch>
              <a:fillRect/>
            </a:stretch>
          </p:blipFill>
          <p:spPr>
            <a:xfrm>
              <a:off x="6044342" y="5339998"/>
              <a:ext cx="549334" cy="512300"/>
            </a:xfrm>
            <a:prstGeom prst="rect">
              <a:avLst/>
            </a:prstGeom>
          </p:spPr>
        </p:pic>
      </p:grpSp>
      <p:grpSp>
        <p:nvGrpSpPr>
          <p:cNvPr id="29" name="Group 28">
            <a:extLst>
              <a:ext uri="{FF2B5EF4-FFF2-40B4-BE49-F238E27FC236}">
                <a16:creationId xmlns:a16="http://schemas.microsoft.com/office/drawing/2014/main" id="{7272B17C-F926-444C-87F7-4B640300DE02}"/>
              </a:ext>
            </a:extLst>
          </p:cNvPr>
          <p:cNvGrpSpPr/>
          <p:nvPr/>
        </p:nvGrpSpPr>
        <p:grpSpPr>
          <a:xfrm>
            <a:off x="2545989" y="4565079"/>
            <a:ext cx="398114" cy="793057"/>
            <a:chOff x="5513524" y="4215834"/>
            <a:chExt cx="530818" cy="1057409"/>
          </a:xfrm>
        </p:grpSpPr>
        <p:pic>
          <p:nvPicPr>
            <p:cNvPr id="30" name="Picture 29">
              <a:extLst>
                <a:ext uri="{FF2B5EF4-FFF2-40B4-BE49-F238E27FC236}">
                  <a16:creationId xmlns:a16="http://schemas.microsoft.com/office/drawing/2014/main" id="{90CC7230-B5D4-410F-BEDD-9C91611159FC}"/>
                </a:ext>
              </a:extLst>
            </p:cNvPr>
            <p:cNvPicPr>
              <a:picLocks noChangeAspect="1"/>
            </p:cNvPicPr>
            <p:nvPr/>
          </p:nvPicPr>
          <p:blipFill>
            <a:blip r:embed="rId7">
              <a:extLst>
                <a:ext uri="{BEBA8EAE-BF5A-486C-A8C5-ECC9F3942E4B}">
                  <a14:imgProps xmlns:a14="http://schemas.microsoft.com/office/drawing/2010/main">
                    <a14:imgLayer r:embed="rId8">
                      <a14:imgEffect>
                        <a14:backgroundRemoval t="3797" b="96203" l="5814" r="89535">
                          <a14:foregroundMark x1="71512" y1="10759" x2="40698" y2="11392"/>
                          <a14:foregroundMark x1="33140" y1="35443" x2="79651" y2="51899"/>
                          <a14:foregroundMark x1="40116" y1="87342" x2="56395" y2="92405"/>
                          <a14:foregroundMark x1="49419" y1="96835" x2="49419" y2="96835"/>
                          <a14:foregroundMark x1="49419" y1="96835" x2="40116" y2="94937"/>
                          <a14:foregroundMark x1="83140" y1="56329" x2="83140" y2="56329"/>
                          <a14:foregroundMark x1="83140" y1="56329" x2="84302" y2="55696"/>
                          <a14:foregroundMark x1="87209" y1="62025" x2="87209" y2="62025"/>
                          <a14:foregroundMark x1="87209" y1="62025" x2="88372" y2="56962"/>
                          <a14:foregroundMark x1="89535" y1="55063" x2="89535" y2="55063"/>
                          <a14:foregroundMark x1="50581" y1="10759" x2="50581" y2="10759"/>
                          <a14:foregroundMark x1="50581" y1="10759" x2="48256" y2="8861"/>
                          <a14:foregroundMark x1="44767" y1="9494" x2="44767" y2="9494"/>
                          <a14:foregroundMark x1="44186" y1="8228" x2="44186" y2="8228"/>
                          <a14:foregroundMark x1="61047" y1="20886" x2="29651" y2="84810"/>
                          <a14:foregroundMark x1="18605" y1="30380" x2="12209" y2="67722"/>
                          <a14:foregroundMark x1="11628" y1="56962" x2="11628" y2="56962"/>
                          <a14:foregroundMark x1="5814" y1="69620" x2="6395" y2="56329"/>
                          <a14:foregroundMark x1="12791" y1="55696" x2="12791" y2="55696"/>
                          <a14:foregroundMark x1="42442" y1="7595" x2="42442" y2="7595"/>
                          <a14:foregroundMark x1="36047" y1="6329" x2="48256" y2="3797"/>
                        </a14:backgroundRemoval>
                      </a14:imgEffect>
                    </a14:imgLayer>
                  </a14:imgProps>
                </a:ext>
              </a:extLst>
            </a:blip>
            <a:stretch>
              <a:fillRect/>
            </a:stretch>
          </p:blipFill>
          <p:spPr>
            <a:xfrm>
              <a:off x="5513524" y="4215834"/>
              <a:ext cx="530818" cy="487612"/>
            </a:xfrm>
            <a:prstGeom prst="rect">
              <a:avLst/>
            </a:prstGeom>
          </p:spPr>
        </p:pic>
        <p:pic>
          <p:nvPicPr>
            <p:cNvPr id="31" name="Picture 30">
              <a:extLst>
                <a:ext uri="{FF2B5EF4-FFF2-40B4-BE49-F238E27FC236}">
                  <a16:creationId xmlns:a16="http://schemas.microsoft.com/office/drawing/2014/main" id="{4744E7D3-0CFD-4FDA-875B-411F8B44A37D}"/>
                </a:ext>
              </a:extLst>
            </p:cNvPr>
            <p:cNvPicPr>
              <a:picLocks noChangeAspect="1"/>
            </p:cNvPicPr>
            <p:nvPr/>
          </p:nvPicPr>
          <p:blipFill>
            <a:blip r:embed="rId6"/>
            <a:stretch>
              <a:fillRect/>
            </a:stretch>
          </p:blipFill>
          <p:spPr>
            <a:xfrm>
              <a:off x="5513524" y="4785631"/>
              <a:ext cx="530818" cy="487612"/>
            </a:xfrm>
            <a:prstGeom prst="rect">
              <a:avLst/>
            </a:prstGeom>
          </p:spPr>
        </p:pic>
      </p:grpSp>
      <p:grpSp>
        <p:nvGrpSpPr>
          <p:cNvPr id="32" name="Group 31">
            <a:extLst>
              <a:ext uri="{FF2B5EF4-FFF2-40B4-BE49-F238E27FC236}">
                <a16:creationId xmlns:a16="http://schemas.microsoft.com/office/drawing/2014/main" id="{79415AD6-2829-4B27-BBB8-0F62D3DA5A17}"/>
              </a:ext>
            </a:extLst>
          </p:cNvPr>
          <p:cNvGrpSpPr/>
          <p:nvPr/>
        </p:nvGrpSpPr>
        <p:grpSpPr>
          <a:xfrm>
            <a:off x="2786943" y="1930483"/>
            <a:ext cx="805559" cy="801044"/>
            <a:chOff x="4608703" y="1179394"/>
            <a:chExt cx="1074079" cy="1068059"/>
          </a:xfrm>
        </p:grpSpPr>
        <p:sp>
          <p:nvSpPr>
            <p:cNvPr id="33" name="Oval 32">
              <a:extLst>
                <a:ext uri="{FF2B5EF4-FFF2-40B4-BE49-F238E27FC236}">
                  <a16:creationId xmlns:a16="http://schemas.microsoft.com/office/drawing/2014/main" id="{176205FA-1566-463A-8638-AD0C45DE48D3}"/>
                </a:ext>
              </a:extLst>
            </p:cNvPr>
            <p:cNvSpPr/>
            <p:nvPr/>
          </p:nvSpPr>
          <p:spPr>
            <a:xfrm>
              <a:off x="4614720" y="1179394"/>
              <a:ext cx="1068062" cy="1068059"/>
            </a:xfrm>
            <a:prstGeom prst="ellipse">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34" name="TextBox 33">
              <a:extLst>
                <a:ext uri="{FF2B5EF4-FFF2-40B4-BE49-F238E27FC236}">
                  <a16:creationId xmlns:a16="http://schemas.microsoft.com/office/drawing/2014/main" id="{CC90FBCC-FB04-42E2-85C3-6BAD711CA9E6}"/>
                </a:ext>
              </a:extLst>
            </p:cNvPr>
            <p:cNvSpPr txBox="1"/>
            <p:nvPr/>
          </p:nvSpPr>
          <p:spPr>
            <a:xfrm>
              <a:off x="4608703" y="1417365"/>
              <a:ext cx="1074078" cy="574516"/>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342</a:t>
              </a:r>
            </a:p>
          </p:txBody>
        </p:sp>
      </p:grpSp>
      <p:grpSp>
        <p:nvGrpSpPr>
          <p:cNvPr id="7" name="Group 6">
            <a:extLst>
              <a:ext uri="{FF2B5EF4-FFF2-40B4-BE49-F238E27FC236}">
                <a16:creationId xmlns:a16="http://schemas.microsoft.com/office/drawing/2014/main" id="{3E6F51FE-08D9-4C9B-B453-57E65D690E1A}"/>
              </a:ext>
            </a:extLst>
          </p:cNvPr>
          <p:cNvGrpSpPr/>
          <p:nvPr/>
        </p:nvGrpSpPr>
        <p:grpSpPr>
          <a:xfrm>
            <a:off x="1561731" y="2614217"/>
            <a:ext cx="1347035" cy="1297916"/>
            <a:chOff x="1561731" y="2614217"/>
            <a:chExt cx="1347035" cy="1297916"/>
          </a:xfrm>
        </p:grpSpPr>
        <p:grpSp>
          <p:nvGrpSpPr>
            <p:cNvPr id="36" name="Group 35">
              <a:extLst>
                <a:ext uri="{FF2B5EF4-FFF2-40B4-BE49-F238E27FC236}">
                  <a16:creationId xmlns:a16="http://schemas.microsoft.com/office/drawing/2014/main" id="{8C5F3DED-2A19-41D0-88E5-6A50F1A8FA42}"/>
                </a:ext>
              </a:extLst>
            </p:cNvPr>
            <p:cNvGrpSpPr/>
            <p:nvPr/>
          </p:nvGrpSpPr>
          <p:grpSpPr>
            <a:xfrm>
              <a:off x="1561731" y="3092449"/>
              <a:ext cx="820304" cy="819684"/>
              <a:chOff x="4128726" y="2582700"/>
              <a:chExt cx="1093739" cy="1092912"/>
            </a:xfrm>
          </p:grpSpPr>
          <p:sp>
            <p:nvSpPr>
              <p:cNvPr id="38" name="Oval 37">
                <a:extLst>
                  <a:ext uri="{FF2B5EF4-FFF2-40B4-BE49-F238E27FC236}">
                    <a16:creationId xmlns:a16="http://schemas.microsoft.com/office/drawing/2014/main" id="{676314C4-FF8E-4B78-BFBD-3A4BFC270CEF}"/>
                  </a:ext>
                </a:extLst>
              </p:cNvPr>
              <p:cNvSpPr/>
              <p:nvPr/>
            </p:nvSpPr>
            <p:spPr>
              <a:xfrm>
                <a:off x="4128726" y="2582700"/>
                <a:ext cx="1092914" cy="1092912"/>
              </a:xfrm>
              <a:prstGeom prst="ellipse">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39" name="TextBox 38">
                <a:extLst>
                  <a:ext uri="{FF2B5EF4-FFF2-40B4-BE49-F238E27FC236}">
                    <a16:creationId xmlns:a16="http://schemas.microsoft.com/office/drawing/2014/main" id="{56089FE2-AF07-4EF4-9323-F81D44EA1B2B}"/>
                  </a:ext>
                </a:extLst>
              </p:cNvPr>
              <p:cNvSpPr txBox="1"/>
              <p:nvPr/>
            </p:nvSpPr>
            <p:spPr>
              <a:xfrm>
                <a:off x="4148387" y="2828643"/>
                <a:ext cx="1074078" cy="574516"/>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200</a:t>
                </a:r>
              </a:p>
            </p:txBody>
          </p:sp>
        </p:grpSp>
        <p:cxnSp>
          <p:nvCxnSpPr>
            <p:cNvPr id="37" name="Straight Connector 36">
              <a:extLst>
                <a:ext uri="{FF2B5EF4-FFF2-40B4-BE49-F238E27FC236}">
                  <a16:creationId xmlns:a16="http://schemas.microsoft.com/office/drawing/2014/main" id="{65B20D22-38B6-413D-97B5-B6AA0F4A6883}"/>
                </a:ext>
              </a:extLst>
            </p:cNvPr>
            <p:cNvCxnSpPr>
              <a:cxnSpLocks/>
              <a:stCxn id="33" idx="3"/>
              <a:endCxn id="38" idx="0"/>
            </p:cNvCxnSpPr>
            <p:nvPr/>
          </p:nvCxnSpPr>
          <p:spPr>
            <a:xfrm flipH="1">
              <a:off x="1971574" y="2614217"/>
              <a:ext cx="937192" cy="47823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8" name="Group 7">
            <a:extLst>
              <a:ext uri="{FF2B5EF4-FFF2-40B4-BE49-F238E27FC236}">
                <a16:creationId xmlns:a16="http://schemas.microsoft.com/office/drawing/2014/main" id="{6B8222A4-89BA-4F83-BDEA-059FBE732E09}"/>
              </a:ext>
            </a:extLst>
          </p:cNvPr>
          <p:cNvGrpSpPr/>
          <p:nvPr/>
        </p:nvGrpSpPr>
        <p:grpSpPr>
          <a:xfrm>
            <a:off x="3475192" y="2614217"/>
            <a:ext cx="1411007" cy="1297916"/>
            <a:chOff x="3475192" y="2614217"/>
            <a:chExt cx="1411007" cy="1297916"/>
          </a:xfrm>
        </p:grpSpPr>
        <p:grpSp>
          <p:nvGrpSpPr>
            <p:cNvPr id="41" name="Group 40">
              <a:extLst>
                <a:ext uri="{FF2B5EF4-FFF2-40B4-BE49-F238E27FC236}">
                  <a16:creationId xmlns:a16="http://schemas.microsoft.com/office/drawing/2014/main" id="{C1738318-C028-49AE-9ABE-8AF2740FD52F}"/>
                </a:ext>
              </a:extLst>
            </p:cNvPr>
            <p:cNvGrpSpPr/>
            <p:nvPr/>
          </p:nvGrpSpPr>
          <p:grpSpPr>
            <a:xfrm>
              <a:off x="4066513" y="3092447"/>
              <a:ext cx="819686" cy="819686"/>
              <a:chOff x="6205477" y="2582698"/>
              <a:chExt cx="1092915" cy="1092915"/>
            </a:xfrm>
          </p:grpSpPr>
          <p:sp>
            <p:nvSpPr>
              <p:cNvPr id="43" name="Oval 42">
                <a:extLst>
                  <a:ext uri="{FF2B5EF4-FFF2-40B4-BE49-F238E27FC236}">
                    <a16:creationId xmlns:a16="http://schemas.microsoft.com/office/drawing/2014/main" id="{41EF694E-F23A-4B9E-8FA0-D33DF0D8DF89}"/>
                  </a:ext>
                </a:extLst>
              </p:cNvPr>
              <p:cNvSpPr/>
              <p:nvPr/>
            </p:nvSpPr>
            <p:spPr>
              <a:xfrm>
                <a:off x="6205477" y="2582698"/>
                <a:ext cx="1092915" cy="1092915"/>
              </a:xfrm>
              <a:prstGeom prst="ellipse">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44" name="TextBox 43">
                <a:extLst>
                  <a:ext uri="{FF2B5EF4-FFF2-40B4-BE49-F238E27FC236}">
                    <a16:creationId xmlns:a16="http://schemas.microsoft.com/office/drawing/2014/main" id="{E47D0019-C1E6-4FCB-A8F9-B6703446C395}"/>
                  </a:ext>
                </a:extLst>
              </p:cNvPr>
              <p:cNvSpPr txBox="1"/>
              <p:nvPr/>
            </p:nvSpPr>
            <p:spPr>
              <a:xfrm>
                <a:off x="6211886" y="2825883"/>
                <a:ext cx="1074078" cy="574516"/>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142</a:t>
                </a:r>
              </a:p>
            </p:txBody>
          </p:sp>
        </p:grpSp>
        <p:cxnSp>
          <p:nvCxnSpPr>
            <p:cNvPr id="42" name="Straight Connector 41">
              <a:extLst>
                <a:ext uri="{FF2B5EF4-FFF2-40B4-BE49-F238E27FC236}">
                  <a16:creationId xmlns:a16="http://schemas.microsoft.com/office/drawing/2014/main" id="{F6BF44A8-9932-44B6-B592-DCDAF365E855}"/>
                </a:ext>
              </a:extLst>
            </p:cNvPr>
            <p:cNvCxnSpPr>
              <a:cxnSpLocks/>
              <a:stCxn id="33" idx="5"/>
              <a:endCxn id="43" idx="0"/>
            </p:cNvCxnSpPr>
            <p:nvPr/>
          </p:nvCxnSpPr>
          <p:spPr>
            <a:xfrm>
              <a:off x="3475192" y="2614217"/>
              <a:ext cx="1001164" cy="47823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52407187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42" presetClass="path" presetSubtype="0" accel="50000" decel="50000" fill="hold" nodeType="withEffect">
                                  <p:stCondLst>
                                    <p:cond delay="0"/>
                                  </p:stCondLst>
                                  <p:childTnLst>
                                    <p:animMotion origin="layout" path="M -2.08333E-7 3.7037E-7 L -0.06081 -0.06134 " pathEditMode="relative" rAng="0" ptsTypes="AA">
                                      <p:cBhvr>
                                        <p:cTn id="8" dur="2000" fill="hold"/>
                                        <p:tgtEl>
                                          <p:spTgt spid="29"/>
                                        </p:tgtEl>
                                        <p:attrNameLst>
                                          <p:attrName>ppt_x</p:attrName>
                                          <p:attrName>ppt_y</p:attrName>
                                        </p:attrNameLst>
                                      </p:cBhvr>
                                      <p:rCtr x="-3047" y="-3079"/>
                                    </p:animMotion>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42" presetClass="path" presetSubtype="0" accel="50000" decel="50000" fill="hold" nodeType="withEffect">
                                  <p:stCondLst>
                                    <p:cond delay="0"/>
                                  </p:stCondLst>
                                  <p:childTnLst>
                                    <p:animMotion origin="layout" path="M 3.54167E-6 3.33333E-6 L 0.10273 -0.00348 " pathEditMode="relative" rAng="0" ptsTypes="AA">
                                      <p:cBhvr>
                                        <p:cTn id="14" dur="2000" fill="hold"/>
                                        <p:tgtEl>
                                          <p:spTgt spid="21"/>
                                        </p:tgtEl>
                                        <p:attrNameLst>
                                          <p:attrName>ppt_x</p:attrName>
                                          <p:attrName>ppt_y</p:attrName>
                                        </p:attrNameLst>
                                      </p:cBhvr>
                                      <p:rCtr x="5130" y="-18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grpSp>
        <p:nvGrpSpPr>
          <p:cNvPr id="251" name="Google Shape;251;p11"/>
          <p:cNvGrpSpPr/>
          <p:nvPr/>
        </p:nvGrpSpPr>
        <p:grpSpPr>
          <a:xfrm>
            <a:off x="2611048" y="1360962"/>
            <a:ext cx="1146041" cy="4994862"/>
            <a:chOff x="2495600" y="1026426"/>
            <a:chExt cx="1238620" cy="5398354"/>
          </a:xfrm>
        </p:grpSpPr>
        <p:pic>
          <p:nvPicPr>
            <p:cNvPr id="252" name="Google Shape;252;p11" descr="A close up of a logo&#10;&#10;Description generated with very high confidence"/>
            <p:cNvPicPr preferRelativeResize="0"/>
            <p:nvPr/>
          </p:nvPicPr>
          <p:blipFill rotWithShape="1">
            <a:blip r:embed="rId3">
              <a:alphaModFix/>
            </a:blip>
            <a:srcRect/>
            <a:stretch/>
          </p:blipFill>
          <p:spPr>
            <a:xfrm>
              <a:off x="2495600" y="1026426"/>
              <a:ext cx="1238620" cy="5398354"/>
            </a:xfrm>
            <a:prstGeom prst="rect">
              <a:avLst/>
            </a:prstGeom>
            <a:noFill/>
            <a:ln>
              <a:noFill/>
            </a:ln>
          </p:spPr>
        </p:pic>
        <p:pic>
          <p:nvPicPr>
            <p:cNvPr id="253" name="Google Shape;253;p11"/>
            <p:cNvPicPr preferRelativeResize="0"/>
            <p:nvPr/>
          </p:nvPicPr>
          <p:blipFill rotWithShape="1">
            <a:blip r:embed="rId4">
              <a:alphaModFix/>
            </a:blip>
            <a:srcRect/>
            <a:stretch/>
          </p:blipFill>
          <p:spPr>
            <a:xfrm>
              <a:off x="2632988" y="6211002"/>
              <a:ext cx="413226" cy="118668"/>
            </a:xfrm>
            <a:prstGeom prst="rect">
              <a:avLst/>
            </a:prstGeom>
            <a:noFill/>
            <a:ln>
              <a:noFill/>
            </a:ln>
          </p:spPr>
        </p:pic>
        <p:pic>
          <p:nvPicPr>
            <p:cNvPr id="254" name="Google Shape;254;p11"/>
            <p:cNvPicPr preferRelativeResize="0"/>
            <p:nvPr/>
          </p:nvPicPr>
          <p:blipFill rotWithShape="1">
            <a:blip r:embed="rId5">
              <a:alphaModFix/>
            </a:blip>
            <a:srcRect b="-24"/>
            <a:stretch/>
          </p:blipFill>
          <p:spPr>
            <a:xfrm>
              <a:off x="3114910" y="6122490"/>
              <a:ext cx="481920" cy="207180"/>
            </a:xfrm>
            <a:prstGeom prst="rect">
              <a:avLst/>
            </a:prstGeom>
            <a:noFill/>
            <a:ln>
              <a:noFill/>
            </a:ln>
          </p:spPr>
        </p:pic>
        <p:pic>
          <p:nvPicPr>
            <p:cNvPr id="255" name="Google Shape;255;p11"/>
            <p:cNvPicPr preferRelativeResize="0"/>
            <p:nvPr/>
          </p:nvPicPr>
          <p:blipFill rotWithShape="1">
            <a:blip r:embed="rId6">
              <a:alphaModFix/>
            </a:blip>
            <a:srcRect l="-8156"/>
            <a:stretch/>
          </p:blipFill>
          <p:spPr>
            <a:xfrm>
              <a:off x="2601814" y="5720614"/>
              <a:ext cx="413226" cy="501747"/>
            </a:xfrm>
            <a:prstGeom prst="rect">
              <a:avLst/>
            </a:prstGeom>
            <a:noFill/>
            <a:ln>
              <a:noFill/>
            </a:ln>
          </p:spPr>
        </p:pic>
        <p:pic>
          <p:nvPicPr>
            <p:cNvPr id="256" name="Google Shape;256;p11"/>
            <p:cNvPicPr preferRelativeResize="0"/>
            <p:nvPr/>
          </p:nvPicPr>
          <p:blipFill rotWithShape="1">
            <a:blip r:embed="rId7">
              <a:alphaModFix/>
            </a:blip>
            <a:srcRect/>
            <a:stretch/>
          </p:blipFill>
          <p:spPr>
            <a:xfrm>
              <a:off x="3015041" y="5623139"/>
              <a:ext cx="581789" cy="199741"/>
            </a:xfrm>
            <a:prstGeom prst="rect">
              <a:avLst/>
            </a:prstGeom>
            <a:noFill/>
            <a:ln>
              <a:noFill/>
            </a:ln>
          </p:spPr>
        </p:pic>
        <p:pic>
          <p:nvPicPr>
            <p:cNvPr id="257" name="Google Shape;257;p11"/>
            <p:cNvPicPr preferRelativeResize="0"/>
            <p:nvPr/>
          </p:nvPicPr>
          <p:blipFill rotWithShape="1">
            <a:blip r:embed="rId6">
              <a:alphaModFix/>
            </a:blip>
            <a:srcRect l="-8156"/>
            <a:stretch/>
          </p:blipFill>
          <p:spPr>
            <a:xfrm>
              <a:off x="2601814" y="5223658"/>
              <a:ext cx="413226" cy="501747"/>
            </a:xfrm>
            <a:prstGeom prst="rect">
              <a:avLst/>
            </a:prstGeom>
            <a:noFill/>
            <a:ln>
              <a:noFill/>
            </a:ln>
          </p:spPr>
        </p:pic>
        <p:pic>
          <p:nvPicPr>
            <p:cNvPr id="258" name="Google Shape;258;p11"/>
            <p:cNvPicPr preferRelativeResize="0"/>
            <p:nvPr/>
          </p:nvPicPr>
          <p:blipFill rotWithShape="1">
            <a:blip r:embed="rId8">
              <a:alphaModFix/>
            </a:blip>
            <a:srcRect/>
            <a:stretch/>
          </p:blipFill>
          <p:spPr>
            <a:xfrm>
              <a:off x="3015041" y="5123788"/>
              <a:ext cx="581789" cy="199741"/>
            </a:xfrm>
            <a:prstGeom prst="rect">
              <a:avLst/>
            </a:prstGeom>
            <a:noFill/>
            <a:ln>
              <a:noFill/>
            </a:ln>
          </p:spPr>
        </p:pic>
        <p:pic>
          <p:nvPicPr>
            <p:cNvPr id="259" name="Google Shape;259;p11"/>
            <p:cNvPicPr preferRelativeResize="0"/>
            <p:nvPr/>
          </p:nvPicPr>
          <p:blipFill rotWithShape="1">
            <a:blip r:embed="rId6">
              <a:alphaModFix/>
            </a:blip>
            <a:srcRect l="-8156"/>
            <a:stretch/>
          </p:blipFill>
          <p:spPr>
            <a:xfrm>
              <a:off x="2604635" y="4724307"/>
              <a:ext cx="413226" cy="501747"/>
            </a:xfrm>
            <a:prstGeom prst="rect">
              <a:avLst/>
            </a:prstGeom>
            <a:noFill/>
            <a:ln>
              <a:noFill/>
            </a:ln>
          </p:spPr>
        </p:pic>
        <p:pic>
          <p:nvPicPr>
            <p:cNvPr id="260" name="Google Shape;260;p11"/>
            <p:cNvPicPr preferRelativeResize="0"/>
            <p:nvPr/>
          </p:nvPicPr>
          <p:blipFill rotWithShape="1">
            <a:blip r:embed="rId9">
              <a:alphaModFix/>
            </a:blip>
            <a:srcRect/>
            <a:stretch/>
          </p:blipFill>
          <p:spPr>
            <a:xfrm>
              <a:off x="3013630" y="4624438"/>
              <a:ext cx="581789" cy="199741"/>
            </a:xfrm>
            <a:prstGeom prst="rect">
              <a:avLst/>
            </a:prstGeom>
            <a:noFill/>
            <a:ln>
              <a:noFill/>
            </a:ln>
          </p:spPr>
        </p:pic>
        <p:pic>
          <p:nvPicPr>
            <p:cNvPr id="261" name="Google Shape;261;p11"/>
            <p:cNvPicPr preferRelativeResize="0"/>
            <p:nvPr/>
          </p:nvPicPr>
          <p:blipFill rotWithShape="1">
            <a:blip r:embed="rId6">
              <a:alphaModFix/>
            </a:blip>
            <a:srcRect l="-8156"/>
            <a:stretch/>
          </p:blipFill>
          <p:spPr>
            <a:xfrm>
              <a:off x="2601814" y="4223760"/>
              <a:ext cx="413226" cy="501747"/>
            </a:xfrm>
            <a:prstGeom prst="rect">
              <a:avLst/>
            </a:prstGeom>
            <a:noFill/>
            <a:ln>
              <a:noFill/>
            </a:ln>
          </p:spPr>
        </p:pic>
        <p:pic>
          <p:nvPicPr>
            <p:cNvPr id="262" name="Google Shape;262;p11"/>
            <p:cNvPicPr preferRelativeResize="0"/>
            <p:nvPr/>
          </p:nvPicPr>
          <p:blipFill rotWithShape="1">
            <a:blip r:embed="rId10">
              <a:alphaModFix/>
            </a:blip>
            <a:srcRect/>
            <a:stretch/>
          </p:blipFill>
          <p:spPr>
            <a:xfrm>
              <a:off x="3013630" y="4127481"/>
              <a:ext cx="581789" cy="197344"/>
            </a:xfrm>
            <a:prstGeom prst="rect">
              <a:avLst/>
            </a:prstGeom>
            <a:noFill/>
            <a:ln>
              <a:noFill/>
            </a:ln>
          </p:spPr>
        </p:pic>
        <p:pic>
          <p:nvPicPr>
            <p:cNvPr id="263" name="Google Shape;263;p11"/>
            <p:cNvPicPr preferRelativeResize="0"/>
            <p:nvPr/>
          </p:nvPicPr>
          <p:blipFill rotWithShape="1">
            <a:blip r:embed="rId6">
              <a:alphaModFix/>
            </a:blip>
            <a:srcRect l="-8156"/>
            <a:stretch/>
          </p:blipFill>
          <p:spPr>
            <a:xfrm>
              <a:off x="2601814" y="3723811"/>
              <a:ext cx="413226" cy="501747"/>
            </a:xfrm>
            <a:prstGeom prst="rect">
              <a:avLst/>
            </a:prstGeom>
            <a:noFill/>
            <a:ln>
              <a:noFill/>
            </a:ln>
          </p:spPr>
        </p:pic>
        <p:pic>
          <p:nvPicPr>
            <p:cNvPr id="264" name="Google Shape;264;p11"/>
            <p:cNvPicPr preferRelativeResize="0"/>
            <p:nvPr/>
          </p:nvPicPr>
          <p:blipFill rotWithShape="1">
            <a:blip r:embed="rId11">
              <a:alphaModFix/>
            </a:blip>
            <a:srcRect/>
            <a:stretch/>
          </p:blipFill>
          <p:spPr>
            <a:xfrm>
              <a:off x="3013629" y="3629330"/>
              <a:ext cx="581789" cy="194949"/>
            </a:xfrm>
            <a:prstGeom prst="rect">
              <a:avLst/>
            </a:prstGeom>
            <a:noFill/>
            <a:ln>
              <a:noFill/>
            </a:ln>
          </p:spPr>
        </p:pic>
        <p:pic>
          <p:nvPicPr>
            <p:cNvPr id="265" name="Google Shape;265;p11"/>
            <p:cNvPicPr preferRelativeResize="0"/>
            <p:nvPr/>
          </p:nvPicPr>
          <p:blipFill rotWithShape="1">
            <a:blip r:embed="rId6">
              <a:alphaModFix/>
            </a:blip>
            <a:srcRect l="-8156"/>
            <a:stretch/>
          </p:blipFill>
          <p:spPr>
            <a:xfrm>
              <a:off x="2601814" y="3223563"/>
              <a:ext cx="413226" cy="501747"/>
            </a:xfrm>
            <a:prstGeom prst="rect">
              <a:avLst/>
            </a:prstGeom>
            <a:noFill/>
            <a:ln>
              <a:noFill/>
            </a:ln>
          </p:spPr>
        </p:pic>
        <p:pic>
          <p:nvPicPr>
            <p:cNvPr id="266" name="Google Shape;266;p11"/>
            <p:cNvPicPr preferRelativeResize="0"/>
            <p:nvPr/>
          </p:nvPicPr>
          <p:blipFill rotWithShape="1">
            <a:blip r:embed="rId12">
              <a:alphaModFix/>
            </a:blip>
            <a:srcRect/>
            <a:stretch/>
          </p:blipFill>
          <p:spPr>
            <a:xfrm>
              <a:off x="3013629" y="3126384"/>
              <a:ext cx="581789" cy="194949"/>
            </a:xfrm>
            <a:prstGeom prst="rect">
              <a:avLst/>
            </a:prstGeom>
            <a:noFill/>
            <a:ln>
              <a:noFill/>
            </a:ln>
          </p:spPr>
        </p:pic>
        <p:pic>
          <p:nvPicPr>
            <p:cNvPr id="267" name="Google Shape;267;p11"/>
            <p:cNvPicPr preferRelativeResize="0"/>
            <p:nvPr/>
          </p:nvPicPr>
          <p:blipFill rotWithShape="1">
            <a:blip r:embed="rId6">
              <a:alphaModFix/>
            </a:blip>
            <a:srcRect l="-8156"/>
            <a:stretch/>
          </p:blipFill>
          <p:spPr>
            <a:xfrm>
              <a:off x="2601814" y="2724507"/>
              <a:ext cx="413226" cy="501747"/>
            </a:xfrm>
            <a:prstGeom prst="rect">
              <a:avLst/>
            </a:prstGeom>
            <a:noFill/>
            <a:ln>
              <a:noFill/>
            </a:ln>
          </p:spPr>
        </p:pic>
        <p:pic>
          <p:nvPicPr>
            <p:cNvPr id="268" name="Google Shape;268;p11"/>
            <p:cNvPicPr preferRelativeResize="0"/>
            <p:nvPr/>
          </p:nvPicPr>
          <p:blipFill rotWithShape="1">
            <a:blip r:embed="rId13">
              <a:alphaModFix/>
            </a:blip>
            <a:srcRect/>
            <a:stretch/>
          </p:blipFill>
          <p:spPr>
            <a:xfrm>
              <a:off x="3013627" y="2626436"/>
              <a:ext cx="581789" cy="200337"/>
            </a:xfrm>
            <a:prstGeom prst="rect">
              <a:avLst/>
            </a:prstGeom>
            <a:noFill/>
            <a:ln>
              <a:noFill/>
            </a:ln>
          </p:spPr>
        </p:pic>
        <p:pic>
          <p:nvPicPr>
            <p:cNvPr id="269" name="Google Shape;269;p11"/>
            <p:cNvPicPr preferRelativeResize="0"/>
            <p:nvPr/>
          </p:nvPicPr>
          <p:blipFill rotWithShape="1">
            <a:blip r:embed="rId6">
              <a:alphaModFix/>
            </a:blip>
            <a:srcRect l="-8156"/>
            <a:stretch/>
          </p:blipFill>
          <p:spPr>
            <a:xfrm>
              <a:off x="2601814" y="2219765"/>
              <a:ext cx="413226" cy="501747"/>
            </a:xfrm>
            <a:prstGeom prst="rect">
              <a:avLst/>
            </a:prstGeom>
            <a:noFill/>
            <a:ln>
              <a:noFill/>
            </a:ln>
          </p:spPr>
        </p:pic>
        <p:pic>
          <p:nvPicPr>
            <p:cNvPr id="270" name="Google Shape;270;p11"/>
            <p:cNvPicPr preferRelativeResize="0"/>
            <p:nvPr/>
          </p:nvPicPr>
          <p:blipFill rotWithShape="1">
            <a:blip r:embed="rId14">
              <a:alphaModFix/>
            </a:blip>
            <a:srcRect/>
            <a:stretch/>
          </p:blipFill>
          <p:spPr>
            <a:xfrm>
              <a:off x="3013627" y="2140594"/>
              <a:ext cx="581789" cy="186828"/>
            </a:xfrm>
            <a:prstGeom prst="rect">
              <a:avLst/>
            </a:prstGeom>
            <a:noFill/>
            <a:ln>
              <a:noFill/>
            </a:ln>
          </p:spPr>
        </p:pic>
        <p:pic>
          <p:nvPicPr>
            <p:cNvPr id="271" name="Google Shape;271;p11"/>
            <p:cNvPicPr preferRelativeResize="0"/>
            <p:nvPr/>
          </p:nvPicPr>
          <p:blipFill rotWithShape="1">
            <a:blip r:embed="rId6">
              <a:alphaModFix/>
            </a:blip>
            <a:srcRect l="-8156"/>
            <a:stretch/>
          </p:blipFill>
          <p:spPr>
            <a:xfrm>
              <a:off x="2601814" y="1715023"/>
              <a:ext cx="413226" cy="501747"/>
            </a:xfrm>
            <a:prstGeom prst="rect">
              <a:avLst/>
            </a:prstGeom>
            <a:noFill/>
            <a:ln>
              <a:noFill/>
            </a:ln>
          </p:spPr>
        </p:pic>
        <p:pic>
          <p:nvPicPr>
            <p:cNvPr id="272" name="Google Shape;272;p11"/>
            <p:cNvPicPr preferRelativeResize="0"/>
            <p:nvPr/>
          </p:nvPicPr>
          <p:blipFill rotWithShape="1">
            <a:blip r:embed="rId15">
              <a:alphaModFix/>
            </a:blip>
            <a:srcRect/>
            <a:stretch/>
          </p:blipFill>
          <p:spPr>
            <a:xfrm>
              <a:off x="3013627" y="1628327"/>
              <a:ext cx="581789" cy="186830"/>
            </a:xfrm>
            <a:prstGeom prst="rect">
              <a:avLst/>
            </a:prstGeom>
            <a:noFill/>
            <a:ln>
              <a:noFill/>
            </a:ln>
          </p:spPr>
        </p:pic>
        <p:pic>
          <p:nvPicPr>
            <p:cNvPr id="273" name="Google Shape;273;p11"/>
            <p:cNvPicPr preferRelativeResize="0"/>
            <p:nvPr/>
          </p:nvPicPr>
          <p:blipFill rotWithShape="1">
            <a:blip r:embed="rId6">
              <a:alphaModFix/>
            </a:blip>
            <a:srcRect l="-8156"/>
            <a:stretch/>
          </p:blipFill>
          <p:spPr>
            <a:xfrm>
              <a:off x="2601814" y="1211778"/>
              <a:ext cx="413226" cy="501747"/>
            </a:xfrm>
            <a:prstGeom prst="rect">
              <a:avLst/>
            </a:prstGeom>
            <a:noFill/>
            <a:ln>
              <a:noFill/>
            </a:ln>
          </p:spPr>
        </p:pic>
        <p:pic>
          <p:nvPicPr>
            <p:cNvPr id="274" name="Google Shape;274;p11"/>
            <p:cNvPicPr preferRelativeResize="0"/>
            <p:nvPr/>
          </p:nvPicPr>
          <p:blipFill rotWithShape="1">
            <a:blip r:embed="rId16">
              <a:alphaModFix/>
            </a:blip>
            <a:srcRect/>
            <a:stretch/>
          </p:blipFill>
          <p:spPr>
            <a:xfrm>
              <a:off x="2999656" y="1114906"/>
              <a:ext cx="595759" cy="207180"/>
            </a:xfrm>
            <a:prstGeom prst="rect">
              <a:avLst/>
            </a:prstGeom>
            <a:noFill/>
            <a:ln>
              <a:noFill/>
            </a:ln>
          </p:spPr>
        </p:pic>
      </p:grpSp>
      <p:sp>
        <p:nvSpPr>
          <p:cNvPr id="275" name="Google Shape;275;p11"/>
          <p:cNvSpPr txBox="1"/>
          <p:nvPr/>
        </p:nvSpPr>
        <p:spPr>
          <a:xfrm>
            <a:off x="6192012" y="1557338"/>
            <a:ext cx="5390389" cy="4101962"/>
          </a:xfrm>
          <a:prstGeom prst="rect">
            <a:avLst/>
          </a:prstGeom>
          <a:noFill/>
          <a:ln>
            <a:noFill/>
          </a:ln>
        </p:spPr>
        <p:txBody>
          <a:bodyPr spcFirstLastPara="1" wrap="square" lIns="91425" tIns="45700" rIns="91425" bIns="45700" anchor="t" anchorCtr="0">
            <a:noAutofit/>
          </a:bodyPr>
          <a:lstStyle/>
          <a:p>
            <a:pPr marL="257168" marR="0" lvl="0" indent="-257168" algn="l" rtl="0">
              <a:lnSpc>
                <a:spcPct val="120000"/>
              </a:lnSpc>
              <a:spcBef>
                <a:spcPts val="0"/>
              </a:spcBef>
              <a:spcAft>
                <a:spcPts val="0"/>
              </a:spcAft>
              <a:buClr>
                <a:srgbClr val="585858"/>
              </a:buClr>
              <a:buSzPts val="2000"/>
              <a:buFont typeface="Arial"/>
              <a:buChar char="•"/>
            </a:pPr>
            <a:r>
              <a:rPr lang="en-GB" sz="2000" b="0" i="0" u="none" strike="noStrike" cap="none" dirty="0">
                <a:solidFill>
                  <a:srgbClr val="585858"/>
                </a:solidFill>
                <a:latin typeface="Arial"/>
                <a:ea typeface="Arial"/>
                <a:cs typeface="Arial"/>
                <a:sym typeface="Arial"/>
              </a:rPr>
              <a:t>Point to 10cm on the measuring stick.</a:t>
            </a:r>
            <a:endParaRPr dirty="0"/>
          </a:p>
          <a:p>
            <a:pPr marL="257168" marR="0" lvl="0" indent="-257168" algn="l" rtl="0">
              <a:lnSpc>
                <a:spcPct val="120000"/>
              </a:lnSpc>
              <a:spcBef>
                <a:spcPts val="1200"/>
              </a:spcBef>
              <a:spcAft>
                <a:spcPts val="0"/>
              </a:spcAft>
              <a:buClr>
                <a:srgbClr val="585858"/>
              </a:buClr>
              <a:buSzPts val="2000"/>
              <a:buFont typeface="Arial"/>
              <a:buChar char="•"/>
            </a:pPr>
            <a:r>
              <a:rPr lang="en-GB" sz="2000" b="0" i="0" u="none" strike="noStrike" cap="none" dirty="0">
                <a:solidFill>
                  <a:srgbClr val="585858"/>
                </a:solidFill>
                <a:latin typeface="Arial"/>
                <a:ea typeface="Arial"/>
                <a:cs typeface="Arial"/>
                <a:sym typeface="Arial"/>
              </a:rPr>
              <a:t>How many 10cm lengths are there in 100cm?</a:t>
            </a:r>
            <a:endParaRPr dirty="0"/>
          </a:p>
          <a:p>
            <a:pPr marL="257168" marR="0" lvl="0" indent="-257168" algn="l" rtl="0">
              <a:lnSpc>
                <a:spcPct val="120000"/>
              </a:lnSpc>
              <a:spcBef>
                <a:spcPts val="1200"/>
              </a:spcBef>
              <a:spcAft>
                <a:spcPts val="0"/>
              </a:spcAft>
              <a:buClr>
                <a:srgbClr val="585858"/>
              </a:buClr>
              <a:buSzPts val="2000"/>
              <a:buFont typeface="Arial"/>
              <a:buChar char="•"/>
            </a:pPr>
            <a:r>
              <a:rPr lang="en-GB" sz="2000" b="0" i="0" u="none" strike="noStrike" cap="none" dirty="0">
                <a:solidFill>
                  <a:srgbClr val="585858"/>
                </a:solidFill>
                <a:latin typeface="Arial"/>
                <a:ea typeface="Arial"/>
                <a:cs typeface="Arial"/>
                <a:sym typeface="Arial"/>
              </a:rPr>
              <a:t>Point to where 1m is on the measuring stick.</a:t>
            </a:r>
            <a:endParaRPr dirty="0"/>
          </a:p>
          <a:p>
            <a:pPr marL="257168" marR="0" lvl="0" indent="-257168" algn="l" rtl="0">
              <a:lnSpc>
                <a:spcPct val="120000"/>
              </a:lnSpc>
              <a:spcBef>
                <a:spcPts val="1200"/>
              </a:spcBef>
              <a:spcAft>
                <a:spcPts val="0"/>
              </a:spcAft>
              <a:buClr>
                <a:srgbClr val="585858"/>
              </a:buClr>
              <a:buSzPts val="2000"/>
              <a:buFont typeface="Arial"/>
              <a:buChar char="•"/>
            </a:pPr>
            <a:r>
              <a:rPr lang="en-GB" sz="2000" b="0" i="0" u="none" strike="noStrike" cap="none" dirty="0">
                <a:solidFill>
                  <a:srgbClr val="585858"/>
                </a:solidFill>
                <a:latin typeface="Arial"/>
                <a:ea typeface="Arial"/>
                <a:cs typeface="Arial"/>
                <a:sym typeface="Arial"/>
              </a:rPr>
              <a:t>How many 10cm lengths are there in 1m?</a:t>
            </a:r>
            <a:endParaRPr dirty="0"/>
          </a:p>
          <a:p>
            <a:pPr marL="0" marR="0" lvl="0" indent="0" algn="l" rtl="0">
              <a:lnSpc>
                <a:spcPct val="120000"/>
              </a:lnSpc>
              <a:spcBef>
                <a:spcPts val="1200"/>
              </a:spcBef>
              <a:spcAft>
                <a:spcPts val="0"/>
              </a:spcAft>
              <a:buClr>
                <a:srgbClr val="00628C"/>
              </a:buClr>
              <a:buSzPts val="2000"/>
              <a:buFont typeface="Arial"/>
              <a:buNone/>
            </a:pPr>
            <a:endParaRPr sz="2000" b="0" i="0" u="none" strike="noStrike" cap="none" dirty="0">
              <a:solidFill>
                <a:srgbClr val="000000"/>
              </a:solidFill>
              <a:latin typeface="Arial"/>
              <a:ea typeface="Arial"/>
              <a:cs typeface="Arial"/>
              <a:sym typeface="Arial"/>
            </a:endParaRPr>
          </a:p>
          <a:p>
            <a:pPr marL="0" marR="0" lvl="0" indent="0" algn="l" rtl="0">
              <a:lnSpc>
                <a:spcPct val="120000"/>
              </a:lnSpc>
              <a:spcBef>
                <a:spcPts val="1200"/>
              </a:spcBef>
              <a:spcAft>
                <a:spcPts val="0"/>
              </a:spcAft>
              <a:buClr>
                <a:srgbClr val="00628C"/>
              </a:buClr>
              <a:buSzPts val="2000"/>
              <a:buFont typeface="Arial"/>
              <a:buNone/>
            </a:pPr>
            <a:endParaRPr sz="2000" b="0" i="0" u="none" strike="noStrike" cap="none" dirty="0">
              <a:solidFill>
                <a:srgbClr val="000000"/>
              </a:solidFill>
              <a:latin typeface="Arial"/>
              <a:ea typeface="Arial"/>
              <a:cs typeface="Arial"/>
              <a:sym typeface="Arial"/>
            </a:endParaRPr>
          </a:p>
        </p:txBody>
      </p:sp>
      <p:sp>
        <p:nvSpPr>
          <p:cNvPr id="276" name="Google Shape;276;p11"/>
          <p:cNvSpPr txBox="1"/>
          <p:nvPr/>
        </p:nvSpPr>
        <p:spPr>
          <a:xfrm>
            <a:off x="613949" y="457609"/>
            <a:ext cx="11262632" cy="42617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FFFFF"/>
              </a:buClr>
              <a:buSzPts val="2000"/>
              <a:buFont typeface="Arial"/>
              <a:buNone/>
            </a:pPr>
            <a:r>
              <a:rPr lang="en-GB" sz="2000" b="0" i="0" u="none" strike="noStrike" cap="none">
                <a:solidFill>
                  <a:srgbClr val="FFFFFF"/>
                </a:solidFill>
                <a:latin typeface="Arial"/>
                <a:ea typeface="Arial"/>
                <a:cs typeface="Arial"/>
                <a:sym typeface="Arial"/>
              </a:rPr>
              <a:t>3NPV-1 Equivalence of 10 tens and 1 hundred</a:t>
            </a:r>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4BF2F8E-F201-4FB6-BF5C-124C8BCE2F59}"/>
              </a:ext>
            </a:extLst>
          </p:cNvPr>
          <p:cNvSpPr>
            <a:spLocks noGrp="1"/>
          </p:cNvSpPr>
          <p:nvPr>
            <p:ph type="title"/>
          </p:nvPr>
        </p:nvSpPr>
        <p:spPr/>
        <p:txBody>
          <a:bodyPr/>
          <a:lstStyle/>
          <a:p>
            <a:r>
              <a:rPr lang="en-US" altLang="en-US"/>
              <a:t>3NPV-2 Place value in three-digit numbers</a:t>
            </a:r>
            <a:endParaRPr lang="en-GB" dirty="0"/>
          </a:p>
        </p:txBody>
      </p:sp>
      <p:sp>
        <p:nvSpPr>
          <p:cNvPr id="6" name="TextBox 5">
            <a:extLst>
              <a:ext uri="{FF2B5EF4-FFF2-40B4-BE49-F238E27FC236}">
                <a16:creationId xmlns:a16="http://schemas.microsoft.com/office/drawing/2014/main" id="{3B192052-9771-4D73-A038-2467C2738EB5}"/>
              </a:ext>
            </a:extLst>
          </p:cNvPr>
          <p:cNvSpPr txBox="1"/>
          <p:nvPr/>
        </p:nvSpPr>
        <p:spPr bwMode="auto">
          <a:xfrm>
            <a:off x="1534225" y="1434244"/>
            <a:ext cx="6559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257</a:t>
            </a:r>
          </a:p>
        </p:txBody>
      </p:sp>
      <p:sp>
        <p:nvSpPr>
          <p:cNvPr id="7" name="TextBox 6">
            <a:extLst>
              <a:ext uri="{FF2B5EF4-FFF2-40B4-BE49-F238E27FC236}">
                <a16:creationId xmlns:a16="http://schemas.microsoft.com/office/drawing/2014/main" id="{13E59840-ABCE-45E5-95D1-3644EF1A1E57}"/>
              </a:ext>
            </a:extLst>
          </p:cNvPr>
          <p:cNvSpPr txBox="1"/>
          <p:nvPr/>
        </p:nvSpPr>
        <p:spPr bwMode="auto">
          <a:xfrm>
            <a:off x="4461244" y="1434244"/>
            <a:ext cx="6559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275</a:t>
            </a:r>
          </a:p>
        </p:txBody>
      </p:sp>
      <p:sp>
        <p:nvSpPr>
          <p:cNvPr id="11" name="TextBox 10">
            <a:extLst>
              <a:ext uri="{FF2B5EF4-FFF2-40B4-BE49-F238E27FC236}">
                <a16:creationId xmlns:a16="http://schemas.microsoft.com/office/drawing/2014/main" id="{C1D73911-7E25-4790-815F-15FDF421BBA0}"/>
              </a:ext>
            </a:extLst>
          </p:cNvPr>
          <p:cNvSpPr txBox="1"/>
          <p:nvPr/>
        </p:nvSpPr>
        <p:spPr bwMode="auto">
          <a:xfrm>
            <a:off x="3142004" y="1434243"/>
            <a:ext cx="36740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&lt;</a:t>
            </a:r>
          </a:p>
        </p:txBody>
      </p:sp>
      <p:sp>
        <p:nvSpPr>
          <p:cNvPr id="2" name="Content Placeholder 2">
            <a:extLst>
              <a:ext uri="{FF2B5EF4-FFF2-40B4-BE49-F238E27FC236}">
                <a16:creationId xmlns:a16="http://schemas.microsoft.com/office/drawing/2014/main" id="{55DFE035-34C2-4CFD-9D90-07DE34306AC0}"/>
              </a:ext>
            </a:extLst>
          </p:cNvPr>
          <p:cNvSpPr txBox="1">
            <a:spLocks/>
          </p:cNvSpPr>
          <p:nvPr/>
        </p:nvSpPr>
        <p:spPr>
          <a:xfrm>
            <a:off x="6192012" y="1567970"/>
            <a:ext cx="5390389" cy="4095590"/>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342900" marR="0" lvl="0" indent="-342900" algn="l" defTabSz="914400" rtl="0" eaLnBrk="0" fontAlgn="base" latinLnBrk="0" hangingPunct="0">
              <a:lnSpc>
                <a:spcPct val="107000"/>
              </a:lnSpc>
              <a:spcBef>
                <a:spcPct val="20000"/>
              </a:spcBef>
              <a:spcAft>
                <a:spcPts val="800"/>
              </a:spcAft>
              <a:buClr>
                <a:schemeClr val="tx1">
                  <a:lumMod val="50000"/>
                  <a:lumOff val="50000"/>
                </a:schemeClr>
              </a:buClr>
              <a:buSzTx/>
              <a:buFont typeface="Arial" panose="020B0604020202020204" pitchFamily="34" charset="0"/>
              <a:buChar char="•"/>
              <a:tabLst>
                <a:tab pos="457200" algn="l"/>
              </a:tabLst>
              <a:defRPr/>
            </a:pPr>
            <a:r>
              <a:rPr kumimoji="0" lang="en-GB" sz="2000" b="0" i="0" u="none" strike="noStrike" kern="1200" cap="none" spc="0" normalizeH="0" baseline="0" noProof="0" dirty="0">
                <a:ln>
                  <a:noFill/>
                </a:ln>
                <a:solidFill>
                  <a:srgbClr val="585858"/>
                </a:solidFill>
                <a:effectLst/>
                <a:uLnTx/>
                <a:uFillTx/>
                <a:latin typeface="Arial" panose="020B0604020202020204" pitchFamily="34" charset="0"/>
                <a:ea typeface="Calibri" panose="020F0502020204030204" pitchFamily="34" charset="0"/>
                <a:cs typeface="Times New Roman" panose="02020603050405020304" pitchFamily="18" charset="0"/>
              </a:rPr>
              <a:t>What is the same about the two numbers represented? What is different?</a:t>
            </a:r>
            <a:endParaRPr kumimoji="0" lang="en-GB" sz="2000" b="0" i="0" u="none" strike="noStrike" kern="1200" cap="none" spc="0" normalizeH="0" baseline="0" noProof="0" dirty="0">
              <a:ln>
                <a:noFill/>
              </a:ln>
              <a:solidFill>
                <a:srgbClr val="585858"/>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l" defTabSz="914400" rtl="0" eaLnBrk="0" fontAlgn="base" latinLnBrk="0" hangingPunct="0">
              <a:lnSpc>
                <a:spcPct val="107000"/>
              </a:lnSpc>
              <a:spcBef>
                <a:spcPct val="20000"/>
              </a:spcBef>
              <a:spcAft>
                <a:spcPts val="800"/>
              </a:spcAft>
              <a:buClr>
                <a:schemeClr val="tx1">
                  <a:lumMod val="50000"/>
                  <a:lumOff val="50000"/>
                </a:schemeClr>
              </a:buClr>
              <a:buSzTx/>
              <a:buFont typeface="Arial" panose="020B0604020202020204" pitchFamily="34" charset="0"/>
              <a:buChar char="•"/>
              <a:tabLst>
                <a:tab pos="457200" algn="l"/>
              </a:tabLst>
              <a:defRPr/>
            </a:pPr>
            <a:r>
              <a:rPr kumimoji="0" lang="en-US" sz="2000" b="0" i="0" u="none" strike="noStrike" kern="1200" cap="none" spc="0" normalizeH="0" baseline="0" noProof="0" dirty="0">
                <a:ln>
                  <a:noFill/>
                </a:ln>
                <a:solidFill>
                  <a:srgbClr val="585858"/>
                </a:solidFill>
                <a:effectLst/>
                <a:uLnTx/>
                <a:uFillTx/>
                <a:latin typeface="Arial" panose="020B0604020202020204" pitchFamily="34" charset="0"/>
                <a:ea typeface="Calibri" panose="020F0502020204030204" pitchFamily="34" charset="0"/>
                <a:cs typeface="Times New Roman" panose="02020603050405020304" pitchFamily="18" charset="0"/>
              </a:rPr>
              <a:t>Which </a:t>
            </a:r>
            <a:r>
              <a:rPr kumimoji="0" lang="en-GB" sz="2000" b="0" i="0" u="none" strike="noStrike" kern="1200" cap="none" spc="0" normalizeH="0" baseline="0" noProof="0" dirty="0">
                <a:ln>
                  <a:noFill/>
                </a:ln>
                <a:solidFill>
                  <a:srgbClr val="585858"/>
                </a:solidFill>
                <a:effectLst/>
                <a:uLnTx/>
                <a:uFillTx/>
                <a:latin typeface="Arial" panose="020B0604020202020204" pitchFamily="34" charset="0"/>
                <a:ea typeface="Calibri" panose="020F0502020204030204" pitchFamily="34" charset="0"/>
                <a:cs typeface="Times New Roman" panose="02020603050405020304" pitchFamily="18" charset="0"/>
              </a:rPr>
              <a:t>number is greater? To find out compare each digit in turn, starting with the highest value digit, the hundreds. Then move to the tens</a:t>
            </a:r>
            <a:r>
              <a:rPr lang="en-GB" sz="2000" dirty="0">
                <a:latin typeface="Arial" panose="020B0604020202020204" pitchFamily="34" charset="0"/>
                <a:ea typeface="Calibri" panose="020F0502020204030204" pitchFamily="34" charset="0"/>
                <a:cs typeface="Times New Roman" panose="02020603050405020304" pitchFamily="18" charset="0"/>
              </a:rPr>
              <a:t>. T</a:t>
            </a:r>
            <a:r>
              <a:rPr kumimoji="0" lang="en-GB" sz="2000" b="0" i="0" u="none" strike="noStrike" kern="1200" cap="none" spc="0" normalizeH="0" baseline="0" noProof="0" dirty="0">
                <a:ln>
                  <a:noFill/>
                </a:ln>
                <a:solidFill>
                  <a:srgbClr val="585858"/>
                </a:solidFill>
                <a:effectLst/>
                <a:uLnTx/>
                <a:uFillTx/>
                <a:latin typeface="Arial" panose="020B0604020202020204" pitchFamily="34" charset="0"/>
                <a:ea typeface="Calibri" panose="020F0502020204030204" pitchFamily="34" charset="0"/>
                <a:cs typeface="Times New Roman" panose="02020603050405020304" pitchFamily="18" charset="0"/>
              </a:rPr>
              <a:t>he first number has 5 tens and the second has 7 tens, so the second number has the highest value. Can you explain why?</a:t>
            </a:r>
            <a:endParaRPr kumimoji="0" lang="en-GB" sz="2000" b="0" i="0" u="none" strike="noStrike" kern="1200" cap="none" spc="0" normalizeH="0" baseline="0" noProof="0" dirty="0">
              <a:ln>
                <a:noFill/>
              </a:ln>
              <a:solidFill>
                <a:srgbClr val="585858"/>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l" defTabSz="914400" rtl="0" eaLnBrk="0" fontAlgn="base" latinLnBrk="0" hangingPunct="0">
              <a:lnSpc>
                <a:spcPct val="107000"/>
              </a:lnSpc>
              <a:spcBef>
                <a:spcPct val="20000"/>
              </a:spcBef>
              <a:spcAft>
                <a:spcPts val="800"/>
              </a:spcAft>
              <a:buClr>
                <a:schemeClr val="tx1">
                  <a:lumMod val="50000"/>
                  <a:lumOff val="50000"/>
                </a:schemeClr>
              </a:buClr>
              <a:buSzTx/>
              <a:buFont typeface="Arial" panose="020B0604020202020204" pitchFamily="34" charset="0"/>
              <a:buChar char="•"/>
              <a:tabLst>
                <a:tab pos="457200" algn="l"/>
              </a:tabLst>
              <a:defRPr/>
            </a:pPr>
            <a:r>
              <a:rPr kumimoji="0" lang="en-US" sz="2000" b="0" i="0" u="none" strike="noStrike" kern="1200" cap="none" spc="0" normalizeH="0" baseline="0" noProof="0" dirty="0">
                <a:ln>
                  <a:noFill/>
                </a:ln>
                <a:solidFill>
                  <a:srgbClr val="585858"/>
                </a:solidFill>
                <a:effectLst/>
                <a:uLnTx/>
                <a:uFillTx/>
                <a:latin typeface="Arial" panose="020B0604020202020204" pitchFamily="34" charset="0"/>
                <a:ea typeface="Calibri" panose="020F0502020204030204" pitchFamily="34" charset="0"/>
                <a:cs typeface="Times New Roman" panose="02020603050405020304" pitchFamily="18" charset="0"/>
              </a:rPr>
              <a:t>Repeat </a:t>
            </a:r>
            <a:r>
              <a:rPr kumimoji="0" lang="en-GB" sz="2000" b="0" i="0" u="none" strike="noStrike" kern="1200" cap="none" spc="0" normalizeH="0" baseline="0" noProof="0" dirty="0">
                <a:ln>
                  <a:noFill/>
                </a:ln>
                <a:solidFill>
                  <a:srgbClr val="585858"/>
                </a:solidFill>
                <a:effectLst/>
                <a:uLnTx/>
                <a:uFillTx/>
                <a:latin typeface="Arial" panose="020B0604020202020204" pitchFamily="34" charset="0"/>
                <a:ea typeface="Calibri" panose="020F0502020204030204" pitchFamily="34" charset="0"/>
                <a:cs typeface="Times New Roman" panose="02020603050405020304" pitchFamily="18" charset="0"/>
              </a:rPr>
              <a:t>with other pairs of 3-digit numbers. </a:t>
            </a:r>
            <a:endParaRPr kumimoji="0" lang="en-GB" sz="2000" b="0" i="0" u="none" strike="noStrike" kern="1200" cap="none" spc="0" normalizeH="0" baseline="0" noProof="0" dirty="0">
              <a:ln>
                <a:noFill/>
              </a:ln>
              <a:solidFill>
                <a:srgbClr val="585858"/>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grpSp>
        <p:nvGrpSpPr>
          <p:cNvPr id="17" name="Group 16">
            <a:extLst>
              <a:ext uri="{FF2B5EF4-FFF2-40B4-BE49-F238E27FC236}">
                <a16:creationId xmlns:a16="http://schemas.microsoft.com/office/drawing/2014/main" id="{71FEBE3B-8132-4B3C-9A82-6DDF31EA62DF}"/>
              </a:ext>
            </a:extLst>
          </p:cNvPr>
          <p:cNvGrpSpPr/>
          <p:nvPr/>
        </p:nvGrpSpPr>
        <p:grpSpPr>
          <a:xfrm>
            <a:off x="596022" y="2001941"/>
            <a:ext cx="2046315" cy="3987649"/>
            <a:chOff x="860293" y="2001941"/>
            <a:chExt cx="2046315" cy="3987649"/>
          </a:xfrm>
        </p:grpSpPr>
        <p:pic>
          <p:nvPicPr>
            <p:cNvPr id="4" name="Picture 3">
              <a:extLst>
                <a:ext uri="{FF2B5EF4-FFF2-40B4-BE49-F238E27FC236}">
                  <a16:creationId xmlns:a16="http://schemas.microsoft.com/office/drawing/2014/main" id="{249211BA-18F1-4A47-A518-4095EA602C64}"/>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39841" y="2178604"/>
              <a:ext cx="1966767" cy="3543886"/>
            </a:xfrm>
            <a:prstGeom prst="rect">
              <a:avLst/>
            </a:prstGeom>
          </p:spPr>
        </p:pic>
        <p:sp>
          <p:nvSpPr>
            <p:cNvPr id="5" name="Rectangle 4">
              <a:extLst>
                <a:ext uri="{FF2B5EF4-FFF2-40B4-BE49-F238E27FC236}">
                  <a16:creationId xmlns:a16="http://schemas.microsoft.com/office/drawing/2014/main" id="{7A502142-D96E-48B8-AA8B-8F171BA829C5}"/>
                </a:ext>
              </a:extLst>
            </p:cNvPr>
            <p:cNvSpPr/>
            <p:nvPr/>
          </p:nvSpPr>
          <p:spPr bwMode="auto">
            <a:xfrm>
              <a:off x="860293" y="2001941"/>
              <a:ext cx="546476" cy="3987649"/>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1" i="0" u="none" strike="noStrike" kern="1200" cap="none" spc="0" normalizeH="0" baseline="0" noProof="0">
                <a:ln>
                  <a:noFill/>
                </a:ln>
                <a:solidFill>
                  <a:srgbClr val="000000"/>
                </a:solidFill>
                <a:effectLst/>
                <a:uLnTx/>
                <a:uFillTx/>
                <a:latin typeface="Arial" charset="0"/>
                <a:ea typeface="+mn-ea"/>
                <a:cs typeface="+mn-cs"/>
              </a:endParaRPr>
            </a:p>
          </p:txBody>
        </p:sp>
        <p:sp>
          <p:nvSpPr>
            <p:cNvPr id="10" name="Rectangle 9">
              <a:extLst>
                <a:ext uri="{FF2B5EF4-FFF2-40B4-BE49-F238E27FC236}">
                  <a16:creationId xmlns:a16="http://schemas.microsoft.com/office/drawing/2014/main" id="{654D24ED-37A7-45D1-88DC-307B6C8FB1D7}"/>
                </a:ext>
              </a:extLst>
            </p:cNvPr>
            <p:cNvSpPr/>
            <p:nvPr/>
          </p:nvSpPr>
          <p:spPr bwMode="auto">
            <a:xfrm>
              <a:off x="1895795" y="2559238"/>
              <a:ext cx="393412" cy="248349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1" i="0" u="none" strike="noStrike" kern="1200" cap="none" spc="0" normalizeH="0" baseline="0" noProof="0">
                <a:ln>
                  <a:noFill/>
                </a:ln>
                <a:solidFill>
                  <a:srgbClr val="000000"/>
                </a:solidFill>
                <a:effectLst/>
                <a:uLnTx/>
                <a:uFillTx/>
                <a:latin typeface="Arial" charset="0"/>
                <a:ea typeface="+mn-ea"/>
                <a:cs typeface="+mn-cs"/>
              </a:endParaRPr>
            </a:p>
          </p:txBody>
        </p:sp>
        <p:sp>
          <p:nvSpPr>
            <p:cNvPr id="12" name="Rectangle 11">
              <a:extLst>
                <a:ext uri="{FF2B5EF4-FFF2-40B4-BE49-F238E27FC236}">
                  <a16:creationId xmlns:a16="http://schemas.microsoft.com/office/drawing/2014/main" id="{C6A34AC7-A060-43FF-95E4-99C6F3BA8280}"/>
                </a:ext>
              </a:extLst>
            </p:cNvPr>
            <p:cNvSpPr/>
            <p:nvPr/>
          </p:nvSpPr>
          <p:spPr bwMode="auto">
            <a:xfrm>
              <a:off x="2353849" y="2559238"/>
              <a:ext cx="393412" cy="3008322"/>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1" i="0" u="none" strike="noStrike" kern="1200" cap="none" spc="0" normalizeH="0" baseline="0" noProof="0">
                <a:ln>
                  <a:noFill/>
                </a:ln>
                <a:solidFill>
                  <a:srgbClr val="000000"/>
                </a:solidFill>
                <a:effectLst/>
                <a:uLnTx/>
                <a:uFillTx/>
                <a:latin typeface="Arial" charset="0"/>
                <a:ea typeface="+mn-ea"/>
                <a:cs typeface="+mn-cs"/>
              </a:endParaRPr>
            </a:p>
          </p:txBody>
        </p:sp>
      </p:grpSp>
      <p:grpSp>
        <p:nvGrpSpPr>
          <p:cNvPr id="16" name="Group 15">
            <a:extLst>
              <a:ext uri="{FF2B5EF4-FFF2-40B4-BE49-F238E27FC236}">
                <a16:creationId xmlns:a16="http://schemas.microsoft.com/office/drawing/2014/main" id="{4F89F3EB-4304-47BC-A028-C7EF46103B05}"/>
              </a:ext>
            </a:extLst>
          </p:cNvPr>
          <p:cNvGrpSpPr/>
          <p:nvPr/>
        </p:nvGrpSpPr>
        <p:grpSpPr>
          <a:xfrm>
            <a:off x="3430070" y="2001941"/>
            <a:ext cx="2235200" cy="3987649"/>
            <a:chOff x="3630507" y="2001941"/>
            <a:chExt cx="2235200" cy="3987649"/>
          </a:xfrm>
        </p:grpSpPr>
        <p:pic>
          <p:nvPicPr>
            <p:cNvPr id="8" name="Picture 7">
              <a:extLst>
                <a:ext uri="{FF2B5EF4-FFF2-40B4-BE49-F238E27FC236}">
                  <a16:creationId xmlns:a16="http://schemas.microsoft.com/office/drawing/2014/main" id="{67861A04-67F5-4D24-B582-6725A0034AF5}"/>
                </a:ext>
              </a:extLst>
            </p:cNvPr>
            <p:cNvPicPr>
              <a:picLocks noChangeAspect="1"/>
            </p:cNvPicPr>
            <p:nvPr/>
          </p:nvPicPr>
          <p:blipFill rotWithShape="1">
            <a:blip r:embed="rId4">
              <a:extLst>
                <a:ext uri="{28A0092B-C50C-407E-A947-70E740481C1C}">
                  <a14:useLocalDpi xmlns:a14="http://schemas.microsoft.com/office/drawing/2010/main" val="0"/>
                </a:ext>
              </a:extLst>
            </a:blip>
            <a:srcRect r="-7411"/>
            <a:stretch/>
          </p:blipFill>
          <p:spPr>
            <a:xfrm>
              <a:off x="3630507" y="2178604"/>
              <a:ext cx="2235200" cy="3543886"/>
            </a:xfrm>
            <a:prstGeom prst="rect">
              <a:avLst/>
            </a:prstGeom>
          </p:spPr>
        </p:pic>
        <p:sp>
          <p:nvSpPr>
            <p:cNvPr id="13" name="Rectangle 12">
              <a:extLst>
                <a:ext uri="{FF2B5EF4-FFF2-40B4-BE49-F238E27FC236}">
                  <a16:creationId xmlns:a16="http://schemas.microsoft.com/office/drawing/2014/main" id="{AD935110-BAE0-4B9D-BF05-B9738940D85E}"/>
                </a:ext>
              </a:extLst>
            </p:cNvPr>
            <p:cNvSpPr/>
            <p:nvPr/>
          </p:nvSpPr>
          <p:spPr bwMode="auto">
            <a:xfrm>
              <a:off x="3771694" y="2001941"/>
              <a:ext cx="546476" cy="3987649"/>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1" i="0" u="none" strike="noStrike" kern="1200" cap="none" spc="0" normalizeH="0" baseline="0" noProof="0">
                <a:ln>
                  <a:noFill/>
                </a:ln>
                <a:solidFill>
                  <a:srgbClr val="000000"/>
                </a:solidFill>
                <a:effectLst/>
                <a:uLnTx/>
                <a:uFillTx/>
                <a:latin typeface="Arial" charset="0"/>
                <a:ea typeface="+mn-ea"/>
                <a:cs typeface="+mn-cs"/>
              </a:endParaRPr>
            </a:p>
          </p:txBody>
        </p:sp>
        <p:sp>
          <p:nvSpPr>
            <p:cNvPr id="14" name="Rectangle 13">
              <a:extLst>
                <a:ext uri="{FF2B5EF4-FFF2-40B4-BE49-F238E27FC236}">
                  <a16:creationId xmlns:a16="http://schemas.microsoft.com/office/drawing/2014/main" id="{5115DB09-034E-44B5-AB39-AEAB6F1FF4F1}"/>
                </a:ext>
              </a:extLst>
            </p:cNvPr>
            <p:cNvSpPr/>
            <p:nvPr/>
          </p:nvSpPr>
          <p:spPr bwMode="auto">
            <a:xfrm>
              <a:off x="4370805" y="2559238"/>
              <a:ext cx="393412" cy="248349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1" i="0" u="none" strike="noStrike" kern="1200" cap="none" spc="0" normalizeH="0" baseline="0" noProof="0">
                <a:ln>
                  <a:noFill/>
                </a:ln>
                <a:solidFill>
                  <a:srgbClr val="000000"/>
                </a:solidFill>
                <a:effectLst/>
                <a:uLnTx/>
                <a:uFillTx/>
                <a:latin typeface="Arial" charset="0"/>
                <a:ea typeface="+mn-ea"/>
                <a:cs typeface="+mn-cs"/>
              </a:endParaRPr>
            </a:p>
          </p:txBody>
        </p:sp>
        <p:sp>
          <p:nvSpPr>
            <p:cNvPr id="15" name="Rectangle 14">
              <a:extLst>
                <a:ext uri="{FF2B5EF4-FFF2-40B4-BE49-F238E27FC236}">
                  <a16:creationId xmlns:a16="http://schemas.microsoft.com/office/drawing/2014/main" id="{91D6F45F-6F32-4FD5-A8E3-8AF803E08DDA}"/>
                </a:ext>
              </a:extLst>
            </p:cNvPr>
            <p:cNvSpPr/>
            <p:nvPr/>
          </p:nvSpPr>
          <p:spPr bwMode="auto">
            <a:xfrm>
              <a:off x="5265250" y="2559238"/>
              <a:ext cx="393412" cy="3008322"/>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1" i="0" u="none" strike="noStrike" kern="1200" cap="none" spc="0" normalizeH="0" baseline="0" noProof="0">
                <a:ln>
                  <a:noFill/>
                </a:ln>
                <a:solidFill>
                  <a:srgbClr val="000000"/>
                </a:solidFill>
                <a:effectLst/>
                <a:uLnTx/>
                <a:uFillTx/>
                <a:latin typeface="Arial" charset="0"/>
                <a:ea typeface="+mn-ea"/>
                <a:cs typeface="+mn-cs"/>
              </a:endParaRPr>
            </a:p>
          </p:txBody>
        </p:sp>
      </p:grpSp>
      <p:grpSp>
        <p:nvGrpSpPr>
          <p:cNvPr id="18" name="Group 17">
            <a:extLst>
              <a:ext uri="{FF2B5EF4-FFF2-40B4-BE49-F238E27FC236}">
                <a16:creationId xmlns:a16="http://schemas.microsoft.com/office/drawing/2014/main" id="{A510F2CD-BC91-442C-B233-21B7B5002671}"/>
              </a:ext>
            </a:extLst>
          </p:cNvPr>
          <p:cNvGrpSpPr/>
          <p:nvPr/>
        </p:nvGrpSpPr>
        <p:grpSpPr>
          <a:xfrm>
            <a:off x="2084749" y="2581497"/>
            <a:ext cx="409219" cy="334290"/>
            <a:chOff x="4400447" y="4277313"/>
            <a:chExt cx="526853" cy="430385"/>
          </a:xfrm>
        </p:grpSpPr>
        <p:sp>
          <p:nvSpPr>
            <p:cNvPr id="19" name="Oval 18">
              <a:extLst>
                <a:ext uri="{FF2B5EF4-FFF2-40B4-BE49-F238E27FC236}">
                  <a16:creationId xmlns:a16="http://schemas.microsoft.com/office/drawing/2014/main" id="{E007D0D6-6459-49A1-AAA8-9603507BC63A}"/>
                </a:ext>
              </a:extLst>
            </p:cNvPr>
            <p:cNvSpPr/>
            <p:nvPr/>
          </p:nvSpPr>
          <p:spPr>
            <a:xfrm>
              <a:off x="4452169" y="4277313"/>
              <a:ext cx="430387" cy="430385"/>
            </a:xfrm>
            <a:prstGeom prst="ellipse">
              <a:avLst/>
            </a:prstGeom>
            <a:solidFill>
              <a:srgbClr val="FF0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700" b="0" i="0" u="none" strike="noStrike" kern="1200" cap="none" spc="0" normalizeH="0" baseline="0" noProof="0">
                <a:ln>
                  <a:noFill/>
                </a:ln>
                <a:solidFill>
                  <a:srgbClr val="FFFFFF"/>
                </a:solidFill>
                <a:effectLst/>
                <a:uLnTx/>
                <a:uFillTx/>
                <a:latin typeface="Arial"/>
                <a:ea typeface="+mn-ea"/>
                <a:cs typeface="+mn-cs"/>
              </a:endParaRPr>
            </a:p>
          </p:txBody>
        </p:sp>
        <p:sp>
          <p:nvSpPr>
            <p:cNvPr id="20" name="TextBox 19">
              <a:extLst>
                <a:ext uri="{FF2B5EF4-FFF2-40B4-BE49-F238E27FC236}">
                  <a16:creationId xmlns:a16="http://schemas.microsoft.com/office/drawing/2014/main" id="{D686383B-F70D-4CCE-A7D2-A1D4950BAE65}"/>
                </a:ext>
              </a:extLst>
            </p:cNvPr>
            <p:cNvSpPr txBox="1"/>
            <p:nvPr/>
          </p:nvSpPr>
          <p:spPr>
            <a:xfrm>
              <a:off x="4400447" y="4343915"/>
              <a:ext cx="526853" cy="297187"/>
            </a:xfrm>
            <a:prstGeom prst="rect">
              <a:avLst/>
            </a:prstGeom>
            <a:noFill/>
            <a:ln w="19050">
              <a:noFill/>
            </a:ln>
          </p:spPr>
          <p:txBody>
            <a:bodyPr wrap="squar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grpSp>
      <p:grpSp>
        <p:nvGrpSpPr>
          <p:cNvPr id="21" name="Group 20">
            <a:extLst>
              <a:ext uri="{FF2B5EF4-FFF2-40B4-BE49-F238E27FC236}">
                <a16:creationId xmlns:a16="http://schemas.microsoft.com/office/drawing/2014/main" id="{45396581-EE2B-494E-A235-25A9A329DBC7}"/>
              </a:ext>
            </a:extLst>
          </p:cNvPr>
          <p:cNvGrpSpPr/>
          <p:nvPr/>
        </p:nvGrpSpPr>
        <p:grpSpPr>
          <a:xfrm>
            <a:off x="1157907" y="2581497"/>
            <a:ext cx="420982" cy="334291"/>
            <a:chOff x="470679" y="3447045"/>
            <a:chExt cx="575098" cy="456671"/>
          </a:xfrm>
        </p:grpSpPr>
        <p:sp>
          <p:nvSpPr>
            <p:cNvPr id="22" name="Oval 21">
              <a:extLst>
                <a:ext uri="{FF2B5EF4-FFF2-40B4-BE49-F238E27FC236}">
                  <a16:creationId xmlns:a16="http://schemas.microsoft.com/office/drawing/2014/main" id="{FD07C502-F1E2-4A5C-8854-48E275E95E27}"/>
                </a:ext>
              </a:extLst>
            </p:cNvPr>
            <p:cNvSpPr/>
            <p:nvPr/>
          </p:nvSpPr>
          <p:spPr>
            <a:xfrm>
              <a:off x="529019" y="3447045"/>
              <a:ext cx="456671" cy="456671"/>
            </a:xfrm>
            <a:prstGeom prst="ellipse">
              <a:avLst/>
            </a:prstGeom>
            <a:solidFill>
              <a:srgbClr val="7EC234"/>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700" b="0" i="0" u="none" strike="noStrike" kern="1200" cap="none" spc="0" normalizeH="0" baseline="0" noProof="0">
                <a:ln>
                  <a:noFill/>
                </a:ln>
                <a:solidFill>
                  <a:srgbClr val="FFFFFF"/>
                </a:solidFill>
                <a:effectLst/>
                <a:uLnTx/>
                <a:uFillTx/>
                <a:latin typeface="Arial"/>
                <a:ea typeface="+mn-ea"/>
                <a:cs typeface="+mn-cs"/>
              </a:endParaRPr>
            </a:p>
          </p:txBody>
        </p:sp>
        <p:sp>
          <p:nvSpPr>
            <p:cNvPr id="23" name="TextBox 22">
              <a:extLst>
                <a:ext uri="{FF2B5EF4-FFF2-40B4-BE49-F238E27FC236}">
                  <a16:creationId xmlns:a16="http://schemas.microsoft.com/office/drawing/2014/main" id="{89D43D61-4DC4-46EA-8948-1935B116C6D3}"/>
                </a:ext>
              </a:extLst>
            </p:cNvPr>
            <p:cNvSpPr txBox="1"/>
            <p:nvPr/>
          </p:nvSpPr>
          <p:spPr>
            <a:xfrm>
              <a:off x="470679" y="3516244"/>
              <a:ext cx="575098" cy="315337"/>
            </a:xfrm>
            <a:prstGeom prst="rect">
              <a:avLst/>
            </a:prstGeom>
            <a:noFill/>
            <a:ln w="19050">
              <a:noFill/>
            </a:ln>
          </p:spPr>
          <p:txBody>
            <a:bodyPr wrap="squar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100</a:t>
              </a:r>
            </a:p>
          </p:txBody>
        </p:sp>
      </p:grpSp>
      <p:grpSp>
        <p:nvGrpSpPr>
          <p:cNvPr id="24" name="Group 23">
            <a:extLst>
              <a:ext uri="{FF2B5EF4-FFF2-40B4-BE49-F238E27FC236}">
                <a16:creationId xmlns:a16="http://schemas.microsoft.com/office/drawing/2014/main" id="{514B882A-1744-4BF6-96B0-CDBE24B9BC0D}"/>
              </a:ext>
            </a:extLst>
          </p:cNvPr>
          <p:cNvGrpSpPr/>
          <p:nvPr/>
        </p:nvGrpSpPr>
        <p:grpSpPr>
          <a:xfrm>
            <a:off x="1624230" y="2581497"/>
            <a:ext cx="409219" cy="334291"/>
            <a:chOff x="5676460" y="4277312"/>
            <a:chExt cx="526852" cy="430385"/>
          </a:xfrm>
        </p:grpSpPr>
        <p:sp>
          <p:nvSpPr>
            <p:cNvPr id="25" name="Oval 24">
              <a:extLst>
                <a:ext uri="{FF2B5EF4-FFF2-40B4-BE49-F238E27FC236}">
                  <a16:creationId xmlns:a16="http://schemas.microsoft.com/office/drawing/2014/main" id="{BA97C618-7D13-4A08-8FDC-41489709CE82}"/>
                </a:ext>
              </a:extLst>
            </p:cNvPr>
            <p:cNvSpPr/>
            <p:nvPr/>
          </p:nvSpPr>
          <p:spPr>
            <a:xfrm>
              <a:off x="5729465" y="4277312"/>
              <a:ext cx="430386" cy="430385"/>
            </a:xfrm>
            <a:prstGeom prst="ellipse">
              <a:avLst/>
            </a:prstGeom>
            <a:solidFill>
              <a:srgbClr val="FFC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700" b="0" i="0" u="none" strike="noStrike" kern="1200" cap="none" spc="0" normalizeH="0" baseline="0" noProof="0">
                <a:ln>
                  <a:noFill/>
                </a:ln>
                <a:solidFill>
                  <a:srgbClr val="FFFFFF"/>
                </a:solidFill>
                <a:effectLst/>
                <a:uLnTx/>
                <a:uFillTx/>
                <a:latin typeface="Arial"/>
                <a:ea typeface="+mn-ea"/>
                <a:cs typeface="+mn-cs"/>
              </a:endParaRPr>
            </a:p>
          </p:txBody>
        </p:sp>
        <p:sp>
          <p:nvSpPr>
            <p:cNvPr id="26" name="TextBox 25">
              <a:extLst>
                <a:ext uri="{FF2B5EF4-FFF2-40B4-BE49-F238E27FC236}">
                  <a16:creationId xmlns:a16="http://schemas.microsoft.com/office/drawing/2014/main" id="{543BB65B-2368-4AD6-BFD4-DF0BB737A072}"/>
                </a:ext>
              </a:extLst>
            </p:cNvPr>
            <p:cNvSpPr txBox="1"/>
            <p:nvPr/>
          </p:nvSpPr>
          <p:spPr>
            <a:xfrm>
              <a:off x="5676460" y="4343913"/>
              <a:ext cx="526852" cy="297186"/>
            </a:xfrm>
            <a:prstGeom prst="rect">
              <a:avLst/>
            </a:prstGeom>
            <a:noFill/>
            <a:ln w="19050">
              <a:noFill/>
            </a:ln>
          </p:spPr>
          <p:txBody>
            <a:bodyPr wrap="squar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grpSp>
      <p:grpSp>
        <p:nvGrpSpPr>
          <p:cNvPr id="32" name="Group 31">
            <a:extLst>
              <a:ext uri="{FF2B5EF4-FFF2-40B4-BE49-F238E27FC236}">
                <a16:creationId xmlns:a16="http://schemas.microsoft.com/office/drawing/2014/main" id="{06173A75-31C7-43A3-8022-CE205D8A1194}"/>
              </a:ext>
            </a:extLst>
          </p:cNvPr>
          <p:cNvGrpSpPr/>
          <p:nvPr/>
        </p:nvGrpSpPr>
        <p:grpSpPr>
          <a:xfrm>
            <a:off x="2084749" y="2977089"/>
            <a:ext cx="409219" cy="334290"/>
            <a:chOff x="4400447" y="4277313"/>
            <a:chExt cx="526853" cy="430385"/>
          </a:xfrm>
        </p:grpSpPr>
        <p:sp>
          <p:nvSpPr>
            <p:cNvPr id="33" name="Oval 32">
              <a:extLst>
                <a:ext uri="{FF2B5EF4-FFF2-40B4-BE49-F238E27FC236}">
                  <a16:creationId xmlns:a16="http://schemas.microsoft.com/office/drawing/2014/main" id="{5BF68C2E-4E19-4F03-B486-3424742E7927}"/>
                </a:ext>
              </a:extLst>
            </p:cNvPr>
            <p:cNvSpPr/>
            <p:nvPr/>
          </p:nvSpPr>
          <p:spPr>
            <a:xfrm>
              <a:off x="4452169" y="4277313"/>
              <a:ext cx="430387" cy="430385"/>
            </a:xfrm>
            <a:prstGeom prst="ellipse">
              <a:avLst/>
            </a:prstGeom>
            <a:solidFill>
              <a:srgbClr val="FF0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700" b="0" i="0" u="none" strike="noStrike" kern="1200" cap="none" spc="0" normalizeH="0" baseline="0" noProof="0">
                <a:ln>
                  <a:noFill/>
                </a:ln>
                <a:solidFill>
                  <a:srgbClr val="FFFFFF"/>
                </a:solidFill>
                <a:effectLst/>
                <a:uLnTx/>
                <a:uFillTx/>
                <a:latin typeface="Arial"/>
                <a:ea typeface="+mn-ea"/>
                <a:cs typeface="+mn-cs"/>
              </a:endParaRPr>
            </a:p>
          </p:txBody>
        </p:sp>
        <p:sp>
          <p:nvSpPr>
            <p:cNvPr id="34" name="TextBox 33">
              <a:extLst>
                <a:ext uri="{FF2B5EF4-FFF2-40B4-BE49-F238E27FC236}">
                  <a16:creationId xmlns:a16="http://schemas.microsoft.com/office/drawing/2014/main" id="{EA82CFAF-E874-4FF2-9EA2-784DECC2B690}"/>
                </a:ext>
              </a:extLst>
            </p:cNvPr>
            <p:cNvSpPr txBox="1"/>
            <p:nvPr/>
          </p:nvSpPr>
          <p:spPr>
            <a:xfrm>
              <a:off x="4400447" y="4343915"/>
              <a:ext cx="526853" cy="297187"/>
            </a:xfrm>
            <a:prstGeom prst="rect">
              <a:avLst/>
            </a:prstGeom>
            <a:noFill/>
            <a:ln w="19050">
              <a:noFill/>
            </a:ln>
          </p:spPr>
          <p:txBody>
            <a:bodyPr wrap="squar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grpSp>
      <p:grpSp>
        <p:nvGrpSpPr>
          <p:cNvPr id="35" name="Group 34">
            <a:extLst>
              <a:ext uri="{FF2B5EF4-FFF2-40B4-BE49-F238E27FC236}">
                <a16:creationId xmlns:a16="http://schemas.microsoft.com/office/drawing/2014/main" id="{745EB88B-9DFD-479C-9EE6-C0F35E0D6CB3}"/>
              </a:ext>
            </a:extLst>
          </p:cNvPr>
          <p:cNvGrpSpPr/>
          <p:nvPr/>
        </p:nvGrpSpPr>
        <p:grpSpPr>
          <a:xfrm>
            <a:off x="1157907" y="2977089"/>
            <a:ext cx="420982" cy="334291"/>
            <a:chOff x="470679" y="3447045"/>
            <a:chExt cx="575098" cy="456671"/>
          </a:xfrm>
        </p:grpSpPr>
        <p:sp>
          <p:nvSpPr>
            <p:cNvPr id="36" name="Oval 35">
              <a:extLst>
                <a:ext uri="{FF2B5EF4-FFF2-40B4-BE49-F238E27FC236}">
                  <a16:creationId xmlns:a16="http://schemas.microsoft.com/office/drawing/2014/main" id="{94274B84-62AB-4F4B-8B59-4CB1443CF689}"/>
                </a:ext>
              </a:extLst>
            </p:cNvPr>
            <p:cNvSpPr/>
            <p:nvPr/>
          </p:nvSpPr>
          <p:spPr>
            <a:xfrm>
              <a:off x="529019" y="3447045"/>
              <a:ext cx="456671" cy="456671"/>
            </a:xfrm>
            <a:prstGeom prst="ellipse">
              <a:avLst/>
            </a:prstGeom>
            <a:solidFill>
              <a:srgbClr val="7EC234"/>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700" b="0" i="0" u="none" strike="noStrike" kern="1200" cap="none" spc="0" normalizeH="0" baseline="0" noProof="0">
                <a:ln>
                  <a:noFill/>
                </a:ln>
                <a:solidFill>
                  <a:srgbClr val="FFFFFF"/>
                </a:solidFill>
                <a:effectLst/>
                <a:uLnTx/>
                <a:uFillTx/>
                <a:latin typeface="Arial"/>
                <a:ea typeface="+mn-ea"/>
                <a:cs typeface="+mn-cs"/>
              </a:endParaRPr>
            </a:p>
          </p:txBody>
        </p:sp>
        <p:sp>
          <p:nvSpPr>
            <p:cNvPr id="37" name="TextBox 36">
              <a:extLst>
                <a:ext uri="{FF2B5EF4-FFF2-40B4-BE49-F238E27FC236}">
                  <a16:creationId xmlns:a16="http://schemas.microsoft.com/office/drawing/2014/main" id="{B6EAAFC5-7CEC-4912-9FB7-12710DE1FC91}"/>
                </a:ext>
              </a:extLst>
            </p:cNvPr>
            <p:cNvSpPr txBox="1"/>
            <p:nvPr/>
          </p:nvSpPr>
          <p:spPr>
            <a:xfrm>
              <a:off x="470679" y="3516244"/>
              <a:ext cx="575098" cy="315337"/>
            </a:xfrm>
            <a:prstGeom prst="rect">
              <a:avLst/>
            </a:prstGeom>
            <a:noFill/>
            <a:ln w="19050">
              <a:noFill/>
            </a:ln>
          </p:spPr>
          <p:txBody>
            <a:bodyPr wrap="squar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100</a:t>
              </a:r>
            </a:p>
          </p:txBody>
        </p:sp>
      </p:grpSp>
      <p:grpSp>
        <p:nvGrpSpPr>
          <p:cNvPr id="38" name="Group 37">
            <a:extLst>
              <a:ext uri="{FF2B5EF4-FFF2-40B4-BE49-F238E27FC236}">
                <a16:creationId xmlns:a16="http://schemas.microsoft.com/office/drawing/2014/main" id="{42266CA7-4D5D-482E-9F6D-3DCDE076010C}"/>
              </a:ext>
            </a:extLst>
          </p:cNvPr>
          <p:cNvGrpSpPr/>
          <p:nvPr/>
        </p:nvGrpSpPr>
        <p:grpSpPr>
          <a:xfrm>
            <a:off x="1624230" y="2977089"/>
            <a:ext cx="409219" cy="334291"/>
            <a:chOff x="5676460" y="4277312"/>
            <a:chExt cx="526852" cy="430385"/>
          </a:xfrm>
        </p:grpSpPr>
        <p:sp>
          <p:nvSpPr>
            <p:cNvPr id="39" name="Oval 38">
              <a:extLst>
                <a:ext uri="{FF2B5EF4-FFF2-40B4-BE49-F238E27FC236}">
                  <a16:creationId xmlns:a16="http://schemas.microsoft.com/office/drawing/2014/main" id="{A831D461-10BC-458E-9CB1-3D24E5EBD3DE}"/>
                </a:ext>
              </a:extLst>
            </p:cNvPr>
            <p:cNvSpPr/>
            <p:nvPr/>
          </p:nvSpPr>
          <p:spPr>
            <a:xfrm>
              <a:off x="5729465" y="4277312"/>
              <a:ext cx="430386" cy="430385"/>
            </a:xfrm>
            <a:prstGeom prst="ellipse">
              <a:avLst/>
            </a:prstGeom>
            <a:solidFill>
              <a:srgbClr val="FFC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700" b="0" i="0" u="none" strike="noStrike" kern="1200" cap="none" spc="0" normalizeH="0" baseline="0" noProof="0">
                <a:ln>
                  <a:noFill/>
                </a:ln>
                <a:solidFill>
                  <a:srgbClr val="FFFFFF"/>
                </a:solidFill>
                <a:effectLst/>
                <a:uLnTx/>
                <a:uFillTx/>
                <a:latin typeface="Arial"/>
                <a:ea typeface="+mn-ea"/>
                <a:cs typeface="+mn-cs"/>
              </a:endParaRPr>
            </a:p>
          </p:txBody>
        </p:sp>
        <p:sp>
          <p:nvSpPr>
            <p:cNvPr id="40" name="TextBox 39">
              <a:extLst>
                <a:ext uri="{FF2B5EF4-FFF2-40B4-BE49-F238E27FC236}">
                  <a16:creationId xmlns:a16="http://schemas.microsoft.com/office/drawing/2014/main" id="{01EE3688-A8D6-43F5-BAC9-1AF151E184A0}"/>
                </a:ext>
              </a:extLst>
            </p:cNvPr>
            <p:cNvSpPr txBox="1"/>
            <p:nvPr/>
          </p:nvSpPr>
          <p:spPr>
            <a:xfrm>
              <a:off x="5676460" y="4343913"/>
              <a:ext cx="526852" cy="297186"/>
            </a:xfrm>
            <a:prstGeom prst="rect">
              <a:avLst/>
            </a:prstGeom>
            <a:noFill/>
            <a:ln w="19050">
              <a:noFill/>
            </a:ln>
          </p:spPr>
          <p:txBody>
            <a:bodyPr wrap="squar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grpSp>
      <p:grpSp>
        <p:nvGrpSpPr>
          <p:cNvPr id="41" name="Group 40">
            <a:extLst>
              <a:ext uri="{FF2B5EF4-FFF2-40B4-BE49-F238E27FC236}">
                <a16:creationId xmlns:a16="http://schemas.microsoft.com/office/drawing/2014/main" id="{B97066CB-BD3A-4F82-A54D-7D06351DB1E3}"/>
              </a:ext>
            </a:extLst>
          </p:cNvPr>
          <p:cNvGrpSpPr/>
          <p:nvPr/>
        </p:nvGrpSpPr>
        <p:grpSpPr>
          <a:xfrm>
            <a:off x="2084749" y="3366066"/>
            <a:ext cx="409219" cy="334290"/>
            <a:chOff x="4400447" y="4277313"/>
            <a:chExt cx="526853" cy="430385"/>
          </a:xfrm>
        </p:grpSpPr>
        <p:sp>
          <p:nvSpPr>
            <p:cNvPr id="42" name="Oval 41">
              <a:extLst>
                <a:ext uri="{FF2B5EF4-FFF2-40B4-BE49-F238E27FC236}">
                  <a16:creationId xmlns:a16="http://schemas.microsoft.com/office/drawing/2014/main" id="{F715CDEF-199C-4D8E-B33C-7E2A56F1E1CF}"/>
                </a:ext>
              </a:extLst>
            </p:cNvPr>
            <p:cNvSpPr/>
            <p:nvPr/>
          </p:nvSpPr>
          <p:spPr>
            <a:xfrm>
              <a:off x="4452169" y="4277313"/>
              <a:ext cx="430387" cy="430385"/>
            </a:xfrm>
            <a:prstGeom prst="ellipse">
              <a:avLst/>
            </a:prstGeom>
            <a:solidFill>
              <a:srgbClr val="FF0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700" b="0" i="0" u="none" strike="noStrike" kern="1200" cap="none" spc="0" normalizeH="0" baseline="0" noProof="0">
                <a:ln>
                  <a:noFill/>
                </a:ln>
                <a:solidFill>
                  <a:srgbClr val="FFFFFF"/>
                </a:solidFill>
                <a:effectLst/>
                <a:uLnTx/>
                <a:uFillTx/>
                <a:latin typeface="Arial"/>
                <a:ea typeface="+mn-ea"/>
                <a:cs typeface="+mn-cs"/>
              </a:endParaRPr>
            </a:p>
          </p:txBody>
        </p:sp>
        <p:sp>
          <p:nvSpPr>
            <p:cNvPr id="43" name="TextBox 42">
              <a:extLst>
                <a:ext uri="{FF2B5EF4-FFF2-40B4-BE49-F238E27FC236}">
                  <a16:creationId xmlns:a16="http://schemas.microsoft.com/office/drawing/2014/main" id="{F32A5319-9744-43E9-974C-0410697264F9}"/>
                </a:ext>
              </a:extLst>
            </p:cNvPr>
            <p:cNvSpPr txBox="1"/>
            <p:nvPr/>
          </p:nvSpPr>
          <p:spPr>
            <a:xfrm>
              <a:off x="4400447" y="4343915"/>
              <a:ext cx="526853" cy="297187"/>
            </a:xfrm>
            <a:prstGeom prst="rect">
              <a:avLst/>
            </a:prstGeom>
            <a:noFill/>
            <a:ln w="19050">
              <a:noFill/>
            </a:ln>
          </p:spPr>
          <p:txBody>
            <a:bodyPr wrap="squar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grpSp>
      <p:grpSp>
        <p:nvGrpSpPr>
          <p:cNvPr id="44" name="Group 43">
            <a:extLst>
              <a:ext uri="{FF2B5EF4-FFF2-40B4-BE49-F238E27FC236}">
                <a16:creationId xmlns:a16="http://schemas.microsoft.com/office/drawing/2014/main" id="{71AE0C92-6121-42D5-9CE5-DE79EC2F570C}"/>
              </a:ext>
            </a:extLst>
          </p:cNvPr>
          <p:cNvGrpSpPr/>
          <p:nvPr/>
        </p:nvGrpSpPr>
        <p:grpSpPr>
          <a:xfrm>
            <a:off x="1624230" y="3366066"/>
            <a:ext cx="409219" cy="334291"/>
            <a:chOff x="5676460" y="4277312"/>
            <a:chExt cx="526852" cy="430385"/>
          </a:xfrm>
        </p:grpSpPr>
        <p:sp>
          <p:nvSpPr>
            <p:cNvPr id="45" name="Oval 44">
              <a:extLst>
                <a:ext uri="{FF2B5EF4-FFF2-40B4-BE49-F238E27FC236}">
                  <a16:creationId xmlns:a16="http://schemas.microsoft.com/office/drawing/2014/main" id="{90923E06-E575-4E6B-9385-3232A5DDDABF}"/>
                </a:ext>
              </a:extLst>
            </p:cNvPr>
            <p:cNvSpPr/>
            <p:nvPr/>
          </p:nvSpPr>
          <p:spPr>
            <a:xfrm>
              <a:off x="5729465" y="4277312"/>
              <a:ext cx="430386" cy="430385"/>
            </a:xfrm>
            <a:prstGeom prst="ellipse">
              <a:avLst/>
            </a:prstGeom>
            <a:solidFill>
              <a:srgbClr val="FFC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700" b="0" i="0" u="none" strike="noStrike" kern="1200" cap="none" spc="0" normalizeH="0" baseline="0" noProof="0">
                <a:ln>
                  <a:noFill/>
                </a:ln>
                <a:solidFill>
                  <a:srgbClr val="FFFFFF"/>
                </a:solidFill>
                <a:effectLst/>
                <a:uLnTx/>
                <a:uFillTx/>
                <a:latin typeface="Arial"/>
                <a:ea typeface="+mn-ea"/>
                <a:cs typeface="+mn-cs"/>
              </a:endParaRPr>
            </a:p>
          </p:txBody>
        </p:sp>
        <p:sp>
          <p:nvSpPr>
            <p:cNvPr id="46" name="TextBox 45">
              <a:extLst>
                <a:ext uri="{FF2B5EF4-FFF2-40B4-BE49-F238E27FC236}">
                  <a16:creationId xmlns:a16="http://schemas.microsoft.com/office/drawing/2014/main" id="{03BD02E6-AE46-466C-A260-EE004C3546D5}"/>
                </a:ext>
              </a:extLst>
            </p:cNvPr>
            <p:cNvSpPr txBox="1"/>
            <p:nvPr/>
          </p:nvSpPr>
          <p:spPr>
            <a:xfrm>
              <a:off x="5676460" y="4343913"/>
              <a:ext cx="526852" cy="297186"/>
            </a:xfrm>
            <a:prstGeom prst="rect">
              <a:avLst/>
            </a:prstGeom>
            <a:noFill/>
            <a:ln w="19050">
              <a:noFill/>
            </a:ln>
          </p:spPr>
          <p:txBody>
            <a:bodyPr wrap="squar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grpSp>
      <p:grpSp>
        <p:nvGrpSpPr>
          <p:cNvPr id="47" name="Group 46">
            <a:extLst>
              <a:ext uri="{FF2B5EF4-FFF2-40B4-BE49-F238E27FC236}">
                <a16:creationId xmlns:a16="http://schemas.microsoft.com/office/drawing/2014/main" id="{99D2C418-1D33-4093-8CFB-F934370F9906}"/>
              </a:ext>
            </a:extLst>
          </p:cNvPr>
          <p:cNvGrpSpPr/>
          <p:nvPr/>
        </p:nvGrpSpPr>
        <p:grpSpPr>
          <a:xfrm>
            <a:off x="2084749" y="3754702"/>
            <a:ext cx="409219" cy="334290"/>
            <a:chOff x="4400447" y="4277313"/>
            <a:chExt cx="526853" cy="430385"/>
          </a:xfrm>
        </p:grpSpPr>
        <p:sp>
          <p:nvSpPr>
            <p:cNvPr id="48" name="Oval 47">
              <a:extLst>
                <a:ext uri="{FF2B5EF4-FFF2-40B4-BE49-F238E27FC236}">
                  <a16:creationId xmlns:a16="http://schemas.microsoft.com/office/drawing/2014/main" id="{698329CF-F4DB-41CF-807B-D66785D3F896}"/>
                </a:ext>
              </a:extLst>
            </p:cNvPr>
            <p:cNvSpPr/>
            <p:nvPr/>
          </p:nvSpPr>
          <p:spPr>
            <a:xfrm>
              <a:off x="4452169" y="4277313"/>
              <a:ext cx="430387" cy="430385"/>
            </a:xfrm>
            <a:prstGeom prst="ellipse">
              <a:avLst/>
            </a:prstGeom>
            <a:solidFill>
              <a:srgbClr val="FF0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700" b="0" i="0" u="none" strike="noStrike" kern="1200" cap="none" spc="0" normalizeH="0" baseline="0" noProof="0">
                <a:ln>
                  <a:noFill/>
                </a:ln>
                <a:solidFill>
                  <a:srgbClr val="FFFFFF"/>
                </a:solidFill>
                <a:effectLst/>
                <a:uLnTx/>
                <a:uFillTx/>
                <a:latin typeface="Arial"/>
                <a:ea typeface="+mn-ea"/>
                <a:cs typeface="+mn-cs"/>
              </a:endParaRPr>
            </a:p>
          </p:txBody>
        </p:sp>
        <p:sp>
          <p:nvSpPr>
            <p:cNvPr id="49" name="TextBox 48">
              <a:extLst>
                <a:ext uri="{FF2B5EF4-FFF2-40B4-BE49-F238E27FC236}">
                  <a16:creationId xmlns:a16="http://schemas.microsoft.com/office/drawing/2014/main" id="{49FB5591-C7C5-48DD-BB46-233DABD64A64}"/>
                </a:ext>
              </a:extLst>
            </p:cNvPr>
            <p:cNvSpPr txBox="1"/>
            <p:nvPr/>
          </p:nvSpPr>
          <p:spPr>
            <a:xfrm>
              <a:off x="4400447" y="4343915"/>
              <a:ext cx="526853" cy="297187"/>
            </a:xfrm>
            <a:prstGeom prst="rect">
              <a:avLst/>
            </a:prstGeom>
            <a:noFill/>
            <a:ln w="19050">
              <a:noFill/>
            </a:ln>
          </p:spPr>
          <p:txBody>
            <a:bodyPr wrap="squar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grpSp>
      <p:grpSp>
        <p:nvGrpSpPr>
          <p:cNvPr id="50" name="Group 49">
            <a:extLst>
              <a:ext uri="{FF2B5EF4-FFF2-40B4-BE49-F238E27FC236}">
                <a16:creationId xmlns:a16="http://schemas.microsoft.com/office/drawing/2014/main" id="{BF4BAE59-D0C7-46C6-B2EA-9CDF4DBA9C1F}"/>
              </a:ext>
            </a:extLst>
          </p:cNvPr>
          <p:cNvGrpSpPr/>
          <p:nvPr/>
        </p:nvGrpSpPr>
        <p:grpSpPr>
          <a:xfrm>
            <a:off x="1624230" y="3754702"/>
            <a:ext cx="409219" cy="334291"/>
            <a:chOff x="5676460" y="4277312"/>
            <a:chExt cx="526852" cy="430385"/>
          </a:xfrm>
        </p:grpSpPr>
        <p:sp>
          <p:nvSpPr>
            <p:cNvPr id="51" name="Oval 50">
              <a:extLst>
                <a:ext uri="{FF2B5EF4-FFF2-40B4-BE49-F238E27FC236}">
                  <a16:creationId xmlns:a16="http://schemas.microsoft.com/office/drawing/2014/main" id="{7C1FCAC4-B14B-4FB9-A83F-E7794ACBB940}"/>
                </a:ext>
              </a:extLst>
            </p:cNvPr>
            <p:cNvSpPr/>
            <p:nvPr/>
          </p:nvSpPr>
          <p:spPr>
            <a:xfrm>
              <a:off x="5729465" y="4277312"/>
              <a:ext cx="430386" cy="430385"/>
            </a:xfrm>
            <a:prstGeom prst="ellipse">
              <a:avLst/>
            </a:prstGeom>
            <a:solidFill>
              <a:srgbClr val="FFC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700" b="0" i="0" u="none" strike="noStrike" kern="1200" cap="none" spc="0" normalizeH="0" baseline="0" noProof="0">
                <a:ln>
                  <a:noFill/>
                </a:ln>
                <a:solidFill>
                  <a:srgbClr val="FFFFFF"/>
                </a:solidFill>
                <a:effectLst/>
                <a:uLnTx/>
                <a:uFillTx/>
                <a:latin typeface="Arial"/>
                <a:ea typeface="+mn-ea"/>
                <a:cs typeface="+mn-cs"/>
              </a:endParaRPr>
            </a:p>
          </p:txBody>
        </p:sp>
        <p:sp>
          <p:nvSpPr>
            <p:cNvPr id="52" name="TextBox 51">
              <a:extLst>
                <a:ext uri="{FF2B5EF4-FFF2-40B4-BE49-F238E27FC236}">
                  <a16:creationId xmlns:a16="http://schemas.microsoft.com/office/drawing/2014/main" id="{130677A8-EA77-4D96-AB6F-C5BB2AED88F9}"/>
                </a:ext>
              </a:extLst>
            </p:cNvPr>
            <p:cNvSpPr txBox="1"/>
            <p:nvPr/>
          </p:nvSpPr>
          <p:spPr>
            <a:xfrm>
              <a:off x="5676460" y="4343913"/>
              <a:ext cx="526852" cy="297186"/>
            </a:xfrm>
            <a:prstGeom prst="rect">
              <a:avLst/>
            </a:prstGeom>
            <a:noFill/>
            <a:ln w="19050">
              <a:noFill/>
            </a:ln>
          </p:spPr>
          <p:txBody>
            <a:bodyPr wrap="squar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grpSp>
      <p:grpSp>
        <p:nvGrpSpPr>
          <p:cNvPr id="53" name="Group 52">
            <a:extLst>
              <a:ext uri="{FF2B5EF4-FFF2-40B4-BE49-F238E27FC236}">
                <a16:creationId xmlns:a16="http://schemas.microsoft.com/office/drawing/2014/main" id="{729CDF6F-17F0-4DEF-8BD7-0674542A70F3}"/>
              </a:ext>
            </a:extLst>
          </p:cNvPr>
          <p:cNvGrpSpPr/>
          <p:nvPr/>
        </p:nvGrpSpPr>
        <p:grpSpPr>
          <a:xfrm>
            <a:off x="2084749" y="4150670"/>
            <a:ext cx="409219" cy="334290"/>
            <a:chOff x="4400447" y="4277313"/>
            <a:chExt cx="526853" cy="430385"/>
          </a:xfrm>
        </p:grpSpPr>
        <p:sp>
          <p:nvSpPr>
            <p:cNvPr id="54" name="Oval 53">
              <a:extLst>
                <a:ext uri="{FF2B5EF4-FFF2-40B4-BE49-F238E27FC236}">
                  <a16:creationId xmlns:a16="http://schemas.microsoft.com/office/drawing/2014/main" id="{0C9BAD28-DE26-4B03-9293-D8297F6E5E1A}"/>
                </a:ext>
              </a:extLst>
            </p:cNvPr>
            <p:cNvSpPr/>
            <p:nvPr/>
          </p:nvSpPr>
          <p:spPr>
            <a:xfrm>
              <a:off x="4452169" y="4277313"/>
              <a:ext cx="430387" cy="430385"/>
            </a:xfrm>
            <a:prstGeom prst="ellipse">
              <a:avLst/>
            </a:prstGeom>
            <a:solidFill>
              <a:srgbClr val="FF0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700" b="0" i="0" u="none" strike="noStrike" kern="1200" cap="none" spc="0" normalizeH="0" baseline="0" noProof="0">
                <a:ln>
                  <a:noFill/>
                </a:ln>
                <a:solidFill>
                  <a:srgbClr val="FFFFFF"/>
                </a:solidFill>
                <a:effectLst/>
                <a:uLnTx/>
                <a:uFillTx/>
                <a:latin typeface="Arial"/>
                <a:ea typeface="+mn-ea"/>
                <a:cs typeface="+mn-cs"/>
              </a:endParaRPr>
            </a:p>
          </p:txBody>
        </p:sp>
        <p:sp>
          <p:nvSpPr>
            <p:cNvPr id="55" name="TextBox 54">
              <a:extLst>
                <a:ext uri="{FF2B5EF4-FFF2-40B4-BE49-F238E27FC236}">
                  <a16:creationId xmlns:a16="http://schemas.microsoft.com/office/drawing/2014/main" id="{4EDE90C8-4409-4B0A-9C81-9773866BFA88}"/>
                </a:ext>
              </a:extLst>
            </p:cNvPr>
            <p:cNvSpPr txBox="1"/>
            <p:nvPr/>
          </p:nvSpPr>
          <p:spPr>
            <a:xfrm>
              <a:off x="4400447" y="4343915"/>
              <a:ext cx="526853" cy="297187"/>
            </a:xfrm>
            <a:prstGeom prst="rect">
              <a:avLst/>
            </a:prstGeom>
            <a:noFill/>
            <a:ln w="19050">
              <a:noFill/>
            </a:ln>
          </p:spPr>
          <p:txBody>
            <a:bodyPr wrap="squar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grpSp>
      <p:grpSp>
        <p:nvGrpSpPr>
          <p:cNvPr id="56" name="Group 55">
            <a:extLst>
              <a:ext uri="{FF2B5EF4-FFF2-40B4-BE49-F238E27FC236}">
                <a16:creationId xmlns:a16="http://schemas.microsoft.com/office/drawing/2014/main" id="{DBF70A00-EAB5-495A-83E0-0A537269A016}"/>
              </a:ext>
            </a:extLst>
          </p:cNvPr>
          <p:cNvGrpSpPr/>
          <p:nvPr/>
        </p:nvGrpSpPr>
        <p:grpSpPr>
          <a:xfrm>
            <a:off x="1624230" y="4150670"/>
            <a:ext cx="409219" cy="334291"/>
            <a:chOff x="5676460" y="4277312"/>
            <a:chExt cx="526852" cy="430385"/>
          </a:xfrm>
        </p:grpSpPr>
        <p:sp>
          <p:nvSpPr>
            <p:cNvPr id="57" name="Oval 56">
              <a:extLst>
                <a:ext uri="{FF2B5EF4-FFF2-40B4-BE49-F238E27FC236}">
                  <a16:creationId xmlns:a16="http://schemas.microsoft.com/office/drawing/2014/main" id="{C82820A3-89BA-4E87-8C56-881B793B8363}"/>
                </a:ext>
              </a:extLst>
            </p:cNvPr>
            <p:cNvSpPr/>
            <p:nvPr/>
          </p:nvSpPr>
          <p:spPr>
            <a:xfrm>
              <a:off x="5729465" y="4277312"/>
              <a:ext cx="430386" cy="430385"/>
            </a:xfrm>
            <a:prstGeom prst="ellipse">
              <a:avLst/>
            </a:prstGeom>
            <a:solidFill>
              <a:srgbClr val="FFC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700" b="0" i="0" u="none" strike="noStrike" kern="1200" cap="none" spc="0" normalizeH="0" baseline="0" noProof="0">
                <a:ln>
                  <a:noFill/>
                </a:ln>
                <a:solidFill>
                  <a:srgbClr val="FFFFFF"/>
                </a:solidFill>
                <a:effectLst/>
                <a:uLnTx/>
                <a:uFillTx/>
                <a:latin typeface="Arial"/>
                <a:ea typeface="+mn-ea"/>
                <a:cs typeface="+mn-cs"/>
              </a:endParaRPr>
            </a:p>
          </p:txBody>
        </p:sp>
        <p:sp>
          <p:nvSpPr>
            <p:cNvPr id="58" name="TextBox 57">
              <a:extLst>
                <a:ext uri="{FF2B5EF4-FFF2-40B4-BE49-F238E27FC236}">
                  <a16:creationId xmlns:a16="http://schemas.microsoft.com/office/drawing/2014/main" id="{5926F4D4-A573-49C5-A52E-86AC33E5C5BB}"/>
                </a:ext>
              </a:extLst>
            </p:cNvPr>
            <p:cNvSpPr txBox="1"/>
            <p:nvPr/>
          </p:nvSpPr>
          <p:spPr>
            <a:xfrm>
              <a:off x="5676460" y="4343913"/>
              <a:ext cx="526852" cy="297186"/>
            </a:xfrm>
            <a:prstGeom prst="rect">
              <a:avLst/>
            </a:prstGeom>
            <a:noFill/>
            <a:ln w="19050">
              <a:noFill/>
            </a:ln>
          </p:spPr>
          <p:txBody>
            <a:bodyPr wrap="squar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grpSp>
      <p:grpSp>
        <p:nvGrpSpPr>
          <p:cNvPr id="59" name="Group 58">
            <a:extLst>
              <a:ext uri="{FF2B5EF4-FFF2-40B4-BE49-F238E27FC236}">
                <a16:creationId xmlns:a16="http://schemas.microsoft.com/office/drawing/2014/main" id="{EA6F3067-40FF-4803-AB15-8FB5A845F481}"/>
              </a:ext>
            </a:extLst>
          </p:cNvPr>
          <p:cNvGrpSpPr/>
          <p:nvPr/>
        </p:nvGrpSpPr>
        <p:grpSpPr>
          <a:xfrm>
            <a:off x="2084749" y="4539647"/>
            <a:ext cx="409219" cy="334290"/>
            <a:chOff x="4400447" y="4277313"/>
            <a:chExt cx="526853" cy="430385"/>
          </a:xfrm>
        </p:grpSpPr>
        <p:sp>
          <p:nvSpPr>
            <p:cNvPr id="60" name="Oval 59">
              <a:extLst>
                <a:ext uri="{FF2B5EF4-FFF2-40B4-BE49-F238E27FC236}">
                  <a16:creationId xmlns:a16="http://schemas.microsoft.com/office/drawing/2014/main" id="{C377B366-7E27-4622-9D27-290D2AB21D93}"/>
                </a:ext>
              </a:extLst>
            </p:cNvPr>
            <p:cNvSpPr/>
            <p:nvPr/>
          </p:nvSpPr>
          <p:spPr>
            <a:xfrm>
              <a:off x="4452169" y="4277313"/>
              <a:ext cx="430387" cy="430385"/>
            </a:xfrm>
            <a:prstGeom prst="ellipse">
              <a:avLst/>
            </a:prstGeom>
            <a:solidFill>
              <a:srgbClr val="FF0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700" b="0" i="0" u="none" strike="noStrike" kern="1200" cap="none" spc="0" normalizeH="0" baseline="0" noProof="0">
                <a:ln>
                  <a:noFill/>
                </a:ln>
                <a:solidFill>
                  <a:srgbClr val="FFFFFF"/>
                </a:solidFill>
                <a:effectLst/>
                <a:uLnTx/>
                <a:uFillTx/>
                <a:latin typeface="Arial"/>
                <a:ea typeface="+mn-ea"/>
                <a:cs typeface="+mn-cs"/>
              </a:endParaRPr>
            </a:p>
          </p:txBody>
        </p:sp>
        <p:sp>
          <p:nvSpPr>
            <p:cNvPr id="61" name="TextBox 60">
              <a:extLst>
                <a:ext uri="{FF2B5EF4-FFF2-40B4-BE49-F238E27FC236}">
                  <a16:creationId xmlns:a16="http://schemas.microsoft.com/office/drawing/2014/main" id="{5552475B-2B56-4ABF-A4BA-F152593A694A}"/>
                </a:ext>
              </a:extLst>
            </p:cNvPr>
            <p:cNvSpPr txBox="1"/>
            <p:nvPr/>
          </p:nvSpPr>
          <p:spPr>
            <a:xfrm>
              <a:off x="4400447" y="4343915"/>
              <a:ext cx="526853" cy="297187"/>
            </a:xfrm>
            <a:prstGeom prst="rect">
              <a:avLst/>
            </a:prstGeom>
            <a:noFill/>
            <a:ln w="19050">
              <a:noFill/>
            </a:ln>
          </p:spPr>
          <p:txBody>
            <a:bodyPr wrap="squar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grpSp>
      <p:grpSp>
        <p:nvGrpSpPr>
          <p:cNvPr id="65" name="Group 64">
            <a:extLst>
              <a:ext uri="{FF2B5EF4-FFF2-40B4-BE49-F238E27FC236}">
                <a16:creationId xmlns:a16="http://schemas.microsoft.com/office/drawing/2014/main" id="{007DEC7C-0CD5-4F5F-AAB6-071C799221AC}"/>
              </a:ext>
            </a:extLst>
          </p:cNvPr>
          <p:cNvGrpSpPr/>
          <p:nvPr/>
        </p:nvGrpSpPr>
        <p:grpSpPr>
          <a:xfrm>
            <a:off x="2084749" y="4928283"/>
            <a:ext cx="409219" cy="334290"/>
            <a:chOff x="4400447" y="4277313"/>
            <a:chExt cx="526853" cy="430385"/>
          </a:xfrm>
        </p:grpSpPr>
        <p:sp>
          <p:nvSpPr>
            <p:cNvPr id="66" name="Oval 65">
              <a:extLst>
                <a:ext uri="{FF2B5EF4-FFF2-40B4-BE49-F238E27FC236}">
                  <a16:creationId xmlns:a16="http://schemas.microsoft.com/office/drawing/2014/main" id="{8365D829-F7F2-4B89-B2B2-86B4F160DC73}"/>
                </a:ext>
              </a:extLst>
            </p:cNvPr>
            <p:cNvSpPr/>
            <p:nvPr/>
          </p:nvSpPr>
          <p:spPr>
            <a:xfrm>
              <a:off x="4452169" y="4277313"/>
              <a:ext cx="430387" cy="430385"/>
            </a:xfrm>
            <a:prstGeom prst="ellipse">
              <a:avLst/>
            </a:prstGeom>
            <a:solidFill>
              <a:srgbClr val="FF0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700" b="0" i="0" u="none" strike="noStrike" kern="1200" cap="none" spc="0" normalizeH="0" baseline="0" noProof="0">
                <a:ln>
                  <a:noFill/>
                </a:ln>
                <a:solidFill>
                  <a:srgbClr val="FFFFFF"/>
                </a:solidFill>
                <a:effectLst/>
                <a:uLnTx/>
                <a:uFillTx/>
                <a:latin typeface="Arial"/>
                <a:ea typeface="+mn-ea"/>
                <a:cs typeface="+mn-cs"/>
              </a:endParaRPr>
            </a:p>
          </p:txBody>
        </p:sp>
        <p:sp>
          <p:nvSpPr>
            <p:cNvPr id="67" name="TextBox 66">
              <a:extLst>
                <a:ext uri="{FF2B5EF4-FFF2-40B4-BE49-F238E27FC236}">
                  <a16:creationId xmlns:a16="http://schemas.microsoft.com/office/drawing/2014/main" id="{E2448789-F170-4AF7-9F69-FEB0E3CED698}"/>
                </a:ext>
              </a:extLst>
            </p:cNvPr>
            <p:cNvSpPr txBox="1"/>
            <p:nvPr/>
          </p:nvSpPr>
          <p:spPr>
            <a:xfrm>
              <a:off x="4400447" y="4343915"/>
              <a:ext cx="526853" cy="297187"/>
            </a:xfrm>
            <a:prstGeom prst="rect">
              <a:avLst/>
            </a:prstGeom>
            <a:noFill/>
            <a:ln w="19050">
              <a:noFill/>
            </a:ln>
          </p:spPr>
          <p:txBody>
            <a:bodyPr wrap="squar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grpSp>
      <p:grpSp>
        <p:nvGrpSpPr>
          <p:cNvPr id="71" name="Group 70">
            <a:extLst>
              <a:ext uri="{FF2B5EF4-FFF2-40B4-BE49-F238E27FC236}">
                <a16:creationId xmlns:a16="http://schemas.microsoft.com/office/drawing/2014/main" id="{70350AD2-67ED-4C99-A6AB-F279D4C6E558}"/>
              </a:ext>
            </a:extLst>
          </p:cNvPr>
          <p:cNvGrpSpPr/>
          <p:nvPr/>
        </p:nvGrpSpPr>
        <p:grpSpPr>
          <a:xfrm>
            <a:off x="5072216" y="2581497"/>
            <a:ext cx="409219" cy="334290"/>
            <a:chOff x="4400447" y="4277313"/>
            <a:chExt cx="526853" cy="430385"/>
          </a:xfrm>
        </p:grpSpPr>
        <p:sp>
          <p:nvSpPr>
            <p:cNvPr id="72" name="Oval 71">
              <a:extLst>
                <a:ext uri="{FF2B5EF4-FFF2-40B4-BE49-F238E27FC236}">
                  <a16:creationId xmlns:a16="http://schemas.microsoft.com/office/drawing/2014/main" id="{A9AFA357-DDEC-4DF8-8B08-B0A31501CDCE}"/>
                </a:ext>
              </a:extLst>
            </p:cNvPr>
            <p:cNvSpPr/>
            <p:nvPr/>
          </p:nvSpPr>
          <p:spPr>
            <a:xfrm>
              <a:off x="4452169" y="4277313"/>
              <a:ext cx="430387" cy="430385"/>
            </a:xfrm>
            <a:prstGeom prst="ellipse">
              <a:avLst/>
            </a:prstGeom>
            <a:solidFill>
              <a:srgbClr val="FF0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700" b="0" i="0" u="none" strike="noStrike" kern="1200" cap="none" spc="0" normalizeH="0" baseline="0" noProof="0">
                <a:ln>
                  <a:noFill/>
                </a:ln>
                <a:solidFill>
                  <a:srgbClr val="FFFFFF"/>
                </a:solidFill>
                <a:effectLst/>
                <a:uLnTx/>
                <a:uFillTx/>
                <a:latin typeface="Arial"/>
                <a:ea typeface="+mn-ea"/>
                <a:cs typeface="+mn-cs"/>
              </a:endParaRPr>
            </a:p>
          </p:txBody>
        </p:sp>
        <p:sp>
          <p:nvSpPr>
            <p:cNvPr id="73" name="TextBox 72">
              <a:extLst>
                <a:ext uri="{FF2B5EF4-FFF2-40B4-BE49-F238E27FC236}">
                  <a16:creationId xmlns:a16="http://schemas.microsoft.com/office/drawing/2014/main" id="{E1BD3AE9-CEE8-4A6F-8078-2A2A239D6146}"/>
                </a:ext>
              </a:extLst>
            </p:cNvPr>
            <p:cNvSpPr txBox="1"/>
            <p:nvPr/>
          </p:nvSpPr>
          <p:spPr>
            <a:xfrm>
              <a:off x="4400447" y="4343915"/>
              <a:ext cx="526853" cy="297187"/>
            </a:xfrm>
            <a:prstGeom prst="rect">
              <a:avLst/>
            </a:prstGeom>
            <a:noFill/>
            <a:ln w="19050">
              <a:noFill/>
            </a:ln>
          </p:spPr>
          <p:txBody>
            <a:bodyPr wrap="squar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grpSp>
      <p:grpSp>
        <p:nvGrpSpPr>
          <p:cNvPr id="74" name="Group 73">
            <a:extLst>
              <a:ext uri="{FF2B5EF4-FFF2-40B4-BE49-F238E27FC236}">
                <a16:creationId xmlns:a16="http://schemas.microsoft.com/office/drawing/2014/main" id="{DFBBA40D-1FDE-4AFF-8A37-9DABE3E8E9A7}"/>
              </a:ext>
            </a:extLst>
          </p:cNvPr>
          <p:cNvGrpSpPr/>
          <p:nvPr/>
        </p:nvGrpSpPr>
        <p:grpSpPr>
          <a:xfrm>
            <a:off x="4145374" y="2581497"/>
            <a:ext cx="420982" cy="334291"/>
            <a:chOff x="470679" y="3447045"/>
            <a:chExt cx="575098" cy="456671"/>
          </a:xfrm>
        </p:grpSpPr>
        <p:sp>
          <p:nvSpPr>
            <p:cNvPr id="75" name="Oval 74">
              <a:extLst>
                <a:ext uri="{FF2B5EF4-FFF2-40B4-BE49-F238E27FC236}">
                  <a16:creationId xmlns:a16="http://schemas.microsoft.com/office/drawing/2014/main" id="{5E7F9FBD-CECE-4548-BBF9-6A935976147E}"/>
                </a:ext>
              </a:extLst>
            </p:cNvPr>
            <p:cNvSpPr/>
            <p:nvPr/>
          </p:nvSpPr>
          <p:spPr>
            <a:xfrm>
              <a:off x="529019" y="3447045"/>
              <a:ext cx="456671" cy="456671"/>
            </a:xfrm>
            <a:prstGeom prst="ellipse">
              <a:avLst/>
            </a:prstGeom>
            <a:solidFill>
              <a:srgbClr val="7EC234"/>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700" b="0" i="0" u="none" strike="noStrike" kern="1200" cap="none" spc="0" normalizeH="0" baseline="0" noProof="0">
                <a:ln>
                  <a:noFill/>
                </a:ln>
                <a:solidFill>
                  <a:srgbClr val="FFFFFF"/>
                </a:solidFill>
                <a:effectLst/>
                <a:uLnTx/>
                <a:uFillTx/>
                <a:latin typeface="Arial"/>
                <a:ea typeface="+mn-ea"/>
                <a:cs typeface="+mn-cs"/>
              </a:endParaRPr>
            </a:p>
          </p:txBody>
        </p:sp>
        <p:sp>
          <p:nvSpPr>
            <p:cNvPr id="76" name="TextBox 75">
              <a:extLst>
                <a:ext uri="{FF2B5EF4-FFF2-40B4-BE49-F238E27FC236}">
                  <a16:creationId xmlns:a16="http://schemas.microsoft.com/office/drawing/2014/main" id="{79B28681-B44C-4140-84FF-934649CD7365}"/>
                </a:ext>
              </a:extLst>
            </p:cNvPr>
            <p:cNvSpPr txBox="1"/>
            <p:nvPr/>
          </p:nvSpPr>
          <p:spPr>
            <a:xfrm>
              <a:off x="470679" y="3516244"/>
              <a:ext cx="575098" cy="315337"/>
            </a:xfrm>
            <a:prstGeom prst="rect">
              <a:avLst/>
            </a:prstGeom>
            <a:noFill/>
            <a:ln w="19050">
              <a:noFill/>
            </a:ln>
          </p:spPr>
          <p:txBody>
            <a:bodyPr wrap="squar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100</a:t>
              </a:r>
            </a:p>
          </p:txBody>
        </p:sp>
      </p:grpSp>
      <p:grpSp>
        <p:nvGrpSpPr>
          <p:cNvPr id="77" name="Group 76">
            <a:extLst>
              <a:ext uri="{FF2B5EF4-FFF2-40B4-BE49-F238E27FC236}">
                <a16:creationId xmlns:a16="http://schemas.microsoft.com/office/drawing/2014/main" id="{ED475F9D-CFD9-4F7C-8F89-31A4844A2155}"/>
              </a:ext>
            </a:extLst>
          </p:cNvPr>
          <p:cNvGrpSpPr/>
          <p:nvPr/>
        </p:nvGrpSpPr>
        <p:grpSpPr>
          <a:xfrm>
            <a:off x="4611697" y="2581497"/>
            <a:ext cx="409219" cy="334291"/>
            <a:chOff x="5676460" y="4277312"/>
            <a:chExt cx="526852" cy="430385"/>
          </a:xfrm>
        </p:grpSpPr>
        <p:sp>
          <p:nvSpPr>
            <p:cNvPr id="78" name="Oval 77">
              <a:extLst>
                <a:ext uri="{FF2B5EF4-FFF2-40B4-BE49-F238E27FC236}">
                  <a16:creationId xmlns:a16="http://schemas.microsoft.com/office/drawing/2014/main" id="{9A8F7010-0B82-424A-BC3A-3C0C36476FBD}"/>
                </a:ext>
              </a:extLst>
            </p:cNvPr>
            <p:cNvSpPr/>
            <p:nvPr/>
          </p:nvSpPr>
          <p:spPr>
            <a:xfrm>
              <a:off x="5729465" y="4277312"/>
              <a:ext cx="430386" cy="430385"/>
            </a:xfrm>
            <a:prstGeom prst="ellipse">
              <a:avLst/>
            </a:prstGeom>
            <a:solidFill>
              <a:srgbClr val="FFC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700" b="0" i="0" u="none" strike="noStrike" kern="1200" cap="none" spc="0" normalizeH="0" baseline="0" noProof="0">
                <a:ln>
                  <a:noFill/>
                </a:ln>
                <a:solidFill>
                  <a:srgbClr val="FFFFFF"/>
                </a:solidFill>
                <a:effectLst/>
                <a:uLnTx/>
                <a:uFillTx/>
                <a:latin typeface="Arial"/>
                <a:ea typeface="+mn-ea"/>
                <a:cs typeface="+mn-cs"/>
              </a:endParaRPr>
            </a:p>
          </p:txBody>
        </p:sp>
        <p:sp>
          <p:nvSpPr>
            <p:cNvPr id="79" name="TextBox 78">
              <a:extLst>
                <a:ext uri="{FF2B5EF4-FFF2-40B4-BE49-F238E27FC236}">
                  <a16:creationId xmlns:a16="http://schemas.microsoft.com/office/drawing/2014/main" id="{6C210F2D-D497-4941-8143-6A6FCF169117}"/>
                </a:ext>
              </a:extLst>
            </p:cNvPr>
            <p:cNvSpPr txBox="1"/>
            <p:nvPr/>
          </p:nvSpPr>
          <p:spPr>
            <a:xfrm>
              <a:off x="5676460" y="4343913"/>
              <a:ext cx="526852" cy="297186"/>
            </a:xfrm>
            <a:prstGeom prst="rect">
              <a:avLst/>
            </a:prstGeom>
            <a:noFill/>
            <a:ln w="19050">
              <a:noFill/>
            </a:ln>
          </p:spPr>
          <p:txBody>
            <a:bodyPr wrap="squar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grpSp>
      <p:grpSp>
        <p:nvGrpSpPr>
          <p:cNvPr id="80" name="Group 79">
            <a:extLst>
              <a:ext uri="{FF2B5EF4-FFF2-40B4-BE49-F238E27FC236}">
                <a16:creationId xmlns:a16="http://schemas.microsoft.com/office/drawing/2014/main" id="{C8B293E2-7CC2-45F3-ADA3-1EF5DFF7351B}"/>
              </a:ext>
            </a:extLst>
          </p:cNvPr>
          <p:cNvGrpSpPr/>
          <p:nvPr/>
        </p:nvGrpSpPr>
        <p:grpSpPr>
          <a:xfrm>
            <a:off x="5072216" y="2977089"/>
            <a:ext cx="409219" cy="334290"/>
            <a:chOff x="4400447" y="4277313"/>
            <a:chExt cx="526853" cy="430385"/>
          </a:xfrm>
        </p:grpSpPr>
        <p:sp>
          <p:nvSpPr>
            <p:cNvPr id="81" name="Oval 80">
              <a:extLst>
                <a:ext uri="{FF2B5EF4-FFF2-40B4-BE49-F238E27FC236}">
                  <a16:creationId xmlns:a16="http://schemas.microsoft.com/office/drawing/2014/main" id="{92D44408-5CD8-4603-807C-3E22ED22AF20}"/>
                </a:ext>
              </a:extLst>
            </p:cNvPr>
            <p:cNvSpPr/>
            <p:nvPr/>
          </p:nvSpPr>
          <p:spPr>
            <a:xfrm>
              <a:off x="4452169" y="4277313"/>
              <a:ext cx="430387" cy="430385"/>
            </a:xfrm>
            <a:prstGeom prst="ellipse">
              <a:avLst/>
            </a:prstGeom>
            <a:solidFill>
              <a:srgbClr val="FF0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700" b="0" i="0" u="none" strike="noStrike" kern="1200" cap="none" spc="0" normalizeH="0" baseline="0" noProof="0">
                <a:ln>
                  <a:noFill/>
                </a:ln>
                <a:solidFill>
                  <a:srgbClr val="FFFFFF"/>
                </a:solidFill>
                <a:effectLst/>
                <a:uLnTx/>
                <a:uFillTx/>
                <a:latin typeface="Arial"/>
                <a:ea typeface="+mn-ea"/>
                <a:cs typeface="+mn-cs"/>
              </a:endParaRPr>
            </a:p>
          </p:txBody>
        </p:sp>
        <p:sp>
          <p:nvSpPr>
            <p:cNvPr id="82" name="TextBox 81">
              <a:extLst>
                <a:ext uri="{FF2B5EF4-FFF2-40B4-BE49-F238E27FC236}">
                  <a16:creationId xmlns:a16="http://schemas.microsoft.com/office/drawing/2014/main" id="{FAC76DC8-42F6-4EDB-82E3-ACFCF1A6359B}"/>
                </a:ext>
              </a:extLst>
            </p:cNvPr>
            <p:cNvSpPr txBox="1"/>
            <p:nvPr/>
          </p:nvSpPr>
          <p:spPr>
            <a:xfrm>
              <a:off x="4400447" y="4343915"/>
              <a:ext cx="526853" cy="297187"/>
            </a:xfrm>
            <a:prstGeom prst="rect">
              <a:avLst/>
            </a:prstGeom>
            <a:noFill/>
            <a:ln w="19050">
              <a:noFill/>
            </a:ln>
          </p:spPr>
          <p:txBody>
            <a:bodyPr wrap="squar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grpSp>
      <p:grpSp>
        <p:nvGrpSpPr>
          <p:cNvPr id="83" name="Group 82">
            <a:extLst>
              <a:ext uri="{FF2B5EF4-FFF2-40B4-BE49-F238E27FC236}">
                <a16:creationId xmlns:a16="http://schemas.microsoft.com/office/drawing/2014/main" id="{070E66CF-0756-4810-A03A-90AFC4D483F1}"/>
              </a:ext>
            </a:extLst>
          </p:cNvPr>
          <p:cNvGrpSpPr/>
          <p:nvPr/>
        </p:nvGrpSpPr>
        <p:grpSpPr>
          <a:xfrm>
            <a:off x="4145374" y="2977089"/>
            <a:ext cx="420982" cy="334291"/>
            <a:chOff x="470679" y="3447045"/>
            <a:chExt cx="575098" cy="456671"/>
          </a:xfrm>
        </p:grpSpPr>
        <p:sp>
          <p:nvSpPr>
            <p:cNvPr id="84" name="Oval 83">
              <a:extLst>
                <a:ext uri="{FF2B5EF4-FFF2-40B4-BE49-F238E27FC236}">
                  <a16:creationId xmlns:a16="http://schemas.microsoft.com/office/drawing/2014/main" id="{6E7FB988-F9B1-4C10-8EA0-A462B5F4A567}"/>
                </a:ext>
              </a:extLst>
            </p:cNvPr>
            <p:cNvSpPr/>
            <p:nvPr/>
          </p:nvSpPr>
          <p:spPr>
            <a:xfrm>
              <a:off x="529019" y="3447045"/>
              <a:ext cx="456671" cy="456671"/>
            </a:xfrm>
            <a:prstGeom prst="ellipse">
              <a:avLst/>
            </a:prstGeom>
            <a:solidFill>
              <a:srgbClr val="7EC234"/>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700" b="0" i="0" u="none" strike="noStrike" kern="1200" cap="none" spc="0" normalizeH="0" baseline="0" noProof="0">
                <a:ln>
                  <a:noFill/>
                </a:ln>
                <a:solidFill>
                  <a:srgbClr val="FFFFFF"/>
                </a:solidFill>
                <a:effectLst/>
                <a:uLnTx/>
                <a:uFillTx/>
                <a:latin typeface="Arial"/>
                <a:ea typeface="+mn-ea"/>
                <a:cs typeface="+mn-cs"/>
              </a:endParaRPr>
            </a:p>
          </p:txBody>
        </p:sp>
        <p:sp>
          <p:nvSpPr>
            <p:cNvPr id="85" name="TextBox 84">
              <a:extLst>
                <a:ext uri="{FF2B5EF4-FFF2-40B4-BE49-F238E27FC236}">
                  <a16:creationId xmlns:a16="http://schemas.microsoft.com/office/drawing/2014/main" id="{8F3D1EDB-FFCA-424F-A705-001A34119D7D}"/>
                </a:ext>
              </a:extLst>
            </p:cNvPr>
            <p:cNvSpPr txBox="1"/>
            <p:nvPr/>
          </p:nvSpPr>
          <p:spPr>
            <a:xfrm>
              <a:off x="470679" y="3516244"/>
              <a:ext cx="575098" cy="315337"/>
            </a:xfrm>
            <a:prstGeom prst="rect">
              <a:avLst/>
            </a:prstGeom>
            <a:noFill/>
            <a:ln w="19050">
              <a:noFill/>
            </a:ln>
          </p:spPr>
          <p:txBody>
            <a:bodyPr wrap="squar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100</a:t>
              </a:r>
            </a:p>
          </p:txBody>
        </p:sp>
      </p:grpSp>
      <p:grpSp>
        <p:nvGrpSpPr>
          <p:cNvPr id="86" name="Group 85">
            <a:extLst>
              <a:ext uri="{FF2B5EF4-FFF2-40B4-BE49-F238E27FC236}">
                <a16:creationId xmlns:a16="http://schemas.microsoft.com/office/drawing/2014/main" id="{41C64012-D9F1-486A-B276-79C7F01971A2}"/>
              </a:ext>
            </a:extLst>
          </p:cNvPr>
          <p:cNvGrpSpPr/>
          <p:nvPr/>
        </p:nvGrpSpPr>
        <p:grpSpPr>
          <a:xfrm>
            <a:off x="4611697" y="2977089"/>
            <a:ext cx="409219" cy="334291"/>
            <a:chOff x="5676460" y="4277312"/>
            <a:chExt cx="526852" cy="430385"/>
          </a:xfrm>
        </p:grpSpPr>
        <p:sp>
          <p:nvSpPr>
            <p:cNvPr id="87" name="Oval 86">
              <a:extLst>
                <a:ext uri="{FF2B5EF4-FFF2-40B4-BE49-F238E27FC236}">
                  <a16:creationId xmlns:a16="http://schemas.microsoft.com/office/drawing/2014/main" id="{FDA919C3-12DB-4CDD-B36D-56C8B88A416E}"/>
                </a:ext>
              </a:extLst>
            </p:cNvPr>
            <p:cNvSpPr/>
            <p:nvPr/>
          </p:nvSpPr>
          <p:spPr>
            <a:xfrm>
              <a:off x="5729465" y="4277312"/>
              <a:ext cx="430386" cy="430385"/>
            </a:xfrm>
            <a:prstGeom prst="ellipse">
              <a:avLst/>
            </a:prstGeom>
            <a:solidFill>
              <a:srgbClr val="FFC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700" b="0" i="0" u="none" strike="noStrike" kern="1200" cap="none" spc="0" normalizeH="0" baseline="0" noProof="0">
                <a:ln>
                  <a:noFill/>
                </a:ln>
                <a:solidFill>
                  <a:srgbClr val="FFFFFF"/>
                </a:solidFill>
                <a:effectLst/>
                <a:uLnTx/>
                <a:uFillTx/>
                <a:latin typeface="Arial"/>
                <a:ea typeface="+mn-ea"/>
                <a:cs typeface="+mn-cs"/>
              </a:endParaRPr>
            </a:p>
          </p:txBody>
        </p:sp>
        <p:sp>
          <p:nvSpPr>
            <p:cNvPr id="88" name="TextBox 87">
              <a:extLst>
                <a:ext uri="{FF2B5EF4-FFF2-40B4-BE49-F238E27FC236}">
                  <a16:creationId xmlns:a16="http://schemas.microsoft.com/office/drawing/2014/main" id="{06A5106C-7A83-4136-BDE4-E64CF481BE04}"/>
                </a:ext>
              </a:extLst>
            </p:cNvPr>
            <p:cNvSpPr txBox="1"/>
            <p:nvPr/>
          </p:nvSpPr>
          <p:spPr>
            <a:xfrm>
              <a:off x="5676460" y="4343913"/>
              <a:ext cx="526852" cy="297186"/>
            </a:xfrm>
            <a:prstGeom prst="rect">
              <a:avLst/>
            </a:prstGeom>
            <a:noFill/>
            <a:ln w="19050">
              <a:noFill/>
            </a:ln>
          </p:spPr>
          <p:txBody>
            <a:bodyPr wrap="squar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grpSp>
      <p:grpSp>
        <p:nvGrpSpPr>
          <p:cNvPr id="89" name="Group 88">
            <a:extLst>
              <a:ext uri="{FF2B5EF4-FFF2-40B4-BE49-F238E27FC236}">
                <a16:creationId xmlns:a16="http://schemas.microsoft.com/office/drawing/2014/main" id="{CEE8BAC4-4DC9-451A-B385-C952CDF6F1CB}"/>
              </a:ext>
            </a:extLst>
          </p:cNvPr>
          <p:cNvGrpSpPr/>
          <p:nvPr/>
        </p:nvGrpSpPr>
        <p:grpSpPr>
          <a:xfrm>
            <a:off x="5072216" y="3366066"/>
            <a:ext cx="409219" cy="334290"/>
            <a:chOff x="4400447" y="4277313"/>
            <a:chExt cx="526853" cy="430385"/>
          </a:xfrm>
        </p:grpSpPr>
        <p:sp>
          <p:nvSpPr>
            <p:cNvPr id="90" name="Oval 89">
              <a:extLst>
                <a:ext uri="{FF2B5EF4-FFF2-40B4-BE49-F238E27FC236}">
                  <a16:creationId xmlns:a16="http://schemas.microsoft.com/office/drawing/2014/main" id="{582568AA-B24A-4CDB-B8CD-72B1504B49BF}"/>
                </a:ext>
              </a:extLst>
            </p:cNvPr>
            <p:cNvSpPr/>
            <p:nvPr/>
          </p:nvSpPr>
          <p:spPr>
            <a:xfrm>
              <a:off x="4452169" y="4277313"/>
              <a:ext cx="430387" cy="430385"/>
            </a:xfrm>
            <a:prstGeom prst="ellipse">
              <a:avLst/>
            </a:prstGeom>
            <a:solidFill>
              <a:srgbClr val="FF0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700" b="0" i="0" u="none" strike="noStrike" kern="1200" cap="none" spc="0" normalizeH="0" baseline="0" noProof="0">
                <a:ln>
                  <a:noFill/>
                </a:ln>
                <a:solidFill>
                  <a:srgbClr val="FFFFFF"/>
                </a:solidFill>
                <a:effectLst/>
                <a:uLnTx/>
                <a:uFillTx/>
                <a:latin typeface="Arial"/>
                <a:ea typeface="+mn-ea"/>
                <a:cs typeface="+mn-cs"/>
              </a:endParaRPr>
            </a:p>
          </p:txBody>
        </p:sp>
        <p:sp>
          <p:nvSpPr>
            <p:cNvPr id="91" name="TextBox 90">
              <a:extLst>
                <a:ext uri="{FF2B5EF4-FFF2-40B4-BE49-F238E27FC236}">
                  <a16:creationId xmlns:a16="http://schemas.microsoft.com/office/drawing/2014/main" id="{487CA3A4-49B9-4A8B-B00B-91555F81860D}"/>
                </a:ext>
              </a:extLst>
            </p:cNvPr>
            <p:cNvSpPr txBox="1"/>
            <p:nvPr/>
          </p:nvSpPr>
          <p:spPr>
            <a:xfrm>
              <a:off x="4400447" y="4343915"/>
              <a:ext cx="526853" cy="297187"/>
            </a:xfrm>
            <a:prstGeom prst="rect">
              <a:avLst/>
            </a:prstGeom>
            <a:noFill/>
            <a:ln w="19050">
              <a:noFill/>
            </a:ln>
          </p:spPr>
          <p:txBody>
            <a:bodyPr wrap="squar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grpSp>
      <p:grpSp>
        <p:nvGrpSpPr>
          <p:cNvPr id="92" name="Group 91">
            <a:extLst>
              <a:ext uri="{FF2B5EF4-FFF2-40B4-BE49-F238E27FC236}">
                <a16:creationId xmlns:a16="http://schemas.microsoft.com/office/drawing/2014/main" id="{C991F9A1-2FF2-4E90-88BC-30F43D2DAB17}"/>
              </a:ext>
            </a:extLst>
          </p:cNvPr>
          <p:cNvGrpSpPr/>
          <p:nvPr/>
        </p:nvGrpSpPr>
        <p:grpSpPr>
          <a:xfrm>
            <a:off x="4611697" y="3366066"/>
            <a:ext cx="409219" cy="334291"/>
            <a:chOff x="5676460" y="4277312"/>
            <a:chExt cx="526852" cy="430385"/>
          </a:xfrm>
        </p:grpSpPr>
        <p:sp>
          <p:nvSpPr>
            <p:cNvPr id="93" name="Oval 92">
              <a:extLst>
                <a:ext uri="{FF2B5EF4-FFF2-40B4-BE49-F238E27FC236}">
                  <a16:creationId xmlns:a16="http://schemas.microsoft.com/office/drawing/2014/main" id="{52CC7C2E-E963-473F-A9BF-4001BC01B5CB}"/>
                </a:ext>
              </a:extLst>
            </p:cNvPr>
            <p:cNvSpPr/>
            <p:nvPr/>
          </p:nvSpPr>
          <p:spPr>
            <a:xfrm>
              <a:off x="5729465" y="4277312"/>
              <a:ext cx="430386" cy="430385"/>
            </a:xfrm>
            <a:prstGeom prst="ellipse">
              <a:avLst/>
            </a:prstGeom>
            <a:solidFill>
              <a:srgbClr val="FFC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700" b="0" i="0" u="none" strike="noStrike" kern="1200" cap="none" spc="0" normalizeH="0" baseline="0" noProof="0">
                <a:ln>
                  <a:noFill/>
                </a:ln>
                <a:solidFill>
                  <a:srgbClr val="FFFFFF"/>
                </a:solidFill>
                <a:effectLst/>
                <a:uLnTx/>
                <a:uFillTx/>
                <a:latin typeface="Arial"/>
                <a:ea typeface="+mn-ea"/>
                <a:cs typeface="+mn-cs"/>
              </a:endParaRPr>
            </a:p>
          </p:txBody>
        </p:sp>
        <p:sp>
          <p:nvSpPr>
            <p:cNvPr id="94" name="TextBox 93">
              <a:extLst>
                <a:ext uri="{FF2B5EF4-FFF2-40B4-BE49-F238E27FC236}">
                  <a16:creationId xmlns:a16="http://schemas.microsoft.com/office/drawing/2014/main" id="{7E3B9CD5-5AFE-48FF-BA59-8ABC978634FC}"/>
                </a:ext>
              </a:extLst>
            </p:cNvPr>
            <p:cNvSpPr txBox="1"/>
            <p:nvPr/>
          </p:nvSpPr>
          <p:spPr>
            <a:xfrm>
              <a:off x="5676460" y="4343913"/>
              <a:ext cx="526852" cy="297186"/>
            </a:xfrm>
            <a:prstGeom prst="rect">
              <a:avLst/>
            </a:prstGeom>
            <a:noFill/>
            <a:ln w="19050">
              <a:noFill/>
            </a:ln>
          </p:spPr>
          <p:txBody>
            <a:bodyPr wrap="squar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grpSp>
      <p:grpSp>
        <p:nvGrpSpPr>
          <p:cNvPr id="95" name="Group 94">
            <a:extLst>
              <a:ext uri="{FF2B5EF4-FFF2-40B4-BE49-F238E27FC236}">
                <a16:creationId xmlns:a16="http://schemas.microsoft.com/office/drawing/2014/main" id="{F7400F82-02E5-4F1F-BCA9-2B1C9DE28BDD}"/>
              </a:ext>
            </a:extLst>
          </p:cNvPr>
          <p:cNvGrpSpPr/>
          <p:nvPr/>
        </p:nvGrpSpPr>
        <p:grpSpPr>
          <a:xfrm>
            <a:off x="5072216" y="3754702"/>
            <a:ext cx="409219" cy="334290"/>
            <a:chOff x="4400447" y="4277313"/>
            <a:chExt cx="526853" cy="430385"/>
          </a:xfrm>
        </p:grpSpPr>
        <p:sp>
          <p:nvSpPr>
            <p:cNvPr id="96" name="Oval 95">
              <a:extLst>
                <a:ext uri="{FF2B5EF4-FFF2-40B4-BE49-F238E27FC236}">
                  <a16:creationId xmlns:a16="http://schemas.microsoft.com/office/drawing/2014/main" id="{511A1A54-5512-4EFD-B0AC-D400D0A6C138}"/>
                </a:ext>
              </a:extLst>
            </p:cNvPr>
            <p:cNvSpPr/>
            <p:nvPr/>
          </p:nvSpPr>
          <p:spPr>
            <a:xfrm>
              <a:off x="4452169" y="4277313"/>
              <a:ext cx="430387" cy="430385"/>
            </a:xfrm>
            <a:prstGeom prst="ellipse">
              <a:avLst/>
            </a:prstGeom>
            <a:solidFill>
              <a:srgbClr val="FF0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700" b="0" i="0" u="none" strike="noStrike" kern="1200" cap="none" spc="0" normalizeH="0" baseline="0" noProof="0">
                <a:ln>
                  <a:noFill/>
                </a:ln>
                <a:solidFill>
                  <a:srgbClr val="FFFFFF"/>
                </a:solidFill>
                <a:effectLst/>
                <a:uLnTx/>
                <a:uFillTx/>
                <a:latin typeface="Arial"/>
                <a:ea typeface="+mn-ea"/>
                <a:cs typeface="+mn-cs"/>
              </a:endParaRPr>
            </a:p>
          </p:txBody>
        </p:sp>
        <p:sp>
          <p:nvSpPr>
            <p:cNvPr id="97" name="TextBox 96">
              <a:extLst>
                <a:ext uri="{FF2B5EF4-FFF2-40B4-BE49-F238E27FC236}">
                  <a16:creationId xmlns:a16="http://schemas.microsoft.com/office/drawing/2014/main" id="{107FB824-1C34-43BC-BC0F-92362AD00754}"/>
                </a:ext>
              </a:extLst>
            </p:cNvPr>
            <p:cNvSpPr txBox="1"/>
            <p:nvPr/>
          </p:nvSpPr>
          <p:spPr>
            <a:xfrm>
              <a:off x="4400447" y="4343915"/>
              <a:ext cx="526853" cy="297187"/>
            </a:xfrm>
            <a:prstGeom prst="rect">
              <a:avLst/>
            </a:prstGeom>
            <a:noFill/>
            <a:ln w="19050">
              <a:noFill/>
            </a:ln>
          </p:spPr>
          <p:txBody>
            <a:bodyPr wrap="squar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grpSp>
      <p:grpSp>
        <p:nvGrpSpPr>
          <p:cNvPr id="98" name="Group 97">
            <a:extLst>
              <a:ext uri="{FF2B5EF4-FFF2-40B4-BE49-F238E27FC236}">
                <a16:creationId xmlns:a16="http://schemas.microsoft.com/office/drawing/2014/main" id="{85B51D9C-5083-4322-9AF8-289DF70B8C5D}"/>
              </a:ext>
            </a:extLst>
          </p:cNvPr>
          <p:cNvGrpSpPr/>
          <p:nvPr/>
        </p:nvGrpSpPr>
        <p:grpSpPr>
          <a:xfrm>
            <a:off x="4611697" y="3754702"/>
            <a:ext cx="409219" cy="334291"/>
            <a:chOff x="5676460" y="4277312"/>
            <a:chExt cx="526852" cy="430385"/>
          </a:xfrm>
        </p:grpSpPr>
        <p:sp>
          <p:nvSpPr>
            <p:cNvPr id="99" name="Oval 98">
              <a:extLst>
                <a:ext uri="{FF2B5EF4-FFF2-40B4-BE49-F238E27FC236}">
                  <a16:creationId xmlns:a16="http://schemas.microsoft.com/office/drawing/2014/main" id="{D953C19C-DDDE-4B6C-8D63-782E280B392E}"/>
                </a:ext>
              </a:extLst>
            </p:cNvPr>
            <p:cNvSpPr/>
            <p:nvPr/>
          </p:nvSpPr>
          <p:spPr>
            <a:xfrm>
              <a:off x="5729465" y="4277312"/>
              <a:ext cx="430386" cy="430385"/>
            </a:xfrm>
            <a:prstGeom prst="ellipse">
              <a:avLst/>
            </a:prstGeom>
            <a:solidFill>
              <a:srgbClr val="FFC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700" b="0" i="0" u="none" strike="noStrike" kern="1200" cap="none" spc="0" normalizeH="0" baseline="0" noProof="0">
                <a:ln>
                  <a:noFill/>
                </a:ln>
                <a:solidFill>
                  <a:srgbClr val="FFFFFF"/>
                </a:solidFill>
                <a:effectLst/>
                <a:uLnTx/>
                <a:uFillTx/>
                <a:latin typeface="Arial"/>
                <a:ea typeface="+mn-ea"/>
                <a:cs typeface="+mn-cs"/>
              </a:endParaRPr>
            </a:p>
          </p:txBody>
        </p:sp>
        <p:sp>
          <p:nvSpPr>
            <p:cNvPr id="100" name="TextBox 99">
              <a:extLst>
                <a:ext uri="{FF2B5EF4-FFF2-40B4-BE49-F238E27FC236}">
                  <a16:creationId xmlns:a16="http://schemas.microsoft.com/office/drawing/2014/main" id="{F474139A-D513-44B3-BB24-6796164A71F0}"/>
                </a:ext>
              </a:extLst>
            </p:cNvPr>
            <p:cNvSpPr txBox="1"/>
            <p:nvPr/>
          </p:nvSpPr>
          <p:spPr>
            <a:xfrm>
              <a:off x="5676460" y="4343913"/>
              <a:ext cx="526852" cy="297186"/>
            </a:xfrm>
            <a:prstGeom prst="rect">
              <a:avLst/>
            </a:prstGeom>
            <a:noFill/>
            <a:ln w="19050">
              <a:noFill/>
            </a:ln>
          </p:spPr>
          <p:txBody>
            <a:bodyPr wrap="squar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grpSp>
      <p:grpSp>
        <p:nvGrpSpPr>
          <p:cNvPr id="101" name="Group 100">
            <a:extLst>
              <a:ext uri="{FF2B5EF4-FFF2-40B4-BE49-F238E27FC236}">
                <a16:creationId xmlns:a16="http://schemas.microsoft.com/office/drawing/2014/main" id="{C5230CD7-DE64-45F6-9C4C-92259E832F33}"/>
              </a:ext>
            </a:extLst>
          </p:cNvPr>
          <p:cNvGrpSpPr/>
          <p:nvPr/>
        </p:nvGrpSpPr>
        <p:grpSpPr>
          <a:xfrm>
            <a:off x="5072216" y="4150670"/>
            <a:ext cx="409219" cy="334290"/>
            <a:chOff x="4400447" y="4277313"/>
            <a:chExt cx="526853" cy="430385"/>
          </a:xfrm>
        </p:grpSpPr>
        <p:sp>
          <p:nvSpPr>
            <p:cNvPr id="102" name="Oval 101">
              <a:extLst>
                <a:ext uri="{FF2B5EF4-FFF2-40B4-BE49-F238E27FC236}">
                  <a16:creationId xmlns:a16="http://schemas.microsoft.com/office/drawing/2014/main" id="{B965FCB9-9EB4-4070-8CA6-209B5A02A6E2}"/>
                </a:ext>
              </a:extLst>
            </p:cNvPr>
            <p:cNvSpPr/>
            <p:nvPr/>
          </p:nvSpPr>
          <p:spPr>
            <a:xfrm>
              <a:off x="4452169" y="4277313"/>
              <a:ext cx="430387" cy="430385"/>
            </a:xfrm>
            <a:prstGeom prst="ellipse">
              <a:avLst/>
            </a:prstGeom>
            <a:solidFill>
              <a:srgbClr val="FF0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700" b="0" i="0" u="none" strike="noStrike" kern="1200" cap="none" spc="0" normalizeH="0" baseline="0" noProof="0">
                <a:ln>
                  <a:noFill/>
                </a:ln>
                <a:solidFill>
                  <a:srgbClr val="FFFFFF"/>
                </a:solidFill>
                <a:effectLst/>
                <a:uLnTx/>
                <a:uFillTx/>
                <a:latin typeface="Arial"/>
                <a:ea typeface="+mn-ea"/>
                <a:cs typeface="+mn-cs"/>
              </a:endParaRPr>
            </a:p>
          </p:txBody>
        </p:sp>
        <p:sp>
          <p:nvSpPr>
            <p:cNvPr id="103" name="TextBox 102">
              <a:extLst>
                <a:ext uri="{FF2B5EF4-FFF2-40B4-BE49-F238E27FC236}">
                  <a16:creationId xmlns:a16="http://schemas.microsoft.com/office/drawing/2014/main" id="{BE3EF891-762A-404C-AB6F-0D090ECB54D5}"/>
                </a:ext>
              </a:extLst>
            </p:cNvPr>
            <p:cNvSpPr txBox="1"/>
            <p:nvPr/>
          </p:nvSpPr>
          <p:spPr>
            <a:xfrm>
              <a:off x="4400447" y="4343915"/>
              <a:ext cx="526853" cy="297187"/>
            </a:xfrm>
            <a:prstGeom prst="rect">
              <a:avLst/>
            </a:prstGeom>
            <a:noFill/>
            <a:ln w="19050">
              <a:noFill/>
            </a:ln>
          </p:spPr>
          <p:txBody>
            <a:bodyPr wrap="squar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grpSp>
      <p:grpSp>
        <p:nvGrpSpPr>
          <p:cNvPr id="104" name="Group 103">
            <a:extLst>
              <a:ext uri="{FF2B5EF4-FFF2-40B4-BE49-F238E27FC236}">
                <a16:creationId xmlns:a16="http://schemas.microsoft.com/office/drawing/2014/main" id="{A05BFE3E-D84B-4A76-8C5F-F2510DC8A0A3}"/>
              </a:ext>
            </a:extLst>
          </p:cNvPr>
          <p:cNvGrpSpPr/>
          <p:nvPr/>
        </p:nvGrpSpPr>
        <p:grpSpPr>
          <a:xfrm>
            <a:off x="4611697" y="4150670"/>
            <a:ext cx="409219" cy="334291"/>
            <a:chOff x="5676460" y="4277312"/>
            <a:chExt cx="526852" cy="430385"/>
          </a:xfrm>
        </p:grpSpPr>
        <p:sp>
          <p:nvSpPr>
            <p:cNvPr id="105" name="Oval 104">
              <a:extLst>
                <a:ext uri="{FF2B5EF4-FFF2-40B4-BE49-F238E27FC236}">
                  <a16:creationId xmlns:a16="http://schemas.microsoft.com/office/drawing/2014/main" id="{EEF26E68-E835-4721-8F6E-A78E112D771F}"/>
                </a:ext>
              </a:extLst>
            </p:cNvPr>
            <p:cNvSpPr/>
            <p:nvPr/>
          </p:nvSpPr>
          <p:spPr>
            <a:xfrm>
              <a:off x="5729465" y="4277312"/>
              <a:ext cx="430386" cy="430385"/>
            </a:xfrm>
            <a:prstGeom prst="ellipse">
              <a:avLst/>
            </a:prstGeom>
            <a:solidFill>
              <a:srgbClr val="FFC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700" b="0" i="0" u="none" strike="noStrike" kern="1200" cap="none" spc="0" normalizeH="0" baseline="0" noProof="0">
                <a:ln>
                  <a:noFill/>
                </a:ln>
                <a:solidFill>
                  <a:srgbClr val="FFFFFF"/>
                </a:solidFill>
                <a:effectLst/>
                <a:uLnTx/>
                <a:uFillTx/>
                <a:latin typeface="Arial"/>
                <a:ea typeface="+mn-ea"/>
                <a:cs typeface="+mn-cs"/>
              </a:endParaRPr>
            </a:p>
          </p:txBody>
        </p:sp>
        <p:sp>
          <p:nvSpPr>
            <p:cNvPr id="106" name="TextBox 105">
              <a:extLst>
                <a:ext uri="{FF2B5EF4-FFF2-40B4-BE49-F238E27FC236}">
                  <a16:creationId xmlns:a16="http://schemas.microsoft.com/office/drawing/2014/main" id="{0675967F-13AF-4B90-BBE8-A5E2C88AA5F6}"/>
                </a:ext>
              </a:extLst>
            </p:cNvPr>
            <p:cNvSpPr txBox="1"/>
            <p:nvPr/>
          </p:nvSpPr>
          <p:spPr>
            <a:xfrm>
              <a:off x="5676460" y="4343913"/>
              <a:ext cx="526852" cy="297186"/>
            </a:xfrm>
            <a:prstGeom prst="rect">
              <a:avLst/>
            </a:prstGeom>
            <a:noFill/>
            <a:ln w="19050">
              <a:noFill/>
            </a:ln>
          </p:spPr>
          <p:txBody>
            <a:bodyPr wrap="squar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grpSp>
      <p:grpSp>
        <p:nvGrpSpPr>
          <p:cNvPr id="110" name="Group 109">
            <a:extLst>
              <a:ext uri="{FF2B5EF4-FFF2-40B4-BE49-F238E27FC236}">
                <a16:creationId xmlns:a16="http://schemas.microsoft.com/office/drawing/2014/main" id="{910FD84E-5C43-43FD-B1D2-7E359F48BE88}"/>
              </a:ext>
            </a:extLst>
          </p:cNvPr>
          <p:cNvGrpSpPr/>
          <p:nvPr/>
        </p:nvGrpSpPr>
        <p:grpSpPr>
          <a:xfrm>
            <a:off x="4611697" y="4539647"/>
            <a:ext cx="409219" cy="334291"/>
            <a:chOff x="5676460" y="4277312"/>
            <a:chExt cx="526852" cy="430385"/>
          </a:xfrm>
        </p:grpSpPr>
        <p:sp>
          <p:nvSpPr>
            <p:cNvPr id="111" name="Oval 110">
              <a:extLst>
                <a:ext uri="{FF2B5EF4-FFF2-40B4-BE49-F238E27FC236}">
                  <a16:creationId xmlns:a16="http://schemas.microsoft.com/office/drawing/2014/main" id="{073DFDE9-97B5-448C-95EE-7566BAB86974}"/>
                </a:ext>
              </a:extLst>
            </p:cNvPr>
            <p:cNvSpPr/>
            <p:nvPr/>
          </p:nvSpPr>
          <p:spPr>
            <a:xfrm>
              <a:off x="5729465" y="4277312"/>
              <a:ext cx="430386" cy="430385"/>
            </a:xfrm>
            <a:prstGeom prst="ellipse">
              <a:avLst/>
            </a:prstGeom>
            <a:solidFill>
              <a:srgbClr val="FFC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700" b="0" i="0" u="none" strike="noStrike" kern="1200" cap="none" spc="0" normalizeH="0" baseline="0" noProof="0">
                <a:ln>
                  <a:noFill/>
                </a:ln>
                <a:solidFill>
                  <a:srgbClr val="FFFFFF"/>
                </a:solidFill>
                <a:effectLst/>
                <a:uLnTx/>
                <a:uFillTx/>
                <a:latin typeface="Arial"/>
                <a:ea typeface="+mn-ea"/>
                <a:cs typeface="+mn-cs"/>
              </a:endParaRPr>
            </a:p>
          </p:txBody>
        </p:sp>
        <p:sp>
          <p:nvSpPr>
            <p:cNvPr id="112" name="TextBox 111">
              <a:extLst>
                <a:ext uri="{FF2B5EF4-FFF2-40B4-BE49-F238E27FC236}">
                  <a16:creationId xmlns:a16="http://schemas.microsoft.com/office/drawing/2014/main" id="{FEDADAB5-9656-4BBD-AE7B-DA1A8B389957}"/>
                </a:ext>
              </a:extLst>
            </p:cNvPr>
            <p:cNvSpPr txBox="1"/>
            <p:nvPr/>
          </p:nvSpPr>
          <p:spPr>
            <a:xfrm>
              <a:off x="5676460" y="4343913"/>
              <a:ext cx="526852" cy="297186"/>
            </a:xfrm>
            <a:prstGeom prst="rect">
              <a:avLst/>
            </a:prstGeom>
            <a:noFill/>
            <a:ln w="19050">
              <a:noFill/>
            </a:ln>
          </p:spPr>
          <p:txBody>
            <a:bodyPr wrap="squar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grpSp>
      <p:grpSp>
        <p:nvGrpSpPr>
          <p:cNvPr id="116" name="Group 115">
            <a:extLst>
              <a:ext uri="{FF2B5EF4-FFF2-40B4-BE49-F238E27FC236}">
                <a16:creationId xmlns:a16="http://schemas.microsoft.com/office/drawing/2014/main" id="{3DB5CF75-747B-481A-B01D-4B17CE4B2931}"/>
              </a:ext>
            </a:extLst>
          </p:cNvPr>
          <p:cNvGrpSpPr/>
          <p:nvPr/>
        </p:nvGrpSpPr>
        <p:grpSpPr>
          <a:xfrm>
            <a:off x="4611697" y="4928283"/>
            <a:ext cx="409219" cy="334291"/>
            <a:chOff x="5676460" y="4277312"/>
            <a:chExt cx="526852" cy="430385"/>
          </a:xfrm>
        </p:grpSpPr>
        <p:sp>
          <p:nvSpPr>
            <p:cNvPr id="117" name="Oval 116">
              <a:extLst>
                <a:ext uri="{FF2B5EF4-FFF2-40B4-BE49-F238E27FC236}">
                  <a16:creationId xmlns:a16="http://schemas.microsoft.com/office/drawing/2014/main" id="{7CD6F3AE-8563-4EAB-9564-6E04330D2E33}"/>
                </a:ext>
              </a:extLst>
            </p:cNvPr>
            <p:cNvSpPr/>
            <p:nvPr/>
          </p:nvSpPr>
          <p:spPr>
            <a:xfrm>
              <a:off x="5729465" y="4277312"/>
              <a:ext cx="430386" cy="430385"/>
            </a:xfrm>
            <a:prstGeom prst="ellipse">
              <a:avLst/>
            </a:prstGeom>
            <a:solidFill>
              <a:srgbClr val="FFC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700" b="0" i="0" u="none" strike="noStrike" kern="1200" cap="none" spc="0" normalizeH="0" baseline="0" noProof="0">
                <a:ln>
                  <a:noFill/>
                </a:ln>
                <a:solidFill>
                  <a:srgbClr val="FFFFFF"/>
                </a:solidFill>
                <a:effectLst/>
                <a:uLnTx/>
                <a:uFillTx/>
                <a:latin typeface="Arial"/>
                <a:ea typeface="+mn-ea"/>
                <a:cs typeface="+mn-cs"/>
              </a:endParaRPr>
            </a:p>
          </p:txBody>
        </p:sp>
        <p:sp>
          <p:nvSpPr>
            <p:cNvPr id="118" name="TextBox 117">
              <a:extLst>
                <a:ext uri="{FF2B5EF4-FFF2-40B4-BE49-F238E27FC236}">
                  <a16:creationId xmlns:a16="http://schemas.microsoft.com/office/drawing/2014/main" id="{8978E4F2-0882-4C3E-A374-F05A8A4B23FC}"/>
                </a:ext>
              </a:extLst>
            </p:cNvPr>
            <p:cNvSpPr txBox="1"/>
            <p:nvPr/>
          </p:nvSpPr>
          <p:spPr>
            <a:xfrm>
              <a:off x="5676460" y="4343913"/>
              <a:ext cx="526852" cy="297186"/>
            </a:xfrm>
            <a:prstGeom prst="rect">
              <a:avLst/>
            </a:prstGeom>
            <a:noFill/>
            <a:ln w="19050">
              <a:noFill/>
            </a:ln>
          </p:spPr>
          <p:txBody>
            <a:bodyPr wrap="squar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grpSp>
    </p:spTree>
    <p:extLst>
      <p:ext uri="{BB962C8B-B14F-4D97-AF65-F5344CB8AC3E}">
        <p14:creationId xmlns:p14="http://schemas.microsoft.com/office/powerpoint/2010/main" val="184248023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50000" decel="50000" fill="hold" grpId="0" nodeType="clickEffect">
                                  <p:stCondLst>
                                    <p:cond delay="0"/>
                                  </p:stCondLst>
                                  <p:childTnLst>
                                    <p:animMotion origin="layout" path="M -4.375E-6 -2.59259E-6 L 0.07201 0.00023 " pathEditMode="relative" rAng="0" ptsTypes="AA">
                                      <p:cBhvr>
                                        <p:cTn id="6" dur="2000" fill="hold"/>
                                        <p:tgtEl>
                                          <p:spTgt spid="6"/>
                                        </p:tgtEl>
                                        <p:attrNameLst>
                                          <p:attrName>ppt_x</p:attrName>
                                          <p:attrName>ppt_y</p:attrName>
                                        </p:attrNameLst>
                                      </p:cBhvr>
                                      <p:rCtr x="3594" y="0"/>
                                    </p:animMotion>
                                  </p:childTnLst>
                                </p:cTn>
                              </p:par>
                              <p:par>
                                <p:cTn id="7" presetID="35" presetClass="path" presetSubtype="0" accel="50000" decel="50000" fill="hold" grpId="0" nodeType="withEffect">
                                  <p:stCondLst>
                                    <p:cond delay="0"/>
                                  </p:stCondLst>
                                  <p:childTnLst>
                                    <p:animMotion origin="layout" path="M 1.66667E-6 -2.59259E-6 L -0.07201 0.00162 " pathEditMode="relative" rAng="0" ptsTypes="AA">
                                      <p:cBhvr>
                                        <p:cTn id="8" dur="2000" fill="hold"/>
                                        <p:tgtEl>
                                          <p:spTgt spid="7"/>
                                        </p:tgtEl>
                                        <p:attrNameLst>
                                          <p:attrName>ppt_x</p:attrName>
                                          <p:attrName>ppt_y</p:attrName>
                                        </p:attrNameLst>
                                      </p:cBhvr>
                                      <p:rCtr x="-3607" y="69"/>
                                    </p:animMotion>
                                  </p:childTnLst>
                                </p:cTn>
                              </p:par>
                            </p:childTnLst>
                          </p:cTn>
                        </p:par>
                        <p:par>
                          <p:cTn id="9" fill="hold">
                            <p:stCondLst>
                              <p:cond delay="2000"/>
                            </p:stCondLst>
                            <p:childTnLst>
                              <p:par>
                                <p:cTn id="10" presetID="10" presetClass="entr" presetSubtype="0"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1" grpId="0"/>
    </p:bld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indent="0">
              <a:lnSpc>
                <a:spcPct val="120000"/>
              </a:lnSpc>
              <a:spcBef>
                <a:spcPts val="450"/>
              </a:spcBef>
              <a:spcAft>
                <a:spcPts val="450"/>
              </a:spcAft>
              <a:buClr>
                <a:srgbClr val="585858"/>
              </a:buClr>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3</a:t>
            </a:r>
            <a:r>
              <a:rPr lang="en-GB" sz="2400" b="1" i="0" u="none" strike="noStrike" dirty="0">
                <a:effectLst/>
              </a:rPr>
              <a:t>, Unit </a:t>
            </a:r>
            <a:r>
              <a:rPr lang="en-GB" sz="2400" b="1" dirty="0"/>
              <a:t>2</a:t>
            </a:r>
            <a:r>
              <a:rPr lang="en-GB" sz="2400" b="1" i="0" u="none" strike="noStrike" dirty="0">
                <a:effectLst/>
              </a:rPr>
              <a:t>, Learning Outcome 2</a:t>
            </a:r>
            <a:r>
              <a:rPr lang="en-GB" sz="2400" b="1" dirty="0"/>
              <a:t>7</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311927089"/>
              </p:ext>
            </p:extLst>
          </p:nvPr>
        </p:nvGraphicFramePr>
        <p:xfrm>
          <a:off x="594008" y="1097546"/>
          <a:ext cx="11140162" cy="1968426"/>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394143">
                <a:tc>
                  <a:txBody>
                    <a:bodyPr/>
                    <a:lstStyle/>
                    <a:p>
                      <a:pPr algn="l"/>
                      <a:r>
                        <a:rPr lang="en-GB" sz="2000" dirty="0">
                          <a:latin typeface="Arial" panose="020B0604020202020204" pitchFamily="34" charset="0"/>
                          <a:cs typeface="Arial" panose="020B0604020202020204" pitchFamily="34" charset="0"/>
                        </a:rPr>
                        <a:t>Learning Outcome 27</a:t>
                      </a:r>
                    </a:p>
                  </a:txBody>
                  <a:tcPr anchor="ctr">
                    <a:solidFill>
                      <a:srgbClr val="327473"/>
                    </a:solidFill>
                  </a:tcPr>
                </a:tc>
                <a:extLst>
                  <a:ext uri="{0D108BD9-81ED-4DB2-BD59-A6C34878D82A}">
                    <a16:rowId xmlns:a16="http://schemas.microsoft.com/office/drawing/2014/main" val="2928509842"/>
                  </a:ext>
                </a:extLst>
              </a:tr>
              <a:tr h="1572186">
                <a:tc>
                  <a:txBody>
                    <a:bodyPr/>
                    <a:lstStyle/>
                    <a:p>
                      <a:pPr rtl="0"/>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Pupils count in hundreds and tens on a number line</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0393642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3, Unit 2, Learning Outcome 27</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1.18 </a:t>
            </a:r>
            <a:r>
              <a:rPr lang="en-GB" sz="2000" b="0" i="0" u="sng" strike="noStrike" dirty="0">
                <a:solidFill>
                  <a:srgbClr val="1155CC"/>
                </a:solidFill>
                <a:effectLst/>
                <a:latin typeface="Roboto" panose="02000000000000000000" pitchFamily="2" charset="0"/>
                <a:hlinkClick r:id="rId3"/>
              </a:rPr>
              <a:t>Composition and calculation: three-digit numbers</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283448131"/>
              </p:ext>
            </p:extLst>
          </p:nvPr>
        </p:nvGraphicFramePr>
        <p:xfrm>
          <a:off x="4514850" y="4258490"/>
          <a:ext cx="6886575" cy="93073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465365">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465365">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2:1 - 22</a:t>
                      </a:r>
                    </a:p>
                  </a:txBody>
                  <a:tcPr>
                    <a:solidFill>
                      <a:srgbClr val="E5F3F2"/>
                    </a:solidFill>
                  </a:tcPr>
                </a:tc>
                <a:tc>
                  <a:txBody>
                    <a:bodyPr/>
                    <a:lstStyle/>
                    <a:p>
                      <a:pPr algn="ctr"/>
                      <a:r>
                        <a:rPr lang="en-GB" sz="2000" kern="1200" dirty="0">
                          <a:solidFill>
                            <a:schemeClr val="tx1">
                              <a:lumMod val="65000"/>
                              <a:lumOff val="35000"/>
                            </a:schemeClr>
                          </a:solidFill>
                          <a:latin typeface="Arial" panose="020B0604020202020204" pitchFamily="34" charset="0"/>
                          <a:ea typeface="+mn-ea"/>
                          <a:cs typeface="Arial" panose="020B0604020202020204" pitchFamily="34" charset="0"/>
                        </a:rPr>
                        <a:t>16-17</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10" name="Picture Placeholder 9" descr="A picture containing graphical user interface&#10;&#10;Description automatically generated">
            <a:extLst>
              <a:ext uri="{FF2B5EF4-FFF2-40B4-BE49-F238E27FC236}">
                <a16:creationId xmlns:a16="http://schemas.microsoft.com/office/drawing/2014/main" id="{C350A496-B71C-416A-89CC-0667F0CCE7B8}"/>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25746026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0EAC3EC-BBF0-4D03-BDBE-7FE55D748D2B}"/>
              </a:ext>
            </a:extLst>
          </p:cNvPr>
          <p:cNvSpPr>
            <a:spLocks noGrp="1"/>
          </p:cNvSpPr>
          <p:nvPr>
            <p:ph type="body" sz="quarter" idx="11"/>
          </p:nvPr>
        </p:nvSpPr>
        <p:spPr>
          <a:xfrm>
            <a:off x="0" y="0"/>
            <a:ext cx="12192000" cy="630000"/>
          </a:xfrm>
        </p:spPr>
        <p:txBody>
          <a:bodyPr/>
          <a:lstStyle/>
          <a:p>
            <a:r>
              <a:rPr lang="en-GB" dirty="0"/>
              <a:t>1.18 Three-digit numbers </a:t>
            </a:r>
            <a:r>
              <a:rPr lang="en-US" dirty="0"/>
              <a:t>– step 2:1</a:t>
            </a:r>
          </a:p>
        </p:txBody>
      </p:sp>
      <p:pic>
        <p:nvPicPr>
          <p:cNvPr id="5" name="Picture 4">
            <a:extLst>
              <a:ext uri="{FF2B5EF4-FFF2-40B4-BE49-F238E27FC236}">
                <a16:creationId xmlns:a16="http://schemas.microsoft.com/office/drawing/2014/main" id="{D8146BDD-0180-4A53-B474-661C3EADCC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36000" y="3452440"/>
            <a:ext cx="7920000" cy="400602"/>
          </a:xfrm>
          <a:prstGeom prst="rect">
            <a:avLst/>
          </a:prstGeom>
        </p:spPr>
      </p:pic>
    </p:spTree>
    <p:extLst>
      <p:ext uri="{BB962C8B-B14F-4D97-AF65-F5344CB8AC3E}">
        <p14:creationId xmlns:p14="http://schemas.microsoft.com/office/powerpoint/2010/main" val="1230032018"/>
      </p:ext>
    </p:extLst>
  </p:cSld>
  <p:clrMapOvr>
    <a:masterClrMapping/>
  </p:clrMapOvr>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0EAC3EC-BBF0-4D03-BDBE-7FE55D748D2B}"/>
              </a:ext>
            </a:extLst>
          </p:cNvPr>
          <p:cNvSpPr>
            <a:spLocks noGrp="1"/>
          </p:cNvSpPr>
          <p:nvPr>
            <p:ph type="body" sz="quarter" idx="11"/>
          </p:nvPr>
        </p:nvSpPr>
        <p:spPr>
          <a:xfrm>
            <a:off x="0" y="0"/>
            <a:ext cx="12192000" cy="630000"/>
          </a:xfrm>
        </p:spPr>
        <p:txBody>
          <a:bodyPr/>
          <a:lstStyle/>
          <a:p>
            <a:r>
              <a:rPr lang="en-GB" dirty="0"/>
              <a:t>1.18 Three-digit numbers </a:t>
            </a:r>
            <a:r>
              <a:rPr lang="en-US" dirty="0"/>
              <a:t>– step 2:1</a:t>
            </a:r>
          </a:p>
        </p:txBody>
      </p:sp>
      <p:pic>
        <p:nvPicPr>
          <p:cNvPr id="4" name="Picture 3" descr="A picture containing device&#10;&#10;Description generated with high confidence">
            <a:extLst>
              <a:ext uri="{FF2B5EF4-FFF2-40B4-BE49-F238E27FC236}">
                <a16:creationId xmlns:a16="http://schemas.microsoft.com/office/drawing/2014/main" id="{43406B1A-CB0F-490B-9511-A12A2BE331E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36000" y="3118090"/>
            <a:ext cx="7920000" cy="736241"/>
          </a:xfrm>
          <a:prstGeom prst="rect">
            <a:avLst/>
          </a:prstGeom>
        </p:spPr>
      </p:pic>
    </p:spTree>
    <p:extLst>
      <p:ext uri="{BB962C8B-B14F-4D97-AF65-F5344CB8AC3E}">
        <p14:creationId xmlns:p14="http://schemas.microsoft.com/office/powerpoint/2010/main" val="1409779915"/>
      </p:ext>
    </p:extLst>
  </p:cSld>
  <p:clrMapOvr>
    <a:masterClrMapping/>
  </p:clrMapOvr>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indent="0">
              <a:lnSpc>
                <a:spcPct val="120000"/>
              </a:lnSpc>
              <a:spcBef>
                <a:spcPts val="450"/>
              </a:spcBef>
              <a:spcAft>
                <a:spcPts val="450"/>
              </a:spcAft>
              <a:buClr>
                <a:srgbClr val="585858"/>
              </a:buClr>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3</a:t>
            </a:r>
            <a:r>
              <a:rPr lang="en-GB" sz="2400" b="1" i="0" u="none" strike="noStrike" dirty="0">
                <a:effectLst/>
              </a:rPr>
              <a:t>, Unit </a:t>
            </a:r>
            <a:r>
              <a:rPr lang="en-GB" sz="2400" b="1" dirty="0"/>
              <a:t>2</a:t>
            </a:r>
            <a:r>
              <a:rPr lang="en-GB" sz="2400" b="1" i="0" u="none" strike="noStrike" dirty="0">
                <a:effectLst/>
              </a:rPr>
              <a:t>, Learning Outcome 28</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3185332104"/>
              </p:ext>
            </p:extLst>
          </p:nvPr>
        </p:nvGraphicFramePr>
        <p:xfrm>
          <a:off x="594008" y="1097546"/>
          <a:ext cx="11140162" cy="1968426"/>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394143">
                <a:tc>
                  <a:txBody>
                    <a:bodyPr/>
                    <a:lstStyle/>
                    <a:p>
                      <a:pPr algn="l"/>
                      <a:r>
                        <a:rPr lang="en-GB" sz="2000" dirty="0">
                          <a:latin typeface="Arial" panose="020B0604020202020204" pitchFamily="34" charset="0"/>
                          <a:cs typeface="Arial" panose="020B0604020202020204" pitchFamily="34" charset="0"/>
                        </a:rPr>
                        <a:t>Learning Outcome 28</a:t>
                      </a:r>
                    </a:p>
                  </a:txBody>
                  <a:tcPr anchor="ctr">
                    <a:solidFill>
                      <a:srgbClr val="327473"/>
                    </a:solidFill>
                  </a:tcPr>
                </a:tc>
                <a:extLst>
                  <a:ext uri="{0D108BD9-81ED-4DB2-BD59-A6C34878D82A}">
                    <a16:rowId xmlns:a16="http://schemas.microsoft.com/office/drawing/2014/main" val="2928509842"/>
                  </a:ext>
                </a:extLst>
              </a:tr>
              <a:tr h="1572186">
                <a:tc>
                  <a:txBody>
                    <a:bodyPr/>
                    <a:lstStyle/>
                    <a:p>
                      <a:pPr rtl="0"/>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Pupils identify the previous, next and nearest multiple of 100 on a number line for a three-digit multiples of ten</a:t>
                      </a:r>
                      <a:b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br>
                      <a:endPar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5075628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3, Unit 2, Learning Outcome 28</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1.18 </a:t>
            </a:r>
            <a:r>
              <a:rPr lang="en-GB" sz="2000" b="0" i="0" u="sng" strike="noStrike" dirty="0">
                <a:solidFill>
                  <a:srgbClr val="1155CC"/>
                </a:solidFill>
                <a:effectLst/>
                <a:latin typeface="Roboto" panose="02000000000000000000" pitchFamily="2" charset="0"/>
                <a:hlinkClick r:id="rId3"/>
              </a:rPr>
              <a:t>Composition and calculation: three-digit numbers</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1294178733"/>
              </p:ext>
            </p:extLst>
          </p:nvPr>
        </p:nvGraphicFramePr>
        <p:xfrm>
          <a:off x="4514850" y="4258490"/>
          <a:ext cx="6886575" cy="93073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465365">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465365">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2:3 - 2:4</a:t>
                      </a:r>
                    </a:p>
                  </a:txBody>
                  <a:tcPr>
                    <a:solidFill>
                      <a:srgbClr val="E5F3F2"/>
                    </a:solidFill>
                  </a:tcPr>
                </a:tc>
                <a:tc>
                  <a:txBody>
                    <a:bodyPr/>
                    <a:lstStyle/>
                    <a:p>
                      <a:pPr algn="ctr"/>
                      <a:r>
                        <a:rPr lang="en-GB" sz="2000" kern="1200" dirty="0">
                          <a:solidFill>
                            <a:schemeClr val="tx1">
                              <a:lumMod val="65000"/>
                              <a:lumOff val="35000"/>
                            </a:schemeClr>
                          </a:solidFill>
                          <a:latin typeface="Arial" panose="020B0604020202020204" pitchFamily="34" charset="0"/>
                          <a:ea typeface="+mn-ea"/>
                          <a:cs typeface="Arial" panose="020B0604020202020204" pitchFamily="34" charset="0"/>
                        </a:rPr>
                        <a:t>17-19</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10" name="Picture Placeholder 9" descr="A picture containing graphical user interface&#10;&#10;Description automatically generated">
            <a:extLst>
              <a:ext uri="{FF2B5EF4-FFF2-40B4-BE49-F238E27FC236}">
                <a16:creationId xmlns:a16="http://schemas.microsoft.com/office/drawing/2014/main" id="{C350A496-B71C-416A-89CC-0667F0CCE7B8}"/>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261096992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0EAC3EC-BBF0-4D03-BDBE-7FE55D748D2B}"/>
              </a:ext>
            </a:extLst>
          </p:cNvPr>
          <p:cNvSpPr>
            <a:spLocks noGrp="1"/>
          </p:cNvSpPr>
          <p:nvPr>
            <p:ph type="body" sz="quarter" idx="11"/>
          </p:nvPr>
        </p:nvSpPr>
        <p:spPr>
          <a:xfrm>
            <a:off x="0" y="0"/>
            <a:ext cx="12192000" cy="630000"/>
          </a:xfrm>
        </p:spPr>
        <p:txBody>
          <a:bodyPr/>
          <a:lstStyle/>
          <a:p>
            <a:r>
              <a:rPr lang="en-GB" dirty="0"/>
              <a:t>1.18 Three-digit numbers </a:t>
            </a:r>
            <a:r>
              <a:rPr lang="en-US" dirty="0"/>
              <a:t>– step 2:3</a:t>
            </a:r>
          </a:p>
        </p:txBody>
      </p:sp>
      <p:pic>
        <p:nvPicPr>
          <p:cNvPr id="5" name="Picture 4">
            <a:extLst>
              <a:ext uri="{FF2B5EF4-FFF2-40B4-BE49-F238E27FC236}">
                <a16:creationId xmlns:a16="http://schemas.microsoft.com/office/drawing/2014/main" id="{93DB97D2-3255-4844-83B3-57DC42CC83A2}"/>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2136000" y="3115802"/>
            <a:ext cx="7920000" cy="468562"/>
          </a:xfrm>
          <a:prstGeom prst="rect">
            <a:avLst/>
          </a:prstGeom>
        </p:spPr>
      </p:pic>
      <p:pic>
        <p:nvPicPr>
          <p:cNvPr id="6" name="Picture 5">
            <a:extLst>
              <a:ext uri="{FF2B5EF4-FFF2-40B4-BE49-F238E27FC236}">
                <a16:creationId xmlns:a16="http://schemas.microsoft.com/office/drawing/2014/main" id="{941CA52B-46BF-43F8-940C-877D0C0749C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917"/>
          <a:stretch/>
        </p:blipFill>
        <p:spPr>
          <a:xfrm>
            <a:off x="2138647" y="3581400"/>
            <a:ext cx="300483" cy="282669"/>
          </a:xfrm>
          <a:prstGeom prst="rect">
            <a:avLst/>
          </a:prstGeom>
        </p:spPr>
      </p:pic>
      <p:pic>
        <p:nvPicPr>
          <p:cNvPr id="7" name="Picture 6">
            <a:extLst>
              <a:ext uri="{FF2B5EF4-FFF2-40B4-BE49-F238E27FC236}">
                <a16:creationId xmlns:a16="http://schemas.microsoft.com/office/drawing/2014/main" id="{706F947C-545C-43A1-87BD-69961EBF81BE}"/>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6367"/>
          <a:stretch/>
        </p:blipFill>
        <p:spPr>
          <a:xfrm>
            <a:off x="2831432" y="3655484"/>
            <a:ext cx="300483" cy="210129"/>
          </a:xfrm>
          <a:prstGeom prst="rect">
            <a:avLst/>
          </a:prstGeom>
        </p:spPr>
      </p:pic>
      <p:pic>
        <p:nvPicPr>
          <p:cNvPr id="8" name="Picture 7">
            <a:extLst>
              <a:ext uri="{FF2B5EF4-FFF2-40B4-BE49-F238E27FC236}">
                <a16:creationId xmlns:a16="http://schemas.microsoft.com/office/drawing/2014/main" id="{850C1D23-19B8-4921-B247-47B041D6F1F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b="-6367"/>
          <a:stretch/>
        </p:blipFill>
        <p:spPr>
          <a:xfrm>
            <a:off x="3523581" y="3655484"/>
            <a:ext cx="410526" cy="210129"/>
          </a:xfrm>
          <a:prstGeom prst="rect">
            <a:avLst/>
          </a:prstGeom>
        </p:spPr>
      </p:pic>
      <p:pic>
        <p:nvPicPr>
          <p:cNvPr id="9" name="Picture 8">
            <a:extLst>
              <a:ext uri="{FF2B5EF4-FFF2-40B4-BE49-F238E27FC236}">
                <a16:creationId xmlns:a16="http://schemas.microsoft.com/office/drawing/2014/main" id="{71B4D1E6-E711-4C27-8A17-3401AAFEF740}"/>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b="-6367"/>
          <a:stretch/>
        </p:blipFill>
        <p:spPr>
          <a:xfrm>
            <a:off x="4324738" y="3657601"/>
            <a:ext cx="420566" cy="210129"/>
          </a:xfrm>
          <a:prstGeom prst="rect">
            <a:avLst/>
          </a:prstGeom>
        </p:spPr>
      </p:pic>
      <p:pic>
        <p:nvPicPr>
          <p:cNvPr id="10" name="Picture 9">
            <a:extLst>
              <a:ext uri="{FF2B5EF4-FFF2-40B4-BE49-F238E27FC236}">
                <a16:creationId xmlns:a16="http://schemas.microsoft.com/office/drawing/2014/main" id="{58500062-B76C-45B1-826F-9EB2841BE1D7}"/>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b="-6367"/>
          <a:stretch/>
        </p:blipFill>
        <p:spPr>
          <a:xfrm>
            <a:off x="5064513" y="3659718"/>
            <a:ext cx="420566" cy="210129"/>
          </a:xfrm>
          <a:prstGeom prst="rect">
            <a:avLst/>
          </a:prstGeom>
        </p:spPr>
      </p:pic>
      <p:pic>
        <p:nvPicPr>
          <p:cNvPr id="13" name="Picture 12">
            <a:extLst>
              <a:ext uri="{FF2B5EF4-FFF2-40B4-BE49-F238E27FC236}">
                <a16:creationId xmlns:a16="http://schemas.microsoft.com/office/drawing/2014/main" id="{0E0A4C11-B9FD-4FF5-835F-C4A56ECEDBC5}"/>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b="-10275"/>
          <a:stretch/>
        </p:blipFill>
        <p:spPr>
          <a:xfrm>
            <a:off x="7349456" y="3598333"/>
            <a:ext cx="390605" cy="282677"/>
          </a:xfrm>
          <a:prstGeom prst="rect">
            <a:avLst/>
          </a:prstGeom>
        </p:spPr>
      </p:pic>
      <p:pic>
        <p:nvPicPr>
          <p:cNvPr id="14" name="Picture 13">
            <a:extLst>
              <a:ext uri="{FF2B5EF4-FFF2-40B4-BE49-F238E27FC236}">
                <a16:creationId xmlns:a16="http://schemas.microsoft.com/office/drawing/2014/main" id="{860A9793-E4CF-434F-834D-D0DFEE75E804}"/>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b="-10275"/>
          <a:stretch/>
        </p:blipFill>
        <p:spPr>
          <a:xfrm>
            <a:off x="8152730" y="3598332"/>
            <a:ext cx="390605" cy="282677"/>
          </a:xfrm>
          <a:prstGeom prst="rect">
            <a:avLst/>
          </a:prstGeom>
        </p:spPr>
      </p:pic>
      <p:pic>
        <p:nvPicPr>
          <p:cNvPr id="15" name="Picture 14">
            <a:extLst>
              <a:ext uri="{FF2B5EF4-FFF2-40B4-BE49-F238E27FC236}">
                <a16:creationId xmlns:a16="http://schemas.microsoft.com/office/drawing/2014/main" id="{D586B878-0EE0-4604-B800-F3E11297E6DC}"/>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b="-10275"/>
          <a:stretch/>
        </p:blipFill>
        <p:spPr>
          <a:xfrm>
            <a:off x="8886157" y="3600448"/>
            <a:ext cx="400565" cy="282677"/>
          </a:xfrm>
          <a:prstGeom prst="rect">
            <a:avLst/>
          </a:prstGeom>
        </p:spPr>
      </p:pic>
      <p:pic>
        <p:nvPicPr>
          <p:cNvPr id="16" name="Picture 15">
            <a:extLst>
              <a:ext uri="{FF2B5EF4-FFF2-40B4-BE49-F238E27FC236}">
                <a16:creationId xmlns:a16="http://schemas.microsoft.com/office/drawing/2014/main" id="{84B85887-1EB0-47B0-B887-79959E96E3A3}"/>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r="-2368" b="-10275"/>
          <a:stretch/>
        </p:blipFill>
        <p:spPr>
          <a:xfrm>
            <a:off x="9626990" y="3598331"/>
            <a:ext cx="440882" cy="282677"/>
          </a:xfrm>
          <a:prstGeom prst="rect">
            <a:avLst/>
          </a:prstGeom>
        </p:spPr>
      </p:pic>
      <p:pic>
        <p:nvPicPr>
          <p:cNvPr id="18" name="Picture 17" descr="A close up of a screen&#10;&#10;Description generated with high confidence">
            <a:extLst>
              <a:ext uri="{FF2B5EF4-FFF2-40B4-BE49-F238E27FC236}">
                <a16:creationId xmlns:a16="http://schemas.microsoft.com/office/drawing/2014/main" id="{64D176E0-F61C-4DC1-B8DE-E93284C21984}"/>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a:stretch/>
        </p:blipFill>
        <p:spPr>
          <a:xfrm>
            <a:off x="5792650" y="3649236"/>
            <a:ext cx="470532" cy="210127"/>
          </a:xfrm>
          <a:prstGeom prst="rect">
            <a:avLst/>
          </a:prstGeom>
        </p:spPr>
      </p:pic>
      <p:pic>
        <p:nvPicPr>
          <p:cNvPr id="20" name="Picture 19" descr="A close up of a screen&#10;&#10;Description generated with high confidence">
            <a:extLst>
              <a:ext uri="{FF2B5EF4-FFF2-40B4-BE49-F238E27FC236}">
                <a16:creationId xmlns:a16="http://schemas.microsoft.com/office/drawing/2014/main" id="{091C4F22-725E-4911-8172-0030A0613BC0}"/>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a:stretch/>
        </p:blipFill>
        <p:spPr>
          <a:xfrm>
            <a:off x="6595924" y="3649236"/>
            <a:ext cx="470532" cy="210127"/>
          </a:xfrm>
          <a:prstGeom prst="rect">
            <a:avLst/>
          </a:prstGeom>
        </p:spPr>
      </p:pic>
    </p:spTree>
    <p:extLst>
      <p:ext uri="{BB962C8B-B14F-4D97-AF65-F5344CB8AC3E}">
        <p14:creationId xmlns:p14="http://schemas.microsoft.com/office/powerpoint/2010/main" val="41789497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500"/>
                                        <p:tgtEl>
                                          <p:spTgt spid="20"/>
                                        </p:tgtEl>
                                      </p:cBhvr>
                                    </p:animEffect>
                                  </p:childTnLst>
                                </p:cTn>
                              </p:par>
                            </p:childTnLst>
                          </p:cTn>
                        </p:par>
                        <p:par>
                          <p:cTn id="33" fill="hold">
                            <p:stCondLst>
                              <p:cond delay="500"/>
                            </p:stCondLst>
                            <p:childTnLst>
                              <p:par>
                                <p:cTn id="34" presetID="10" presetClass="entr" presetSubtype="0" fill="hold"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500"/>
                                        <p:tgtEl>
                                          <p:spTgt spid="13"/>
                                        </p:tgtEl>
                                      </p:cBhvr>
                                    </p:animEffect>
                                  </p:childTnLst>
                                </p:cTn>
                              </p:par>
                            </p:childTnLst>
                          </p:cTn>
                        </p:par>
                        <p:par>
                          <p:cTn id="37" fill="hold">
                            <p:stCondLst>
                              <p:cond delay="1000"/>
                            </p:stCondLst>
                            <p:childTnLst>
                              <p:par>
                                <p:cTn id="38" presetID="10" presetClass="entr" presetSubtype="0" fill="hold"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500"/>
                                        <p:tgtEl>
                                          <p:spTgt spid="14"/>
                                        </p:tgtEl>
                                      </p:cBhvr>
                                    </p:animEffect>
                                  </p:childTnLst>
                                </p:cTn>
                              </p:par>
                            </p:childTnLst>
                          </p:cTn>
                        </p:par>
                        <p:par>
                          <p:cTn id="41" fill="hold">
                            <p:stCondLst>
                              <p:cond delay="1500"/>
                            </p:stCondLst>
                            <p:childTnLst>
                              <p:par>
                                <p:cTn id="42" presetID="10" presetClass="entr" presetSubtype="0" fill="hold"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fade">
                                      <p:cBhvr>
                                        <p:cTn id="44" dur="500"/>
                                        <p:tgtEl>
                                          <p:spTgt spid="15"/>
                                        </p:tgtEl>
                                      </p:cBhvr>
                                    </p:animEffect>
                                  </p:childTnLst>
                                </p:cTn>
                              </p:par>
                            </p:childTnLst>
                          </p:cTn>
                        </p:par>
                        <p:par>
                          <p:cTn id="45" fill="hold">
                            <p:stCondLst>
                              <p:cond delay="2000"/>
                            </p:stCondLst>
                            <p:childTnLst>
                              <p:par>
                                <p:cTn id="46" presetID="10" presetClass="entr" presetSubtype="0" fill="hold"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0EAC3EC-BBF0-4D03-BDBE-7FE55D748D2B}"/>
              </a:ext>
            </a:extLst>
          </p:cNvPr>
          <p:cNvSpPr>
            <a:spLocks noGrp="1"/>
          </p:cNvSpPr>
          <p:nvPr>
            <p:ph type="body" sz="quarter" idx="11"/>
          </p:nvPr>
        </p:nvSpPr>
        <p:spPr>
          <a:xfrm>
            <a:off x="0" y="0"/>
            <a:ext cx="12192000" cy="630000"/>
          </a:xfrm>
        </p:spPr>
        <p:txBody>
          <a:bodyPr/>
          <a:lstStyle/>
          <a:p>
            <a:r>
              <a:rPr lang="en-GB" dirty="0"/>
              <a:t>1.18 Three-digit numbers </a:t>
            </a:r>
            <a:r>
              <a:rPr lang="en-US" dirty="0"/>
              <a:t>– step 2:3</a:t>
            </a:r>
          </a:p>
        </p:txBody>
      </p:sp>
      <p:pic>
        <p:nvPicPr>
          <p:cNvPr id="11" name="Picture 10">
            <a:extLst>
              <a:ext uri="{FF2B5EF4-FFF2-40B4-BE49-F238E27FC236}">
                <a16:creationId xmlns:a16="http://schemas.microsoft.com/office/drawing/2014/main" id="{B2FAA2FA-62DE-46D2-9F12-FA94BFC49F9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08527" y="2281456"/>
            <a:ext cx="7974949" cy="2295088"/>
          </a:xfrm>
          <a:prstGeom prst="rect">
            <a:avLst/>
          </a:prstGeom>
        </p:spPr>
      </p:pic>
      <p:sp>
        <p:nvSpPr>
          <p:cNvPr id="12" name="TextBox 11">
            <a:extLst>
              <a:ext uri="{FF2B5EF4-FFF2-40B4-BE49-F238E27FC236}">
                <a16:creationId xmlns:a16="http://schemas.microsoft.com/office/drawing/2014/main" id="{069529E3-A1FE-462D-8407-AAE93998AAB8}"/>
              </a:ext>
            </a:extLst>
          </p:cNvPr>
          <p:cNvSpPr txBox="1"/>
          <p:nvPr/>
        </p:nvSpPr>
        <p:spPr bwMode="auto">
          <a:xfrm>
            <a:off x="3422375" y="1873953"/>
            <a:ext cx="266368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Previous </a:t>
            </a:r>
            <a:br>
              <a:rPr lang="en-GB" sz="2400" dirty="0">
                <a:latin typeface="Myriad Pro" panose="020B0503030403020204" pitchFamily="34" charset="0"/>
                <a:ea typeface="Myriad Pro Semibold" charset="0"/>
                <a:cs typeface="Myriad Pro Semibold" charset="0"/>
              </a:rPr>
            </a:br>
            <a:r>
              <a:rPr lang="en-GB" sz="2400" dirty="0">
                <a:latin typeface="Myriad Pro" panose="020B0503030403020204" pitchFamily="34" charset="0"/>
                <a:ea typeface="Myriad Pro Semibold" charset="0"/>
                <a:cs typeface="Myriad Pro Semibold" charset="0"/>
              </a:rPr>
              <a:t>multiple</a:t>
            </a:r>
            <a:br>
              <a:rPr lang="en-GB" sz="2400" dirty="0">
                <a:latin typeface="Myriad Pro" panose="020B0503030403020204" pitchFamily="34" charset="0"/>
                <a:ea typeface="Myriad Pro Semibold" charset="0"/>
                <a:cs typeface="Myriad Pro Semibold" charset="0"/>
              </a:rPr>
            </a:br>
            <a:r>
              <a:rPr lang="en-GB" sz="2400" dirty="0">
                <a:latin typeface="Myriad Pro" panose="020B0503030403020204" pitchFamily="34" charset="0"/>
                <a:ea typeface="Myriad Pro Semibold" charset="0"/>
                <a:cs typeface="Myriad Pro Semibold" charset="0"/>
              </a:rPr>
              <a:t>of 100</a:t>
            </a:r>
          </a:p>
        </p:txBody>
      </p:sp>
      <p:sp>
        <p:nvSpPr>
          <p:cNvPr id="19" name="TextBox 18">
            <a:extLst>
              <a:ext uri="{FF2B5EF4-FFF2-40B4-BE49-F238E27FC236}">
                <a16:creationId xmlns:a16="http://schemas.microsoft.com/office/drawing/2014/main" id="{D0EB865F-24A0-4113-9072-81B2DE2E7A2B}"/>
              </a:ext>
            </a:extLst>
          </p:cNvPr>
          <p:cNvSpPr txBox="1"/>
          <p:nvPr/>
        </p:nvSpPr>
        <p:spPr bwMode="auto">
          <a:xfrm>
            <a:off x="6105942" y="1873953"/>
            <a:ext cx="266368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Next </a:t>
            </a:r>
            <a:br>
              <a:rPr lang="en-GB" sz="2400" dirty="0">
                <a:latin typeface="Myriad Pro" panose="020B0503030403020204" pitchFamily="34" charset="0"/>
                <a:ea typeface="Myriad Pro Semibold" charset="0"/>
                <a:cs typeface="Myriad Pro Semibold" charset="0"/>
              </a:rPr>
            </a:br>
            <a:r>
              <a:rPr lang="en-GB" sz="2400" dirty="0">
                <a:latin typeface="Myriad Pro" panose="020B0503030403020204" pitchFamily="34" charset="0"/>
                <a:ea typeface="Myriad Pro Semibold" charset="0"/>
                <a:cs typeface="Myriad Pro Semibold" charset="0"/>
              </a:rPr>
              <a:t>multiple</a:t>
            </a:r>
            <a:br>
              <a:rPr lang="en-GB" sz="2400" dirty="0">
                <a:latin typeface="Myriad Pro" panose="020B0503030403020204" pitchFamily="34" charset="0"/>
                <a:ea typeface="Myriad Pro Semibold" charset="0"/>
                <a:cs typeface="Myriad Pro Semibold" charset="0"/>
              </a:rPr>
            </a:br>
            <a:r>
              <a:rPr lang="en-GB" sz="2400" dirty="0">
                <a:latin typeface="Myriad Pro" panose="020B0503030403020204" pitchFamily="34" charset="0"/>
                <a:ea typeface="Myriad Pro Semibold" charset="0"/>
                <a:cs typeface="Myriad Pro Semibold" charset="0"/>
              </a:rPr>
              <a:t>of 100</a:t>
            </a:r>
          </a:p>
        </p:txBody>
      </p:sp>
      <p:sp>
        <p:nvSpPr>
          <p:cNvPr id="21" name="TextBox 20">
            <a:extLst>
              <a:ext uri="{FF2B5EF4-FFF2-40B4-BE49-F238E27FC236}">
                <a16:creationId xmlns:a16="http://schemas.microsoft.com/office/drawing/2014/main" id="{ABD92005-5D45-4480-9166-D0A5263AE935}"/>
              </a:ext>
            </a:extLst>
          </p:cNvPr>
          <p:cNvSpPr txBox="1"/>
          <p:nvPr/>
        </p:nvSpPr>
        <p:spPr bwMode="auto">
          <a:xfrm>
            <a:off x="4754218" y="3594581"/>
            <a:ext cx="266368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630</a:t>
            </a:r>
          </a:p>
        </p:txBody>
      </p:sp>
      <p:sp>
        <p:nvSpPr>
          <p:cNvPr id="22" name="TextBox 21">
            <a:extLst>
              <a:ext uri="{FF2B5EF4-FFF2-40B4-BE49-F238E27FC236}">
                <a16:creationId xmlns:a16="http://schemas.microsoft.com/office/drawing/2014/main" id="{6C0DE652-FC74-4DE7-BAFD-FC46778D96EC}"/>
              </a:ext>
            </a:extLst>
          </p:cNvPr>
          <p:cNvSpPr txBox="1"/>
          <p:nvPr/>
        </p:nvSpPr>
        <p:spPr bwMode="auto">
          <a:xfrm>
            <a:off x="2702561" y="3594581"/>
            <a:ext cx="95658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600</a:t>
            </a:r>
          </a:p>
        </p:txBody>
      </p:sp>
      <p:sp>
        <p:nvSpPr>
          <p:cNvPr id="23" name="TextBox 22">
            <a:extLst>
              <a:ext uri="{FF2B5EF4-FFF2-40B4-BE49-F238E27FC236}">
                <a16:creationId xmlns:a16="http://schemas.microsoft.com/office/drawing/2014/main" id="{949CD0D0-859D-4D7F-9FDD-01E561B84D71}"/>
              </a:ext>
            </a:extLst>
          </p:cNvPr>
          <p:cNvSpPr txBox="1"/>
          <p:nvPr/>
        </p:nvSpPr>
        <p:spPr bwMode="auto">
          <a:xfrm>
            <a:off x="8749054" y="3594581"/>
            <a:ext cx="95658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700</a:t>
            </a:r>
          </a:p>
        </p:txBody>
      </p:sp>
    </p:spTree>
    <p:extLst>
      <p:ext uri="{BB962C8B-B14F-4D97-AF65-F5344CB8AC3E}">
        <p14:creationId xmlns:p14="http://schemas.microsoft.com/office/powerpoint/2010/main" val="11692088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0EAC3EC-BBF0-4D03-BDBE-7FE55D748D2B}"/>
              </a:ext>
            </a:extLst>
          </p:cNvPr>
          <p:cNvSpPr>
            <a:spLocks noGrp="1"/>
          </p:cNvSpPr>
          <p:nvPr>
            <p:ph type="body" sz="quarter" idx="11"/>
          </p:nvPr>
        </p:nvSpPr>
        <p:spPr>
          <a:xfrm>
            <a:off x="0" y="0"/>
            <a:ext cx="12192000" cy="630000"/>
          </a:xfrm>
        </p:spPr>
        <p:txBody>
          <a:bodyPr/>
          <a:lstStyle/>
          <a:p>
            <a:r>
              <a:rPr lang="en-GB" dirty="0"/>
              <a:t>1.18 Three-digit numbers </a:t>
            </a:r>
            <a:r>
              <a:rPr lang="en-US" dirty="0"/>
              <a:t>– step 2:3</a:t>
            </a:r>
          </a:p>
        </p:txBody>
      </p:sp>
      <p:pic>
        <p:nvPicPr>
          <p:cNvPr id="6" name="Picture 5">
            <a:extLst>
              <a:ext uri="{FF2B5EF4-FFF2-40B4-BE49-F238E27FC236}">
                <a16:creationId xmlns:a16="http://schemas.microsoft.com/office/drawing/2014/main" id="{F9885D05-9AB2-4DD9-9E6C-840900875D50}"/>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2136000" y="3390899"/>
            <a:ext cx="7920000" cy="404832"/>
          </a:xfrm>
          <a:prstGeom prst="rect">
            <a:avLst/>
          </a:prstGeom>
        </p:spPr>
      </p:pic>
      <p:pic>
        <p:nvPicPr>
          <p:cNvPr id="8" name="Picture 7">
            <a:extLst>
              <a:ext uri="{FF2B5EF4-FFF2-40B4-BE49-F238E27FC236}">
                <a16:creationId xmlns:a16="http://schemas.microsoft.com/office/drawing/2014/main" id="{DCF184BA-9877-49F2-9436-5BE4CC2D233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6991"/>
          <a:stretch/>
        </p:blipFill>
        <p:spPr>
          <a:xfrm>
            <a:off x="2876771" y="2996360"/>
            <a:ext cx="520291" cy="404361"/>
          </a:xfrm>
          <a:prstGeom prst="rect">
            <a:avLst/>
          </a:prstGeom>
        </p:spPr>
      </p:pic>
      <p:pic>
        <p:nvPicPr>
          <p:cNvPr id="20" name="Picture 19">
            <a:extLst>
              <a:ext uri="{FF2B5EF4-FFF2-40B4-BE49-F238E27FC236}">
                <a16:creationId xmlns:a16="http://schemas.microsoft.com/office/drawing/2014/main" id="{A1B61A10-BA14-4883-BF4A-95118ABB4B5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2717603" y="3459737"/>
            <a:ext cx="1250773" cy="404361"/>
          </a:xfrm>
          <a:prstGeom prst="rect">
            <a:avLst/>
          </a:prstGeom>
        </p:spPr>
      </p:pic>
      <p:pic>
        <p:nvPicPr>
          <p:cNvPr id="25" name="Picture 24" descr="A picture containing device&#10;&#10;Description generated with high confidence">
            <a:extLst>
              <a:ext uri="{FF2B5EF4-FFF2-40B4-BE49-F238E27FC236}">
                <a16:creationId xmlns:a16="http://schemas.microsoft.com/office/drawing/2014/main" id="{00808BD6-A27A-4B44-A50A-CDB327CAF682}"/>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2717602" y="3459737"/>
            <a:ext cx="470296" cy="407063"/>
          </a:xfrm>
          <a:prstGeom prst="rect">
            <a:avLst/>
          </a:prstGeom>
        </p:spPr>
      </p:pic>
      <p:pic>
        <p:nvPicPr>
          <p:cNvPr id="26" name="Picture 25">
            <a:extLst>
              <a:ext uri="{FF2B5EF4-FFF2-40B4-BE49-F238E27FC236}">
                <a16:creationId xmlns:a16="http://schemas.microsoft.com/office/drawing/2014/main" id="{F81B710A-662A-41A2-B2BF-9000B8A47A0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16991"/>
          <a:stretch/>
        </p:blipFill>
        <p:spPr>
          <a:xfrm>
            <a:off x="4741558" y="2997417"/>
            <a:ext cx="520291" cy="404361"/>
          </a:xfrm>
          <a:prstGeom prst="rect">
            <a:avLst/>
          </a:prstGeom>
        </p:spPr>
      </p:pic>
      <p:pic>
        <p:nvPicPr>
          <p:cNvPr id="27" name="Picture 26">
            <a:extLst>
              <a:ext uri="{FF2B5EF4-FFF2-40B4-BE49-F238E27FC236}">
                <a16:creationId xmlns:a16="http://schemas.microsoft.com/office/drawing/2014/main" id="{E1B1AE95-E659-48A1-BD16-B08641CF9709}"/>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4213762" y="3459737"/>
            <a:ext cx="1250773" cy="404361"/>
          </a:xfrm>
          <a:prstGeom prst="rect">
            <a:avLst/>
          </a:prstGeom>
        </p:spPr>
      </p:pic>
      <p:pic>
        <p:nvPicPr>
          <p:cNvPr id="28" name="Picture 27" descr="A picture containing device&#10;&#10;Description generated with high confidence">
            <a:extLst>
              <a:ext uri="{FF2B5EF4-FFF2-40B4-BE49-F238E27FC236}">
                <a16:creationId xmlns:a16="http://schemas.microsoft.com/office/drawing/2014/main" id="{81EC1657-230F-43A2-8FFB-1FC8D5655B6C}"/>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b="-17805"/>
          <a:stretch/>
        </p:blipFill>
        <p:spPr>
          <a:xfrm>
            <a:off x="4992121" y="3471959"/>
            <a:ext cx="470296" cy="470696"/>
          </a:xfrm>
          <a:prstGeom prst="rect">
            <a:avLst/>
          </a:prstGeom>
        </p:spPr>
      </p:pic>
      <p:pic>
        <p:nvPicPr>
          <p:cNvPr id="29" name="Picture 28">
            <a:extLst>
              <a:ext uri="{FF2B5EF4-FFF2-40B4-BE49-F238E27FC236}">
                <a16:creationId xmlns:a16="http://schemas.microsoft.com/office/drawing/2014/main" id="{80A5A893-E0FB-420B-ADEF-D1143BB9ECB9}"/>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t="-17910"/>
          <a:stretch/>
        </p:blipFill>
        <p:spPr>
          <a:xfrm>
            <a:off x="7663724" y="2996586"/>
            <a:ext cx="520291" cy="404352"/>
          </a:xfrm>
          <a:prstGeom prst="rect">
            <a:avLst/>
          </a:prstGeom>
        </p:spPr>
      </p:pic>
      <p:pic>
        <p:nvPicPr>
          <p:cNvPr id="30" name="Picture 29">
            <a:extLst>
              <a:ext uri="{FF2B5EF4-FFF2-40B4-BE49-F238E27FC236}">
                <a16:creationId xmlns:a16="http://schemas.microsoft.com/office/drawing/2014/main" id="{87529642-AF87-4583-A365-A3E87D1C7FDE}"/>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b="-18260"/>
          <a:stretch/>
        </p:blipFill>
        <p:spPr>
          <a:xfrm>
            <a:off x="7309069" y="3459735"/>
            <a:ext cx="1250773" cy="478208"/>
          </a:xfrm>
          <a:prstGeom prst="rect">
            <a:avLst/>
          </a:prstGeom>
        </p:spPr>
      </p:pic>
    </p:spTree>
    <p:extLst>
      <p:ext uri="{BB962C8B-B14F-4D97-AF65-F5344CB8AC3E}">
        <p14:creationId xmlns:p14="http://schemas.microsoft.com/office/powerpoint/2010/main" val="9707479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500"/>
                                        <p:tgtEl>
                                          <p:spTgt spid="2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500"/>
                                        <p:tgtEl>
                                          <p:spTgt spid="2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fade">
                                      <p:cBhvr>
                                        <p:cTn id="27" dur="500"/>
                                        <p:tgtEl>
                                          <p:spTgt spid="2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fade">
                                      <p:cBhvr>
                                        <p:cTn id="32" dur="500"/>
                                        <p:tgtEl>
                                          <p:spTgt spid="2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fade">
                                      <p:cBhvr>
                                        <p:cTn id="37" dur="500"/>
                                        <p:tgtEl>
                                          <p:spTgt spid="29"/>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fade">
                                      <p:cBhvr>
                                        <p:cTn id="4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9F7F54F-39D7-49ED-87B6-34D215571C54}"/>
              </a:ext>
            </a:extLst>
          </p:cNvPr>
          <p:cNvGrpSpPr/>
          <p:nvPr/>
        </p:nvGrpSpPr>
        <p:grpSpPr>
          <a:xfrm>
            <a:off x="2219923" y="1557338"/>
            <a:ext cx="2278454" cy="2278453"/>
            <a:chOff x="1616856" y="1724807"/>
            <a:chExt cx="3408385" cy="3408384"/>
          </a:xfrm>
        </p:grpSpPr>
        <p:sp>
          <p:nvSpPr>
            <p:cNvPr id="7" name="Rectangle 6">
              <a:extLst>
                <a:ext uri="{FF2B5EF4-FFF2-40B4-BE49-F238E27FC236}">
                  <a16:creationId xmlns:a16="http://schemas.microsoft.com/office/drawing/2014/main" id="{DDE6CC57-C63C-473B-90D8-B429DBC45C25}"/>
                </a:ext>
              </a:extLst>
            </p:cNvPr>
            <p:cNvSpPr/>
            <p:nvPr/>
          </p:nvSpPr>
          <p:spPr bwMode="auto">
            <a:xfrm>
              <a:off x="1616858" y="1724810"/>
              <a:ext cx="342000" cy="3408381"/>
            </a:xfrm>
            <a:prstGeom prst="rect">
              <a:avLst/>
            </a:prstGeom>
            <a:solidFill>
              <a:srgbClr val="FFED5C"/>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8" name="Rectangle 7">
              <a:extLst>
                <a:ext uri="{FF2B5EF4-FFF2-40B4-BE49-F238E27FC236}">
                  <a16:creationId xmlns:a16="http://schemas.microsoft.com/office/drawing/2014/main" id="{FD38B723-3006-42A3-A1A0-5BF81F012AC0}"/>
                </a:ext>
              </a:extLst>
            </p:cNvPr>
            <p:cNvSpPr/>
            <p:nvPr/>
          </p:nvSpPr>
          <p:spPr bwMode="auto">
            <a:xfrm>
              <a:off x="1957567" y="1724810"/>
              <a:ext cx="342000" cy="3408381"/>
            </a:xfrm>
            <a:prstGeom prst="rect">
              <a:avLst/>
            </a:prstGeom>
            <a:solidFill>
              <a:srgbClr val="FFED5C"/>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9" name="Rectangle 8">
              <a:extLst>
                <a:ext uri="{FF2B5EF4-FFF2-40B4-BE49-F238E27FC236}">
                  <a16:creationId xmlns:a16="http://schemas.microsoft.com/office/drawing/2014/main" id="{A022B975-453F-499A-8DC5-D4DBEDF09E1A}"/>
                </a:ext>
              </a:extLst>
            </p:cNvPr>
            <p:cNvSpPr/>
            <p:nvPr/>
          </p:nvSpPr>
          <p:spPr bwMode="auto">
            <a:xfrm>
              <a:off x="2298276" y="1724810"/>
              <a:ext cx="342000" cy="3408381"/>
            </a:xfrm>
            <a:prstGeom prst="rect">
              <a:avLst/>
            </a:prstGeom>
            <a:solidFill>
              <a:srgbClr val="FFED5C"/>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0" name="Rectangle 9">
              <a:extLst>
                <a:ext uri="{FF2B5EF4-FFF2-40B4-BE49-F238E27FC236}">
                  <a16:creationId xmlns:a16="http://schemas.microsoft.com/office/drawing/2014/main" id="{09015156-459D-42EE-AC7D-760587F85B9D}"/>
                </a:ext>
              </a:extLst>
            </p:cNvPr>
            <p:cNvSpPr/>
            <p:nvPr/>
          </p:nvSpPr>
          <p:spPr bwMode="auto">
            <a:xfrm>
              <a:off x="2638985" y="1724810"/>
              <a:ext cx="342000" cy="3408381"/>
            </a:xfrm>
            <a:prstGeom prst="rect">
              <a:avLst/>
            </a:prstGeom>
            <a:solidFill>
              <a:srgbClr val="FFED5C"/>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1" name="Rectangle 10">
              <a:extLst>
                <a:ext uri="{FF2B5EF4-FFF2-40B4-BE49-F238E27FC236}">
                  <a16:creationId xmlns:a16="http://schemas.microsoft.com/office/drawing/2014/main" id="{F2587B19-7FA8-421B-93D4-FF3C3127675F}"/>
                </a:ext>
              </a:extLst>
            </p:cNvPr>
            <p:cNvSpPr/>
            <p:nvPr/>
          </p:nvSpPr>
          <p:spPr bwMode="auto">
            <a:xfrm>
              <a:off x="2979694" y="1724810"/>
              <a:ext cx="342000" cy="3408381"/>
            </a:xfrm>
            <a:prstGeom prst="rect">
              <a:avLst/>
            </a:prstGeom>
            <a:solidFill>
              <a:srgbClr val="FFED5C"/>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2" name="Rectangle 11">
              <a:extLst>
                <a:ext uri="{FF2B5EF4-FFF2-40B4-BE49-F238E27FC236}">
                  <a16:creationId xmlns:a16="http://schemas.microsoft.com/office/drawing/2014/main" id="{55422B78-F44F-4BFE-BAA3-9DCB8A8F1505}"/>
                </a:ext>
              </a:extLst>
            </p:cNvPr>
            <p:cNvSpPr/>
            <p:nvPr/>
          </p:nvSpPr>
          <p:spPr bwMode="auto">
            <a:xfrm>
              <a:off x="3320403" y="1724810"/>
              <a:ext cx="342000" cy="3408381"/>
            </a:xfrm>
            <a:prstGeom prst="rect">
              <a:avLst/>
            </a:prstGeom>
            <a:solidFill>
              <a:srgbClr val="FFED5C"/>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3" name="Rectangle 12">
              <a:extLst>
                <a:ext uri="{FF2B5EF4-FFF2-40B4-BE49-F238E27FC236}">
                  <a16:creationId xmlns:a16="http://schemas.microsoft.com/office/drawing/2014/main" id="{ADCE49DA-D547-4345-89C8-EA77A16CEF64}"/>
                </a:ext>
              </a:extLst>
            </p:cNvPr>
            <p:cNvSpPr/>
            <p:nvPr/>
          </p:nvSpPr>
          <p:spPr bwMode="auto">
            <a:xfrm>
              <a:off x="3661112" y="1724810"/>
              <a:ext cx="342000" cy="3408381"/>
            </a:xfrm>
            <a:prstGeom prst="rect">
              <a:avLst/>
            </a:prstGeom>
            <a:solidFill>
              <a:srgbClr val="FFED5C"/>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4" name="Rectangle 13">
              <a:extLst>
                <a:ext uri="{FF2B5EF4-FFF2-40B4-BE49-F238E27FC236}">
                  <a16:creationId xmlns:a16="http://schemas.microsoft.com/office/drawing/2014/main" id="{02BB12B4-D844-4085-A305-E6A0DB318F95}"/>
                </a:ext>
              </a:extLst>
            </p:cNvPr>
            <p:cNvSpPr/>
            <p:nvPr/>
          </p:nvSpPr>
          <p:spPr bwMode="auto">
            <a:xfrm>
              <a:off x="4001821" y="1724810"/>
              <a:ext cx="342000" cy="3408381"/>
            </a:xfrm>
            <a:prstGeom prst="rect">
              <a:avLst/>
            </a:prstGeom>
            <a:solidFill>
              <a:srgbClr val="FFED5C"/>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5" name="Rectangle 14">
              <a:extLst>
                <a:ext uri="{FF2B5EF4-FFF2-40B4-BE49-F238E27FC236}">
                  <a16:creationId xmlns:a16="http://schemas.microsoft.com/office/drawing/2014/main" id="{B4E71E06-451E-4C0B-B752-61ECEEFCDB2E}"/>
                </a:ext>
              </a:extLst>
            </p:cNvPr>
            <p:cNvSpPr/>
            <p:nvPr/>
          </p:nvSpPr>
          <p:spPr bwMode="auto">
            <a:xfrm>
              <a:off x="4342530" y="1724810"/>
              <a:ext cx="342000" cy="3408381"/>
            </a:xfrm>
            <a:prstGeom prst="rect">
              <a:avLst/>
            </a:prstGeom>
            <a:solidFill>
              <a:srgbClr val="FFED5C"/>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6" name="Rectangle 15">
              <a:extLst>
                <a:ext uri="{FF2B5EF4-FFF2-40B4-BE49-F238E27FC236}">
                  <a16:creationId xmlns:a16="http://schemas.microsoft.com/office/drawing/2014/main" id="{2C9E53D9-662F-48C3-988B-9D7A5C676D31}"/>
                </a:ext>
              </a:extLst>
            </p:cNvPr>
            <p:cNvSpPr/>
            <p:nvPr/>
          </p:nvSpPr>
          <p:spPr bwMode="auto">
            <a:xfrm>
              <a:off x="4683241" y="1724810"/>
              <a:ext cx="342000" cy="3408381"/>
            </a:xfrm>
            <a:prstGeom prst="rect">
              <a:avLst/>
            </a:prstGeom>
            <a:solidFill>
              <a:srgbClr val="FFED5C"/>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grpSp>
          <p:nvGrpSpPr>
            <p:cNvPr id="6" name="Group 5">
              <a:extLst>
                <a:ext uri="{FF2B5EF4-FFF2-40B4-BE49-F238E27FC236}">
                  <a16:creationId xmlns:a16="http://schemas.microsoft.com/office/drawing/2014/main" id="{C4293054-F914-4C10-BD6D-7D043C9490DC}"/>
                </a:ext>
              </a:extLst>
            </p:cNvPr>
            <p:cNvGrpSpPr/>
            <p:nvPr/>
          </p:nvGrpSpPr>
          <p:grpSpPr>
            <a:xfrm>
              <a:off x="1616856" y="1724807"/>
              <a:ext cx="3408385" cy="3408384"/>
              <a:chOff x="4391806" y="1724807"/>
              <a:chExt cx="3408385" cy="3408384"/>
            </a:xfrm>
          </p:grpSpPr>
          <p:pic>
            <p:nvPicPr>
              <p:cNvPr id="4" name="Picture 3">
                <a:extLst>
                  <a:ext uri="{FF2B5EF4-FFF2-40B4-BE49-F238E27FC236}">
                    <a16:creationId xmlns:a16="http://schemas.microsoft.com/office/drawing/2014/main" id="{5B6C2885-BF0E-4A7E-84A2-B9DF3CCC91D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91809" y="1724809"/>
                <a:ext cx="3408382" cy="3408382"/>
              </a:xfrm>
              <a:prstGeom prst="rect">
                <a:avLst/>
              </a:prstGeom>
            </p:spPr>
          </p:pic>
          <p:sp>
            <p:nvSpPr>
              <p:cNvPr id="5" name="Rectangle 4">
                <a:extLst>
                  <a:ext uri="{FF2B5EF4-FFF2-40B4-BE49-F238E27FC236}">
                    <a16:creationId xmlns:a16="http://schemas.microsoft.com/office/drawing/2014/main" id="{469D3856-31A7-4863-906B-B51415EA9759}"/>
                  </a:ext>
                </a:extLst>
              </p:cNvPr>
              <p:cNvSpPr/>
              <p:nvPr/>
            </p:nvSpPr>
            <p:spPr bwMode="auto">
              <a:xfrm>
                <a:off x="4391806" y="1724807"/>
                <a:ext cx="3408381" cy="3408381"/>
              </a:xfrm>
              <a:prstGeom prst="rect">
                <a:avLst/>
              </a:prstGeom>
              <a:noFill/>
              <a:ln w="19050">
                <a:solidFill>
                  <a:schemeClr val="tx1">
                    <a:lumMod val="95000"/>
                    <a:lumOff val="5000"/>
                  </a:schemeClr>
                </a:solid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grpSp>
        <p:cxnSp>
          <p:nvCxnSpPr>
            <p:cNvPr id="18" name="Straight Connector 17">
              <a:extLst>
                <a:ext uri="{FF2B5EF4-FFF2-40B4-BE49-F238E27FC236}">
                  <a16:creationId xmlns:a16="http://schemas.microsoft.com/office/drawing/2014/main" id="{F63E3C2C-69EE-41D9-A30C-4E0710E98A1D}"/>
                </a:ext>
              </a:extLst>
            </p:cNvPr>
            <p:cNvCxnSpPr/>
            <p:nvPr/>
          </p:nvCxnSpPr>
          <p:spPr bwMode="auto">
            <a:xfrm>
              <a:off x="1957567" y="1724807"/>
              <a:ext cx="0" cy="3408381"/>
            </a:xfrm>
            <a:prstGeom prst="line">
              <a:avLst/>
            </a:prstGeom>
            <a:ln w="19050">
              <a:solidFill>
                <a:schemeClr val="tx1">
                  <a:lumMod val="95000"/>
                  <a:lumOff val="5000"/>
                </a:schemeClr>
              </a:solidFill>
            </a:ln>
          </p:spPr>
          <p:style>
            <a:lnRef idx="1">
              <a:schemeClr val="dk1"/>
            </a:lnRef>
            <a:fillRef idx="0">
              <a:schemeClr val="dk1"/>
            </a:fillRef>
            <a:effectRef idx="0">
              <a:schemeClr val="dk1"/>
            </a:effectRef>
            <a:fontRef idx="minor">
              <a:schemeClr val="tx1"/>
            </a:fontRef>
          </p:style>
        </p:cxnSp>
        <p:cxnSp>
          <p:nvCxnSpPr>
            <p:cNvPr id="19" name="Straight Connector 18">
              <a:extLst>
                <a:ext uri="{FF2B5EF4-FFF2-40B4-BE49-F238E27FC236}">
                  <a16:creationId xmlns:a16="http://schemas.microsoft.com/office/drawing/2014/main" id="{C790B36E-BD1D-44B0-9450-7073ECBF0294}"/>
                </a:ext>
              </a:extLst>
            </p:cNvPr>
            <p:cNvCxnSpPr/>
            <p:nvPr/>
          </p:nvCxnSpPr>
          <p:spPr bwMode="auto">
            <a:xfrm>
              <a:off x="2298276" y="1724807"/>
              <a:ext cx="0" cy="3408381"/>
            </a:xfrm>
            <a:prstGeom prst="line">
              <a:avLst/>
            </a:prstGeom>
            <a:ln w="19050">
              <a:solidFill>
                <a:schemeClr val="tx1">
                  <a:lumMod val="95000"/>
                  <a:lumOff val="5000"/>
                </a:schemeClr>
              </a:solidFill>
            </a:ln>
          </p:spPr>
          <p:style>
            <a:lnRef idx="1">
              <a:schemeClr val="dk1"/>
            </a:lnRef>
            <a:fillRef idx="0">
              <a:schemeClr val="dk1"/>
            </a:fillRef>
            <a:effectRef idx="0">
              <a:schemeClr val="dk1"/>
            </a:effectRef>
            <a:fontRef idx="minor">
              <a:schemeClr val="tx1"/>
            </a:fontRef>
          </p:style>
        </p:cxnSp>
        <p:cxnSp>
          <p:nvCxnSpPr>
            <p:cNvPr id="20" name="Straight Connector 19">
              <a:extLst>
                <a:ext uri="{FF2B5EF4-FFF2-40B4-BE49-F238E27FC236}">
                  <a16:creationId xmlns:a16="http://schemas.microsoft.com/office/drawing/2014/main" id="{AB0D358D-B199-4784-BBB2-9E8BE61C962B}"/>
                </a:ext>
              </a:extLst>
            </p:cNvPr>
            <p:cNvCxnSpPr/>
            <p:nvPr/>
          </p:nvCxnSpPr>
          <p:spPr bwMode="auto">
            <a:xfrm>
              <a:off x="2638985" y="1724807"/>
              <a:ext cx="0" cy="3408381"/>
            </a:xfrm>
            <a:prstGeom prst="line">
              <a:avLst/>
            </a:prstGeom>
            <a:ln w="19050">
              <a:solidFill>
                <a:schemeClr val="tx1">
                  <a:lumMod val="95000"/>
                  <a:lumOff val="5000"/>
                </a:schemeClr>
              </a:solidFill>
            </a:ln>
          </p:spPr>
          <p:style>
            <a:lnRef idx="1">
              <a:schemeClr val="dk1"/>
            </a:lnRef>
            <a:fillRef idx="0">
              <a:schemeClr val="dk1"/>
            </a:fillRef>
            <a:effectRef idx="0">
              <a:schemeClr val="dk1"/>
            </a:effectRef>
            <a:fontRef idx="minor">
              <a:schemeClr val="tx1"/>
            </a:fontRef>
          </p:style>
        </p:cxnSp>
        <p:cxnSp>
          <p:nvCxnSpPr>
            <p:cNvPr id="21" name="Straight Connector 20">
              <a:extLst>
                <a:ext uri="{FF2B5EF4-FFF2-40B4-BE49-F238E27FC236}">
                  <a16:creationId xmlns:a16="http://schemas.microsoft.com/office/drawing/2014/main" id="{F5E0C076-EE17-4C9C-8D48-86DD3B46548D}"/>
                </a:ext>
              </a:extLst>
            </p:cNvPr>
            <p:cNvCxnSpPr/>
            <p:nvPr/>
          </p:nvCxnSpPr>
          <p:spPr bwMode="auto">
            <a:xfrm>
              <a:off x="2979694" y="1724807"/>
              <a:ext cx="0" cy="3408381"/>
            </a:xfrm>
            <a:prstGeom prst="line">
              <a:avLst/>
            </a:prstGeom>
            <a:ln w="19050">
              <a:solidFill>
                <a:schemeClr val="tx1">
                  <a:lumMod val="95000"/>
                  <a:lumOff val="5000"/>
                </a:schemeClr>
              </a:solidFill>
            </a:ln>
          </p:spPr>
          <p:style>
            <a:lnRef idx="1">
              <a:schemeClr val="dk1"/>
            </a:lnRef>
            <a:fillRef idx="0">
              <a:schemeClr val="dk1"/>
            </a:fillRef>
            <a:effectRef idx="0">
              <a:schemeClr val="dk1"/>
            </a:effectRef>
            <a:fontRef idx="minor">
              <a:schemeClr val="tx1"/>
            </a:fontRef>
          </p:style>
        </p:cxnSp>
        <p:cxnSp>
          <p:nvCxnSpPr>
            <p:cNvPr id="22" name="Straight Connector 21">
              <a:extLst>
                <a:ext uri="{FF2B5EF4-FFF2-40B4-BE49-F238E27FC236}">
                  <a16:creationId xmlns:a16="http://schemas.microsoft.com/office/drawing/2014/main" id="{3DCBF170-DBE6-4399-8E40-FA95CC11F06D}"/>
                </a:ext>
              </a:extLst>
            </p:cNvPr>
            <p:cNvCxnSpPr/>
            <p:nvPr/>
          </p:nvCxnSpPr>
          <p:spPr bwMode="auto">
            <a:xfrm>
              <a:off x="3320403" y="1724807"/>
              <a:ext cx="0" cy="3408381"/>
            </a:xfrm>
            <a:prstGeom prst="line">
              <a:avLst/>
            </a:prstGeom>
            <a:ln w="19050">
              <a:solidFill>
                <a:schemeClr val="tx1">
                  <a:lumMod val="95000"/>
                  <a:lumOff val="5000"/>
                </a:schemeClr>
              </a:solidFill>
            </a:ln>
          </p:spPr>
          <p:style>
            <a:lnRef idx="1">
              <a:schemeClr val="dk1"/>
            </a:lnRef>
            <a:fillRef idx="0">
              <a:schemeClr val="dk1"/>
            </a:fillRef>
            <a:effectRef idx="0">
              <a:schemeClr val="dk1"/>
            </a:effectRef>
            <a:fontRef idx="minor">
              <a:schemeClr val="tx1"/>
            </a:fontRef>
          </p:style>
        </p:cxnSp>
        <p:cxnSp>
          <p:nvCxnSpPr>
            <p:cNvPr id="23" name="Straight Connector 22">
              <a:extLst>
                <a:ext uri="{FF2B5EF4-FFF2-40B4-BE49-F238E27FC236}">
                  <a16:creationId xmlns:a16="http://schemas.microsoft.com/office/drawing/2014/main" id="{0F8F3692-41CC-48A9-8715-5A346F7700F9}"/>
                </a:ext>
              </a:extLst>
            </p:cNvPr>
            <p:cNvCxnSpPr/>
            <p:nvPr/>
          </p:nvCxnSpPr>
          <p:spPr bwMode="auto">
            <a:xfrm>
              <a:off x="3661112" y="1724807"/>
              <a:ext cx="0" cy="3408381"/>
            </a:xfrm>
            <a:prstGeom prst="line">
              <a:avLst/>
            </a:prstGeom>
            <a:ln w="19050">
              <a:solidFill>
                <a:schemeClr val="tx1">
                  <a:lumMod val="95000"/>
                  <a:lumOff val="5000"/>
                </a:schemeClr>
              </a:solidFill>
            </a:ln>
          </p:spPr>
          <p:style>
            <a:lnRef idx="1">
              <a:schemeClr val="dk1"/>
            </a:lnRef>
            <a:fillRef idx="0">
              <a:schemeClr val="dk1"/>
            </a:fillRef>
            <a:effectRef idx="0">
              <a:schemeClr val="dk1"/>
            </a:effectRef>
            <a:fontRef idx="minor">
              <a:schemeClr val="tx1"/>
            </a:fontRef>
          </p:style>
        </p:cxnSp>
        <p:cxnSp>
          <p:nvCxnSpPr>
            <p:cNvPr id="24" name="Straight Connector 23">
              <a:extLst>
                <a:ext uri="{FF2B5EF4-FFF2-40B4-BE49-F238E27FC236}">
                  <a16:creationId xmlns:a16="http://schemas.microsoft.com/office/drawing/2014/main" id="{4D9F4F6D-4128-4AAB-AF44-615BBC64D74B}"/>
                </a:ext>
              </a:extLst>
            </p:cNvPr>
            <p:cNvCxnSpPr/>
            <p:nvPr/>
          </p:nvCxnSpPr>
          <p:spPr bwMode="auto">
            <a:xfrm>
              <a:off x="4001823" y="1724807"/>
              <a:ext cx="0" cy="3408381"/>
            </a:xfrm>
            <a:prstGeom prst="line">
              <a:avLst/>
            </a:prstGeom>
            <a:ln w="19050">
              <a:solidFill>
                <a:schemeClr val="tx1">
                  <a:lumMod val="95000"/>
                  <a:lumOff val="5000"/>
                </a:schemeClr>
              </a:solidFill>
            </a:ln>
          </p:spPr>
          <p:style>
            <a:lnRef idx="1">
              <a:schemeClr val="dk1"/>
            </a:lnRef>
            <a:fillRef idx="0">
              <a:schemeClr val="dk1"/>
            </a:fillRef>
            <a:effectRef idx="0">
              <a:schemeClr val="dk1"/>
            </a:effectRef>
            <a:fontRef idx="minor">
              <a:schemeClr val="tx1"/>
            </a:fontRef>
          </p:style>
        </p:cxnSp>
        <p:cxnSp>
          <p:nvCxnSpPr>
            <p:cNvPr id="25" name="Straight Connector 24">
              <a:extLst>
                <a:ext uri="{FF2B5EF4-FFF2-40B4-BE49-F238E27FC236}">
                  <a16:creationId xmlns:a16="http://schemas.microsoft.com/office/drawing/2014/main" id="{2AE5247F-313A-4FDF-9C95-88A473CD4854}"/>
                </a:ext>
              </a:extLst>
            </p:cNvPr>
            <p:cNvCxnSpPr/>
            <p:nvPr/>
          </p:nvCxnSpPr>
          <p:spPr bwMode="auto">
            <a:xfrm>
              <a:off x="4342532" y="1724807"/>
              <a:ext cx="0" cy="3408381"/>
            </a:xfrm>
            <a:prstGeom prst="line">
              <a:avLst/>
            </a:prstGeom>
            <a:ln w="19050">
              <a:solidFill>
                <a:schemeClr val="tx1">
                  <a:lumMod val="95000"/>
                  <a:lumOff val="5000"/>
                </a:schemeClr>
              </a:solidFill>
            </a:ln>
          </p:spPr>
          <p:style>
            <a:lnRef idx="1">
              <a:schemeClr val="dk1"/>
            </a:lnRef>
            <a:fillRef idx="0">
              <a:schemeClr val="dk1"/>
            </a:fillRef>
            <a:effectRef idx="0">
              <a:schemeClr val="dk1"/>
            </a:effectRef>
            <a:fontRef idx="minor">
              <a:schemeClr val="tx1"/>
            </a:fontRef>
          </p:style>
        </p:cxnSp>
        <p:cxnSp>
          <p:nvCxnSpPr>
            <p:cNvPr id="26" name="Straight Connector 25">
              <a:extLst>
                <a:ext uri="{FF2B5EF4-FFF2-40B4-BE49-F238E27FC236}">
                  <a16:creationId xmlns:a16="http://schemas.microsoft.com/office/drawing/2014/main" id="{57B6C874-FB7B-46B3-B75F-A506C13050A2}"/>
                </a:ext>
              </a:extLst>
            </p:cNvPr>
            <p:cNvCxnSpPr/>
            <p:nvPr/>
          </p:nvCxnSpPr>
          <p:spPr bwMode="auto">
            <a:xfrm>
              <a:off x="4683241" y="1724807"/>
              <a:ext cx="0" cy="3408381"/>
            </a:xfrm>
            <a:prstGeom prst="line">
              <a:avLst/>
            </a:prstGeom>
            <a:ln w="19050">
              <a:solidFill>
                <a:schemeClr val="tx1">
                  <a:lumMod val="95000"/>
                  <a:lumOff val="5000"/>
                </a:schemeClr>
              </a:solidFill>
            </a:ln>
          </p:spPr>
          <p:style>
            <a:lnRef idx="1">
              <a:schemeClr val="dk1"/>
            </a:lnRef>
            <a:fillRef idx="0">
              <a:schemeClr val="dk1"/>
            </a:fillRef>
            <a:effectRef idx="0">
              <a:schemeClr val="dk1"/>
            </a:effectRef>
            <a:fontRef idx="minor">
              <a:schemeClr val="tx1"/>
            </a:fontRef>
          </p:style>
        </p:cxnSp>
      </p:grpSp>
      <p:sp>
        <p:nvSpPr>
          <p:cNvPr id="29" name="Rectangle 28">
            <a:extLst>
              <a:ext uri="{FF2B5EF4-FFF2-40B4-BE49-F238E27FC236}">
                <a16:creationId xmlns:a16="http://schemas.microsoft.com/office/drawing/2014/main" id="{908FB2C9-D001-4583-8178-76D82AB5F27C}"/>
              </a:ext>
            </a:extLst>
          </p:cNvPr>
          <p:cNvSpPr/>
          <p:nvPr/>
        </p:nvSpPr>
        <p:spPr bwMode="auto">
          <a:xfrm>
            <a:off x="1199150" y="4320925"/>
            <a:ext cx="4320000"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32" name="TextBox 31">
            <a:extLst>
              <a:ext uri="{FF2B5EF4-FFF2-40B4-BE49-F238E27FC236}">
                <a16:creationId xmlns:a16="http://schemas.microsoft.com/office/drawing/2014/main" id="{E6E6B9AE-2B9B-4DA8-A50A-BC130E0C2D60}"/>
              </a:ext>
            </a:extLst>
          </p:cNvPr>
          <p:cNvSpPr txBox="1"/>
          <p:nvPr/>
        </p:nvSpPr>
        <p:spPr bwMode="auto">
          <a:xfrm>
            <a:off x="2965146" y="4537500"/>
            <a:ext cx="78800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8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100</a:t>
            </a:r>
          </a:p>
        </p:txBody>
      </p:sp>
      <p:sp>
        <p:nvSpPr>
          <p:cNvPr id="33" name="TextBox 32">
            <a:extLst>
              <a:ext uri="{FF2B5EF4-FFF2-40B4-BE49-F238E27FC236}">
                <a16:creationId xmlns:a16="http://schemas.microsoft.com/office/drawing/2014/main" id="{BC13A0FE-757B-4EB9-BD2B-85CBABAD3A9A}"/>
              </a:ext>
            </a:extLst>
          </p:cNvPr>
          <p:cNvSpPr txBox="1"/>
          <p:nvPr/>
        </p:nvSpPr>
        <p:spPr bwMode="auto">
          <a:xfrm>
            <a:off x="1149416" y="5339979"/>
            <a:ext cx="50405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8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10</a:t>
            </a:r>
          </a:p>
        </p:txBody>
      </p:sp>
      <p:sp>
        <p:nvSpPr>
          <p:cNvPr id="40" name="Rectangle 39">
            <a:extLst>
              <a:ext uri="{FF2B5EF4-FFF2-40B4-BE49-F238E27FC236}">
                <a16:creationId xmlns:a16="http://schemas.microsoft.com/office/drawing/2014/main" id="{B3E514EE-C916-4473-BEB8-A3FF388F9F87}"/>
              </a:ext>
            </a:extLst>
          </p:cNvPr>
          <p:cNvSpPr/>
          <p:nvPr/>
        </p:nvSpPr>
        <p:spPr bwMode="auto">
          <a:xfrm>
            <a:off x="4655597" y="5123404"/>
            <a:ext cx="431157"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2" name="Rectangle 41">
            <a:extLst>
              <a:ext uri="{FF2B5EF4-FFF2-40B4-BE49-F238E27FC236}">
                <a16:creationId xmlns:a16="http://schemas.microsoft.com/office/drawing/2014/main" id="{D9EBF4AF-B26C-4912-84CF-4FDBF034C791}"/>
              </a:ext>
            </a:extLst>
          </p:cNvPr>
          <p:cNvSpPr/>
          <p:nvPr/>
        </p:nvSpPr>
        <p:spPr bwMode="auto">
          <a:xfrm>
            <a:off x="5087991" y="5123404"/>
            <a:ext cx="431157"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4" name="Rectangle 43">
            <a:extLst>
              <a:ext uri="{FF2B5EF4-FFF2-40B4-BE49-F238E27FC236}">
                <a16:creationId xmlns:a16="http://schemas.microsoft.com/office/drawing/2014/main" id="{A66DB8FA-C6E1-4AB8-98F5-CD0B17D50D6D}"/>
              </a:ext>
            </a:extLst>
          </p:cNvPr>
          <p:cNvSpPr/>
          <p:nvPr/>
        </p:nvSpPr>
        <p:spPr bwMode="auto">
          <a:xfrm>
            <a:off x="3791431" y="5123404"/>
            <a:ext cx="431157"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5" name="Rectangle 44">
            <a:extLst>
              <a:ext uri="{FF2B5EF4-FFF2-40B4-BE49-F238E27FC236}">
                <a16:creationId xmlns:a16="http://schemas.microsoft.com/office/drawing/2014/main" id="{910538CC-2E65-4CF5-B721-C61233FFC1C9}"/>
              </a:ext>
            </a:extLst>
          </p:cNvPr>
          <p:cNvSpPr/>
          <p:nvPr/>
        </p:nvSpPr>
        <p:spPr bwMode="auto">
          <a:xfrm>
            <a:off x="4223825" y="5123404"/>
            <a:ext cx="431157"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7" name="Rectangle 46">
            <a:extLst>
              <a:ext uri="{FF2B5EF4-FFF2-40B4-BE49-F238E27FC236}">
                <a16:creationId xmlns:a16="http://schemas.microsoft.com/office/drawing/2014/main" id="{3F79EF04-C866-449E-8D91-9A107280AFF2}"/>
              </a:ext>
            </a:extLst>
          </p:cNvPr>
          <p:cNvSpPr/>
          <p:nvPr/>
        </p:nvSpPr>
        <p:spPr bwMode="auto">
          <a:xfrm>
            <a:off x="2926759" y="5123404"/>
            <a:ext cx="431157"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8" name="Rectangle 47">
            <a:extLst>
              <a:ext uri="{FF2B5EF4-FFF2-40B4-BE49-F238E27FC236}">
                <a16:creationId xmlns:a16="http://schemas.microsoft.com/office/drawing/2014/main" id="{E5A720D5-B652-4EC7-95E9-6003B8B89689}"/>
              </a:ext>
            </a:extLst>
          </p:cNvPr>
          <p:cNvSpPr/>
          <p:nvPr/>
        </p:nvSpPr>
        <p:spPr bwMode="auto">
          <a:xfrm>
            <a:off x="3359153" y="5123404"/>
            <a:ext cx="431157"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0" name="Rectangle 49">
            <a:extLst>
              <a:ext uri="{FF2B5EF4-FFF2-40B4-BE49-F238E27FC236}">
                <a16:creationId xmlns:a16="http://schemas.microsoft.com/office/drawing/2014/main" id="{22FF33C4-D5F5-4497-8733-8EDD97429C8A}"/>
              </a:ext>
            </a:extLst>
          </p:cNvPr>
          <p:cNvSpPr/>
          <p:nvPr/>
        </p:nvSpPr>
        <p:spPr bwMode="auto">
          <a:xfrm>
            <a:off x="2062592" y="5123404"/>
            <a:ext cx="431157"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1" name="Rectangle 50">
            <a:extLst>
              <a:ext uri="{FF2B5EF4-FFF2-40B4-BE49-F238E27FC236}">
                <a16:creationId xmlns:a16="http://schemas.microsoft.com/office/drawing/2014/main" id="{CA482369-28D6-43B3-B66E-31007991FC37}"/>
              </a:ext>
            </a:extLst>
          </p:cNvPr>
          <p:cNvSpPr/>
          <p:nvPr/>
        </p:nvSpPr>
        <p:spPr bwMode="auto">
          <a:xfrm>
            <a:off x="2494986" y="5123404"/>
            <a:ext cx="431157"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3" name="Rectangle 52">
            <a:extLst>
              <a:ext uri="{FF2B5EF4-FFF2-40B4-BE49-F238E27FC236}">
                <a16:creationId xmlns:a16="http://schemas.microsoft.com/office/drawing/2014/main" id="{A93902CC-15E9-40DE-A1F8-C7542C46E750}"/>
              </a:ext>
            </a:extLst>
          </p:cNvPr>
          <p:cNvSpPr/>
          <p:nvPr/>
        </p:nvSpPr>
        <p:spPr bwMode="auto">
          <a:xfrm>
            <a:off x="1199149" y="5123404"/>
            <a:ext cx="431157"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4" name="Rectangle 53">
            <a:extLst>
              <a:ext uri="{FF2B5EF4-FFF2-40B4-BE49-F238E27FC236}">
                <a16:creationId xmlns:a16="http://schemas.microsoft.com/office/drawing/2014/main" id="{D3305E14-FEA9-4A78-95CC-923AF84BAB7D}"/>
              </a:ext>
            </a:extLst>
          </p:cNvPr>
          <p:cNvSpPr/>
          <p:nvPr/>
        </p:nvSpPr>
        <p:spPr bwMode="auto">
          <a:xfrm>
            <a:off x="1631543" y="5123404"/>
            <a:ext cx="431157"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5" name="TextBox 54">
            <a:extLst>
              <a:ext uri="{FF2B5EF4-FFF2-40B4-BE49-F238E27FC236}">
                <a16:creationId xmlns:a16="http://schemas.microsoft.com/office/drawing/2014/main" id="{E490DF3C-2C3A-4182-A170-2FAB21165D9D}"/>
              </a:ext>
            </a:extLst>
          </p:cNvPr>
          <p:cNvSpPr txBox="1"/>
          <p:nvPr/>
        </p:nvSpPr>
        <p:spPr bwMode="auto">
          <a:xfrm>
            <a:off x="1582972" y="5339979"/>
            <a:ext cx="50405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8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10</a:t>
            </a:r>
          </a:p>
        </p:txBody>
      </p:sp>
      <p:sp>
        <p:nvSpPr>
          <p:cNvPr id="56" name="TextBox 55">
            <a:extLst>
              <a:ext uri="{FF2B5EF4-FFF2-40B4-BE49-F238E27FC236}">
                <a16:creationId xmlns:a16="http://schemas.microsoft.com/office/drawing/2014/main" id="{428A05E6-0ED7-4926-A0D9-EEBF6AF3BA0B}"/>
              </a:ext>
            </a:extLst>
          </p:cNvPr>
          <p:cNvSpPr txBox="1"/>
          <p:nvPr/>
        </p:nvSpPr>
        <p:spPr bwMode="auto">
          <a:xfrm>
            <a:off x="2016528" y="5339979"/>
            <a:ext cx="50405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8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10</a:t>
            </a:r>
          </a:p>
        </p:txBody>
      </p:sp>
      <p:sp>
        <p:nvSpPr>
          <p:cNvPr id="57" name="TextBox 56">
            <a:extLst>
              <a:ext uri="{FF2B5EF4-FFF2-40B4-BE49-F238E27FC236}">
                <a16:creationId xmlns:a16="http://schemas.microsoft.com/office/drawing/2014/main" id="{3558FDFC-4A6C-40D2-967A-BA4823498F16}"/>
              </a:ext>
            </a:extLst>
          </p:cNvPr>
          <p:cNvSpPr txBox="1"/>
          <p:nvPr/>
        </p:nvSpPr>
        <p:spPr bwMode="auto">
          <a:xfrm>
            <a:off x="2450084" y="5339979"/>
            <a:ext cx="50405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8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10</a:t>
            </a:r>
          </a:p>
        </p:txBody>
      </p:sp>
      <p:sp>
        <p:nvSpPr>
          <p:cNvPr id="58" name="TextBox 57">
            <a:extLst>
              <a:ext uri="{FF2B5EF4-FFF2-40B4-BE49-F238E27FC236}">
                <a16:creationId xmlns:a16="http://schemas.microsoft.com/office/drawing/2014/main" id="{5E3CD5FE-1F57-4B72-B9D2-AEEAFC471062}"/>
              </a:ext>
            </a:extLst>
          </p:cNvPr>
          <p:cNvSpPr txBox="1"/>
          <p:nvPr/>
        </p:nvSpPr>
        <p:spPr bwMode="auto">
          <a:xfrm>
            <a:off x="2883640" y="5339979"/>
            <a:ext cx="50405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8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10</a:t>
            </a:r>
          </a:p>
        </p:txBody>
      </p:sp>
      <p:sp>
        <p:nvSpPr>
          <p:cNvPr id="59" name="TextBox 58">
            <a:extLst>
              <a:ext uri="{FF2B5EF4-FFF2-40B4-BE49-F238E27FC236}">
                <a16:creationId xmlns:a16="http://schemas.microsoft.com/office/drawing/2014/main" id="{6ED33117-A508-4B04-BAA6-0835410EF608}"/>
              </a:ext>
            </a:extLst>
          </p:cNvPr>
          <p:cNvSpPr txBox="1"/>
          <p:nvPr/>
        </p:nvSpPr>
        <p:spPr bwMode="auto">
          <a:xfrm>
            <a:off x="3317196" y="5339979"/>
            <a:ext cx="50405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8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10</a:t>
            </a:r>
          </a:p>
        </p:txBody>
      </p:sp>
      <p:sp>
        <p:nvSpPr>
          <p:cNvPr id="60" name="TextBox 59">
            <a:extLst>
              <a:ext uri="{FF2B5EF4-FFF2-40B4-BE49-F238E27FC236}">
                <a16:creationId xmlns:a16="http://schemas.microsoft.com/office/drawing/2014/main" id="{E3014D40-C5D4-4A3A-98CF-F8EA17A98DF1}"/>
              </a:ext>
            </a:extLst>
          </p:cNvPr>
          <p:cNvSpPr txBox="1"/>
          <p:nvPr/>
        </p:nvSpPr>
        <p:spPr bwMode="auto">
          <a:xfrm>
            <a:off x="3750752" y="5339979"/>
            <a:ext cx="50405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8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10</a:t>
            </a:r>
          </a:p>
        </p:txBody>
      </p:sp>
      <p:sp>
        <p:nvSpPr>
          <p:cNvPr id="61" name="TextBox 60">
            <a:extLst>
              <a:ext uri="{FF2B5EF4-FFF2-40B4-BE49-F238E27FC236}">
                <a16:creationId xmlns:a16="http://schemas.microsoft.com/office/drawing/2014/main" id="{04C3D6EE-A6AD-4365-B15B-63BEAAAABFBD}"/>
              </a:ext>
            </a:extLst>
          </p:cNvPr>
          <p:cNvSpPr txBox="1"/>
          <p:nvPr/>
        </p:nvSpPr>
        <p:spPr bwMode="auto">
          <a:xfrm>
            <a:off x="4184308" y="5339979"/>
            <a:ext cx="50405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8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10</a:t>
            </a:r>
          </a:p>
        </p:txBody>
      </p:sp>
      <p:sp>
        <p:nvSpPr>
          <p:cNvPr id="62" name="TextBox 61">
            <a:extLst>
              <a:ext uri="{FF2B5EF4-FFF2-40B4-BE49-F238E27FC236}">
                <a16:creationId xmlns:a16="http://schemas.microsoft.com/office/drawing/2014/main" id="{85A54734-491D-4005-8E16-7807C814D72B}"/>
              </a:ext>
            </a:extLst>
          </p:cNvPr>
          <p:cNvSpPr txBox="1"/>
          <p:nvPr/>
        </p:nvSpPr>
        <p:spPr bwMode="auto">
          <a:xfrm>
            <a:off x="4617864" y="5339979"/>
            <a:ext cx="50405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8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10</a:t>
            </a:r>
          </a:p>
        </p:txBody>
      </p:sp>
      <p:sp>
        <p:nvSpPr>
          <p:cNvPr id="63" name="TextBox 62">
            <a:extLst>
              <a:ext uri="{FF2B5EF4-FFF2-40B4-BE49-F238E27FC236}">
                <a16:creationId xmlns:a16="http://schemas.microsoft.com/office/drawing/2014/main" id="{86EC7E7F-44E3-432A-82A4-5585837BEE19}"/>
              </a:ext>
            </a:extLst>
          </p:cNvPr>
          <p:cNvSpPr txBox="1"/>
          <p:nvPr/>
        </p:nvSpPr>
        <p:spPr bwMode="auto">
          <a:xfrm>
            <a:off x="5051419" y="5339979"/>
            <a:ext cx="50405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8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10</a:t>
            </a:r>
          </a:p>
        </p:txBody>
      </p:sp>
      <p:sp>
        <p:nvSpPr>
          <p:cNvPr id="52" name="TextBox 51">
            <a:extLst>
              <a:ext uri="{FF2B5EF4-FFF2-40B4-BE49-F238E27FC236}">
                <a16:creationId xmlns:a16="http://schemas.microsoft.com/office/drawing/2014/main" id="{04A7BB64-F662-4369-9ACD-3D6F9AF674A2}"/>
              </a:ext>
            </a:extLst>
          </p:cNvPr>
          <p:cNvSpPr txBox="1"/>
          <p:nvPr/>
        </p:nvSpPr>
        <p:spPr>
          <a:xfrm>
            <a:off x="5900680" y="1180184"/>
            <a:ext cx="5955960" cy="3789242"/>
          </a:xfrm>
          <a:prstGeom prst="rect">
            <a:avLst/>
          </a:prstGeom>
          <a:noFill/>
        </p:spPr>
        <p:txBody>
          <a:bodyPr wrap="square">
            <a:spAutoFit/>
          </a:bodyPr>
          <a:lstStyle/>
          <a:p>
            <a:pPr marL="285750" marR="0" lvl="0" indent="-285750" algn="l" defTabSz="914400" rtl="0" eaLnBrk="1" fontAlgn="base" latinLnBrk="0" hangingPunct="1">
              <a:lnSpc>
                <a:spcPct val="120000"/>
              </a:lnSpc>
              <a:spcBef>
                <a:spcPts val="600"/>
              </a:spcBef>
              <a:spcAft>
                <a:spcPts val="600"/>
              </a:spcAft>
              <a:buClr>
                <a:srgbClr val="585858"/>
              </a:buClr>
              <a:buSzTx/>
              <a:buFont typeface="Arial" panose="020B0604020202020204" pitchFamily="34" charset="0"/>
              <a:buChar char="•"/>
              <a:tabLst/>
              <a:defRPr/>
            </a:pPr>
            <a:r>
              <a:rPr kumimoji="0" lang="en-GB" sz="1600" b="0" i="0" u="none" strike="noStrike" kern="1200" cap="none" spc="0" normalizeH="0" baseline="0" noProof="0" dirty="0">
                <a:ln>
                  <a:noFill/>
                </a:ln>
                <a:solidFill>
                  <a:schemeClr val="tx1">
                    <a:lumMod val="65000"/>
                    <a:lumOff val="35000"/>
                  </a:schemeClr>
                </a:solidFill>
                <a:effectLst/>
                <a:uLnTx/>
                <a:uFillTx/>
                <a:latin typeface="Arial" panose="020B0604020202020204" pitchFamily="34" charset="0"/>
                <a:ea typeface="+mn-ea"/>
                <a:cs typeface="+mn-cs"/>
              </a:rPr>
              <a:t>How many equal parts has this one-hundred grid been divided into?</a:t>
            </a:r>
          </a:p>
          <a:p>
            <a:pPr marL="285750" marR="0" lvl="0" indent="-285750" algn="l" defTabSz="914400" rtl="0" eaLnBrk="1" fontAlgn="base" latinLnBrk="0" hangingPunct="1">
              <a:lnSpc>
                <a:spcPct val="120000"/>
              </a:lnSpc>
              <a:spcBef>
                <a:spcPts val="600"/>
              </a:spcBef>
              <a:spcAft>
                <a:spcPts val="600"/>
              </a:spcAft>
              <a:buClr>
                <a:srgbClr val="585858"/>
              </a:buClr>
              <a:buSzTx/>
              <a:buFont typeface="Arial" panose="020B0604020202020204" pitchFamily="34" charset="0"/>
              <a:buChar char="•"/>
              <a:tabLst/>
              <a:defRPr/>
            </a:pPr>
            <a:r>
              <a:rPr kumimoji="0" lang="en-GB" sz="1600" b="0" i="0" u="none" strike="noStrike" kern="1200" cap="none" spc="0" normalizeH="0" baseline="0" noProof="0" dirty="0">
                <a:ln>
                  <a:noFill/>
                </a:ln>
                <a:solidFill>
                  <a:schemeClr val="tx1">
                    <a:lumMod val="65000"/>
                    <a:lumOff val="35000"/>
                  </a:schemeClr>
                </a:solidFill>
                <a:effectLst/>
                <a:uLnTx/>
                <a:uFillTx/>
                <a:latin typeface="Arial" panose="020B0604020202020204" pitchFamily="34" charset="0"/>
                <a:ea typeface="+mn-ea"/>
                <a:cs typeface="+mn-cs"/>
              </a:rPr>
              <a:t>What is the </a:t>
            </a:r>
            <a:r>
              <a:rPr kumimoji="0" lang="en-GB" sz="1600" b="0" i="0" u="none" strike="noStrike" kern="1200" cap="none" spc="0" normalizeH="0" baseline="0" noProof="0" dirty="0">
                <a:ln>
                  <a:noFill/>
                </a:ln>
                <a:solidFill>
                  <a:schemeClr val="tx1">
                    <a:lumMod val="65000"/>
                    <a:lumOff val="35000"/>
                  </a:schemeClr>
                </a:solidFill>
                <a:effectLst/>
                <a:uLnTx/>
                <a:uFillTx/>
                <a:latin typeface="Arial"/>
                <a:ea typeface="+mn-ea"/>
                <a:cs typeface="+mn-cs"/>
              </a:rPr>
              <a:t>value</a:t>
            </a:r>
            <a:r>
              <a:rPr kumimoji="0" lang="en-GB" sz="1600" b="0" i="0" u="none" strike="noStrike" kern="1200" cap="none" spc="0" normalizeH="0" baseline="0" noProof="0" dirty="0">
                <a:ln>
                  <a:noFill/>
                </a:ln>
                <a:solidFill>
                  <a:schemeClr val="tx1">
                    <a:lumMod val="65000"/>
                    <a:lumOff val="35000"/>
                  </a:schemeClr>
                </a:solidFill>
                <a:effectLst/>
                <a:uLnTx/>
                <a:uFillTx/>
                <a:latin typeface="Arial" panose="020B0604020202020204" pitchFamily="34" charset="0"/>
                <a:ea typeface="+mn-ea"/>
                <a:cs typeface="+mn-cs"/>
              </a:rPr>
              <a:t> of each equal part? How do you know?</a:t>
            </a:r>
          </a:p>
          <a:p>
            <a:pPr marL="285750" marR="0" lvl="0" indent="-285750" algn="l" defTabSz="914400" rtl="0" eaLnBrk="1" fontAlgn="base" latinLnBrk="0" hangingPunct="1">
              <a:lnSpc>
                <a:spcPct val="120000"/>
              </a:lnSpc>
              <a:spcBef>
                <a:spcPts val="600"/>
              </a:spcBef>
              <a:spcAft>
                <a:spcPts val="600"/>
              </a:spcAft>
              <a:buClr>
                <a:srgbClr val="585858"/>
              </a:buClr>
              <a:buSzTx/>
              <a:buFont typeface="Arial" panose="020B0604020202020204" pitchFamily="34" charset="0"/>
              <a:buChar char="•"/>
              <a:tabLst/>
              <a:defRPr/>
            </a:pPr>
            <a:r>
              <a:rPr kumimoji="0" lang="en-GB" sz="1600" b="0" i="0" u="none" strike="noStrike" kern="1200" cap="none" spc="0" normalizeH="0" baseline="0" noProof="0" dirty="0">
                <a:ln>
                  <a:noFill/>
                </a:ln>
                <a:solidFill>
                  <a:schemeClr val="tx1">
                    <a:lumMod val="65000"/>
                    <a:lumOff val="35000"/>
                  </a:schemeClr>
                </a:solidFill>
                <a:effectLst/>
                <a:uLnTx/>
                <a:uFillTx/>
                <a:latin typeface="Arial" panose="020B0604020202020204" pitchFamily="34" charset="0"/>
                <a:ea typeface="+mn-ea"/>
                <a:cs typeface="+mn-cs"/>
              </a:rPr>
              <a:t>Use a Dienes hundred square. Show how the hundred square can be divided into ten equal parts. </a:t>
            </a:r>
          </a:p>
          <a:p>
            <a:pPr marL="285750" marR="0" lvl="0" indent="-285750" algn="l" defTabSz="914400" rtl="0" eaLnBrk="1" fontAlgn="base" latinLnBrk="0" hangingPunct="1">
              <a:lnSpc>
                <a:spcPct val="120000"/>
              </a:lnSpc>
              <a:spcBef>
                <a:spcPts val="600"/>
              </a:spcBef>
              <a:spcAft>
                <a:spcPts val="600"/>
              </a:spcAft>
              <a:buClr>
                <a:srgbClr val="585858"/>
              </a:buClr>
              <a:buSzTx/>
              <a:buFont typeface="Arial" panose="020B0604020202020204" pitchFamily="34" charset="0"/>
              <a:buChar char="•"/>
              <a:tabLst/>
              <a:defRPr/>
            </a:pPr>
            <a:r>
              <a:rPr kumimoji="0" lang="en-GB" sz="1600" b="0" i="0" u="none" strike="noStrike" kern="1200" cap="none" spc="0" normalizeH="0" baseline="0" noProof="0" dirty="0">
                <a:ln>
                  <a:noFill/>
                </a:ln>
                <a:solidFill>
                  <a:schemeClr val="tx1">
                    <a:lumMod val="65000"/>
                    <a:lumOff val="35000"/>
                  </a:schemeClr>
                </a:solidFill>
                <a:effectLst/>
                <a:uLnTx/>
                <a:uFillTx/>
                <a:latin typeface="Arial" panose="020B0604020202020204" pitchFamily="34" charset="0"/>
                <a:ea typeface="+mn-ea"/>
                <a:cs typeface="+mn-cs"/>
              </a:rPr>
              <a:t>Use a printed hundred grid and divide it into 10 equal parts.  What is the value of each part?</a:t>
            </a:r>
          </a:p>
          <a:p>
            <a:pPr marL="285750" indent="-285750" fontAlgn="base">
              <a:lnSpc>
                <a:spcPct val="120000"/>
              </a:lnSpc>
              <a:spcBef>
                <a:spcPts val="600"/>
              </a:spcBef>
              <a:spcAft>
                <a:spcPts val="600"/>
              </a:spcAft>
              <a:buClr>
                <a:srgbClr val="585858"/>
              </a:buClr>
              <a:buFont typeface="Arial" panose="020B0604020202020204" pitchFamily="34" charset="0"/>
              <a:buChar char="•"/>
            </a:pPr>
            <a:r>
              <a:rPr kumimoji="0" lang="en-GB" sz="1600" b="0" i="0" u="none" strike="noStrike" kern="1200" cap="none" spc="0" normalizeH="0" baseline="0" noProof="0" dirty="0">
                <a:ln>
                  <a:noFill/>
                </a:ln>
                <a:solidFill>
                  <a:schemeClr val="tx1">
                    <a:lumMod val="65000"/>
                    <a:lumOff val="35000"/>
                  </a:schemeClr>
                </a:solidFill>
                <a:effectLst/>
                <a:uLnTx/>
                <a:uFillTx/>
                <a:latin typeface="Arial"/>
                <a:ea typeface="+mn-ea"/>
                <a:cs typeface="+mn-cs"/>
              </a:rPr>
              <a:t>Write an equation to express the relationship. Can you write a different equation?</a:t>
            </a:r>
            <a:endParaRPr kumimoji="0" lang="en-GB" sz="1600" b="0" i="0" u="none" strike="noStrike" kern="1200" cap="none" spc="0" normalizeH="0" baseline="0" noProof="0" dirty="0">
              <a:ln>
                <a:noFill/>
              </a:ln>
              <a:solidFill>
                <a:schemeClr val="tx1">
                  <a:lumMod val="65000"/>
                  <a:lumOff val="35000"/>
                </a:schemeClr>
              </a:solidFill>
              <a:effectLst/>
              <a:uLnTx/>
              <a:uFillTx/>
              <a:latin typeface="Arial" panose="020B0604020202020204" pitchFamily="34" charset="0"/>
              <a:ea typeface="+mn-ea"/>
              <a:cs typeface="+mn-cs"/>
            </a:endParaRPr>
          </a:p>
          <a:p>
            <a:pPr marL="285750" marR="0" lvl="0" indent="-285750" algn="l" defTabSz="914400" rtl="0" eaLnBrk="1" fontAlgn="base" latinLnBrk="0" hangingPunct="1">
              <a:lnSpc>
                <a:spcPct val="120000"/>
              </a:lnSpc>
              <a:spcBef>
                <a:spcPts val="600"/>
              </a:spcBef>
              <a:spcAft>
                <a:spcPts val="600"/>
              </a:spcAft>
              <a:buClr>
                <a:srgbClr val="585858"/>
              </a:buClr>
              <a:buSzTx/>
              <a:buFont typeface="Arial" panose="020B0604020202020204" pitchFamily="34" charset="0"/>
              <a:buChar char="•"/>
              <a:tabLst/>
              <a:defRPr/>
            </a:pPr>
            <a:endPar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64" name="TextBox 63">
            <a:extLst>
              <a:ext uri="{FF2B5EF4-FFF2-40B4-BE49-F238E27FC236}">
                <a16:creationId xmlns:a16="http://schemas.microsoft.com/office/drawing/2014/main" id="{4FB654D2-6118-4602-B444-71F69369835E}"/>
              </a:ext>
            </a:extLst>
          </p:cNvPr>
          <p:cNvSpPr txBox="1"/>
          <p:nvPr/>
        </p:nvSpPr>
        <p:spPr bwMode="auto">
          <a:xfrm>
            <a:off x="5928270" y="4600094"/>
            <a:ext cx="587993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0" marR="0" lvl="0" indent="0" algn="l"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8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100 = 10 + 10 + 10 + 10 + 10 + 10 + 10 + 10 + 10 + 10</a:t>
            </a:r>
          </a:p>
        </p:txBody>
      </p:sp>
      <p:sp>
        <p:nvSpPr>
          <p:cNvPr id="65" name="TextBox 64">
            <a:extLst>
              <a:ext uri="{FF2B5EF4-FFF2-40B4-BE49-F238E27FC236}">
                <a16:creationId xmlns:a16="http://schemas.microsoft.com/office/drawing/2014/main" id="{2AAE05B8-1D35-4E16-8EB6-E7A34DCF837D}"/>
              </a:ext>
            </a:extLst>
          </p:cNvPr>
          <p:cNvSpPr txBox="1"/>
          <p:nvPr/>
        </p:nvSpPr>
        <p:spPr bwMode="auto">
          <a:xfrm>
            <a:off x="5928270" y="5323967"/>
            <a:ext cx="173423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0" marR="0" lvl="0" indent="0" algn="l"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8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100 = 10 × 10</a:t>
            </a:r>
          </a:p>
        </p:txBody>
      </p:sp>
      <p:sp>
        <p:nvSpPr>
          <p:cNvPr id="67" name="TextBox 66">
            <a:extLst>
              <a:ext uri="{FF2B5EF4-FFF2-40B4-BE49-F238E27FC236}">
                <a16:creationId xmlns:a16="http://schemas.microsoft.com/office/drawing/2014/main" id="{54F4BC7E-B6DB-4E5F-8B22-5AD66FF9FA9D}"/>
              </a:ext>
            </a:extLst>
          </p:cNvPr>
          <p:cNvSpPr txBox="1"/>
          <p:nvPr/>
        </p:nvSpPr>
        <p:spPr bwMode="auto">
          <a:xfrm>
            <a:off x="5928270" y="6001294"/>
            <a:ext cx="173423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0" marR="0" lvl="0" indent="0" algn="l"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8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100 ÷ 10 = 10</a:t>
            </a:r>
          </a:p>
        </p:txBody>
      </p:sp>
      <p:sp>
        <p:nvSpPr>
          <p:cNvPr id="17" name="Title 16">
            <a:extLst>
              <a:ext uri="{FF2B5EF4-FFF2-40B4-BE49-F238E27FC236}">
                <a16:creationId xmlns:a16="http://schemas.microsoft.com/office/drawing/2014/main" id="{E84DB038-3E69-460C-8867-BCFABAC50041}"/>
              </a:ext>
            </a:extLst>
          </p:cNvPr>
          <p:cNvSpPr>
            <a:spLocks noGrp="1"/>
          </p:cNvSpPr>
          <p:nvPr>
            <p:ph type="title"/>
          </p:nvPr>
        </p:nvSpPr>
        <p:spPr/>
        <p:txBody>
          <a:bodyPr/>
          <a:lstStyle/>
          <a:p>
            <a:r>
              <a:rPr lang="en-US" altLang="en-US" dirty="0"/>
              <a:t>3NPV-4 Reading scales with 2, 4, 5 or 10 intervals</a:t>
            </a:r>
            <a:endParaRPr lang="en-GB" dirty="0"/>
          </a:p>
        </p:txBody>
      </p:sp>
    </p:spTree>
    <p:extLst>
      <p:ext uri="{BB962C8B-B14F-4D97-AF65-F5344CB8AC3E}">
        <p14:creationId xmlns:p14="http://schemas.microsoft.com/office/powerpoint/2010/main" val="17773810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5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5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58"/>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48"/>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5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44"/>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60"/>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45"/>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61"/>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40"/>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62"/>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42"/>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63"/>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64"/>
                                        </p:tgtEl>
                                        <p:attrNameLst>
                                          <p:attrName>style.visibility</p:attrName>
                                        </p:attrNameLst>
                                      </p:cBhvr>
                                      <p:to>
                                        <p:strVal val="visible"/>
                                      </p:to>
                                    </p:set>
                                    <p:animEffect transition="in" filter="fade">
                                      <p:cBhvr>
                                        <p:cTn id="67" dur="500"/>
                                        <p:tgtEl>
                                          <p:spTgt spid="64"/>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65"/>
                                        </p:tgtEl>
                                        <p:attrNameLst>
                                          <p:attrName>style.visibility</p:attrName>
                                        </p:attrNameLst>
                                      </p:cBhvr>
                                      <p:to>
                                        <p:strVal val="visible"/>
                                      </p:to>
                                    </p:set>
                                    <p:animEffect transition="in" filter="fade">
                                      <p:cBhvr>
                                        <p:cTn id="72" dur="500"/>
                                        <p:tgtEl>
                                          <p:spTgt spid="65"/>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67"/>
                                        </p:tgtEl>
                                        <p:attrNameLst>
                                          <p:attrName>style.visibility</p:attrName>
                                        </p:attrNameLst>
                                      </p:cBhvr>
                                      <p:to>
                                        <p:strVal val="visible"/>
                                      </p:to>
                                    </p:set>
                                    <p:animEffect transition="in" filter="fade">
                                      <p:cBhvr>
                                        <p:cTn id="77"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40" grpId="0" animBg="1"/>
      <p:bldP spid="42" grpId="0" animBg="1"/>
      <p:bldP spid="44" grpId="0" animBg="1"/>
      <p:bldP spid="45" grpId="0" animBg="1"/>
      <p:bldP spid="47" grpId="0" animBg="1"/>
      <p:bldP spid="48" grpId="0" animBg="1"/>
      <p:bldP spid="50" grpId="0" animBg="1"/>
      <p:bldP spid="51" grpId="0" animBg="1"/>
      <p:bldP spid="53" grpId="0" animBg="1"/>
      <p:bldP spid="54" grpId="0" animBg="1"/>
      <p:bldP spid="55" grpId="0"/>
      <p:bldP spid="56" grpId="0"/>
      <p:bldP spid="57" grpId="0"/>
      <p:bldP spid="58" grpId="0"/>
      <p:bldP spid="59" grpId="0"/>
      <p:bldP spid="60" grpId="0"/>
      <p:bldP spid="61" grpId="0"/>
      <p:bldP spid="62" grpId="0"/>
      <p:bldP spid="63" grpId="0"/>
      <p:bldP spid="64" grpId="0"/>
      <p:bldP spid="65" grpId="0"/>
      <p:bldP spid="67" grpId="0"/>
    </p:bld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close up of a screen&#10;&#10;Description generated with high confidence">
            <a:extLst>
              <a:ext uri="{FF2B5EF4-FFF2-40B4-BE49-F238E27FC236}">
                <a16:creationId xmlns:a16="http://schemas.microsoft.com/office/drawing/2014/main" id="{DA6E085C-351E-4359-A6EC-3E27677672AE}"/>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21571"/>
          <a:stretch/>
        </p:blipFill>
        <p:spPr>
          <a:xfrm>
            <a:off x="2146057" y="2989480"/>
            <a:ext cx="1927882" cy="404357"/>
          </a:xfrm>
          <a:prstGeom prst="rect">
            <a:avLst/>
          </a:prstGeom>
        </p:spPr>
      </p:pic>
      <p:pic>
        <p:nvPicPr>
          <p:cNvPr id="17" name="Picture 16" descr="A close up of a screen&#10;&#10;Description generated with high confidence">
            <a:extLst>
              <a:ext uri="{FF2B5EF4-FFF2-40B4-BE49-F238E27FC236}">
                <a16:creationId xmlns:a16="http://schemas.microsoft.com/office/drawing/2014/main" id="{05585005-D5D4-4BC8-A84D-F987A1D821A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22798"/>
          <a:stretch/>
        </p:blipFill>
        <p:spPr>
          <a:xfrm>
            <a:off x="4559526" y="2989480"/>
            <a:ext cx="807691" cy="404357"/>
          </a:xfrm>
          <a:prstGeom prst="rect">
            <a:avLst/>
          </a:prstGeom>
        </p:spPr>
      </p:pic>
      <p:pic>
        <p:nvPicPr>
          <p:cNvPr id="18" name="Picture 17" descr="A close up of a screen&#10;&#10;Description generated with high confidence">
            <a:extLst>
              <a:ext uri="{FF2B5EF4-FFF2-40B4-BE49-F238E27FC236}">
                <a16:creationId xmlns:a16="http://schemas.microsoft.com/office/drawing/2014/main" id="{F8324B58-99B6-4846-93E7-8BDAE79EF07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22798"/>
          <a:stretch/>
        </p:blipFill>
        <p:spPr>
          <a:xfrm>
            <a:off x="5860003" y="2989479"/>
            <a:ext cx="631085" cy="404357"/>
          </a:xfrm>
          <a:prstGeom prst="rect">
            <a:avLst/>
          </a:prstGeom>
        </p:spPr>
      </p:pic>
      <p:pic>
        <p:nvPicPr>
          <p:cNvPr id="19" name="Picture 18" descr="A close up of a screen&#10;&#10;Description generated with high confidence">
            <a:extLst>
              <a:ext uri="{FF2B5EF4-FFF2-40B4-BE49-F238E27FC236}">
                <a16:creationId xmlns:a16="http://schemas.microsoft.com/office/drawing/2014/main" id="{CAFB773B-11FA-474D-A9BA-046429541A1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22798"/>
          <a:stretch/>
        </p:blipFill>
        <p:spPr>
          <a:xfrm>
            <a:off x="6977225" y="2989479"/>
            <a:ext cx="620177" cy="404357"/>
          </a:xfrm>
          <a:prstGeom prst="rect">
            <a:avLst/>
          </a:prstGeom>
        </p:spPr>
      </p:pic>
      <p:pic>
        <p:nvPicPr>
          <p:cNvPr id="21" name="Picture 20" descr="A close up of a screen&#10;&#10;Description generated with high confidence">
            <a:extLst>
              <a:ext uri="{FF2B5EF4-FFF2-40B4-BE49-F238E27FC236}">
                <a16:creationId xmlns:a16="http://schemas.microsoft.com/office/drawing/2014/main" id="{08CB215F-3694-45F5-B370-E68F23046781}"/>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22798"/>
          <a:stretch/>
        </p:blipFill>
        <p:spPr>
          <a:xfrm>
            <a:off x="8282693" y="2989478"/>
            <a:ext cx="620177" cy="404357"/>
          </a:xfrm>
          <a:prstGeom prst="rect">
            <a:avLst/>
          </a:prstGeom>
        </p:spPr>
      </p:pic>
      <p:pic>
        <p:nvPicPr>
          <p:cNvPr id="22" name="Picture 21" descr="A close up of a screen&#10;&#10;Description generated with high confidence">
            <a:extLst>
              <a:ext uri="{FF2B5EF4-FFF2-40B4-BE49-F238E27FC236}">
                <a16:creationId xmlns:a16="http://schemas.microsoft.com/office/drawing/2014/main" id="{C7B30731-1F5E-4043-8D5E-18D75E2ECB41}"/>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22798" r="-25048"/>
          <a:stretch/>
        </p:blipFill>
        <p:spPr>
          <a:xfrm>
            <a:off x="9399696" y="2989477"/>
            <a:ext cx="818522" cy="404357"/>
          </a:xfrm>
          <a:prstGeom prst="rect">
            <a:avLst/>
          </a:prstGeom>
        </p:spPr>
      </p:pic>
      <p:sp>
        <p:nvSpPr>
          <p:cNvPr id="31" name="TextBox 30">
            <a:extLst>
              <a:ext uri="{FF2B5EF4-FFF2-40B4-BE49-F238E27FC236}">
                <a16:creationId xmlns:a16="http://schemas.microsoft.com/office/drawing/2014/main" id="{9894B120-FC7A-4D3D-8305-61F373CF473B}"/>
              </a:ext>
            </a:extLst>
          </p:cNvPr>
          <p:cNvSpPr txBox="1">
            <a:spLocks noChangeAspect="1"/>
          </p:cNvSpPr>
          <p:nvPr/>
        </p:nvSpPr>
        <p:spPr bwMode="auto">
          <a:xfrm>
            <a:off x="4578676" y="3037187"/>
            <a:ext cx="58867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1400" dirty="0">
                <a:latin typeface="Myriad Pro" panose="020B0503030403020204" pitchFamily="34" charset="0"/>
                <a:ea typeface="Myriad Pro Semibold" charset="0"/>
                <a:cs typeface="Myriad Pro Semibold" charset="0"/>
              </a:rPr>
              <a:t>350</a:t>
            </a:r>
            <a:endParaRPr lang="en-GB" sz="1300" dirty="0">
              <a:latin typeface="Myriad Pro" panose="020B0503030403020204" pitchFamily="34" charset="0"/>
              <a:ea typeface="Myriad Pro Semibold" charset="0"/>
              <a:cs typeface="Myriad Pro Semibold" charset="0"/>
            </a:endParaRPr>
          </a:p>
        </p:txBody>
      </p:sp>
      <p:sp>
        <p:nvSpPr>
          <p:cNvPr id="32" name="TextBox 31">
            <a:extLst>
              <a:ext uri="{FF2B5EF4-FFF2-40B4-BE49-F238E27FC236}">
                <a16:creationId xmlns:a16="http://schemas.microsoft.com/office/drawing/2014/main" id="{215D50EE-7682-4ECA-8A1F-184304AC7AF2}"/>
              </a:ext>
            </a:extLst>
          </p:cNvPr>
          <p:cNvSpPr txBox="1">
            <a:spLocks noChangeAspect="1"/>
          </p:cNvSpPr>
          <p:nvPr/>
        </p:nvSpPr>
        <p:spPr bwMode="auto">
          <a:xfrm>
            <a:off x="5861148" y="3038792"/>
            <a:ext cx="63468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1400" dirty="0">
                <a:latin typeface="Myriad Pro" panose="020B0503030403020204" pitchFamily="34" charset="0"/>
                <a:ea typeface="Myriad Pro Semibold" charset="0"/>
                <a:cs typeface="Myriad Pro Semibold" charset="0"/>
              </a:rPr>
              <a:t>520</a:t>
            </a:r>
          </a:p>
        </p:txBody>
      </p:sp>
      <p:sp>
        <p:nvSpPr>
          <p:cNvPr id="33" name="TextBox 32">
            <a:extLst>
              <a:ext uri="{FF2B5EF4-FFF2-40B4-BE49-F238E27FC236}">
                <a16:creationId xmlns:a16="http://schemas.microsoft.com/office/drawing/2014/main" id="{7D3BF72E-61A0-457A-A716-3E0DC4BB046E}"/>
              </a:ext>
            </a:extLst>
          </p:cNvPr>
          <p:cNvSpPr txBox="1">
            <a:spLocks noChangeAspect="1"/>
          </p:cNvSpPr>
          <p:nvPr/>
        </p:nvSpPr>
        <p:spPr bwMode="auto">
          <a:xfrm>
            <a:off x="7013290" y="3043537"/>
            <a:ext cx="63374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1400" dirty="0">
                <a:latin typeface="Myriad Pro" panose="020B0503030403020204" pitchFamily="34" charset="0"/>
                <a:ea typeface="Myriad Pro Semibold" charset="0"/>
                <a:cs typeface="Myriad Pro Semibold" charset="0"/>
              </a:rPr>
              <a:t>670</a:t>
            </a:r>
          </a:p>
        </p:txBody>
      </p:sp>
      <p:sp>
        <p:nvSpPr>
          <p:cNvPr id="34" name="TextBox 33">
            <a:extLst>
              <a:ext uri="{FF2B5EF4-FFF2-40B4-BE49-F238E27FC236}">
                <a16:creationId xmlns:a16="http://schemas.microsoft.com/office/drawing/2014/main" id="{58AF84DE-A827-45BA-ADF8-999959F46F2D}"/>
              </a:ext>
            </a:extLst>
          </p:cNvPr>
          <p:cNvSpPr txBox="1">
            <a:spLocks noChangeAspect="1"/>
          </p:cNvSpPr>
          <p:nvPr/>
        </p:nvSpPr>
        <p:spPr bwMode="auto">
          <a:xfrm>
            <a:off x="8280836" y="3041951"/>
            <a:ext cx="68872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1400" dirty="0">
                <a:latin typeface="Myriad Pro" panose="020B0503030403020204" pitchFamily="34" charset="0"/>
                <a:ea typeface="Myriad Pro Semibold" charset="0"/>
                <a:cs typeface="Myriad Pro Semibold" charset="0"/>
              </a:rPr>
              <a:t>840</a:t>
            </a:r>
          </a:p>
        </p:txBody>
      </p:sp>
      <p:sp>
        <p:nvSpPr>
          <p:cNvPr id="35" name="TextBox 34">
            <a:extLst>
              <a:ext uri="{FF2B5EF4-FFF2-40B4-BE49-F238E27FC236}">
                <a16:creationId xmlns:a16="http://schemas.microsoft.com/office/drawing/2014/main" id="{F67352B7-A3A2-4C57-A013-C24733EA21AA}"/>
              </a:ext>
            </a:extLst>
          </p:cNvPr>
          <p:cNvSpPr txBox="1">
            <a:spLocks noChangeAspect="1"/>
          </p:cNvSpPr>
          <p:nvPr/>
        </p:nvSpPr>
        <p:spPr bwMode="auto">
          <a:xfrm>
            <a:off x="9480129" y="3037187"/>
            <a:ext cx="59509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1400" dirty="0">
                <a:latin typeface="Myriad Pro" panose="020B0503030403020204" pitchFamily="34" charset="0"/>
                <a:ea typeface="Myriad Pro Semibold" charset="0"/>
                <a:cs typeface="Myriad Pro Semibold" charset="0"/>
              </a:rPr>
              <a:t>990</a:t>
            </a:r>
          </a:p>
        </p:txBody>
      </p:sp>
      <p:sp>
        <p:nvSpPr>
          <p:cNvPr id="2" name="Text Placeholder 1">
            <a:extLst>
              <a:ext uri="{FF2B5EF4-FFF2-40B4-BE49-F238E27FC236}">
                <a16:creationId xmlns:a16="http://schemas.microsoft.com/office/drawing/2014/main" id="{30EAC3EC-BBF0-4D03-BDBE-7FE55D748D2B}"/>
              </a:ext>
            </a:extLst>
          </p:cNvPr>
          <p:cNvSpPr>
            <a:spLocks noGrp="1"/>
          </p:cNvSpPr>
          <p:nvPr>
            <p:ph type="body" sz="quarter" idx="11"/>
          </p:nvPr>
        </p:nvSpPr>
        <p:spPr>
          <a:xfrm>
            <a:off x="0" y="0"/>
            <a:ext cx="12192000" cy="630000"/>
          </a:xfrm>
        </p:spPr>
        <p:txBody>
          <a:bodyPr/>
          <a:lstStyle/>
          <a:p>
            <a:r>
              <a:rPr lang="en-GB" dirty="0"/>
              <a:t>1.18 Three-digit numbers </a:t>
            </a:r>
            <a:r>
              <a:rPr lang="en-US" dirty="0"/>
              <a:t>– step 2:4</a:t>
            </a:r>
          </a:p>
        </p:txBody>
      </p:sp>
      <p:pic>
        <p:nvPicPr>
          <p:cNvPr id="14" name="Picture 13">
            <a:extLst>
              <a:ext uri="{FF2B5EF4-FFF2-40B4-BE49-F238E27FC236}">
                <a16:creationId xmlns:a16="http://schemas.microsoft.com/office/drawing/2014/main" id="{3A3A788A-46A9-4B7C-A375-34B54519D834}"/>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2136000" y="3390900"/>
            <a:ext cx="7920000" cy="404832"/>
          </a:xfrm>
          <a:prstGeom prst="rect">
            <a:avLst/>
          </a:prstGeom>
        </p:spPr>
      </p:pic>
      <p:sp>
        <p:nvSpPr>
          <p:cNvPr id="24" name="TextBox 23">
            <a:extLst>
              <a:ext uri="{FF2B5EF4-FFF2-40B4-BE49-F238E27FC236}">
                <a16:creationId xmlns:a16="http://schemas.microsoft.com/office/drawing/2014/main" id="{07659415-C25D-41A8-B089-DFD7761C82D3}"/>
              </a:ext>
            </a:extLst>
          </p:cNvPr>
          <p:cNvSpPr txBox="1">
            <a:spLocks noChangeAspect="1"/>
          </p:cNvSpPr>
          <p:nvPr/>
        </p:nvSpPr>
        <p:spPr bwMode="auto">
          <a:xfrm>
            <a:off x="3544147" y="3037187"/>
            <a:ext cx="54005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1400" dirty="0">
                <a:latin typeface="Myriad Pro" panose="020B0503030403020204" pitchFamily="34" charset="0"/>
                <a:ea typeface="Myriad Pro Semibold" charset="0"/>
                <a:cs typeface="Myriad Pro Semibold" charset="0"/>
              </a:rPr>
              <a:t>210</a:t>
            </a:r>
            <a:endParaRPr lang="en-GB" sz="1300" dirty="0">
              <a:latin typeface="Myriad Pro" panose="020B0503030403020204" pitchFamily="34" charset="0"/>
              <a:ea typeface="Myriad Pro Semibold" charset="0"/>
              <a:cs typeface="Myriad Pro Semibold" charset="0"/>
            </a:endParaRPr>
          </a:p>
        </p:txBody>
      </p:sp>
    </p:spTree>
    <p:extLst>
      <p:ext uri="{BB962C8B-B14F-4D97-AF65-F5344CB8AC3E}">
        <p14:creationId xmlns:p14="http://schemas.microsoft.com/office/powerpoint/2010/main" val="21271132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500"/>
                                        <p:tgtEl>
                                          <p:spTgt spid="22"/>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500"/>
                                        <p:tgtEl>
                                          <p:spTgt spid="31"/>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2"/>
                                        </p:tgtEl>
                                        <p:attrNameLst>
                                          <p:attrName>style.visibility</p:attrName>
                                        </p:attrNameLst>
                                      </p:cBhvr>
                                      <p:to>
                                        <p:strVal val="visible"/>
                                      </p:to>
                                    </p:set>
                                    <p:animEffect transition="in" filter="fade">
                                      <p:cBhvr>
                                        <p:cTn id="47" dur="500"/>
                                        <p:tgtEl>
                                          <p:spTgt spid="32"/>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33"/>
                                        </p:tgtEl>
                                        <p:attrNameLst>
                                          <p:attrName>style.visibility</p:attrName>
                                        </p:attrNameLst>
                                      </p:cBhvr>
                                      <p:to>
                                        <p:strVal val="visible"/>
                                      </p:to>
                                    </p:set>
                                    <p:animEffect transition="in" filter="fade">
                                      <p:cBhvr>
                                        <p:cTn id="52" dur="500"/>
                                        <p:tgtEl>
                                          <p:spTgt spid="33"/>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34"/>
                                        </p:tgtEl>
                                        <p:attrNameLst>
                                          <p:attrName>style.visibility</p:attrName>
                                        </p:attrNameLst>
                                      </p:cBhvr>
                                      <p:to>
                                        <p:strVal val="visible"/>
                                      </p:to>
                                    </p:set>
                                    <p:animEffect transition="in" filter="fade">
                                      <p:cBhvr>
                                        <p:cTn id="57" dur="500"/>
                                        <p:tgtEl>
                                          <p:spTgt spid="34"/>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35"/>
                                        </p:tgtEl>
                                        <p:attrNameLst>
                                          <p:attrName>style.visibility</p:attrName>
                                        </p:attrNameLst>
                                      </p:cBhvr>
                                      <p:to>
                                        <p:strVal val="visible"/>
                                      </p:to>
                                    </p:set>
                                    <p:animEffect transition="in" filter="fade">
                                      <p:cBhvr>
                                        <p:cTn id="62"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34" grpId="0"/>
      <p:bldP spid="35" grpId="0"/>
      <p:bldP spid="24" grpId="0"/>
    </p:bld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p14="http://schemas.microsoft.com/office/powerpoint/2010/main" xmlns:aink="http://schemas.microsoft.com/office/drawing/2016/ink">
        <mc:Choice Requires="p14 aink">
          <p:contentPart p14:bwMode="auto" r:id="rId4">
            <p14:nvContentPartPr>
              <p14:cNvPr id="5" name="Ink 4">
                <a:extLst>
                  <a:ext uri="{FF2B5EF4-FFF2-40B4-BE49-F238E27FC236}">
                    <a16:creationId xmlns:a16="http://schemas.microsoft.com/office/drawing/2014/main" id="{8B6534F5-CAD7-4CFA-B6B3-411C89AADB53}"/>
                  </a:ext>
                </a:extLst>
              </p14:cNvPr>
              <p14:cNvContentPartPr/>
              <p14:nvPr/>
            </p14:nvContentPartPr>
            <p14:xfrm>
              <a:off x="-398870" y="2898356"/>
              <a:ext cx="270" cy="270"/>
            </p14:xfrm>
          </p:contentPart>
        </mc:Choice>
        <mc:Fallback xmlns="">
          <p:pic>
            <p:nvPicPr>
              <p:cNvPr id="5" name="Ink 4">
                <a:extLst>
                  <a:ext uri="{FF2B5EF4-FFF2-40B4-BE49-F238E27FC236}">
                    <a16:creationId xmlns:a16="http://schemas.microsoft.com/office/drawing/2014/main" id="{8B6534F5-CAD7-4CFA-B6B3-411C89AADB53}"/>
                  </a:ext>
                </a:extLst>
              </p:cNvPr>
              <p:cNvPicPr/>
              <p:nvPr/>
            </p:nvPicPr>
            <p:blipFill>
              <a:blip r:embed="rId5"/>
              <a:stretch>
                <a:fillRect/>
              </a:stretch>
            </p:blipFill>
            <p:spPr>
              <a:xfrm>
                <a:off x="-412370" y="2884856"/>
                <a:ext cx="27000" cy="27000"/>
              </a:xfrm>
              <a:prstGeom prst="rect">
                <a:avLst/>
              </a:prstGeom>
            </p:spPr>
          </p:pic>
        </mc:Fallback>
      </mc:AlternateContent>
      <p:sp>
        <p:nvSpPr>
          <p:cNvPr id="4" name="Title 3">
            <a:extLst>
              <a:ext uri="{FF2B5EF4-FFF2-40B4-BE49-F238E27FC236}">
                <a16:creationId xmlns:a16="http://schemas.microsoft.com/office/drawing/2014/main" id="{F1C4AFA6-DD96-4307-9CA7-8E4363FC10D8}"/>
              </a:ext>
            </a:extLst>
          </p:cNvPr>
          <p:cNvSpPr>
            <a:spLocks noGrp="1"/>
          </p:cNvSpPr>
          <p:nvPr>
            <p:ph type="title"/>
          </p:nvPr>
        </p:nvSpPr>
        <p:spPr/>
        <p:txBody>
          <a:bodyPr/>
          <a:lstStyle/>
          <a:p>
            <a:pPr>
              <a:buClrTx/>
              <a:buFontTx/>
              <a:buNone/>
            </a:pPr>
            <a:r>
              <a:rPr lang="en-US" altLang="en-US" dirty="0"/>
              <a:t>3NPV-3 Three-digit numbers in the linear number system</a:t>
            </a:r>
            <a:endParaRPr lang="en-GB" kern="0" dirty="0"/>
          </a:p>
        </p:txBody>
      </p:sp>
      <p:sp>
        <p:nvSpPr>
          <p:cNvPr id="36" name="TextBox 35">
            <a:extLst>
              <a:ext uri="{FF2B5EF4-FFF2-40B4-BE49-F238E27FC236}">
                <a16:creationId xmlns:a16="http://schemas.microsoft.com/office/drawing/2014/main" id="{B970AEAE-5CE0-4635-946F-24E82EEA6485}"/>
              </a:ext>
            </a:extLst>
          </p:cNvPr>
          <p:cNvSpPr txBox="1"/>
          <p:nvPr/>
        </p:nvSpPr>
        <p:spPr>
          <a:xfrm>
            <a:off x="1472480" y="2767003"/>
            <a:ext cx="966496" cy="430887"/>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300</a:t>
            </a:r>
          </a:p>
        </p:txBody>
      </p:sp>
      <p:sp>
        <p:nvSpPr>
          <p:cNvPr id="37" name="TextBox 36">
            <a:extLst>
              <a:ext uri="{FF2B5EF4-FFF2-40B4-BE49-F238E27FC236}">
                <a16:creationId xmlns:a16="http://schemas.microsoft.com/office/drawing/2014/main" id="{59576ECD-B853-4C1D-87AD-DFF66A5557E7}"/>
              </a:ext>
            </a:extLst>
          </p:cNvPr>
          <p:cNvSpPr txBox="1"/>
          <p:nvPr/>
        </p:nvSpPr>
        <p:spPr>
          <a:xfrm>
            <a:off x="4634518" y="2767003"/>
            <a:ext cx="966496" cy="430887"/>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400</a:t>
            </a:r>
          </a:p>
        </p:txBody>
      </p:sp>
      <p:sp>
        <p:nvSpPr>
          <p:cNvPr id="40" name="TextBox 39">
            <a:extLst>
              <a:ext uri="{FF2B5EF4-FFF2-40B4-BE49-F238E27FC236}">
                <a16:creationId xmlns:a16="http://schemas.microsoft.com/office/drawing/2014/main" id="{A13E0977-1DC0-4942-8112-C3B7754D7CDC}"/>
              </a:ext>
            </a:extLst>
          </p:cNvPr>
          <p:cNvSpPr txBox="1"/>
          <p:nvPr/>
        </p:nvSpPr>
        <p:spPr>
          <a:xfrm>
            <a:off x="1266617" y="5197009"/>
            <a:ext cx="1378222" cy="430887"/>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340</a:t>
            </a:r>
          </a:p>
        </p:txBody>
      </p:sp>
      <p:sp>
        <p:nvSpPr>
          <p:cNvPr id="41" name="TextBox 40">
            <a:extLst>
              <a:ext uri="{FF2B5EF4-FFF2-40B4-BE49-F238E27FC236}">
                <a16:creationId xmlns:a16="http://schemas.microsoft.com/office/drawing/2014/main" id="{86784DB9-445E-4F65-B48A-411EFEC949B7}"/>
              </a:ext>
            </a:extLst>
          </p:cNvPr>
          <p:cNvSpPr txBox="1"/>
          <p:nvPr/>
        </p:nvSpPr>
        <p:spPr>
          <a:xfrm>
            <a:off x="4428655" y="5197009"/>
            <a:ext cx="1378222" cy="430887"/>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350</a:t>
            </a:r>
          </a:p>
        </p:txBody>
      </p:sp>
      <p:sp>
        <p:nvSpPr>
          <p:cNvPr id="39" name="TextBox 38">
            <a:extLst>
              <a:ext uri="{FF2B5EF4-FFF2-40B4-BE49-F238E27FC236}">
                <a16:creationId xmlns:a16="http://schemas.microsoft.com/office/drawing/2014/main" id="{DA728999-DAFF-4A71-A141-321439EFE6C9}"/>
              </a:ext>
            </a:extLst>
          </p:cNvPr>
          <p:cNvSpPr txBox="1"/>
          <p:nvPr/>
        </p:nvSpPr>
        <p:spPr>
          <a:xfrm>
            <a:off x="2978663" y="2767002"/>
            <a:ext cx="966496" cy="430887"/>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342</a:t>
            </a:r>
          </a:p>
        </p:txBody>
      </p:sp>
      <p:sp>
        <p:nvSpPr>
          <p:cNvPr id="42" name="TextBox 41">
            <a:extLst>
              <a:ext uri="{FF2B5EF4-FFF2-40B4-BE49-F238E27FC236}">
                <a16:creationId xmlns:a16="http://schemas.microsoft.com/office/drawing/2014/main" id="{BCD3D784-33C7-49A5-89F5-FF1C6473F051}"/>
              </a:ext>
            </a:extLst>
          </p:cNvPr>
          <p:cNvSpPr txBox="1"/>
          <p:nvPr/>
        </p:nvSpPr>
        <p:spPr>
          <a:xfrm>
            <a:off x="623888" y="1780510"/>
            <a:ext cx="2663682" cy="769441"/>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Previous multiple of 100</a:t>
            </a:r>
          </a:p>
        </p:txBody>
      </p:sp>
      <p:sp>
        <p:nvSpPr>
          <p:cNvPr id="43" name="TextBox 42">
            <a:extLst>
              <a:ext uri="{FF2B5EF4-FFF2-40B4-BE49-F238E27FC236}">
                <a16:creationId xmlns:a16="http://schemas.microsoft.com/office/drawing/2014/main" id="{E2A33759-3909-4C2B-972E-38ED3AC8FC5B}"/>
              </a:ext>
            </a:extLst>
          </p:cNvPr>
          <p:cNvSpPr txBox="1"/>
          <p:nvPr/>
        </p:nvSpPr>
        <p:spPr>
          <a:xfrm>
            <a:off x="4071399" y="1780510"/>
            <a:ext cx="2092736" cy="769441"/>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Next multiple of 100</a:t>
            </a:r>
          </a:p>
        </p:txBody>
      </p:sp>
      <p:sp>
        <p:nvSpPr>
          <p:cNvPr id="46" name="Rectangle: Rounded Corners 45">
            <a:extLst>
              <a:ext uri="{FF2B5EF4-FFF2-40B4-BE49-F238E27FC236}">
                <a16:creationId xmlns:a16="http://schemas.microsoft.com/office/drawing/2014/main" id="{26A75FD4-2E49-4775-BEBD-DA4C8FE8BDB8}"/>
              </a:ext>
            </a:extLst>
          </p:cNvPr>
          <p:cNvSpPr/>
          <p:nvPr/>
        </p:nvSpPr>
        <p:spPr>
          <a:xfrm rot="16200000">
            <a:off x="1680335" y="2434966"/>
            <a:ext cx="524280" cy="1094958"/>
          </a:xfrm>
          <a:prstGeom prst="roundRect">
            <a:avLst>
              <a:gd name="adj" fmla="val 18753"/>
            </a:avLst>
          </a:prstGeom>
          <a:no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47" name="Rectangle: Rounded Corners 46">
            <a:extLst>
              <a:ext uri="{FF2B5EF4-FFF2-40B4-BE49-F238E27FC236}">
                <a16:creationId xmlns:a16="http://schemas.microsoft.com/office/drawing/2014/main" id="{6F411F59-1928-4079-98F8-FAD0BE9B9032}"/>
              </a:ext>
            </a:extLst>
          </p:cNvPr>
          <p:cNvSpPr/>
          <p:nvPr/>
        </p:nvSpPr>
        <p:spPr>
          <a:xfrm rot="16200000">
            <a:off x="4842372" y="2434968"/>
            <a:ext cx="524280" cy="1094956"/>
          </a:xfrm>
          <a:prstGeom prst="roundRect">
            <a:avLst>
              <a:gd name="adj" fmla="val 18753"/>
            </a:avLst>
          </a:prstGeom>
          <a:no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grpSp>
        <p:nvGrpSpPr>
          <p:cNvPr id="9" name="Group 8">
            <a:extLst>
              <a:ext uri="{FF2B5EF4-FFF2-40B4-BE49-F238E27FC236}">
                <a16:creationId xmlns:a16="http://schemas.microsoft.com/office/drawing/2014/main" id="{D9CA7408-9D8F-4787-BB57-AB0DAB28C08C}"/>
              </a:ext>
            </a:extLst>
          </p:cNvPr>
          <p:cNvGrpSpPr/>
          <p:nvPr/>
        </p:nvGrpSpPr>
        <p:grpSpPr>
          <a:xfrm>
            <a:off x="623888" y="4204893"/>
            <a:ext cx="5540247" cy="1456132"/>
            <a:chOff x="623888" y="4204893"/>
            <a:chExt cx="5540247" cy="1456132"/>
          </a:xfrm>
        </p:grpSpPr>
        <p:sp>
          <p:nvSpPr>
            <p:cNvPr id="38" name="TextBox 37">
              <a:extLst>
                <a:ext uri="{FF2B5EF4-FFF2-40B4-BE49-F238E27FC236}">
                  <a16:creationId xmlns:a16="http://schemas.microsoft.com/office/drawing/2014/main" id="{E985F923-D0E7-4C62-A2EE-431EF7809121}"/>
                </a:ext>
              </a:extLst>
            </p:cNvPr>
            <p:cNvSpPr txBox="1"/>
            <p:nvPr/>
          </p:nvSpPr>
          <p:spPr>
            <a:xfrm>
              <a:off x="2978663" y="5197008"/>
              <a:ext cx="966496" cy="430887"/>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342</a:t>
              </a:r>
            </a:p>
          </p:txBody>
        </p:sp>
        <p:sp>
          <p:nvSpPr>
            <p:cNvPr id="44" name="TextBox 43">
              <a:extLst>
                <a:ext uri="{FF2B5EF4-FFF2-40B4-BE49-F238E27FC236}">
                  <a16:creationId xmlns:a16="http://schemas.microsoft.com/office/drawing/2014/main" id="{82D06A21-E389-46B5-86D5-B8019D95E697}"/>
                </a:ext>
              </a:extLst>
            </p:cNvPr>
            <p:cNvSpPr txBox="1"/>
            <p:nvPr/>
          </p:nvSpPr>
          <p:spPr>
            <a:xfrm>
              <a:off x="623888" y="4204893"/>
              <a:ext cx="2663682" cy="769441"/>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Previous multiple of 10</a:t>
              </a:r>
            </a:p>
          </p:txBody>
        </p:sp>
        <p:sp>
          <p:nvSpPr>
            <p:cNvPr id="45" name="TextBox 44">
              <a:extLst>
                <a:ext uri="{FF2B5EF4-FFF2-40B4-BE49-F238E27FC236}">
                  <a16:creationId xmlns:a16="http://schemas.microsoft.com/office/drawing/2014/main" id="{9853E8DC-B0F3-482D-9ED5-ECE0D2F76D49}"/>
                </a:ext>
              </a:extLst>
            </p:cNvPr>
            <p:cNvSpPr txBox="1"/>
            <p:nvPr/>
          </p:nvSpPr>
          <p:spPr>
            <a:xfrm>
              <a:off x="4071399" y="4204893"/>
              <a:ext cx="2092736" cy="769441"/>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Next multiple of 10</a:t>
              </a:r>
            </a:p>
          </p:txBody>
        </p:sp>
        <p:sp>
          <p:nvSpPr>
            <p:cNvPr id="77" name="Rectangle: Rounded Corners 76">
              <a:extLst>
                <a:ext uri="{FF2B5EF4-FFF2-40B4-BE49-F238E27FC236}">
                  <a16:creationId xmlns:a16="http://schemas.microsoft.com/office/drawing/2014/main" id="{F9E49676-1E0E-47B0-BB49-C0748246469F}"/>
                </a:ext>
              </a:extLst>
            </p:cNvPr>
            <p:cNvSpPr/>
            <p:nvPr/>
          </p:nvSpPr>
          <p:spPr>
            <a:xfrm rot="16200000">
              <a:off x="1680337" y="4851402"/>
              <a:ext cx="524280" cy="1094964"/>
            </a:xfrm>
            <a:prstGeom prst="roundRect">
              <a:avLst>
                <a:gd name="adj" fmla="val 18753"/>
              </a:avLst>
            </a:prstGeom>
            <a:no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78" name="Rectangle: Rounded Corners 77">
              <a:extLst>
                <a:ext uri="{FF2B5EF4-FFF2-40B4-BE49-F238E27FC236}">
                  <a16:creationId xmlns:a16="http://schemas.microsoft.com/office/drawing/2014/main" id="{563C873E-97BF-4858-B74F-0E6014C9FC13}"/>
                </a:ext>
              </a:extLst>
            </p:cNvPr>
            <p:cNvSpPr/>
            <p:nvPr/>
          </p:nvSpPr>
          <p:spPr>
            <a:xfrm rot="16200000">
              <a:off x="4842374" y="4851402"/>
              <a:ext cx="524280" cy="1094966"/>
            </a:xfrm>
            <a:prstGeom prst="roundRect">
              <a:avLst>
                <a:gd name="adj" fmla="val 18753"/>
              </a:avLst>
            </a:prstGeom>
            <a:no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grpSp>
      <p:sp>
        <p:nvSpPr>
          <p:cNvPr id="8" name="Content Placeholder 2">
            <a:extLst>
              <a:ext uri="{FF2B5EF4-FFF2-40B4-BE49-F238E27FC236}">
                <a16:creationId xmlns:a16="http://schemas.microsoft.com/office/drawing/2014/main" id="{DA6D1B7B-2205-4C6D-BC5D-6382DE2EFDE5}"/>
              </a:ext>
            </a:extLst>
          </p:cNvPr>
          <p:cNvSpPr txBox="1">
            <a:spLocks/>
          </p:cNvSpPr>
          <p:nvPr/>
        </p:nvSpPr>
        <p:spPr>
          <a:xfrm>
            <a:off x="6192013" y="1557338"/>
            <a:ext cx="5246008"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Look at the 3-digit number. Can you say the previous multiple of 100 and the next multiple of 100?</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For the same number, can you say the previous multiple of 10 and the next multiple of 10?</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2" name="TextBox 19">
            <a:extLst>
              <a:ext uri="{FF2B5EF4-FFF2-40B4-BE49-F238E27FC236}">
                <a16:creationId xmlns:a16="http://schemas.microsoft.com/office/drawing/2014/main" id="{C7E814AF-74FB-4FE1-83FB-B24F863DD945}"/>
              </a:ext>
            </a:extLst>
          </p:cNvPr>
          <p:cNvSpPr txBox="1"/>
          <p:nvPr/>
        </p:nvSpPr>
        <p:spPr>
          <a:xfrm>
            <a:off x="6549270" y="4269227"/>
            <a:ext cx="4420148" cy="707886"/>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The previous multiple of 100 is ___. The next multiple of 100 is ___.</a:t>
            </a:r>
          </a:p>
        </p:txBody>
      </p:sp>
      <p:sp>
        <p:nvSpPr>
          <p:cNvPr id="6" name="TextBox 19">
            <a:extLst>
              <a:ext uri="{FF2B5EF4-FFF2-40B4-BE49-F238E27FC236}">
                <a16:creationId xmlns:a16="http://schemas.microsoft.com/office/drawing/2014/main" id="{2D29AE85-1C28-4A99-9DC7-E55C4B4D36DE}"/>
              </a:ext>
            </a:extLst>
          </p:cNvPr>
          <p:cNvSpPr txBox="1"/>
          <p:nvPr/>
        </p:nvSpPr>
        <p:spPr>
          <a:xfrm>
            <a:off x="6540005" y="5300662"/>
            <a:ext cx="4429413" cy="707886"/>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The previous multiple of 10 is ___. The next multiple of 10 is ___.</a:t>
            </a:r>
          </a:p>
        </p:txBody>
      </p:sp>
    </p:spTree>
    <p:custDataLst>
      <p:tags r:id="rId1"/>
    </p:custDataLst>
    <p:extLst>
      <p:ext uri="{BB962C8B-B14F-4D97-AF65-F5344CB8AC3E}">
        <p14:creationId xmlns:p14="http://schemas.microsoft.com/office/powerpoint/2010/main" val="222101274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40" grpId="0"/>
      <p:bldP spid="41" grpId="0"/>
    </p:bldLst>
  </p:timing>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indent="0">
              <a:lnSpc>
                <a:spcPct val="120000"/>
              </a:lnSpc>
              <a:spcBef>
                <a:spcPts val="450"/>
              </a:spcBef>
              <a:spcAft>
                <a:spcPts val="450"/>
              </a:spcAft>
              <a:buClr>
                <a:srgbClr val="585858"/>
              </a:buClr>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3</a:t>
            </a:r>
            <a:r>
              <a:rPr lang="en-GB" sz="2400" b="1" i="0" u="none" strike="noStrike" dirty="0">
                <a:effectLst/>
              </a:rPr>
              <a:t>, Unit </a:t>
            </a:r>
            <a:r>
              <a:rPr lang="en-GB" sz="2400" b="1" dirty="0"/>
              <a:t>2</a:t>
            </a:r>
            <a:r>
              <a:rPr lang="en-GB" sz="2400" b="1" i="0" u="none" strike="noStrike" dirty="0">
                <a:effectLst/>
              </a:rPr>
              <a:t>, Learning Outcome 2</a:t>
            </a:r>
            <a:r>
              <a:rPr lang="en-GB" sz="2400" b="1" dirty="0"/>
              <a:t>9</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1839409589"/>
              </p:ext>
            </p:extLst>
          </p:nvPr>
        </p:nvGraphicFramePr>
        <p:xfrm>
          <a:off x="594008" y="1097546"/>
          <a:ext cx="11140162" cy="1968426"/>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394143">
                <a:tc>
                  <a:txBody>
                    <a:bodyPr/>
                    <a:lstStyle/>
                    <a:p>
                      <a:pPr algn="l"/>
                      <a:r>
                        <a:rPr lang="en-GB" sz="2000" dirty="0">
                          <a:latin typeface="Arial" panose="020B0604020202020204" pitchFamily="34" charset="0"/>
                          <a:cs typeface="Arial" panose="020B0604020202020204" pitchFamily="34" charset="0"/>
                        </a:rPr>
                        <a:t>Learning Outcome 29</a:t>
                      </a:r>
                    </a:p>
                  </a:txBody>
                  <a:tcPr anchor="ctr">
                    <a:solidFill>
                      <a:srgbClr val="327473"/>
                    </a:solidFill>
                  </a:tcPr>
                </a:tc>
                <a:extLst>
                  <a:ext uri="{0D108BD9-81ED-4DB2-BD59-A6C34878D82A}">
                    <a16:rowId xmlns:a16="http://schemas.microsoft.com/office/drawing/2014/main" val="2928509842"/>
                  </a:ext>
                </a:extLst>
              </a:tr>
              <a:tr h="1572186">
                <a:tc>
                  <a:txBody>
                    <a:bodyPr/>
                    <a:lstStyle/>
                    <a:p>
                      <a:pPr rtl="0"/>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Pupils position three-digit numbers on number lines </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52894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3, Unit 2, Learning Outcome 29</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1.18 </a:t>
            </a:r>
            <a:r>
              <a:rPr lang="en-GB" sz="2000" b="0" i="0" u="sng" strike="noStrike" dirty="0">
                <a:solidFill>
                  <a:srgbClr val="1155CC"/>
                </a:solidFill>
                <a:effectLst/>
                <a:latin typeface="Roboto" panose="02000000000000000000" pitchFamily="2" charset="0"/>
                <a:hlinkClick r:id="rId3"/>
              </a:rPr>
              <a:t>Composition and calculation: three-digit numbers</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3725252933"/>
              </p:ext>
            </p:extLst>
          </p:nvPr>
        </p:nvGraphicFramePr>
        <p:xfrm>
          <a:off x="4514850" y="4258490"/>
          <a:ext cx="6886575" cy="93073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465365">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465365">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2:5 - 2:7</a:t>
                      </a:r>
                    </a:p>
                  </a:txBody>
                  <a:tcPr>
                    <a:solidFill>
                      <a:srgbClr val="E5F3F2"/>
                    </a:solidFill>
                  </a:tcPr>
                </a:tc>
                <a:tc>
                  <a:txBody>
                    <a:bodyPr/>
                    <a:lstStyle/>
                    <a:p>
                      <a:pPr algn="ctr"/>
                      <a:r>
                        <a:rPr lang="en-GB" sz="2000" kern="1200" dirty="0">
                          <a:solidFill>
                            <a:schemeClr val="tx1">
                              <a:lumMod val="65000"/>
                              <a:lumOff val="35000"/>
                            </a:schemeClr>
                          </a:solidFill>
                          <a:latin typeface="Arial" panose="020B0604020202020204" pitchFamily="34" charset="0"/>
                          <a:ea typeface="+mn-ea"/>
                          <a:cs typeface="Arial" panose="020B0604020202020204" pitchFamily="34" charset="0"/>
                        </a:rPr>
                        <a:t>19-21</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10" name="Picture Placeholder 9" descr="A picture containing graphical user interface&#10;&#10;Description automatically generated">
            <a:extLst>
              <a:ext uri="{FF2B5EF4-FFF2-40B4-BE49-F238E27FC236}">
                <a16:creationId xmlns:a16="http://schemas.microsoft.com/office/drawing/2014/main" id="{C350A496-B71C-416A-89CC-0667F0CCE7B8}"/>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115186039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9D3E30F-2B71-4CF5-8794-740DE8828B4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36000" y="3394584"/>
            <a:ext cx="7920000" cy="403359"/>
          </a:xfrm>
          <a:prstGeom prst="rect">
            <a:avLst/>
          </a:prstGeom>
        </p:spPr>
      </p:pic>
      <p:sp>
        <p:nvSpPr>
          <p:cNvPr id="2" name="Text Placeholder 1">
            <a:extLst>
              <a:ext uri="{FF2B5EF4-FFF2-40B4-BE49-F238E27FC236}">
                <a16:creationId xmlns:a16="http://schemas.microsoft.com/office/drawing/2014/main" id="{30EAC3EC-BBF0-4D03-BDBE-7FE55D748D2B}"/>
              </a:ext>
            </a:extLst>
          </p:cNvPr>
          <p:cNvSpPr>
            <a:spLocks noGrp="1"/>
          </p:cNvSpPr>
          <p:nvPr>
            <p:ph type="body" sz="quarter" idx="11"/>
          </p:nvPr>
        </p:nvSpPr>
        <p:spPr>
          <a:xfrm>
            <a:off x="0" y="0"/>
            <a:ext cx="12192000" cy="630000"/>
          </a:xfrm>
        </p:spPr>
        <p:txBody>
          <a:bodyPr/>
          <a:lstStyle/>
          <a:p>
            <a:r>
              <a:rPr lang="en-GB" dirty="0"/>
              <a:t>1.18 Three-digit numbers </a:t>
            </a:r>
            <a:r>
              <a:rPr lang="en-US" dirty="0"/>
              <a:t>– step 2:6</a:t>
            </a:r>
          </a:p>
        </p:txBody>
      </p:sp>
    </p:spTree>
    <p:extLst>
      <p:ext uri="{BB962C8B-B14F-4D97-AF65-F5344CB8AC3E}">
        <p14:creationId xmlns:p14="http://schemas.microsoft.com/office/powerpoint/2010/main" val="103050596"/>
      </p:ext>
    </p:extLst>
  </p:cSld>
  <p:clrMapOvr>
    <a:masterClrMapping/>
  </p:clrMapOvr>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lose up of a screen&#10;&#10;Description generated with high confidence">
            <a:extLst>
              <a:ext uri="{FF2B5EF4-FFF2-40B4-BE49-F238E27FC236}">
                <a16:creationId xmlns:a16="http://schemas.microsoft.com/office/drawing/2014/main" id="{A14E5897-5DA0-4FF4-A2B8-EFA6E14C2152}"/>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2136000" y="3061657"/>
            <a:ext cx="7920000" cy="521275"/>
          </a:xfrm>
          <a:prstGeom prst="rect">
            <a:avLst/>
          </a:prstGeom>
        </p:spPr>
      </p:pic>
      <p:sp>
        <p:nvSpPr>
          <p:cNvPr id="2" name="Text Placeholder 1">
            <a:extLst>
              <a:ext uri="{FF2B5EF4-FFF2-40B4-BE49-F238E27FC236}">
                <a16:creationId xmlns:a16="http://schemas.microsoft.com/office/drawing/2014/main" id="{30EAC3EC-BBF0-4D03-BDBE-7FE55D748D2B}"/>
              </a:ext>
            </a:extLst>
          </p:cNvPr>
          <p:cNvSpPr>
            <a:spLocks noGrp="1"/>
          </p:cNvSpPr>
          <p:nvPr>
            <p:ph type="body" sz="quarter" idx="11"/>
          </p:nvPr>
        </p:nvSpPr>
        <p:spPr>
          <a:xfrm>
            <a:off x="0" y="0"/>
            <a:ext cx="12192000" cy="630000"/>
          </a:xfrm>
        </p:spPr>
        <p:txBody>
          <a:bodyPr/>
          <a:lstStyle/>
          <a:p>
            <a:r>
              <a:rPr lang="en-GB" dirty="0"/>
              <a:t>1.18 Three-digit numbers </a:t>
            </a:r>
            <a:r>
              <a:rPr lang="en-US" dirty="0"/>
              <a:t>– step 2:6</a:t>
            </a:r>
          </a:p>
        </p:txBody>
      </p:sp>
      <p:sp>
        <p:nvSpPr>
          <p:cNvPr id="3" name="Oval 2">
            <a:extLst>
              <a:ext uri="{FF2B5EF4-FFF2-40B4-BE49-F238E27FC236}">
                <a16:creationId xmlns:a16="http://schemas.microsoft.com/office/drawing/2014/main" id="{D6507F32-13CA-4531-B187-85531FB4A7A4}"/>
              </a:ext>
            </a:extLst>
          </p:cNvPr>
          <p:cNvSpPr/>
          <p:nvPr/>
        </p:nvSpPr>
        <p:spPr bwMode="auto">
          <a:xfrm>
            <a:off x="5150907" y="3495434"/>
            <a:ext cx="367364" cy="367364"/>
          </a:xfrm>
          <a:prstGeom prst="ellipse">
            <a:avLst/>
          </a:prstGeom>
          <a:solidFill>
            <a:schemeClr val="bg1"/>
          </a:solidFill>
          <a:ln w="16510" cap="flat" cmpd="sng" algn="ctr">
            <a:solidFill>
              <a:srgbClr val="80C8DA"/>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0" name="Oval 9">
            <a:extLst>
              <a:ext uri="{FF2B5EF4-FFF2-40B4-BE49-F238E27FC236}">
                <a16:creationId xmlns:a16="http://schemas.microsoft.com/office/drawing/2014/main" id="{C40FACD6-6732-40B7-BEFA-87E36F59DC77}"/>
              </a:ext>
            </a:extLst>
          </p:cNvPr>
          <p:cNvSpPr/>
          <p:nvPr/>
        </p:nvSpPr>
        <p:spPr bwMode="auto">
          <a:xfrm>
            <a:off x="6673731" y="3495434"/>
            <a:ext cx="367364" cy="367364"/>
          </a:xfrm>
          <a:prstGeom prst="ellipse">
            <a:avLst/>
          </a:prstGeom>
          <a:solidFill>
            <a:schemeClr val="bg1"/>
          </a:solidFill>
          <a:ln w="16510" cap="flat" cmpd="sng" algn="ctr">
            <a:solidFill>
              <a:srgbClr val="80C8DA"/>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1" name="Oval 10">
            <a:extLst>
              <a:ext uri="{FF2B5EF4-FFF2-40B4-BE49-F238E27FC236}">
                <a16:creationId xmlns:a16="http://schemas.microsoft.com/office/drawing/2014/main" id="{9706E4A5-CE42-4A3F-96DC-1089275CDEE2}"/>
              </a:ext>
            </a:extLst>
          </p:cNvPr>
          <p:cNvSpPr/>
          <p:nvPr/>
        </p:nvSpPr>
        <p:spPr bwMode="auto">
          <a:xfrm>
            <a:off x="5150907" y="3495434"/>
            <a:ext cx="367364" cy="367364"/>
          </a:xfrm>
          <a:prstGeom prst="ellipse">
            <a:avLst/>
          </a:prstGeom>
          <a:solidFill>
            <a:schemeClr val="bg1"/>
          </a:solidFill>
          <a:ln w="33020" cap="flat" cmpd="sng" algn="ctr">
            <a:solidFill>
              <a:srgbClr val="80C8DA"/>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9" name="Picture 8" descr="A close up of a screen&#10;&#10;Description generated with high confidence">
            <a:extLst>
              <a:ext uri="{FF2B5EF4-FFF2-40B4-BE49-F238E27FC236}">
                <a16:creationId xmlns:a16="http://schemas.microsoft.com/office/drawing/2014/main" id="{D801E625-6C1F-4C36-9D35-E2D59AAB9B3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136000" y="3585633"/>
            <a:ext cx="7920000" cy="216604"/>
          </a:xfrm>
          <a:prstGeom prst="rect">
            <a:avLst/>
          </a:prstGeom>
        </p:spPr>
      </p:pic>
    </p:spTree>
    <p:extLst>
      <p:ext uri="{BB962C8B-B14F-4D97-AF65-F5344CB8AC3E}">
        <p14:creationId xmlns:p14="http://schemas.microsoft.com/office/powerpoint/2010/main" val="18765629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0" grpId="0" animBg="1"/>
      <p:bldP spid="11" grpId="0" animBg="1"/>
    </p:bldLst>
  </p:timing>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0EAC3EC-BBF0-4D03-BDBE-7FE55D748D2B}"/>
              </a:ext>
            </a:extLst>
          </p:cNvPr>
          <p:cNvSpPr>
            <a:spLocks noGrp="1"/>
          </p:cNvSpPr>
          <p:nvPr>
            <p:ph type="body" sz="quarter" idx="11"/>
          </p:nvPr>
        </p:nvSpPr>
        <p:spPr>
          <a:xfrm>
            <a:off x="0" y="0"/>
            <a:ext cx="12192000" cy="630000"/>
          </a:xfrm>
        </p:spPr>
        <p:txBody>
          <a:bodyPr/>
          <a:lstStyle/>
          <a:p>
            <a:r>
              <a:rPr lang="en-GB" dirty="0"/>
              <a:t>1.18 Three-digit numbers </a:t>
            </a:r>
            <a:r>
              <a:rPr lang="en-US" dirty="0"/>
              <a:t>– step 2:6</a:t>
            </a:r>
          </a:p>
        </p:txBody>
      </p:sp>
      <p:pic>
        <p:nvPicPr>
          <p:cNvPr id="4" name="Picture 3" descr="A close up of a screen&#10;&#10;Description generated with high confidence">
            <a:extLst>
              <a:ext uri="{FF2B5EF4-FFF2-40B4-BE49-F238E27FC236}">
                <a16:creationId xmlns:a16="http://schemas.microsoft.com/office/drawing/2014/main" id="{C5D2CB60-1B43-44B6-98CC-9A0974F6401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2136000" y="3394076"/>
            <a:ext cx="7920000" cy="403541"/>
          </a:xfrm>
          <a:prstGeom prst="rect">
            <a:avLst/>
          </a:prstGeom>
        </p:spPr>
      </p:pic>
      <p:pic>
        <p:nvPicPr>
          <p:cNvPr id="7" name="Picture 6" descr="A close up of a screen&#10;&#10;Description generated with high confidence">
            <a:extLst>
              <a:ext uri="{FF2B5EF4-FFF2-40B4-BE49-F238E27FC236}">
                <a16:creationId xmlns:a16="http://schemas.microsoft.com/office/drawing/2014/main" id="{6D671C0C-B828-409D-AF02-208BB96430A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32467"/>
          <a:stretch/>
        </p:blipFill>
        <p:spPr>
          <a:xfrm>
            <a:off x="2564156" y="2953971"/>
            <a:ext cx="602904" cy="450707"/>
          </a:xfrm>
          <a:prstGeom prst="rect">
            <a:avLst/>
          </a:prstGeom>
        </p:spPr>
      </p:pic>
      <p:pic>
        <p:nvPicPr>
          <p:cNvPr id="8" name="Picture 7" descr="A close up of a screen&#10;&#10;Description generated with high confidence">
            <a:extLst>
              <a:ext uri="{FF2B5EF4-FFF2-40B4-BE49-F238E27FC236}">
                <a16:creationId xmlns:a16="http://schemas.microsoft.com/office/drawing/2014/main" id="{9DD194F7-C5A8-40C3-B3A4-318EC5E6A9F3}"/>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17581"/>
          <a:stretch/>
        </p:blipFill>
        <p:spPr>
          <a:xfrm>
            <a:off x="4136820" y="2998427"/>
            <a:ext cx="489138" cy="400043"/>
          </a:xfrm>
          <a:prstGeom prst="rect">
            <a:avLst/>
          </a:prstGeom>
        </p:spPr>
      </p:pic>
      <p:pic>
        <p:nvPicPr>
          <p:cNvPr id="10" name="Picture 9" descr="A close up of a screen&#10;&#10;Description generated with high confidence">
            <a:extLst>
              <a:ext uri="{FF2B5EF4-FFF2-40B4-BE49-F238E27FC236}">
                <a16:creationId xmlns:a16="http://schemas.microsoft.com/office/drawing/2014/main" id="{BDD66A93-5B1C-4E37-A3D8-E93162C99C09}"/>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17581"/>
          <a:stretch/>
        </p:blipFill>
        <p:spPr>
          <a:xfrm>
            <a:off x="5693841" y="2998427"/>
            <a:ext cx="450275" cy="400043"/>
          </a:xfrm>
          <a:prstGeom prst="rect">
            <a:avLst/>
          </a:prstGeom>
        </p:spPr>
      </p:pic>
      <p:pic>
        <p:nvPicPr>
          <p:cNvPr id="11" name="Picture 10" descr="A close up of a screen&#10;&#10;Description generated with high confidence">
            <a:extLst>
              <a:ext uri="{FF2B5EF4-FFF2-40B4-BE49-F238E27FC236}">
                <a16:creationId xmlns:a16="http://schemas.microsoft.com/office/drawing/2014/main" id="{1E445A5F-9A0E-4D86-AFA8-B0F16D1B2358}"/>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17581"/>
          <a:stretch/>
        </p:blipFill>
        <p:spPr>
          <a:xfrm>
            <a:off x="7382940" y="2998427"/>
            <a:ext cx="450275" cy="400043"/>
          </a:xfrm>
          <a:prstGeom prst="rect">
            <a:avLst/>
          </a:prstGeom>
        </p:spPr>
      </p:pic>
      <p:pic>
        <p:nvPicPr>
          <p:cNvPr id="12" name="Picture 11" descr="A close up of a screen&#10;&#10;Description generated with high confidence">
            <a:extLst>
              <a:ext uri="{FF2B5EF4-FFF2-40B4-BE49-F238E27FC236}">
                <a16:creationId xmlns:a16="http://schemas.microsoft.com/office/drawing/2014/main" id="{9FE28D71-2120-4F43-A256-59EC5E187586}"/>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21608"/>
          <a:stretch/>
        </p:blipFill>
        <p:spPr>
          <a:xfrm>
            <a:off x="8526922" y="2992077"/>
            <a:ext cx="489138" cy="400043"/>
          </a:xfrm>
          <a:prstGeom prst="rect">
            <a:avLst/>
          </a:prstGeom>
        </p:spPr>
      </p:pic>
      <p:sp>
        <p:nvSpPr>
          <p:cNvPr id="13" name="TextBox 12">
            <a:extLst>
              <a:ext uri="{FF2B5EF4-FFF2-40B4-BE49-F238E27FC236}">
                <a16:creationId xmlns:a16="http://schemas.microsoft.com/office/drawing/2014/main" id="{B1483E64-77E3-459D-B2F0-D78E08BE907F}"/>
              </a:ext>
            </a:extLst>
          </p:cNvPr>
          <p:cNvSpPr txBox="1">
            <a:spLocks noChangeAspect="1"/>
          </p:cNvSpPr>
          <p:nvPr/>
        </p:nvSpPr>
        <p:spPr bwMode="auto">
          <a:xfrm>
            <a:off x="2574373" y="3040995"/>
            <a:ext cx="5718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1400" dirty="0">
                <a:latin typeface="Myriad Pro" panose="020B0503030403020204" pitchFamily="34" charset="0"/>
                <a:ea typeface="Myriad Pro Semibold" charset="0"/>
                <a:cs typeface="Myriad Pro Semibold" charset="0"/>
              </a:rPr>
              <a:t>773</a:t>
            </a:r>
          </a:p>
        </p:txBody>
      </p:sp>
      <p:sp>
        <p:nvSpPr>
          <p:cNvPr id="14" name="TextBox 13">
            <a:extLst>
              <a:ext uri="{FF2B5EF4-FFF2-40B4-BE49-F238E27FC236}">
                <a16:creationId xmlns:a16="http://schemas.microsoft.com/office/drawing/2014/main" id="{A514C996-2D8D-45A5-BF97-EE2A9E486002}"/>
              </a:ext>
            </a:extLst>
          </p:cNvPr>
          <p:cNvSpPr txBox="1">
            <a:spLocks noChangeAspect="1"/>
          </p:cNvSpPr>
          <p:nvPr/>
        </p:nvSpPr>
        <p:spPr bwMode="auto">
          <a:xfrm>
            <a:off x="4106158" y="3040995"/>
            <a:ext cx="5718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1400" dirty="0">
                <a:latin typeface="Myriad Pro" panose="020B0503030403020204" pitchFamily="34" charset="0"/>
                <a:ea typeface="Myriad Pro Semibold" charset="0"/>
                <a:cs typeface="Myriad Pro Semibold" charset="0"/>
              </a:rPr>
              <a:t>781</a:t>
            </a:r>
          </a:p>
        </p:txBody>
      </p:sp>
      <p:sp>
        <p:nvSpPr>
          <p:cNvPr id="15" name="TextBox 14">
            <a:extLst>
              <a:ext uri="{FF2B5EF4-FFF2-40B4-BE49-F238E27FC236}">
                <a16:creationId xmlns:a16="http://schemas.microsoft.com/office/drawing/2014/main" id="{6E39B6D6-3EA5-434A-9261-A9C26B62C4C2}"/>
              </a:ext>
            </a:extLst>
          </p:cNvPr>
          <p:cNvSpPr txBox="1">
            <a:spLocks noChangeAspect="1"/>
          </p:cNvSpPr>
          <p:nvPr/>
        </p:nvSpPr>
        <p:spPr bwMode="auto">
          <a:xfrm>
            <a:off x="5622391" y="3040995"/>
            <a:ext cx="5718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1400" dirty="0">
                <a:latin typeface="Myriad Pro" panose="020B0503030403020204" pitchFamily="34" charset="0"/>
                <a:ea typeface="Myriad Pro Semibold" charset="0"/>
                <a:cs typeface="Myriad Pro Semibold" charset="0"/>
              </a:rPr>
              <a:t>789</a:t>
            </a:r>
          </a:p>
        </p:txBody>
      </p:sp>
      <p:sp>
        <p:nvSpPr>
          <p:cNvPr id="16" name="TextBox 15">
            <a:extLst>
              <a:ext uri="{FF2B5EF4-FFF2-40B4-BE49-F238E27FC236}">
                <a16:creationId xmlns:a16="http://schemas.microsoft.com/office/drawing/2014/main" id="{1EB60058-B07E-4E3B-96A3-32A4C61DE13E}"/>
              </a:ext>
            </a:extLst>
          </p:cNvPr>
          <p:cNvSpPr txBox="1">
            <a:spLocks noChangeAspect="1"/>
          </p:cNvSpPr>
          <p:nvPr/>
        </p:nvSpPr>
        <p:spPr bwMode="auto">
          <a:xfrm>
            <a:off x="7329487" y="3040995"/>
            <a:ext cx="5718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1400" dirty="0">
                <a:latin typeface="Myriad Pro" panose="020B0503030403020204" pitchFamily="34" charset="0"/>
                <a:ea typeface="Myriad Pro Semibold" charset="0"/>
                <a:cs typeface="Myriad Pro Semibold" charset="0"/>
              </a:rPr>
              <a:t>798</a:t>
            </a:r>
          </a:p>
        </p:txBody>
      </p:sp>
      <p:sp>
        <p:nvSpPr>
          <p:cNvPr id="17" name="TextBox 16">
            <a:extLst>
              <a:ext uri="{FF2B5EF4-FFF2-40B4-BE49-F238E27FC236}">
                <a16:creationId xmlns:a16="http://schemas.microsoft.com/office/drawing/2014/main" id="{97656444-0E57-4036-AF42-750595A343CE}"/>
              </a:ext>
            </a:extLst>
          </p:cNvPr>
          <p:cNvSpPr txBox="1">
            <a:spLocks noChangeAspect="1"/>
          </p:cNvSpPr>
          <p:nvPr/>
        </p:nvSpPr>
        <p:spPr bwMode="auto">
          <a:xfrm>
            <a:off x="8472881" y="3038209"/>
            <a:ext cx="5718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1400" dirty="0">
                <a:latin typeface="Myriad Pro" panose="020B0503030403020204" pitchFamily="34" charset="0"/>
                <a:ea typeface="Myriad Pro Semibold" charset="0"/>
                <a:cs typeface="Myriad Pro Semibold" charset="0"/>
              </a:rPr>
              <a:t>804</a:t>
            </a:r>
          </a:p>
        </p:txBody>
      </p:sp>
    </p:spTree>
    <p:extLst>
      <p:ext uri="{BB962C8B-B14F-4D97-AF65-F5344CB8AC3E}">
        <p14:creationId xmlns:p14="http://schemas.microsoft.com/office/powerpoint/2010/main" val="38766842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500"/>
                                        <p:tgtEl>
                                          <p:spTgt spid="15"/>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500"/>
                                        <p:tgtEl>
                                          <p:spTgt spid="16"/>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Lst>
  </p:timing>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1C0AF65-BD09-4CD3-878F-C4ED2AAFD7E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36000" y="3389996"/>
            <a:ext cx="7920000" cy="403359"/>
          </a:xfrm>
          <a:prstGeom prst="rect">
            <a:avLst/>
          </a:prstGeom>
        </p:spPr>
      </p:pic>
      <p:sp>
        <p:nvSpPr>
          <p:cNvPr id="2" name="Text Placeholder 1">
            <a:extLst>
              <a:ext uri="{FF2B5EF4-FFF2-40B4-BE49-F238E27FC236}">
                <a16:creationId xmlns:a16="http://schemas.microsoft.com/office/drawing/2014/main" id="{30EAC3EC-BBF0-4D03-BDBE-7FE55D748D2B}"/>
              </a:ext>
            </a:extLst>
          </p:cNvPr>
          <p:cNvSpPr>
            <a:spLocks noGrp="1"/>
          </p:cNvSpPr>
          <p:nvPr>
            <p:ph type="body" sz="quarter" idx="11"/>
          </p:nvPr>
        </p:nvSpPr>
        <p:spPr>
          <a:xfrm>
            <a:off x="0" y="0"/>
            <a:ext cx="12192000" cy="630000"/>
          </a:xfrm>
        </p:spPr>
        <p:txBody>
          <a:bodyPr/>
          <a:lstStyle/>
          <a:p>
            <a:r>
              <a:rPr lang="en-GB" dirty="0"/>
              <a:t>1.18 Three-digit numbers </a:t>
            </a:r>
            <a:r>
              <a:rPr lang="en-US" dirty="0"/>
              <a:t>– step 2:6</a:t>
            </a:r>
          </a:p>
        </p:txBody>
      </p:sp>
    </p:spTree>
    <p:extLst>
      <p:ext uri="{BB962C8B-B14F-4D97-AF65-F5344CB8AC3E}">
        <p14:creationId xmlns:p14="http://schemas.microsoft.com/office/powerpoint/2010/main" val="1054587148"/>
      </p:ext>
    </p:extLst>
  </p:cSld>
  <p:clrMapOvr>
    <a:masterClrMapping/>
  </p:clrMapOvr>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close up of a logo&#10;&#10;Description generated with high confidence">
            <a:extLst>
              <a:ext uri="{FF2B5EF4-FFF2-40B4-BE49-F238E27FC236}">
                <a16:creationId xmlns:a16="http://schemas.microsoft.com/office/drawing/2014/main" id="{2646F83B-2255-48CA-AAF0-9F3E1380A0C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36000" y="3051241"/>
            <a:ext cx="7920000" cy="741654"/>
          </a:xfrm>
          <a:prstGeom prst="rect">
            <a:avLst/>
          </a:prstGeom>
        </p:spPr>
      </p:pic>
      <p:sp>
        <p:nvSpPr>
          <p:cNvPr id="2" name="Text Placeholder 1">
            <a:extLst>
              <a:ext uri="{FF2B5EF4-FFF2-40B4-BE49-F238E27FC236}">
                <a16:creationId xmlns:a16="http://schemas.microsoft.com/office/drawing/2014/main" id="{30EAC3EC-BBF0-4D03-BDBE-7FE55D748D2B}"/>
              </a:ext>
            </a:extLst>
          </p:cNvPr>
          <p:cNvSpPr>
            <a:spLocks noGrp="1"/>
          </p:cNvSpPr>
          <p:nvPr>
            <p:ph type="body" sz="quarter" idx="11"/>
          </p:nvPr>
        </p:nvSpPr>
        <p:spPr>
          <a:xfrm>
            <a:off x="0" y="0"/>
            <a:ext cx="12192000" cy="630000"/>
          </a:xfrm>
        </p:spPr>
        <p:txBody>
          <a:bodyPr/>
          <a:lstStyle/>
          <a:p>
            <a:r>
              <a:rPr lang="en-GB" dirty="0"/>
              <a:t>1.18 Three-digit numbers </a:t>
            </a:r>
            <a:r>
              <a:rPr lang="en-US" dirty="0"/>
              <a:t>– step 2:7</a:t>
            </a:r>
          </a:p>
        </p:txBody>
      </p:sp>
    </p:spTree>
    <p:extLst>
      <p:ext uri="{BB962C8B-B14F-4D97-AF65-F5344CB8AC3E}">
        <p14:creationId xmlns:p14="http://schemas.microsoft.com/office/powerpoint/2010/main" val="640254092"/>
      </p:ext>
    </p:extLst>
  </p:cSld>
  <p:clrMapOvr>
    <a:masterClrMapping/>
  </p:clrMapOvr>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indent="0">
              <a:lnSpc>
                <a:spcPct val="120000"/>
              </a:lnSpc>
              <a:spcBef>
                <a:spcPts val="450"/>
              </a:spcBef>
              <a:spcAft>
                <a:spcPts val="450"/>
              </a:spcAft>
              <a:buClr>
                <a:srgbClr val="585858"/>
              </a:buClr>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3</a:t>
            </a:r>
            <a:r>
              <a:rPr lang="en-GB" sz="2400" b="1" i="0" u="none" strike="noStrike" dirty="0">
                <a:effectLst/>
              </a:rPr>
              <a:t>, Unit </a:t>
            </a:r>
            <a:r>
              <a:rPr lang="en-GB" sz="2400" b="1" dirty="0"/>
              <a:t>2</a:t>
            </a:r>
            <a:r>
              <a:rPr lang="en-GB" sz="2400" b="1" i="0" u="none" strike="noStrike" dirty="0">
                <a:effectLst/>
              </a:rPr>
              <a:t>, Learning Outcome </a:t>
            </a:r>
            <a:r>
              <a:rPr lang="en-GB" sz="2400" b="1" dirty="0"/>
              <a:t>30</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856751384"/>
              </p:ext>
            </p:extLst>
          </p:nvPr>
        </p:nvGraphicFramePr>
        <p:xfrm>
          <a:off x="594008" y="1097546"/>
          <a:ext cx="11140162" cy="1968426"/>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394143">
                <a:tc>
                  <a:txBody>
                    <a:bodyPr/>
                    <a:lstStyle/>
                    <a:p>
                      <a:pPr algn="l"/>
                      <a:r>
                        <a:rPr lang="en-GB" sz="2000" dirty="0">
                          <a:latin typeface="Arial" panose="020B0604020202020204" pitchFamily="34" charset="0"/>
                          <a:cs typeface="Arial" panose="020B0604020202020204" pitchFamily="34" charset="0"/>
                        </a:rPr>
                        <a:t>Learning Outcome 30</a:t>
                      </a:r>
                    </a:p>
                  </a:txBody>
                  <a:tcPr anchor="ctr">
                    <a:solidFill>
                      <a:srgbClr val="327473"/>
                    </a:solidFill>
                  </a:tcPr>
                </a:tc>
                <a:extLst>
                  <a:ext uri="{0D108BD9-81ED-4DB2-BD59-A6C34878D82A}">
                    <a16:rowId xmlns:a16="http://schemas.microsoft.com/office/drawing/2014/main" val="2928509842"/>
                  </a:ext>
                </a:extLst>
              </a:tr>
              <a:tr h="1572186">
                <a:tc>
                  <a:txBody>
                    <a:bodyPr/>
                    <a:lstStyle/>
                    <a:p>
                      <a:pPr rtl="0"/>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Pupils estimate the position of three-digit numbers on unmarked number lines </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9155485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DB490F6-F778-4319-B9F2-E8BA2F27CCE3}"/>
              </a:ext>
            </a:extLst>
          </p:cNvPr>
          <p:cNvSpPr>
            <a:spLocks noGrp="1"/>
          </p:cNvSpPr>
          <p:nvPr>
            <p:ph type="title"/>
          </p:nvPr>
        </p:nvSpPr>
        <p:spPr/>
        <p:txBody>
          <a:bodyPr/>
          <a:lstStyle/>
          <a:p>
            <a:r>
              <a:rPr lang="en-US" altLang="en-US" dirty="0"/>
              <a:t>3NPV-4 Reading scales with 2, 4, 5 or 10 intervals</a:t>
            </a:r>
            <a:endParaRPr lang="en-GB" dirty="0"/>
          </a:p>
        </p:txBody>
      </p:sp>
      <p:pic>
        <p:nvPicPr>
          <p:cNvPr id="6" name="Picture 5">
            <a:extLst>
              <a:ext uri="{FF2B5EF4-FFF2-40B4-BE49-F238E27FC236}">
                <a16:creationId xmlns:a16="http://schemas.microsoft.com/office/drawing/2014/main" id="{D6ADC115-A9DB-4388-A7DC-61D3793A785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40900" y="1112706"/>
            <a:ext cx="5895670" cy="755663"/>
          </a:xfrm>
          <a:prstGeom prst="rect">
            <a:avLst/>
          </a:prstGeom>
        </p:spPr>
      </p:pic>
      <p:sp>
        <p:nvSpPr>
          <p:cNvPr id="7" name="TextBox 6">
            <a:extLst>
              <a:ext uri="{FF2B5EF4-FFF2-40B4-BE49-F238E27FC236}">
                <a16:creationId xmlns:a16="http://schemas.microsoft.com/office/drawing/2014/main" id="{42D162E0-40EF-4FFA-B019-FE30E660B2C5}"/>
              </a:ext>
            </a:extLst>
          </p:cNvPr>
          <p:cNvSpPr txBox="1"/>
          <p:nvPr/>
        </p:nvSpPr>
        <p:spPr bwMode="auto">
          <a:xfrm>
            <a:off x="2686676" y="1914633"/>
            <a:ext cx="773896" cy="3697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75000"/>
              </a:lnSpc>
              <a:spcBef>
                <a:spcPts val="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0</a:t>
            </a:r>
          </a:p>
        </p:txBody>
      </p:sp>
      <p:sp>
        <p:nvSpPr>
          <p:cNvPr id="8" name="TextBox 7">
            <a:extLst>
              <a:ext uri="{FF2B5EF4-FFF2-40B4-BE49-F238E27FC236}">
                <a16:creationId xmlns:a16="http://schemas.microsoft.com/office/drawing/2014/main" id="{3050C316-3F20-4BD4-AC24-D0AD2C5A986E}"/>
              </a:ext>
            </a:extLst>
          </p:cNvPr>
          <p:cNvSpPr txBox="1"/>
          <p:nvPr/>
        </p:nvSpPr>
        <p:spPr bwMode="auto">
          <a:xfrm>
            <a:off x="3205916" y="1886158"/>
            <a:ext cx="864096" cy="653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75000"/>
              </a:lnSpc>
              <a:spcBef>
                <a:spcPts val="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10 cm</a:t>
            </a:r>
          </a:p>
        </p:txBody>
      </p:sp>
      <p:sp>
        <p:nvSpPr>
          <p:cNvPr id="9" name="TextBox 8">
            <a:extLst>
              <a:ext uri="{FF2B5EF4-FFF2-40B4-BE49-F238E27FC236}">
                <a16:creationId xmlns:a16="http://schemas.microsoft.com/office/drawing/2014/main" id="{257774AC-FFB4-466E-8BEF-22425CF61C41}"/>
              </a:ext>
            </a:extLst>
          </p:cNvPr>
          <p:cNvSpPr txBox="1"/>
          <p:nvPr/>
        </p:nvSpPr>
        <p:spPr bwMode="auto">
          <a:xfrm>
            <a:off x="3793673" y="1886158"/>
            <a:ext cx="864096" cy="653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75000"/>
              </a:lnSpc>
              <a:spcBef>
                <a:spcPts val="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20 cm</a:t>
            </a:r>
          </a:p>
        </p:txBody>
      </p:sp>
      <p:sp>
        <p:nvSpPr>
          <p:cNvPr id="10" name="TextBox 9">
            <a:extLst>
              <a:ext uri="{FF2B5EF4-FFF2-40B4-BE49-F238E27FC236}">
                <a16:creationId xmlns:a16="http://schemas.microsoft.com/office/drawing/2014/main" id="{0E622813-E432-4F14-9349-DF32DA1BC2A5}"/>
              </a:ext>
            </a:extLst>
          </p:cNvPr>
          <p:cNvSpPr txBox="1"/>
          <p:nvPr/>
        </p:nvSpPr>
        <p:spPr bwMode="auto">
          <a:xfrm>
            <a:off x="4381430" y="1886158"/>
            <a:ext cx="864096" cy="653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75000"/>
              </a:lnSpc>
              <a:spcBef>
                <a:spcPts val="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30 cm</a:t>
            </a:r>
          </a:p>
        </p:txBody>
      </p:sp>
      <p:sp>
        <p:nvSpPr>
          <p:cNvPr id="11" name="TextBox 10">
            <a:extLst>
              <a:ext uri="{FF2B5EF4-FFF2-40B4-BE49-F238E27FC236}">
                <a16:creationId xmlns:a16="http://schemas.microsoft.com/office/drawing/2014/main" id="{0B224471-EB55-4F4B-87DF-D311F45B5DB2}"/>
              </a:ext>
            </a:extLst>
          </p:cNvPr>
          <p:cNvSpPr txBox="1"/>
          <p:nvPr/>
        </p:nvSpPr>
        <p:spPr bwMode="auto">
          <a:xfrm>
            <a:off x="4969187" y="1886158"/>
            <a:ext cx="864096" cy="653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75000"/>
              </a:lnSpc>
              <a:spcBef>
                <a:spcPts val="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40 cm</a:t>
            </a:r>
          </a:p>
        </p:txBody>
      </p:sp>
      <p:sp>
        <p:nvSpPr>
          <p:cNvPr id="12" name="TextBox 11">
            <a:extLst>
              <a:ext uri="{FF2B5EF4-FFF2-40B4-BE49-F238E27FC236}">
                <a16:creationId xmlns:a16="http://schemas.microsoft.com/office/drawing/2014/main" id="{57826C4A-1AD8-426F-9C3C-2D3C671264A5}"/>
              </a:ext>
            </a:extLst>
          </p:cNvPr>
          <p:cNvSpPr txBox="1"/>
          <p:nvPr/>
        </p:nvSpPr>
        <p:spPr bwMode="auto">
          <a:xfrm>
            <a:off x="5556944" y="1886158"/>
            <a:ext cx="864096" cy="653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75000"/>
              </a:lnSpc>
              <a:spcBef>
                <a:spcPts val="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50 cm</a:t>
            </a:r>
          </a:p>
        </p:txBody>
      </p:sp>
      <p:sp>
        <p:nvSpPr>
          <p:cNvPr id="13" name="TextBox 12">
            <a:extLst>
              <a:ext uri="{FF2B5EF4-FFF2-40B4-BE49-F238E27FC236}">
                <a16:creationId xmlns:a16="http://schemas.microsoft.com/office/drawing/2014/main" id="{293C2B5E-234C-49EC-B5FB-A75BF697FC7B}"/>
              </a:ext>
            </a:extLst>
          </p:cNvPr>
          <p:cNvSpPr txBox="1"/>
          <p:nvPr/>
        </p:nvSpPr>
        <p:spPr bwMode="auto">
          <a:xfrm>
            <a:off x="6144701" y="1886158"/>
            <a:ext cx="864096" cy="653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75000"/>
              </a:lnSpc>
              <a:spcBef>
                <a:spcPts val="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60 cm</a:t>
            </a:r>
          </a:p>
        </p:txBody>
      </p:sp>
      <p:sp>
        <p:nvSpPr>
          <p:cNvPr id="14" name="TextBox 13">
            <a:extLst>
              <a:ext uri="{FF2B5EF4-FFF2-40B4-BE49-F238E27FC236}">
                <a16:creationId xmlns:a16="http://schemas.microsoft.com/office/drawing/2014/main" id="{9F7000F0-3B55-4FAE-BDB0-FDB46FB89B84}"/>
              </a:ext>
            </a:extLst>
          </p:cNvPr>
          <p:cNvSpPr txBox="1"/>
          <p:nvPr/>
        </p:nvSpPr>
        <p:spPr bwMode="auto">
          <a:xfrm>
            <a:off x="6732458" y="1886158"/>
            <a:ext cx="864096" cy="653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75000"/>
              </a:lnSpc>
              <a:spcBef>
                <a:spcPts val="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70 cm</a:t>
            </a:r>
          </a:p>
        </p:txBody>
      </p:sp>
      <p:sp>
        <p:nvSpPr>
          <p:cNvPr id="15" name="TextBox 14">
            <a:extLst>
              <a:ext uri="{FF2B5EF4-FFF2-40B4-BE49-F238E27FC236}">
                <a16:creationId xmlns:a16="http://schemas.microsoft.com/office/drawing/2014/main" id="{643A20DF-1DCC-443E-A620-B082C711521E}"/>
              </a:ext>
            </a:extLst>
          </p:cNvPr>
          <p:cNvSpPr txBox="1"/>
          <p:nvPr/>
        </p:nvSpPr>
        <p:spPr bwMode="auto">
          <a:xfrm>
            <a:off x="7320215" y="1886158"/>
            <a:ext cx="864096" cy="653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75000"/>
              </a:lnSpc>
              <a:spcBef>
                <a:spcPts val="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80 cm</a:t>
            </a:r>
          </a:p>
        </p:txBody>
      </p:sp>
      <p:sp>
        <p:nvSpPr>
          <p:cNvPr id="16" name="TextBox 15">
            <a:extLst>
              <a:ext uri="{FF2B5EF4-FFF2-40B4-BE49-F238E27FC236}">
                <a16:creationId xmlns:a16="http://schemas.microsoft.com/office/drawing/2014/main" id="{8E6191FD-628B-4480-8188-C2870AC75659}"/>
              </a:ext>
            </a:extLst>
          </p:cNvPr>
          <p:cNvSpPr txBox="1"/>
          <p:nvPr/>
        </p:nvSpPr>
        <p:spPr bwMode="auto">
          <a:xfrm>
            <a:off x="7907971" y="1886158"/>
            <a:ext cx="864096" cy="653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75000"/>
              </a:lnSpc>
              <a:spcBef>
                <a:spcPts val="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90 cm</a:t>
            </a:r>
          </a:p>
        </p:txBody>
      </p:sp>
      <p:sp>
        <p:nvSpPr>
          <p:cNvPr id="17" name="TextBox 16">
            <a:extLst>
              <a:ext uri="{FF2B5EF4-FFF2-40B4-BE49-F238E27FC236}">
                <a16:creationId xmlns:a16="http://schemas.microsoft.com/office/drawing/2014/main" id="{7D087BD8-42CD-41D2-B23B-9F04DEA6DDE1}"/>
              </a:ext>
            </a:extLst>
          </p:cNvPr>
          <p:cNvSpPr txBox="1"/>
          <p:nvPr/>
        </p:nvSpPr>
        <p:spPr bwMode="auto">
          <a:xfrm>
            <a:off x="8510846" y="1886157"/>
            <a:ext cx="812537" cy="376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75000"/>
              </a:lnSpc>
              <a:spcBef>
                <a:spcPts val="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1 m</a:t>
            </a:r>
          </a:p>
        </p:txBody>
      </p:sp>
      <p:sp>
        <p:nvSpPr>
          <p:cNvPr id="19" name="Rectangle: Rounded Corners 18">
            <a:extLst>
              <a:ext uri="{FF2B5EF4-FFF2-40B4-BE49-F238E27FC236}">
                <a16:creationId xmlns:a16="http://schemas.microsoft.com/office/drawing/2014/main" id="{D12A6490-BFBC-4F1C-9016-82FE9C2FECBF}"/>
              </a:ext>
            </a:extLst>
          </p:cNvPr>
          <p:cNvSpPr/>
          <p:nvPr/>
        </p:nvSpPr>
        <p:spPr bwMode="auto">
          <a:xfrm>
            <a:off x="6903432" y="1868368"/>
            <a:ext cx="524523" cy="614537"/>
          </a:xfrm>
          <a:prstGeom prst="roundRect">
            <a:avLst/>
          </a:prstGeom>
          <a:noFill/>
          <a:ln w="19050" cap="flat" cmpd="sng" algn="ctr">
            <a:solidFill>
              <a:srgbClr val="97D2E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 name="Content Placeholder 2">
            <a:extLst>
              <a:ext uri="{FF2B5EF4-FFF2-40B4-BE49-F238E27FC236}">
                <a16:creationId xmlns:a16="http://schemas.microsoft.com/office/drawing/2014/main" id="{297C4694-4B04-4B69-9B43-E1A2B30B2539}"/>
              </a:ext>
            </a:extLst>
          </p:cNvPr>
          <p:cNvSpPr txBox="1">
            <a:spLocks/>
          </p:cNvSpPr>
          <p:nvPr/>
        </p:nvSpPr>
        <p:spPr>
          <a:xfrm>
            <a:off x="594008" y="2833316"/>
            <a:ext cx="10392921" cy="2911978"/>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Do you think this ribbon is longer or shorter than 100cm?  How do you know?</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Could it be 40cm long?  Why not?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many intervals are there between zero and 100cm? So, what interval do we need to count up in?</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long is the ribbon?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Did you get 70cm? Count in steps of 10 to check if you are correct.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long would the ribbon be if we cut off 20cm?</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18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18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18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1800" b="0" i="0" u="none" strike="noStrike" kern="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36213484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500"/>
                                        <p:tgtEl>
                                          <p:spTgt spid="13"/>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500"/>
                                        <p:tgtEl>
                                          <p:spTgt spid="15"/>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500"/>
                                        <p:tgtEl>
                                          <p:spTgt spid="16"/>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P spid="14" grpId="0"/>
      <p:bldP spid="15" grpId="0"/>
      <p:bldP spid="16" grpId="0"/>
      <p:bldP spid="19" grpId="0" animBg="1"/>
    </p:bldLst>
  </p:timing>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3, Unit 2, Learning Outcome 30</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1.18 </a:t>
            </a:r>
            <a:r>
              <a:rPr lang="en-GB" sz="2000" b="0" i="0" u="sng" strike="noStrike" dirty="0">
                <a:solidFill>
                  <a:srgbClr val="1155CC"/>
                </a:solidFill>
                <a:effectLst/>
                <a:latin typeface="Roboto" panose="02000000000000000000" pitchFamily="2" charset="0"/>
                <a:hlinkClick r:id="rId3"/>
              </a:rPr>
              <a:t>Composition and calculation: three-digit numbers</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2890986545"/>
              </p:ext>
            </p:extLst>
          </p:nvPr>
        </p:nvGraphicFramePr>
        <p:xfrm>
          <a:off x="4514850" y="4258490"/>
          <a:ext cx="6886575" cy="93073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465365">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465365">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2:8</a:t>
                      </a:r>
                    </a:p>
                  </a:txBody>
                  <a:tcPr>
                    <a:solidFill>
                      <a:srgbClr val="E5F3F2"/>
                    </a:solidFill>
                  </a:tcPr>
                </a:tc>
                <a:tc>
                  <a:txBody>
                    <a:bodyPr/>
                    <a:lstStyle/>
                    <a:p>
                      <a:pPr algn="ctr"/>
                      <a:r>
                        <a:rPr lang="en-GB" sz="2000" kern="1200" dirty="0">
                          <a:solidFill>
                            <a:schemeClr val="tx1">
                              <a:lumMod val="65000"/>
                              <a:lumOff val="35000"/>
                            </a:schemeClr>
                          </a:solidFill>
                          <a:latin typeface="Arial" panose="020B0604020202020204" pitchFamily="34" charset="0"/>
                          <a:ea typeface="+mn-ea"/>
                          <a:cs typeface="Arial" panose="020B0604020202020204" pitchFamily="34" charset="0"/>
                        </a:rPr>
                        <a:t>21-24</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10" name="Picture Placeholder 9" descr="A picture containing graphical user interface&#10;&#10;Description automatically generated">
            <a:extLst>
              <a:ext uri="{FF2B5EF4-FFF2-40B4-BE49-F238E27FC236}">
                <a16:creationId xmlns:a16="http://schemas.microsoft.com/office/drawing/2014/main" id="{C350A496-B71C-416A-89CC-0667F0CCE7B8}"/>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148003669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9" name="Group 88">
            <a:extLst>
              <a:ext uri="{FF2B5EF4-FFF2-40B4-BE49-F238E27FC236}">
                <a16:creationId xmlns:a16="http://schemas.microsoft.com/office/drawing/2014/main" id="{F6511154-FF76-454C-8E7B-367ABA033C2E}"/>
              </a:ext>
            </a:extLst>
          </p:cNvPr>
          <p:cNvGrpSpPr/>
          <p:nvPr/>
        </p:nvGrpSpPr>
        <p:grpSpPr>
          <a:xfrm>
            <a:off x="7035807" y="4898690"/>
            <a:ext cx="592237" cy="367803"/>
            <a:chOff x="5428737" y="4795949"/>
            <a:chExt cx="592237" cy="367803"/>
          </a:xfrm>
        </p:grpSpPr>
        <p:pic>
          <p:nvPicPr>
            <p:cNvPr id="91" name="Picture 90">
              <a:extLst>
                <a:ext uri="{FF2B5EF4-FFF2-40B4-BE49-F238E27FC236}">
                  <a16:creationId xmlns:a16="http://schemas.microsoft.com/office/drawing/2014/main" id="{C586FBF5-5A18-407D-BC87-D97536334E9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5553135" y="4795949"/>
              <a:ext cx="366231" cy="367803"/>
            </a:xfrm>
            <a:prstGeom prst="rect">
              <a:avLst/>
            </a:prstGeom>
          </p:spPr>
        </p:pic>
        <p:sp>
          <p:nvSpPr>
            <p:cNvPr id="92" name="TextBox 91">
              <a:extLst>
                <a:ext uri="{FF2B5EF4-FFF2-40B4-BE49-F238E27FC236}">
                  <a16:creationId xmlns:a16="http://schemas.microsoft.com/office/drawing/2014/main" id="{6B7EEFAE-CB38-48A9-91C5-07C3B5D42932}"/>
                </a:ext>
              </a:extLst>
            </p:cNvPr>
            <p:cNvSpPr txBox="1"/>
            <p:nvPr/>
          </p:nvSpPr>
          <p:spPr bwMode="auto">
            <a:xfrm>
              <a:off x="5428737" y="4829031"/>
              <a:ext cx="592237"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1300" dirty="0">
                  <a:latin typeface="Myriad Pro" panose="020B0503030403020204" pitchFamily="34" charset="0"/>
                  <a:ea typeface="Myriad Pro Semibold" charset="0"/>
                  <a:cs typeface="Myriad Pro Semibold" charset="0"/>
                </a:rPr>
                <a:t>195</a:t>
              </a:r>
            </a:p>
          </p:txBody>
        </p:sp>
      </p:grpSp>
      <p:grpSp>
        <p:nvGrpSpPr>
          <p:cNvPr id="84" name="Group 83">
            <a:extLst>
              <a:ext uri="{FF2B5EF4-FFF2-40B4-BE49-F238E27FC236}">
                <a16:creationId xmlns:a16="http://schemas.microsoft.com/office/drawing/2014/main" id="{F2F8CE3C-AEE0-4222-849C-90D317198DEC}"/>
              </a:ext>
            </a:extLst>
          </p:cNvPr>
          <p:cNvGrpSpPr/>
          <p:nvPr/>
        </p:nvGrpSpPr>
        <p:grpSpPr>
          <a:xfrm>
            <a:off x="6568900" y="4891685"/>
            <a:ext cx="578580" cy="367803"/>
            <a:chOff x="4997415" y="4795949"/>
            <a:chExt cx="578580" cy="367803"/>
          </a:xfrm>
        </p:grpSpPr>
        <p:pic>
          <p:nvPicPr>
            <p:cNvPr id="86" name="Picture 85">
              <a:extLst>
                <a:ext uri="{FF2B5EF4-FFF2-40B4-BE49-F238E27FC236}">
                  <a16:creationId xmlns:a16="http://schemas.microsoft.com/office/drawing/2014/main" id="{656CDEB9-2A6E-4C71-A448-6B7ED2A48F4C}"/>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5112920" y="4795949"/>
              <a:ext cx="366231" cy="367803"/>
            </a:xfrm>
            <a:prstGeom prst="rect">
              <a:avLst/>
            </a:prstGeom>
          </p:spPr>
        </p:pic>
        <p:sp>
          <p:nvSpPr>
            <p:cNvPr id="87" name="TextBox 86">
              <a:extLst>
                <a:ext uri="{FF2B5EF4-FFF2-40B4-BE49-F238E27FC236}">
                  <a16:creationId xmlns:a16="http://schemas.microsoft.com/office/drawing/2014/main" id="{4F38D07B-B89E-49A0-AA78-6CD50A60AC70}"/>
                </a:ext>
              </a:extLst>
            </p:cNvPr>
            <p:cNvSpPr txBox="1"/>
            <p:nvPr/>
          </p:nvSpPr>
          <p:spPr bwMode="auto">
            <a:xfrm>
              <a:off x="4997415" y="4829031"/>
              <a:ext cx="578580"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1300" dirty="0">
                  <a:latin typeface="Myriad Pro" panose="020B0503030403020204" pitchFamily="34" charset="0"/>
                  <a:ea typeface="Myriad Pro Semibold" charset="0"/>
                  <a:cs typeface="Myriad Pro Semibold" charset="0"/>
                </a:rPr>
                <a:t>762</a:t>
              </a:r>
            </a:p>
          </p:txBody>
        </p:sp>
      </p:grpSp>
      <p:grpSp>
        <p:nvGrpSpPr>
          <p:cNvPr id="79" name="Group 78">
            <a:extLst>
              <a:ext uri="{FF2B5EF4-FFF2-40B4-BE49-F238E27FC236}">
                <a16:creationId xmlns:a16="http://schemas.microsoft.com/office/drawing/2014/main" id="{A180D5E1-D504-4E0C-A4E5-E4DA4B361D34}"/>
              </a:ext>
            </a:extLst>
          </p:cNvPr>
          <p:cNvGrpSpPr/>
          <p:nvPr/>
        </p:nvGrpSpPr>
        <p:grpSpPr>
          <a:xfrm>
            <a:off x="6108710" y="4894064"/>
            <a:ext cx="547509" cy="367803"/>
            <a:chOff x="4574666" y="4795949"/>
            <a:chExt cx="547509" cy="367803"/>
          </a:xfrm>
        </p:grpSpPr>
        <p:pic>
          <p:nvPicPr>
            <p:cNvPr id="81" name="Picture 80">
              <a:extLst>
                <a:ext uri="{FF2B5EF4-FFF2-40B4-BE49-F238E27FC236}">
                  <a16:creationId xmlns:a16="http://schemas.microsoft.com/office/drawing/2014/main" id="{FE8A5A6E-620C-4BAA-AE26-FB05339F4A0A}"/>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4668626" y="4795949"/>
              <a:ext cx="366231" cy="367803"/>
            </a:xfrm>
            <a:prstGeom prst="rect">
              <a:avLst/>
            </a:prstGeom>
          </p:spPr>
        </p:pic>
        <p:sp>
          <p:nvSpPr>
            <p:cNvPr id="82" name="TextBox 81">
              <a:extLst>
                <a:ext uri="{FF2B5EF4-FFF2-40B4-BE49-F238E27FC236}">
                  <a16:creationId xmlns:a16="http://schemas.microsoft.com/office/drawing/2014/main" id="{F14E8D0C-F400-4E73-B161-59404D546EF7}"/>
                </a:ext>
              </a:extLst>
            </p:cNvPr>
            <p:cNvSpPr txBox="1"/>
            <p:nvPr/>
          </p:nvSpPr>
          <p:spPr bwMode="auto">
            <a:xfrm>
              <a:off x="4574666" y="4829031"/>
              <a:ext cx="547509"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1300" dirty="0">
                  <a:latin typeface="Myriad Pro" panose="020B0503030403020204" pitchFamily="34" charset="0"/>
                  <a:ea typeface="Myriad Pro Semibold" charset="0"/>
                  <a:cs typeface="Myriad Pro Semibold" charset="0"/>
                </a:rPr>
                <a:t>840</a:t>
              </a:r>
            </a:p>
          </p:txBody>
        </p:sp>
      </p:grpSp>
      <p:grpSp>
        <p:nvGrpSpPr>
          <p:cNvPr id="74" name="Group 73">
            <a:extLst>
              <a:ext uri="{FF2B5EF4-FFF2-40B4-BE49-F238E27FC236}">
                <a16:creationId xmlns:a16="http://schemas.microsoft.com/office/drawing/2014/main" id="{5B469266-0E68-4D84-85BC-2F904FF7F430}"/>
              </a:ext>
            </a:extLst>
          </p:cNvPr>
          <p:cNvGrpSpPr/>
          <p:nvPr/>
        </p:nvGrpSpPr>
        <p:grpSpPr>
          <a:xfrm>
            <a:off x="5624495" y="4891685"/>
            <a:ext cx="547509" cy="367803"/>
            <a:chOff x="4100637" y="4795949"/>
            <a:chExt cx="547509" cy="367803"/>
          </a:xfrm>
        </p:grpSpPr>
        <p:pic>
          <p:nvPicPr>
            <p:cNvPr id="76" name="Picture 75">
              <a:extLst>
                <a:ext uri="{FF2B5EF4-FFF2-40B4-BE49-F238E27FC236}">
                  <a16:creationId xmlns:a16="http://schemas.microsoft.com/office/drawing/2014/main" id="{5B201D99-714D-4A1A-A8F0-87D07C9B3DF5}"/>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4191419" y="4795949"/>
              <a:ext cx="366231" cy="367803"/>
            </a:xfrm>
            <a:prstGeom prst="rect">
              <a:avLst/>
            </a:prstGeom>
          </p:spPr>
        </p:pic>
        <p:sp>
          <p:nvSpPr>
            <p:cNvPr id="77" name="TextBox 76">
              <a:extLst>
                <a:ext uri="{FF2B5EF4-FFF2-40B4-BE49-F238E27FC236}">
                  <a16:creationId xmlns:a16="http://schemas.microsoft.com/office/drawing/2014/main" id="{FEE4D096-BF37-404D-96FB-6F65111D2534}"/>
                </a:ext>
              </a:extLst>
            </p:cNvPr>
            <p:cNvSpPr txBox="1"/>
            <p:nvPr/>
          </p:nvSpPr>
          <p:spPr bwMode="auto">
            <a:xfrm>
              <a:off x="4100637" y="4829031"/>
              <a:ext cx="547509"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1300" dirty="0">
                  <a:latin typeface="Myriad Pro" panose="020B0503030403020204" pitchFamily="34" charset="0"/>
                  <a:ea typeface="Myriad Pro Semibold" charset="0"/>
                  <a:cs typeface="Myriad Pro Semibold" charset="0"/>
                </a:rPr>
                <a:t>480</a:t>
              </a:r>
            </a:p>
          </p:txBody>
        </p:sp>
      </p:grpSp>
      <p:grpSp>
        <p:nvGrpSpPr>
          <p:cNvPr id="53" name="Group 52">
            <a:extLst>
              <a:ext uri="{FF2B5EF4-FFF2-40B4-BE49-F238E27FC236}">
                <a16:creationId xmlns:a16="http://schemas.microsoft.com/office/drawing/2014/main" id="{E9CEB979-B7BE-4CE6-89EF-99042090F59F}"/>
              </a:ext>
            </a:extLst>
          </p:cNvPr>
          <p:cNvGrpSpPr/>
          <p:nvPr/>
        </p:nvGrpSpPr>
        <p:grpSpPr>
          <a:xfrm>
            <a:off x="5139668" y="4898690"/>
            <a:ext cx="553411" cy="367803"/>
            <a:chOff x="3656104" y="4795949"/>
            <a:chExt cx="553411" cy="367803"/>
          </a:xfrm>
        </p:grpSpPr>
        <p:pic>
          <p:nvPicPr>
            <p:cNvPr id="69" name="Picture 68">
              <a:extLst>
                <a:ext uri="{FF2B5EF4-FFF2-40B4-BE49-F238E27FC236}">
                  <a16:creationId xmlns:a16="http://schemas.microsoft.com/office/drawing/2014/main" id="{F5E5A7E5-8AFB-4934-BF55-E628093DDFDA}"/>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3751204" y="4795949"/>
              <a:ext cx="366231" cy="367803"/>
            </a:xfrm>
            <a:prstGeom prst="rect">
              <a:avLst/>
            </a:prstGeom>
          </p:spPr>
        </p:pic>
        <p:sp>
          <p:nvSpPr>
            <p:cNvPr id="71" name="TextBox 70">
              <a:extLst>
                <a:ext uri="{FF2B5EF4-FFF2-40B4-BE49-F238E27FC236}">
                  <a16:creationId xmlns:a16="http://schemas.microsoft.com/office/drawing/2014/main" id="{D733F656-D958-4820-BC30-AF01E47D1533}"/>
                </a:ext>
              </a:extLst>
            </p:cNvPr>
            <p:cNvSpPr txBox="1"/>
            <p:nvPr/>
          </p:nvSpPr>
          <p:spPr bwMode="auto">
            <a:xfrm>
              <a:off x="3656104" y="4829031"/>
              <a:ext cx="553411"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1300" dirty="0">
                  <a:latin typeface="Myriad Pro" panose="020B0503030403020204" pitchFamily="34" charset="0"/>
                  <a:ea typeface="Myriad Pro Semibold" charset="0"/>
                  <a:cs typeface="Myriad Pro Semibold" charset="0"/>
                </a:rPr>
                <a:t>200</a:t>
              </a:r>
            </a:p>
          </p:txBody>
        </p:sp>
      </p:grpSp>
      <p:pic>
        <p:nvPicPr>
          <p:cNvPr id="5" name="Picture 4" descr="A close up of a logo&#10;&#10;Description generated with very high confidence">
            <a:extLst>
              <a:ext uri="{FF2B5EF4-FFF2-40B4-BE49-F238E27FC236}">
                <a16:creationId xmlns:a16="http://schemas.microsoft.com/office/drawing/2014/main" id="{8879F9D5-2D6A-4D7C-AB35-2B9D8C7356D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51421" y="3398976"/>
            <a:ext cx="6689158" cy="338345"/>
          </a:xfrm>
          <a:prstGeom prst="rect">
            <a:avLst/>
          </a:prstGeom>
        </p:spPr>
      </p:pic>
      <p:sp>
        <p:nvSpPr>
          <p:cNvPr id="2" name="Text Placeholder 1">
            <a:extLst>
              <a:ext uri="{FF2B5EF4-FFF2-40B4-BE49-F238E27FC236}">
                <a16:creationId xmlns:a16="http://schemas.microsoft.com/office/drawing/2014/main" id="{30EAC3EC-BBF0-4D03-BDBE-7FE55D748D2B}"/>
              </a:ext>
            </a:extLst>
          </p:cNvPr>
          <p:cNvSpPr>
            <a:spLocks noGrp="1"/>
          </p:cNvSpPr>
          <p:nvPr>
            <p:ph type="body" sz="quarter" idx="11"/>
          </p:nvPr>
        </p:nvSpPr>
        <p:spPr>
          <a:xfrm>
            <a:off x="0" y="0"/>
            <a:ext cx="12191999" cy="630000"/>
          </a:xfrm>
        </p:spPr>
        <p:txBody>
          <a:bodyPr/>
          <a:lstStyle/>
          <a:p>
            <a:r>
              <a:rPr lang="en-GB" dirty="0"/>
              <a:t>1.18 Three-digit numbers </a:t>
            </a:r>
            <a:r>
              <a:rPr lang="en-US" dirty="0"/>
              <a:t>– step 2:8</a:t>
            </a:r>
          </a:p>
        </p:txBody>
      </p:sp>
      <p:grpSp>
        <p:nvGrpSpPr>
          <p:cNvPr id="39" name="Group 38">
            <a:extLst>
              <a:ext uri="{FF2B5EF4-FFF2-40B4-BE49-F238E27FC236}">
                <a16:creationId xmlns:a16="http://schemas.microsoft.com/office/drawing/2014/main" id="{11E18892-4524-4C97-A676-67F010E87694}"/>
              </a:ext>
            </a:extLst>
          </p:cNvPr>
          <p:cNvGrpSpPr/>
          <p:nvPr/>
        </p:nvGrpSpPr>
        <p:grpSpPr>
          <a:xfrm>
            <a:off x="4650852" y="4896311"/>
            <a:ext cx="570465" cy="367803"/>
            <a:chOff x="3167134" y="4795949"/>
            <a:chExt cx="570465" cy="367803"/>
          </a:xfrm>
        </p:grpSpPr>
        <p:pic>
          <p:nvPicPr>
            <p:cNvPr id="50" name="Picture 49">
              <a:extLst>
                <a:ext uri="{FF2B5EF4-FFF2-40B4-BE49-F238E27FC236}">
                  <a16:creationId xmlns:a16="http://schemas.microsoft.com/office/drawing/2014/main" id="{CCF2A0D9-1906-4FE9-BCE3-D34E1FB909A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3266588" y="4795949"/>
              <a:ext cx="366231" cy="367803"/>
            </a:xfrm>
            <a:prstGeom prst="rect">
              <a:avLst/>
            </a:prstGeom>
          </p:spPr>
        </p:pic>
        <p:sp>
          <p:nvSpPr>
            <p:cNvPr id="51" name="TextBox 50">
              <a:extLst>
                <a:ext uri="{FF2B5EF4-FFF2-40B4-BE49-F238E27FC236}">
                  <a16:creationId xmlns:a16="http://schemas.microsoft.com/office/drawing/2014/main" id="{93CF80E0-E318-42A3-B109-61AF8FCB8307}"/>
                </a:ext>
              </a:extLst>
            </p:cNvPr>
            <p:cNvSpPr txBox="1"/>
            <p:nvPr/>
          </p:nvSpPr>
          <p:spPr bwMode="auto">
            <a:xfrm>
              <a:off x="3167134" y="4829031"/>
              <a:ext cx="570465"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1300" dirty="0">
                  <a:latin typeface="Myriad Pro" panose="020B0503030403020204" pitchFamily="34" charset="0"/>
                  <a:ea typeface="Myriad Pro Semibold" charset="0"/>
                  <a:cs typeface="Myriad Pro Semibold" charset="0"/>
                </a:rPr>
                <a:t>600</a:t>
              </a:r>
            </a:p>
          </p:txBody>
        </p:sp>
      </p:grpSp>
      <p:cxnSp>
        <p:nvCxnSpPr>
          <p:cNvPr id="44" name="Straight Connector 43">
            <a:extLst>
              <a:ext uri="{FF2B5EF4-FFF2-40B4-BE49-F238E27FC236}">
                <a16:creationId xmlns:a16="http://schemas.microsoft.com/office/drawing/2014/main" id="{A5367DB2-07B9-4E1A-B069-4005BB0F45D9}"/>
              </a:ext>
            </a:extLst>
          </p:cNvPr>
          <p:cNvCxnSpPr>
            <a:cxnSpLocks/>
          </p:cNvCxnSpPr>
          <p:nvPr/>
        </p:nvCxnSpPr>
        <p:spPr bwMode="auto">
          <a:xfrm flipV="1">
            <a:off x="6687530" y="3412068"/>
            <a:ext cx="0" cy="105557"/>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4" name="Straight Connector 53">
            <a:extLst>
              <a:ext uri="{FF2B5EF4-FFF2-40B4-BE49-F238E27FC236}">
                <a16:creationId xmlns:a16="http://schemas.microsoft.com/office/drawing/2014/main" id="{52FCF413-E83D-49B6-B616-4C83C70EF779}"/>
              </a:ext>
            </a:extLst>
          </p:cNvPr>
          <p:cNvCxnSpPr>
            <a:cxnSpLocks/>
          </p:cNvCxnSpPr>
          <p:nvPr/>
        </p:nvCxnSpPr>
        <p:spPr bwMode="auto">
          <a:xfrm flipV="1">
            <a:off x="4090440" y="3412067"/>
            <a:ext cx="0" cy="105557"/>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5" name="Straight Connector 74">
            <a:extLst>
              <a:ext uri="{FF2B5EF4-FFF2-40B4-BE49-F238E27FC236}">
                <a16:creationId xmlns:a16="http://schemas.microsoft.com/office/drawing/2014/main" id="{B9718D97-C1B3-4A63-B748-1E8E5566D117}"/>
              </a:ext>
            </a:extLst>
          </p:cNvPr>
          <p:cNvCxnSpPr>
            <a:cxnSpLocks/>
          </p:cNvCxnSpPr>
          <p:nvPr/>
        </p:nvCxnSpPr>
        <p:spPr bwMode="auto">
          <a:xfrm flipV="1">
            <a:off x="5920269" y="3403600"/>
            <a:ext cx="0" cy="105557"/>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0" name="Straight Connector 79">
            <a:extLst>
              <a:ext uri="{FF2B5EF4-FFF2-40B4-BE49-F238E27FC236}">
                <a16:creationId xmlns:a16="http://schemas.microsoft.com/office/drawing/2014/main" id="{57047EAA-A9D6-4075-92EE-A9BD510B81F0}"/>
              </a:ext>
            </a:extLst>
          </p:cNvPr>
          <p:cNvCxnSpPr>
            <a:cxnSpLocks/>
          </p:cNvCxnSpPr>
          <p:nvPr/>
        </p:nvCxnSpPr>
        <p:spPr bwMode="auto">
          <a:xfrm flipV="1">
            <a:off x="8246210" y="3410550"/>
            <a:ext cx="0" cy="105557"/>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5" name="Straight Connector 84">
            <a:extLst>
              <a:ext uri="{FF2B5EF4-FFF2-40B4-BE49-F238E27FC236}">
                <a16:creationId xmlns:a16="http://schemas.microsoft.com/office/drawing/2014/main" id="{2E22A170-EF4B-49C3-A50A-9106BBEF7797}"/>
              </a:ext>
            </a:extLst>
          </p:cNvPr>
          <p:cNvCxnSpPr>
            <a:cxnSpLocks/>
          </p:cNvCxnSpPr>
          <p:nvPr/>
        </p:nvCxnSpPr>
        <p:spPr bwMode="auto">
          <a:xfrm flipV="1">
            <a:off x="7740377" y="3404271"/>
            <a:ext cx="0" cy="105557"/>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0" name="Straight Connector 89">
            <a:extLst>
              <a:ext uri="{FF2B5EF4-FFF2-40B4-BE49-F238E27FC236}">
                <a16:creationId xmlns:a16="http://schemas.microsoft.com/office/drawing/2014/main" id="{B1898FD2-390E-4508-BBE6-E3E85E0A5977}"/>
              </a:ext>
            </a:extLst>
          </p:cNvPr>
          <p:cNvCxnSpPr>
            <a:cxnSpLocks/>
          </p:cNvCxnSpPr>
          <p:nvPr/>
        </p:nvCxnSpPr>
        <p:spPr bwMode="auto">
          <a:xfrm flipV="1">
            <a:off x="4055872" y="3293419"/>
            <a:ext cx="0" cy="105557"/>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5683589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4" presetClass="path" presetSubtype="0" accel="50000" decel="50000" fill="hold" nodeType="clickEffect">
                                  <p:stCondLst>
                                    <p:cond delay="0"/>
                                  </p:stCondLst>
                                  <p:childTnLst>
                                    <p:animMotion origin="layout" path="M 2.29167E-6 -7.40741E-7 L 0.14349 -0.20347 " pathEditMode="relative" rAng="0" ptsTypes="AA">
                                      <p:cBhvr>
                                        <p:cTn id="6" dur="2000" fill="hold"/>
                                        <p:tgtEl>
                                          <p:spTgt spid="39"/>
                                        </p:tgtEl>
                                        <p:attrNameLst>
                                          <p:attrName>ppt_x</p:attrName>
                                          <p:attrName>ppt_y</p:attrName>
                                        </p:attrNameLst>
                                      </p:cBhvr>
                                      <p:rCtr x="7174" y="-10185"/>
                                    </p:animMotion>
                                  </p:childTnLst>
                                </p:cTn>
                              </p:par>
                            </p:childTnLst>
                          </p:cTn>
                        </p:par>
                        <p:par>
                          <p:cTn id="7" fill="hold">
                            <p:stCondLst>
                              <p:cond delay="2000"/>
                            </p:stCondLst>
                            <p:childTnLst>
                              <p:par>
                                <p:cTn id="8" presetID="10" presetClass="entr" presetSubtype="0" fill="hold" nodeType="after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fade">
                                      <p:cBhvr>
                                        <p:cTn id="10" dur="500"/>
                                        <p:tgtEl>
                                          <p:spTgt spid="44"/>
                                        </p:tgtEl>
                                      </p:cBhvr>
                                    </p:animEffect>
                                  </p:childTnLst>
                                </p:cTn>
                              </p:par>
                            </p:childTnLst>
                          </p:cTn>
                        </p:par>
                      </p:childTnLst>
                    </p:cTn>
                  </p:par>
                  <p:par>
                    <p:cTn id="11" fill="hold">
                      <p:stCondLst>
                        <p:cond delay="indefinite"/>
                      </p:stCondLst>
                      <p:childTnLst>
                        <p:par>
                          <p:cTn id="12" fill="hold">
                            <p:stCondLst>
                              <p:cond delay="0"/>
                            </p:stCondLst>
                            <p:childTnLst>
                              <p:par>
                                <p:cTn id="13" presetID="64" presetClass="path" presetSubtype="0" accel="50000" decel="50000" fill="hold" nodeType="clickEffect">
                                  <p:stCondLst>
                                    <p:cond delay="0"/>
                                  </p:stCondLst>
                                  <p:childTnLst>
                                    <p:animMotion origin="layout" path="M -8.33333E-7 -2.22222E-6 L -0.10872 -0.20463 " pathEditMode="relative" rAng="0" ptsTypes="AA">
                                      <p:cBhvr>
                                        <p:cTn id="14" dur="2000" fill="hold"/>
                                        <p:tgtEl>
                                          <p:spTgt spid="53"/>
                                        </p:tgtEl>
                                        <p:attrNameLst>
                                          <p:attrName>ppt_x</p:attrName>
                                          <p:attrName>ppt_y</p:attrName>
                                        </p:attrNameLst>
                                      </p:cBhvr>
                                      <p:rCtr x="-5443" y="-10231"/>
                                    </p:animMotion>
                                  </p:childTnLst>
                                </p:cTn>
                              </p:par>
                            </p:childTnLst>
                          </p:cTn>
                        </p:par>
                        <p:par>
                          <p:cTn id="15" fill="hold">
                            <p:stCondLst>
                              <p:cond delay="2000"/>
                            </p:stCondLst>
                            <p:childTnLst>
                              <p:par>
                                <p:cTn id="16" presetID="10" presetClass="entr" presetSubtype="0" fill="hold" nodeType="afterEffect">
                                  <p:stCondLst>
                                    <p:cond delay="0"/>
                                  </p:stCondLst>
                                  <p:childTnLst>
                                    <p:set>
                                      <p:cBhvr>
                                        <p:cTn id="17" dur="1" fill="hold">
                                          <p:stCondLst>
                                            <p:cond delay="0"/>
                                          </p:stCondLst>
                                        </p:cTn>
                                        <p:tgtEl>
                                          <p:spTgt spid="54"/>
                                        </p:tgtEl>
                                        <p:attrNameLst>
                                          <p:attrName>style.visibility</p:attrName>
                                        </p:attrNameLst>
                                      </p:cBhvr>
                                      <p:to>
                                        <p:strVal val="visible"/>
                                      </p:to>
                                    </p:set>
                                    <p:animEffect transition="in" filter="fade">
                                      <p:cBhvr>
                                        <p:cTn id="18" dur="500"/>
                                        <p:tgtEl>
                                          <p:spTgt spid="54"/>
                                        </p:tgtEl>
                                      </p:cBhvr>
                                    </p:animEffect>
                                  </p:childTnLst>
                                </p:cTn>
                              </p:par>
                            </p:childTnLst>
                          </p:cTn>
                        </p:par>
                      </p:childTnLst>
                    </p:cTn>
                  </p:par>
                  <p:par>
                    <p:cTn id="19" fill="hold">
                      <p:stCondLst>
                        <p:cond delay="indefinite"/>
                      </p:stCondLst>
                      <p:childTnLst>
                        <p:par>
                          <p:cTn id="20" fill="hold">
                            <p:stCondLst>
                              <p:cond delay="0"/>
                            </p:stCondLst>
                            <p:childTnLst>
                              <p:par>
                                <p:cTn id="21" presetID="64" presetClass="path" presetSubtype="0" accel="50000" decel="50000" fill="hold" nodeType="clickEffect">
                                  <p:stCondLst>
                                    <p:cond delay="0"/>
                                  </p:stCondLst>
                                  <p:childTnLst>
                                    <p:animMotion origin="layout" path="M -3.95833E-6 3.7037E-6 L 0.00183 -0.20486 " pathEditMode="relative" rAng="0" ptsTypes="AA">
                                      <p:cBhvr>
                                        <p:cTn id="22" dur="2000" fill="hold"/>
                                        <p:tgtEl>
                                          <p:spTgt spid="74"/>
                                        </p:tgtEl>
                                        <p:attrNameLst>
                                          <p:attrName>ppt_x</p:attrName>
                                          <p:attrName>ppt_y</p:attrName>
                                        </p:attrNameLst>
                                      </p:cBhvr>
                                      <p:rCtr x="91" y="-10255"/>
                                    </p:animMotion>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75"/>
                                        </p:tgtEl>
                                        <p:attrNameLst>
                                          <p:attrName>style.visibility</p:attrName>
                                        </p:attrNameLst>
                                      </p:cBhvr>
                                      <p:to>
                                        <p:strVal val="visible"/>
                                      </p:to>
                                    </p:set>
                                    <p:animEffect transition="in" filter="fade">
                                      <p:cBhvr>
                                        <p:cTn id="26" dur="500"/>
                                        <p:tgtEl>
                                          <p:spTgt spid="75"/>
                                        </p:tgtEl>
                                      </p:cBhvr>
                                    </p:animEffect>
                                  </p:childTnLst>
                                </p:cTn>
                              </p:par>
                            </p:childTnLst>
                          </p:cTn>
                        </p:par>
                      </p:childTnLst>
                    </p:cTn>
                  </p:par>
                  <p:par>
                    <p:cTn id="27" fill="hold">
                      <p:stCondLst>
                        <p:cond delay="indefinite"/>
                      </p:stCondLst>
                      <p:childTnLst>
                        <p:par>
                          <p:cTn id="28" fill="hold">
                            <p:stCondLst>
                              <p:cond delay="0"/>
                            </p:stCondLst>
                            <p:childTnLst>
                              <p:par>
                                <p:cTn id="29" presetID="64" presetClass="path" presetSubtype="0" accel="50000" decel="50000" fill="hold" nodeType="clickEffect">
                                  <p:stCondLst>
                                    <p:cond delay="0"/>
                                  </p:stCondLst>
                                  <p:childTnLst>
                                    <p:animMotion origin="layout" path="M 2.5E-6 7.40741E-7 L 0.15286 -0.20324 " pathEditMode="relative" rAng="0" ptsTypes="AA">
                                      <p:cBhvr>
                                        <p:cTn id="30" dur="2000" fill="hold"/>
                                        <p:tgtEl>
                                          <p:spTgt spid="79"/>
                                        </p:tgtEl>
                                        <p:attrNameLst>
                                          <p:attrName>ppt_x</p:attrName>
                                          <p:attrName>ppt_y</p:attrName>
                                        </p:attrNameLst>
                                      </p:cBhvr>
                                      <p:rCtr x="7643" y="-10162"/>
                                    </p:animMotion>
                                  </p:childTnLst>
                                </p:cTn>
                              </p:par>
                            </p:childTnLst>
                          </p:cTn>
                        </p:par>
                        <p:par>
                          <p:cTn id="31" fill="hold">
                            <p:stCondLst>
                              <p:cond delay="2000"/>
                            </p:stCondLst>
                            <p:childTnLst>
                              <p:par>
                                <p:cTn id="32" presetID="10" presetClass="entr" presetSubtype="0" fill="hold" nodeType="afterEffect">
                                  <p:stCondLst>
                                    <p:cond delay="0"/>
                                  </p:stCondLst>
                                  <p:childTnLst>
                                    <p:set>
                                      <p:cBhvr>
                                        <p:cTn id="33" dur="1" fill="hold">
                                          <p:stCondLst>
                                            <p:cond delay="0"/>
                                          </p:stCondLst>
                                        </p:cTn>
                                        <p:tgtEl>
                                          <p:spTgt spid="80"/>
                                        </p:tgtEl>
                                        <p:attrNameLst>
                                          <p:attrName>style.visibility</p:attrName>
                                        </p:attrNameLst>
                                      </p:cBhvr>
                                      <p:to>
                                        <p:strVal val="visible"/>
                                      </p:to>
                                    </p:set>
                                    <p:animEffect transition="in" filter="fade">
                                      <p:cBhvr>
                                        <p:cTn id="34" dur="500"/>
                                        <p:tgtEl>
                                          <p:spTgt spid="80"/>
                                        </p:tgtEl>
                                      </p:cBhvr>
                                    </p:animEffect>
                                  </p:childTnLst>
                                </p:cTn>
                              </p:par>
                            </p:childTnLst>
                          </p:cTn>
                        </p:par>
                      </p:childTnLst>
                    </p:cTn>
                  </p:par>
                  <p:par>
                    <p:cTn id="35" fill="hold">
                      <p:stCondLst>
                        <p:cond delay="indefinite"/>
                      </p:stCondLst>
                      <p:childTnLst>
                        <p:par>
                          <p:cTn id="36" fill="hold">
                            <p:stCondLst>
                              <p:cond delay="0"/>
                            </p:stCondLst>
                            <p:childTnLst>
                              <p:par>
                                <p:cTn id="37" presetID="64" presetClass="path" presetSubtype="0" accel="50000" decel="50000" fill="hold" nodeType="clickEffect">
                                  <p:stCondLst>
                                    <p:cond delay="0"/>
                                  </p:stCondLst>
                                  <p:childTnLst>
                                    <p:animMotion origin="layout" path="M 0 3.7037E-6 L 0.0724 -0.20486 " pathEditMode="relative" rAng="0" ptsTypes="AA">
                                      <p:cBhvr>
                                        <p:cTn id="38" dur="2000" fill="hold"/>
                                        <p:tgtEl>
                                          <p:spTgt spid="84"/>
                                        </p:tgtEl>
                                        <p:attrNameLst>
                                          <p:attrName>ppt_x</p:attrName>
                                          <p:attrName>ppt_y</p:attrName>
                                        </p:attrNameLst>
                                      </p:cBhvr>
                                      <p:rCtr x="3620" y="-10255"/>
                                    </p:animMotion>
                                  </p:childTnLst>
                                </p:cTn>
                              </p:par>
                            </p:childTnLst>
                          </p:cTn>
                        </p:par>
                        <p:par>
                          <p:cTn id="39" fill="hold">
                            <p:stCondLst>
                              <p:cond delay="2000"/>
                            </p:stCondLst>
                            <p:childTnLst>
                              <p:par>
                                <p:cTn id="40" presetID="10" presetClass="entr" presetSubtype="0" fill="hold" nodeType="afterEffect">
                                  <p:stCondLst>
                                    <p:cond delay="0"/>
                                  </p:stCondLst>
                                  <p:childTnLst>
                                    <p:set>
                                      <p:cBhvr>
                                        <p:cTn id="41" dur="1" fill="hold">
                                          <p:stCondLst>
                                            <p:cond delay="0"/>
                                          </p:stCondLst>
                                        </p:cTn>
                                        <p:tgtEl>
                                          <p:spTgt spid="85"/>
                                        </p:tgtEl>
                                        <p:attrNameLst>
                                          <p:attrName>style.visibility</p:attrName>
                                        </p:attrNameLst>
                                      </p:cBhvr>
                                      <p:to>
                                        <p:strVal val="visible"/>
                                      </p:to>
                                    </p:set>
                                    <p:animEffect transition="in" filter="fade">
                                      <p:cBhvr>
                                        <p:cTn id="42" dur="500"/>
                                        <p:tgtEl>
                                          <p:spTgt spid="85"/>
                                        </p:tgtEl>
                                      </p:cBhvr>
                                    </p:animEffect>
                                  </p:childTnLst>
                                </p:cTn>
                              </p:par>
                            </p:childTnLst>
                          </p:cTn>
                        </p:par>
                      </p:childTnLst>
                    </p:cTn>
                  </p:par>
                  <p:par>
                    <p:cTn id="43" fill="hold">
                      <p:stCondLst>
                        <p:cond delay="indefinite"/>
                      </p:stCondLst>
                      <p:childTnLst>
                        <p:par>
                          <p:cTn id="44" fill="hold">
                            <p:stCondLst>
                              <p:cond delay="0"/>
                            </p:stCondLst>
                            <p:childTnLst>
                              <p:par>
                                <p:cTn id="45" presetID="64" presetClass="path" presetSubtype="0" accel="50000" decel="50000" fill="hold" nodeType="clickEffect">
                                  <p:stCondLst>
                                    <p:cond delay="0"/>
                                  </p:stCondLst>
                                  <p:childTnLst>
                                    <p:animMotion origin="layout" path="M -2.08333E-6 -2.22222E-6 L -0.26862 -0.28518 " pathEditMode="relative" rAng="0" ptsTypes="AA">
                                      <p:cBhvr>
                                        <p:cTn id="46" dur="2000" fill="hold"/>
                                        <p:tgtEl>
                                          <p:spTgt spid="89"/>
                                        </p:tgtEl>
                                        <p:attrNameLst>
                                          <p:attrName>ppt_x</p:attrName>
                                          <p:attrName>ppt_y</p:attrName>
                                        </p:attrNameLst>
                                      </p:cBhvr>
                                      <p:rCtr x="-13438" y="-14259"/>
                                    </p:animMotion>
                                  </p:childTnLst>
                                </p:cTn>
                              </p:par>
                            </p:childTnLst>
                          </p:cTn>
                        </p:par>
                        <p:par>
                          <p:cTn id="47" fill="hold">
                            <p:stCondLst>
                              <p:cond delay="2000"/>
                            </p:stCondLst>
                            <p:childTnLst>
                              <p:par>
                                <p:cTn id="48" presetID="10" presetClass="entr" presetSubtype="0" fill="hold" nodeType="afterEffect">
                                  <p:stCondLst>
                                    <p:cond delay="0"/>
                                  </p:stCondLst>
                                  <p:childTnLst>
                                    <p:set>
                                      <p:cBhvr>
                                        <p:cTn id="49" dur="1" fill="hold">
                                          <p:stCondLst>
                                            <p:cond delay="0"/>
                                          </p:stCondLst>
                                        </p:cTn>
                                        <p:tgtEl>
                                          <p:spTgt spid="90"/>
                                        </p:tgtEl>
                                        <p:attrNameLst>
                                          <p:attrName>style.visibility</p:attrName>
                                        </p:attrNameLst>
                                      </p:cBhvr>
                                      <p:to>
                                        <p:strVal val="visible"/>
                                      </p:to>
                                    </p:set>
                                    <p:animEffect transition="in" filter="fade">
                                      <p:cBhvr>
                                        <p:cTn id="50"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0EAC3EC-BBF0-4D03-BDBE-7FE55D748D2B}"/>
              </a:ext>
            </a:extLst>
          </p:cNvPr>
          <p:cNvSpPr>
            <a:spLocks noGrp="1"/>
          </p:cNvSpPr>
          <p:nvPr>
            <p:ph type="body" sz="quarter" idx="11"/>
          </p:nvPr>
        </p:nvSpPr>
        <p:spPr>
          <a:xfrm>
            <a:off x="0" y="0"/>
            <a:ext cx="12192000" cy="630000"/>
          </a:xfrm>
        </p:spPr>
        <p:txBody>
          <a:bodyPr/>
          <a:lstStyle/>
          <a:p>
            <a:r>
              <a:rPr lang="en-GB" dirty="0"/>
              <a:t>1.18 Three-digit numbers </a:t>
            </a:r>
            <a:r>
              <a:rPr lang="en-US" dirty="0"/>
              <a:t>– step 2:8</a:t>
            </a:r>
          </a:p>
        </p:txBody>
      </p:sp>
      <p:pic>
        <p:nvPicPr>
          <p:cNvPr id="4" name="Picture 3">
            <a:extLst>
              <a:ext uri="{FF2B5EF4-FFF2-40B4-BE49-F238E27FC236}">
                <a16:creationId xmlns:a16="http://schemas.microsoft.com/office/drawing/2014/main" id="{5A4295A3-9556-4DB4-8FD9-48AA0678BCF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55300" y="1171986"/>
            <a:ext cx="5081400" cy="4514028"/>
          </a:xfrm>
          <a:prstGeom prst="rect">
            <a:avLst/>
          </a:prstGeom>
        </p:spPr>
      </p:pic>
    </p:spTree>
    <p:extLst>
      <p:ext uri="{BB962C8B-B14F-4D97-AF65-F5344CB8AC3E}">
        <p14:creationId xmlns:p14="http://schemas.microsoft.com/office/powerpoint/2010/main" val="1801622917"/>
      </p:ext>
    </p:extLst>
  </p:cSld>
  <p:clrMapOvr>
    <a:masterClrMapping/>
  </p:clrMapOvr>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0EAC3EC-BBF0-4D03-BDBE-7FE55D748D2B}"/>
              </a:ext>
            </a:extLst>
          </p:cNvPr>
          <p:cNvSpPr>
            <a:spLocks noGrp="1"/>
          </p:cNvSpPr>
          <p:nvPr>
            <p:ph type="body" sz="quarter" idx="11"/>
          </p:nvPr>
        </p:nvSpPr>
        <p:spPr>
          <a:xfrm>
            <a:off x="0" y="0"/>
            <a:ext cx="12192000" cy="630000"/>
          </a:xfrm>
        </p:spPr>
        <p:txBody>
          <a:bodyPr/>
          <a:lstStyle/>
          <a:p>
            <a:r>
              <a:rPr lang="en-GB" dirty="0"/>
              <a:t>1.18 Three-digit numbers </a:t>
            </a:r>
            <a:r>
              <a:rPr lang="en-US" dirty="0"/>
              <a:t>– step 2:8</a:t>
            </a:r>
          </a:p>
        </p:txBody>
      </p:sp>
      <p:pic>
        <p:nvPicPr>
          <p:cNvPr id="5" name="Picture 4" descr="A close up of a clock&#10;&#10;Description generated with high confidence">
            <a:extLst>
              <a:ext uri="{FF2B5EF4-FFF2-40B4-BE49-F238E27FC236}">
                <a16:creationId xmlns:a16="http://schemas.microsoft.com/office/drawing/2014/main" id="{0512E02C-EDA8-456F-8AFD-6313B22C5C4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42277" y="2074127"/>
            <a:ext cx="7907446" cy="2709746"/>
          </a:xfrm>
          <a:prstGeom prst="rect">
            <a:avLst/>
          </a:prstGeom>
        </p:spPr>
      </p:pic>
    </p:spTree>
    <p:extLst>
      <p:ext uri="{BB962C8B-B14F-4D97-AF65-F5344CB8AC3E}">
        <p14:creationId xmlns:p14="http://schemas.microsoft.com/office/powerpoint/2010/main" val="1281632843"/>
      </p:ext>
    </p:extLst>
  </p:cSld>
  <p:clrMapOvr>
    <a:masterClrMapping/>
  </p:clrMapOvr>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C2F83E7-464A-4099-BE35-C29A1B2EAC49}"/>
              </a:ext>
            </a:extLst>
          </p:cNvPr>
          <p:cNvSpPr/>
          <p:nvPr/>
        </p:nvSpPr>
        <p:spPr bwMode="auto">
          <a:xfrm>
            <a:off x="4013201" y="2046464"/>
            <a:ext cx="919875" cy="3927600"/>
          </a:xfrm>
          <a:prstGeom prst="rect">
            <a:avLst/>
          </a:prstGeom>
          <a:solidFill>
            <a:srgbClr val="00B0F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4" name="Picture 3">
            <a:extLst>
              <a:ext uri="{FF2B5EF4-FFF2-40B4-BE49-F238E27FC236}">
                <a16:creationId xmlns:a16="http://schemas.microsoft.com/office/drawing/2014/main" id="{DEC89F8F-D262-4730-A6A5-217C22CFC48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80553" y="883936"/>
            <a:ext cx="4430897" cy="5090128"/>
          </a:xfrm>
          <a:prstGeom prst="rect">
            <a:avLst/>
          </a:prstGeom>
        </p:spPr>
      </p:pic>
      <p:sp>
        <p:nvSpPr>
          <p:cNvPr id="2" name="Text Placeholder 1">
            <a:extLst>
              <a:ext uri="{FF2B5EF4-FFF2-40B4-BE49-F238E27FC236}">
                <a16:creationId xmlns:a16="http://schemas.microsoft.com/office/drawing/2014/main" id="{30EAC3EC-BBF0-4D03-BDBE-7FE55D748D2B}"/>
              </a:ext>
            </a:extLst>
          </p:cNvPr>
          <p:cNvSpPr>
            <a:spLocks noGrp="1"/>
          </p:cNvSpPr>
          <p:nvPr>
            <p:ph type="body" sz="quarter" idx="11"/>
          </p:nvPr>
        </p:nvSpPr>
        <p:spPr>
          <a:xfrm>
            <a:off x="0" y="0"/>
            <a:ext cx="12192000" cy="630000"/>
          </a:xfrm>
        </p:spPr>
        <p:txBody>
          <a:bodyPr/>
          <a:lstStyle/>
          <a:p>
            <a:r>
              <a:rPr lang="en-GB" dirty="0"/>
              <a:t>1.18 Three-digit numbers </a:t>
            </a:r>
            <a:r>
              <a:rPr lang="en-US" dirty="0"/>
              <a:t>– step 2:8</a:t>
            </a:r>
          </a:p>
        </p:txBody>
      </p:sp>
    </p:spTree>
    <p:extLst>
      <p:ext uri="{BB962C8B-B14F-4D97-AF65-F5344CB8AC3E}">
        <p14:creationId xmlns:p14="http://schemas.microsoft.com/office/powerpoint/2010/main" val="3691196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0EAC3EC-BBF0-4D03-BDBE-7FE55D748D2B}"/>
              </a:ext>
            </a:extLst>
          </p:cNvPr>
          <p:cNvSpPr>
            <a:spLocks noGrp="1"/>
          </p:cNvSpPr>
          <p:nvPr>
            <p:ph type="body" sz="quarter" idx="11"/>
          </p:nvPr>
        </p:nvSpPr>
        <p:spPr>
          <a:xfrm>
            <a:off x="0" y="0"/>
            <a:ext cx="12192000" cy="630000"/>
          </a:xfrm>
        </p:spPr>
        <p:txBody>
          <a:bodyPr/>
          <a:lstStyle/>
          <a:p>
            <a:r>
              <a:rPr lang="en-GB" dirty="0"/>
              <a:t>1.18 Three-digit numbers </a:t>
            </a:r>
            <a:r>
              <a:rPr lang="en-US" dirty="0"/>
              <a:t>– step 2:8</a:t>
            </a:r>
          </a:p>
        </p:txBody>
      </p:sp>
      <p:sp>
        <p:nvSpPr>
          <p:cNvPr id="8" name="TextBox 7">
            <a:extLst>
              <a:ext uri="{FF2B5EF4-FFF2-40B4-BE49-F238E27FC236}">
                <a16:creationId xmlns:a16="http://schemas.microsoft.com/office/drawing/2014/main" id="{F857AE32-57E3-4F9F-B470-8BA5CDE40736}"/>
              </a:ext>
            </a:extLst>
          </p:cNvPr>
          <p:cNvSpPr txBox="1"/>
          <p:nvPr/>
        </p:nvSpPr>
        <p:spPr bwMode="auto">
          <a:xfrm>
            <a:off x="6545880" y="1078288"/>
            <a:ext cx="18868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 to 100</a:t>
            </a:r>
          </a:p>
        </p:txBody>
      </p:sp>
      <p:sp>
        <p:nvSpPr>
          <p:cNvPr id="9" name="Rectangle 8">
            <a:extLst>
              <a:ext uri="{FF2B5EF4-FFF2-40B4-BE49-F238E27FC236}">
                <a16:creationId xmlns:a16="http://schemas.microsoft.com/office/drawing/2014/main" id="{718EF533-1944-479B-9067-B868808BCE71}"/>
              </a:ext>
            </a:extLst>
          </p:cNvPr>
          <p:cNvSpPr/>
          <p:nvPr/>
        </p:nvSpPr>
        <p:spPr bwMode="auto">
          <a:xfrm>
            <a:off x="6690591" y="984074"/>
            <a:ext cx="1597455" cy="630000"/>
          </a:xfrm>
          <a:prstGeom prst="rect">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0" name="TextBox 9">
            <a:extLst>
              <a:ext uri="{FF2B5EF4-FFF2-40B4-BE49-F238E27FC236}">
                <a16:creationId xmlns:a16="http://schemas.microsoft.com/office/drawing/2014/main" id="{E0835795-6DFB-4899-8A54-41D9857AE03C}"/>
              </a:ext>
            </a:extLst>
          </p:cNvPr>
          <p:cNvSpPr txBox="1"/>
          <p:nvPr/>
        </p:nvSpPr>
        <p:spPr bwMode="auto">
          <a:xfrm>
            <a:off x="6315738" y="1886202"/>
            <a:ext cx="234716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101 to 200</a:t>
            </a:r>
          </a:p>
        </p:txBody>
      </p:sp>
      <p:sp>
        <p:nvSpPr>
          <p:cNvPr id="11" name="Rectangle 10">
            <a:extLst>
              <a:ext uri="{FF2B5EF4-FFF2-40B4-BE49-F238E27FC236}">
                <a16:creationId xmlns:a16="http://schemas.microsoft.com/office/drawing/2014/main" id="{5CCE3FD4-3AC6-4CC4-9EB6-EAFC196B6971}"/>
              </a:ext>
            </a:extLst>
          </p:cNvPr>
          <p:cNvSpPr/>
          <p:nvPr/>
        </p:nvSpPr>
        <p:spPr bwMode="auto">
          <a:xfrm>
            <a:off x="6690591" y="1802034"/>
            <a:ext cx="1597455" cy="630000"/>
          </a:xfrm>
          <a:prstGeom prst="rect">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2" name="TextBox 11">
            <a:extLst>
              <a:ext uri="{FF2B5EF4-FFF2-40B4-BE49-F238E27FC236}">
                <a16:creationId xmlns:a16="http://schemas.microsoft.com/office/drawing/2014/main" id="{A8DBA8DB-8BFD-4C0F-A4E5-AB8F4318E680}"/>
              </a:ext>
            </a:extLst>
          </p:cNvPr>
          <p:cNvSpPr txBox="1"/>
          <p:nvPr/>
        </p:nvSpPr>
        <p:spPr bwMode="auto">
          <a:xfrm>
            <a:off x="6315738" y="2704162"/>
            <a:ext cx="234716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201 to 300</a:t>
            </a:r>
          </a:p>
        </p:txBody>
      </p:sp>
      <p:sp>
        <p:nvSpPr>
          <p:cNvPr id="13" name="Rectangle 12">
            <a:extLst>
              <a:ext uri="{FF2B5EF4-FFF2-40B4-BE49-F238E27FC236}">
                <a16:creationId xmlns:a16="http://schemas.microsoft.com/office/drawing/2014/main" id="{587679F7-5E98-4AC4-8128-D2805BE4DB72}"/>
              </a:ext>
            </a:extLst>
          </p:cNvPr>
          <p:cNvSpPr/>
          <p:nvPr/>
        </p:nvSpPr>
        <p:spPr bwMode="auto">
          <a:xfrm>
            <a:off x="6690591" y="2619994"/>
            <a:ext cx="1597455" cy="630000"/>
          </a:xfrm>
          <a:prstGeom prst="rect">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4" name="TextBox 13">
            <a:extLst>
              <a:ext uri="{FF2B5EF4-FFF2-40B4-BE49-F238E27FC236}">
                <a16:creationId xmlns:a16="http://schemas.microsoft.com/office/drawing/2014/main" id="{919794AB-97BB-4625-8C91-EAF9B8340616}"/>
              </a:ext>
            </a:extLst>
          </p:cNvPr>
          <p:cNvSpPr txBox="1"/>
          <p:nvPr/>
        </p:nvSpPr>
        <p:spPr bwMode="auto">
          <a:xfrm>
            <a:off x="6315738" y="3522122"/>
            <a:ext cx="234716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301 to 400</a:t>
            </a:r>
          </a:p>
        </p:txBody>
      </p:sp>
      <p:sp>
        <p:nvSpPr>
          <p:cNvPr id="15" name="Rectangle 14">
            <a:extLst>
              <a:ext uri="{FF2B5EF4-FFF2-40B4-BE49-F238E27FC236}">
                <a16:creationId xmlns:a16="http://schemas.microsoft.com/office/drawing/2014/main" id="{52A328E6-D16A-4D1E-8792-E0F57550D217}"/>
              </a:ext>
            </a:extLst>
          </p:cNvPr>
          <p:cNvSpPr/>
          <p:nvPr/>
        </p:nvSpPr>
        <p:spPr bwMode="auto">
          <a:xfrm>
            <a:off x="6690591" y="3437954"/>
            <a:ext cx="1597455" cy="630000"/>
          </a:xfrm>
          <a:prstGeom prst="rect">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6" name="TextBox 15">
            <a:extLst>
              <a:ext uri="{FF2B5EF4-FFF2-40B4-BE49-F238E27FC236}">
                <a16:creationId xmlns:a16="http://schemas.microsoft.com/office/drawing/2014/main" id="{55EBFEFE-662B-49F9-B1A4-7C63E41BFD92}"/>
              </a:ext>
            </a:extLst>
          </p:cNvPr>
          <p:cNvSpPr txBox="1"/>
          <p:nvPr/>
        </p:nvSpPr>
        <p:spPr bwMode="auto">
          <a:xfrm>
            <a:off x="6315738" y="4340082"/>
            <a:ext cx="234716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401 to 500</a:t>
            </a:r>
          </a:p>
        </p:txBody>
      </p:sp>
      <p:sp>
        <p:nvSpPr>
          <p:cNvPr id="17" name="Rectangle 16">
            <a:extLst>
              <a:ext uri="{FF2B5EF4-FFF2-40B4-BE49-F238E27FC236}">
                <a16:creationId xmlns:a16="http://schemas.microsoft.com/office/drawing/2014/main" id="{0092C733-EE64-4293-B715-009761E88C72}"/>
              </a:ext>
            </a:extLst>
          </p:cNvPr>
          <p:cNvSpPr/>
          <p:nvPr/>
        </p:nvSpPr>
        <p:spPr bwMode="auto">
          <a:xfrm>
            <a:off x="6690591" y="4255914"/>
            <a:ext cx="1597455" cy="630000"/>
          </a:xfrm>
          <a:prstGeom prst="rect">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0" name="TextBox 19">
            <a:extLst>
              <a:ext uri="{FF2B5EF4-FFF2-40B4-BE49-F238E27FC236}">
                <a16:creationId xmlns:a16="http://schemas.microsoft.com/office/drawing/2014/main" id="{7AF3EF7C-330F-4506-8A5B-3F6B072D7473}"/>
              </a:ext>
            </a:extLst>
          </p:cNvPr>
          <p:cNvSpPr txBox="1"/>
          <p:nvPr/>
        </p:nvSpPr>
        <p:spPr bwMode="auto">
          <a:xfrm>
            <a:off x="6315738" y="5195979"/>
            <a:ext cx="234716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greater </a:t>
            </a:r>
            <a:br>
              <a:rPr lang="en-GB" sz="2400" dirty="0">
                <a:latin typeface="Myriad Pro" panose="020B0503030403020204" pitchFamily="34" charset="0"/>
                <a:ea typeface="Myriad Pro Semibold" charset="0"/>
                <a:cs typeface="Myriad Pro Semibold" charset="0"/>
              </a:rPr>
            </a:br>
            <a:r>
              <a:rPr lang="en-GB" sz="2400" dirty="0">
                <a:latin typeface="Myriad Pro" panose="020B0503030403020204" pitchFamily="34" charset="0"/>
                <a:ea typeface="Myriad Pro Semibold" charset="0"/>
                <a:cs typeface="Myriad Pro Semibold" charset="0"/>
              </a:rPr>
              <a:t>than 500</a:t>
            </a:r>
          </a:p>
        </p:txBody>
      </p:sp>
      <p:sp>
        <p:nvSpPr>
          <p:cNvPr id="21" name="Rectangle 20">
            <a:extLst>
              <a:ext uri="{FF2B5EF4-FFF2-40B4-BE49-F238E27FC236}">
                <a16:creationId xmlns:a16="http://schemas.microsoft.com/office/drawing/2014/main" id="{9636216A-4978-4189-BFCE-8A15D94D15FA}"/>
              </a:ext>
            </a:extLst>
          </p:cNvPr>
          <p:cNvSpPr/>
          <p:nvPr/>
        </p:nvSpPr>
        <p:spPr bwMode="auto">
          <a:xfrm>
            <a:off x="6690591" y="5073874"/>
            <a:ext cx="1597455" cy="1058569"/>
          </a:xfrm>
          <a:prstGeom prst="rect">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2" name="TextBox 21">
            <a:extLst>
              <a:ext uri="{FF2B5EF4-FFF2-40B4-BE49-F238E27FC236}">
                <a16:creationId xmlns:a16="http://schemas.microsoft.com/office/drawing/2014/main" id="{96FEBEBE-1167-48C7-9E7A-C6C27532ABF6}"/>
              </a:ext>
            </a:extLst>
          </p:cNvPr>
          <p:cNvSpPr txBox="1"/>
          <p:nvPr/>
        </p:nvSpPr>
        <p:spPr bwMode="auto">
          <a:xfrm>
            <a:off x="2923661" y="1555261"/>
            <a:ext cx="159745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463</a:t>
            </a:r>
          </a:p>
        </p:txBody>
      </p:sp>
      <p:sp>
        <p:nvSpPr>
          <p:cNvPr id="24" name="TextBox 23">
            <a:extLst>
              <a:ext uri="{FF2B5EF4-FFF2-40B4-BE49-F238E27FC236}">
                <a16:creationId xmlns:a16="http://schemas.microsoft.com/office/drawing/2014/main" id="{EF6C9FFD-BCF1-41AC-9B2C-07EAA636567B}"/>
              </a:ext>
            </a:extLst>
          </p:cNvPr>
          <p:cNvSpPr txBox="1"/>
          <p:nvPr/>
        </p:nvSpPr>
        <p:spPr bwMode="auto">
          <a:xfrm>
            <a:off x="2929016" y="2373221"/>
            <a:ext cx="159745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163</a:t>
            </a:r>
          </a:p>
        </p:txBody>
      </p:sp>
      <p:sp>
        <p:nvSpPr>
          <p:cNvPr id="25" name="TextBox 24">
            <a:extLst>
              <a:ext uri="{FF2B5EF4-FFF2-40B4-BE49-F238E27FC236}">
                <a16:creationId xmlns:a16="http://schemas.microsoft.com/office/drawing/2014/main" id="{DC180D14-E2E0-45B1-A348-E28024100673}"/>
              </a:ext>
            </a:extLst>
          </p:cNvPr>
          <p:cNvSpPr txBox="1"/>
          <p:nvPr/>
        </p:nvSpPr>
        <p:spPr bwMode="auto">
          <a:xfrm>
            <a:off x="2923661" y="3191180"/>
            <a:ext cx="159745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999</a:t>
            </a:r>
          </a:p>
        </p:txBody>
      </p:sp>
      <p:sp>
        <p:nvSpPr>
          <p:cNvPr id="26" name="TextBox 25">
            <a:extLst>
              <a:ext uri="{FF2B5EF4-FFF2-40B4-BE49-F238E27FC236}">
                <a16:creationId xmlns:a16="http://schemas.microsoft.com/office/drawing/2014/main" id="{F8303B7E-8AF4-46FC-9A14-71D2ACBB92B3}"/>
              </a:ext>
            </a:extLst>
          </p:cNvPr>
          <p:cNvSpPr txBox="1"/>
          <p:nvPr/>
        </p:nvSpPr>
        <p:spPr bwMode="auto">
          <a:xfrm>
            <a:off x="2923660" y="4009139"/>
            <a:ext cx="159745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99</a:t>
            </a:r>
          </a:p>
        </p:txBody>
      </p:sp>
      <p:sp>
        <p:nvSpPr>
          <p:cNvPr id="27" name="TextBox 26">
            <a:extLst>
              <a:ext uri="{FF2B5EF4-FFF2-40B4-BE49-F238E27FC236}">
                <a16:creationId xmlns:a16="http://schemas.microsoft.com/office/drawing/2014/main" id="{77EC0C05-6515-4F65-A32B-EB8AB14CB24C}"/>
              </a:ext>
            </a:extLst>
          </p:cNvPr>
          <p:cNvSpPr txBox="1"/>
          <p:nvPr/>
        </p:nvSpPr>
        <p:spPr bwMode="auto">
          <a:xfrm>
            <a:off x="2923659" y="4827098"/>
            <a:ext cx="159745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349</a:t>
            </a:r>
          </a:p>
        </p:txBody>
      </p:sp>
      <p:cxnSp>
        <p:nvCxnSpPr>
          <p:cNvPr id="34" name="Straight Connector 33">
            <a:extLst>
              <a:ext uri="{FF2B5EF4-FFF2-40B4-BE49-F238E27FC236}">
                <a16:creationId xmlns:a16="http://schemas.microsoft.com/office/drawing/2014/main" id="{CCC376D7-26FF-4B0E-BB46-E70AA254C247}"/>
              </a:ext>
            </a:extLst>
          </p:cNvPr>
          <p:cNvCxnSpPr>
            <a:endCxn id="17" idx="1"/>
          </p:cNvCxnSpPr>
          <p:nvPr/>
        </p:nvCxnSpPr>
        <p:spPr bwMode="auto">
          <a:xfrm>
            <a:off x="4022318" y="1886202"/>
            <a:ext cx="2668272" cy="2684713"/>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5" name="Straight Connector 34">
            <a:extLst>
              <a:ext uri="{FF2B5EF4-FFF2-40B4-BE49-F238E27FC236}">
                <a16:creationId xmlns:a16="http://schemas.microsoft.com/office/drawing/2014/main" id="{C4FDFEEF-0D7B-480C-903F-C8856F4D7A6B}"/>
              </a:ext>
            </a:extLst>
          </p:cNvPr>
          <p:cNvCxnSpPr>
            <a:cxnSpLocks/>
            <a:endCxn id="11" idx="1"/>
          </p:cNvCxnSpPr>
          <p:nvPr/>
        </p:nvCxnSpPr>
        <p:spPr bwMode="auto">
          <a:xfrm flipV="1">
            <a:off x="4022318" y="2117034"/>
            <a:ext cx="2668272" cy="482314"/>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9" name="Straight Connector 38">
            <a:extLst>
              <a:ext uri="{FF2B5EF4-FFF2-40B4-BE49-F238E27FC236}">
                <a16:creationId xmlns:a16="http://schemas.microsoft.com/office/drawing/2014/main" id="{A9BFC0B7-1343-437A-A9E3-5B072DD349C5}"/>
              </a:ext>
            </a:extLst>
          </p:cNvPr>
          <p:cNvCxnSpPr>
            <a:cxnSpLocks/>
            <a:endCxn id="21" idx="1"/>
          </p:cNvCxnSpPr>
          <p:nvPr/>
        </p:nvCxnSpPr>
        <p:spPr bwMode="auto">
          <a:xfrm>
            <a:off x="4022318" y="3441890"/>
            <a:ext cx="2668272" cy="2161269"/>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1" name="Straight Connector 40">
            <a:extLst>
              <a:ext uri="{FF2B5EF4-FFF2-40B4-BE49-F238E27FC236}">
                <a16:creationId xmlns:a16="http://schemas.microsoft.com/office/drawing/2014/main" id="{F2ADF338-2C91-43CF-BD2C-5BF9405DB22B}"/>
              </a:ext>
            </a:extLst>
          </p:cNvPr>
          <p:cNvCxnSpPr>
            <a:cxnSpLocks/>
            <a:endCxn id="9" idx="1"/>
          </p:cNvCxnSpPr>
          <p:nvPr/>
        </p:nvCxnSpPr>
        <p:spPr bwMode="auto">
          <a:xfrm flipV="1">
            <a:off x="4022318" y="1299074"/>
            <a:ext cx="2668272" cy="2930994"/>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3" name="Straight Connector 42">
            <a:extLst>
              <a:ext uri="{FF2B5EF4-FFF2-40B4-BE49-F238E27FC236}">
                <a16:creationId xmlns:a16="http://schemas.microsoft.com/office/drawing/2014/main" id="{53FE5FA9-48F4-4723-8C4E-83B1B1DCB00B}"/>
              </a:ext>
            </a:extLst>
          </p:cNvPr>
          <p:cNvCxnSpPr>
            <a:cxnSpLocks/>
            <a:endCxn id="15" idx="1"/>
          </p:cNvCxnSpPr>
          <p:nvPr/>
        </p:nvCxnSpPr>
        <p:spPr bwMode="auto">
          <a:xfrm flipV="1">
            <a:off x="4024158" y="3752954"/>
            <a:ext cx="2666433" cy="1305312"/>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1641404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up)">
                                      <p:cBhvr>
                                        <p:cTn id="7" dur="500"/>
                                        <p:tgtEl>
                                          <p:spTgt spid="3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wipe(down)">
                                      <p:cBhvr>
                                        <p:cTn id="12" dur="500"/>
                                        <p:tgtEl>
                                          <p:spTgt spid="3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wipe(up)">
                                      <p:cBhvr>
                                        <p:cTn id="17" dur="500"/>
                                        <p:tgtEl>
                                          <p:spTgt spid="3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41"/>
                                        </p:tgtEl>
                                        <p:attrNameLst>
                                          <p:attrName>style.visibility</p:attrName>
                                        </p:attrNameLst>
                                      </p:cBhvr>
                                      <p:to>
                                        <p:strVal val="visible"/>
                                      </p:to>
                                    </p:set>
                                    <p:animEffect transition="in" filter="wipe(down)">
                                      <p:cBhvr>
                                        <p:cTn id="22" dur="500"/>
                                        <p:tgtEl>
                                          <p:spTgt spid="4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43"/>
                                        </p:tgtEl>
                                        <p:attrNameLst>
                                          <p:attrName>style.visibility</p:attrName>
                                        </p:attrNameLst>
                                      </p:cBhvr>
                                      <p:to>
                                        <p:strVal val="visible"/>
                                      </p:to>
                                    </p:set>
                                    <p:animEffect transition="in" filter="wipe(down)">
                                      <p:cBhvr>
                                        <p:cTn id="27"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0EAC3EC-BBF0-4D03-BDBE-7FE55D748D2B}"/>
              </a:ext>
            </a:extLst>
          </p:cNvPr>
          <p:cNvSpPr>
            <a:spLocks noGrp="1"/>
          </p:cNvSpPr>
          <p:nvPr>
            <p:ph type="body" sz="quarter" idx="11"/>
          </p:nvPr>
        </p:nvSpPr>
        <p:spPr>
          <a:xfrm>
            <a:off x="0" y="0"/>
            <a:ext cx="12192000" cy="630000"/>
          </a:xfrm>
        </p:spPr>
        <p:txBody>
          <a:bodyPr/>
          <a:lstStyle/>
          <a:p>
            <a:r>
              <a:rPr lang="en-GB" dirty="0"/>
              <a:t>1.18 Three-digit numbers </a:t>
            </a:r>
            <a:r>
              <a:rPr lang="en-US" dirty="0"/>
              <a:t>– step 2:8</a:t>
            </a:r>
          </a:p>
        </p:txBody>
      </p:sp>
      <p:pic>
        <p:nvPicPr>
          <p:cNvPr id="4" name="Picture 3">
            <a:extLst>
              <a:ext uri="{FF2B5EF4-FFF2-40B4-BE49-F238E27FC236}">
                <a16:creationId xmlns:a16="http://schemas.microsoft.com/office/drawing/2014/main" id="{177F5C86-B741-434E-A6D3-4534EF48770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80553" y="883936"/>
            <a:ext cx="4430897" cy="5090128"/>
          </a:xfrm>
          <a:prstGeom prst="rect">
            <a:avLst/>
          </a:prstGeom>
        </p:spPr>
      </p:pic>
    </p:spTree>
    <p:extLst>
      <p:ext uri="{BB962C8B-B14F-4D97-AF65-F5344CB8AC3E}">
        <p14:creationId xmlns:p14="http://schemas.microsoft.com/office/powerpoint/2010/main" val="3831478675"/>
      </p:ext>
    </p:extLst>
  </p:cSld>
  <p:clrMapOvr>
    <a:masterClrMapping/>
  </p:clrMapOvr>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p14="http://schemas.microsoft.com/office/powerpoint/2010/main" xmlns:aink="http://schemas.microsoft.com/office/drawing/2016/ink">
        <mc:Choice Requires="p14 aink">
          <p:contentPart p14:bwMode="auto" r:id="rId4">
            <p14:nvContentPartPr>
              <p14:cNvPr id="3" name="Ink 2">
                <a:extLst>
                  <a:ext uri="{FF2B5EF4-FFF2-40B4-BE49-F238E27FC236}">
                    <a16:creationId xmlns:a16="http://schemas.microsoft.com/office/drawing/2014/main" id="{126220D2-F0CE-459E-9A94-25510B7EC15B}"/>
                  </a:ext>
                </a:extLst>
              </p14:cNvPr>
              <p14:cNvContentPartPr/>
              <p14:nvPr/>
            </p14:nvContentPartPr>
            <p14:xfrm>
              <a:off x="-632960" y="4488116"/>
              <a:ext cx="270" cy="270"/>
            </p14:xfrm>
          </p:contentPart>
        </mc:Choice>
        <mc:Fallback xmlns="">
          <p:pic>
            <p:nvPicPr>
              <p:cNvPr id="3" name="Ink 2">
                <a:extLst>
                  <a:ext uri="{FF2B5EF4-FFF2-40B4-BE49-F238E27FC236}">
                    <a16:creationId xmlns:a16="http://schemas.microsoft.com/office/drawing/2014/main" id="{126220D2-F0CE-459E-9A94-25510B7EC15B}"/>
                  </a:ext>
                </a:extLst>
              </p:cNvPr>
              <p:cNvPicPr/>
              <p:nvPr/>
            </p:nvPicPr>
            <p:blipFill>
              <a:blip r:embed="rId5"/>
              <a:stretch>
                <a:fillRect/>
              </a:stretch>
            </p:blipFill>
            <p:spPr>
              <a:xfrm>
                <a:off x="-659960" y="4461116"/>
                <a:ext cx="54000" cy="5400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6">
            <p14:nvContentPartPr>
              <p14:cNvPr id="5" name="Ink 4">
                <a:extLst>
                  <a:ext uri="{FF2B5EF4-FFF2-40B4-BE49-F238E27FC236}">
                    <a16:creationId xmlns:a16="http://schemas.microsoft.com/office/drawing/2014/main" id="{8B6534F5-CAD7-4CFA-B6B3-411C89AADB53}"/>
                  </a:ext>
                </a:extLst>
              </p14:cNvPr>
              <p14:cNvContentPartPr/>
              <p14:nvPr/>
            </p14:nvContentPartPr>
            <p14:xfrm>
              <a:off x="-398870" y="2898356"/>
              <a:ext cx="270" cy="270"/>
            </p14:xfrm>
          </p:contentPart>
        </mc:Choice>
        <mc:Fallback xmlns="">
          <p:pic>
            <p:nvPicPr>
              <p:cNvPr id="5" name="Ink 4">
                <a:extLst>
                  <a:ext uri="{FF2B5EF4-FFF2-40B4-BE49-F238E27FC236}">
                    <a16:creationId xmlns:a16="http://schemas.microsoft.com/office/drawing/2014/main" id="{8B6534F5-CAD7-4CFA-B6B3-411C89AADB53}"/>
                  </a:ext>
                </a:extLst>
              </p:cNvPr>
              <p:cNvPicPr/>
              <p:nvPr/>
            </p:nvPicPr>
            <p:blipFill>
              <a:blip r:embed="rId7"/>
              <a:stretch>
                <a:fillRect/>
              </a:stretch>
            </p:blipFill>
            <p:spPr>
              <a:xfrm>
                <a:off x="-412370" y="2884856"/>
                <a:ext cx="27000" cy="27000"/>
              </a:xfrm>
              <a:prstGeom prst="rect">
                <a:avLst/>
              </a:prstGeom>
            </p:spPr>
          </p:pic>
        </mc:Fallback>
      </mc:AlternateContent>
      <p:cxnSp>
        <p:nvCxnSpPr>
          <p:cNvPr id="47" name="Straight Arrow Connector 46">
            <a:extLst>
              <a:ext uri="{FF2B5EF4-FFF2-40B4-BE49-F238E27FC236}">
                <a16:creationId xmlns:a16="http://schemas.microsoft.com/office/drawing/2014/main" id="{35212B93-60C7-42A2-BE5E-829AB2CB6E7D}"/>
              </a:ext>
            </a:extLst>
          </p:cNvPr>
          <p:cNvCxnSpPr>
            <a:cxnSpLocks/>
          </p:cNvCxnSpPr>
          <p:nvPr/>
        </p:nvCxnSpPr>
        <p:spPr>
          <a:xfrm>
            <a:off x="6409746" y="1641057"/>
            <a:ext cx="0" cy="391886"/>
          </a:xfrm>
          <a:prstGeom prst="straightConnector1">
            <a:avLst/>
          </a:prstGeom>
          <a:ln>
            <a:solidFill>
              <a:srgbClr val="FF0000"/>
            </a:solidFill>
            <a:tailEnd type="triangle" w="lg" len="med"/>
          </a:ln>
        </p:spPr>
        <p:style>
          <a:lnRef idx="2">
            <a:schemeClr val="dk1"/>
          </a:lnRef>
          <a:fillRef idx="0">
            <a:schemeClr val="dk1"/>
          </a:fillRef>
          <a:effectRef idx="1">
            <a:schemeClr val="dk1"/>
          </a:effectRef>
          <a:fontRef idx="minor">
            <a:schemeClr val="tx1"/>
          </a:fontRef>
        </p:style>
      </p:cxnSp>
      <p:sp>
        <p:nvSpPr>
          <p:cNvPr id="4" name="Title 3">
            <a:extLst>
              <a:ext uri="{FF2B5EF4-FFF2-40B4-BE49-F238E27FC236}">
                <a16:creationId xmlns:a16="http://schemas.microsoft.com/office/drawing/2014/main" id="{3EE3B563-3CF5-4D7D-B5D4-47E592ECC085}"/>
              </a:ext>
            </a:extLst>
          </p:cNvPr>
          <p:cNvSpPr>
            <a:spLocks noGrp="1"/>
          </p:cNvSpPr>
          <p:nvPr>
            <p:ph type="title"/>
          </p:nvPr>
        </p:nvSpPr>
        <p:spPr/>
        <p:txBody>
          <a:bodyPr/>
          <a:lstStyle/>
          <a:p>
            <a:pPr>
              <a:buClrTx/>
              <a:buFontTx/>
              <a:buNone/>
            </a:pPr>
            <a:r>
              <a:rPr lang="en-US" altLang="en-US" dirty="0"/>
              <a:t>3NPV-3 Three-digit numbers in the linear number system</a:t>
            </a:r>
            <a:endParaRPr lang="en-GB" kern="0" dirty="0"/>
          </a:p>
        </p:txBody>
      </p:sp>
      <p:grpSp>
        <p:nvGrpSpPr>
          <p:cNvPr id="289" name="Group 288">
            <a:extLst>
              <a:ext uri="{FF2B5EF4-FFF2-40B4-BE49-F238E27FC236}">
                <a16:creationId xmlns:a16="http://schemas.microsoft.com/office/drawing/2014/main" id="{8CA6C177-B340-4996-BB10-F9862A03A89C}"/>
              </a:ext>
            </a:extLst>
          </p:cNvPr>
          <p:cNvGrpSpPr/>
          <p:nvPr/>
        </p:nvGrpSpPr>
        <p:grpSpPr>
          <a:xfrm>
            <a:off x="421340" y="2044515"/>
            <a:ext cx="11756193" cy="489546"/>
            <a:chOff x="657117" y="3548362"/>
            <a:chExt cx="8232613" cy="388044"/>
          </a:xfrm>
        </p:grpSpPr>
        <p:grpSp>
          <p:nvGrpSpPr>
            <p:cNvPr id="287" name="Group 286">
              <a:extLst>
                <a:ext uri="{FF2B5EF4-FFF2-40B4-BE49-F238E27FC236}">
                  <a16:creationId xmlns:a16="http://schemas.microsoft.com/office/drawing/2014/main" id="{BFAD5A78-EEE4-422A-B797-CD81C8E7BE5B}"/>
                </a:ext>
              </a:extLst>
            </p:cNvPr>
            <p:cNvGrpSpPr/>
            <p:nvPr/>
          </p:nvGrpSpPr>
          <p:grpSpPr>
            <a:xfrm>
              <a:off x="657117" y="3668046"/>
              <a:ext cx="8232613" cy="268360"/>
              <a:chOff x="657117" y="3668046"/>
              <a:chExt cx="8232613" cy="268360"/>
            </a:xfrm>
          </p:grpSpPr>
          <p:sp>
            <p:nvSpPr>
              <p:cNvPr id="38" name="TextBox 37">
                <a:extLst>
                  <a:ext uri="{FF2B5EF4-FFF2-40B4-BE49-F238E27FC236}">
                    <a16:creationId xmlns:a16="http://schemas.microsoft.com/office/drawing/2014/main" id="{8F5F2136-CC5E-499D-B4AC-15C7818DB2FB}"/>
                  </a:ext>
                </a:extLst>
              </p:cNvPr>
              <p:cNvSpPr txBox="1"/>
              <p:nvPr/>
            </p:nvSpPr>
            <p:spPr>
              <a:xfrm>
                <a:off x="2716250" y="3668047"/>
                <a:ext cx="773405" cy="268359"/>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300</a:t>
                </a:r>
              </a:p>
            </p:txBody>
          </p:sp>
          <p:sp>
            <p:nvSpPr>
              <p:cNvPr id="12" name="TextBox 11">
                <a:extLst>
                  <a:ext uri="{FF2B5EF4-FFF2-40B4-BE49-F238E27FC236}">
                    <a16:creationId xmlns:a16="http://schemas.microsoft.com/office/drawing/2014/main" id="{2C1D9B05-1BC7-4586-AB5F-45C7A8D8D530}"/>
                  </a:ext>
                </a:extLst>
              </p:cNvPr>
              <p:cNvSpPr txBox="1"/>
              <p:nvPr/>
            </p:nvSpPr>
            <p:spPr>
              <a:xfrm>
                <a:off x="7680702" y="3668047"/>
                <a:ext cx="1209028" cy="268358"/>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1,000</a:t>
                </a:r>
              </a:p>
            </p:txBody>
          </p:sp>
          <p:sp>
            <p:nvSpPr>
              <p:cNvPr id="11" name="TextBox 10">
                <a:extLst>
                  <a:ext uri="{FF2B5EF4-FFF2-40B4-BE49-F238E27FC236}">
                    <a16:creationId xmlns:a16="http://schemas.microsoft.com/office/drawing/2014/main" id="{870ED4B3-9907-43EC-8AD2-B8176DA071D3}"/>
                  </a:ext>
                </a:extLst>
              </p:cNvPr>
              <p:cNvSpPr txBox="1"/>
              <p:nvPr/>
            </p:nvSpPr>
            <p:spPr>
              <a:xfrm>
                <a:off x="657117" y="3668047"/>
                <a:ext cx="475631" cy="268358"/>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0</a:t>
                </a:r>
              </a:p>
            </p:txBody>
          </p:sp>
          <p:sp>
            <p:nvSpPr>
              <p:cNvPr id="36" name="TextBox 35">
                <a:extLst>
                  <a:ext uri="{FF2B5EF4-FFF2-40B4-BE49-F238E27FC236}">
                    <a16:creationId xmlns:a16="http://schemas.microsoft.com/office/drawing/2014/main" id="{2AF1D671-89F2-4D25-BDD4-E04BBC02C2F9}"/>
                  </a:ext>
                </a:extLst>
              </p:cNvPr>
              <p:cNvSpPr txBox="1"/>
              <p:nvPr/>
            </p:nvSpPr>
            <p:spPr>
              <a:xfrm>
                <a:off x="1246446" y="3668047"/>
                <a:ext cx="773405" cy="268358"/>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100</a:t>
                </a:r>
              </a:p>
            </p:txBody>
          </p:sp>
          <p:sp>
            <p:nvSpPr>
              <p:cNvPr id="37" name="TextBox 36">
                <a:extLst>
                  <a:ext uri="{FF2B5EF4-FFF2-40B4-BE49-F238E27FC236}">
                    <a16:creationId xmlns:a16="http://schemas.microsoft.com/office/drawing/2014/main" id="{837795DB-FE22-4524-96A0-F2B8F738DC1E}"/>
                  </a:ext>
                </a:extLst>
              </p:cNvPr>
              <p:cNvSpPr txBox="1"/>
              <p:nvPr/>
            </p:nvSpPr>
            <p:spPr>
              <a:xfrm>
                <a:off x="1985647" y="3668046"/>
                <a:ext cx="773405" cy="268358"/>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200</a:t>
                </a:r>
              </a:p>
            </p:txBody>
          </p:sp>
          <p:sp>
            <p:nvSpPr>
              <p:cNvPr id="40" name="TextBox 39">
                <a:extLst>
                  <a:ext uri="{FF2B5EF4-FFF2-40B4-BE49-F238E27FC236}">
                    <a16:creationId xmlns:a16="http://schemas.microsoft.com/office/drawing/2014/main" id="{52032860-B177-4DD3-86D5-F3FBF4E5B9CC}"/>
                  </a:ext>
                </a:extLst>
              </p:cNvPr>
              <p:cNvSpPr txBox="1"/>
              <p:nvPr/>
            </p:nvSpPr>
            <p:spPr>
              <a:xfrm>
                <a:off x="3458693" y="3668047"/>
                <a:ext cx="773405" cy="268358"/>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400</a:t>
                </a:r>
              </a:p>
            </p:txBody>
          </p:sp>
          <p:sp>
            <p:nvSpPr>
              <p:cNvPr id="41" name="TextBox 40">
                <a:extLst>
                  <a:ext uri="{FF2B5EF4-FFF2-40B4-BE49-F238E27FC236}">
                    <a16:creationId xmlns:a16="http://schemas.microsoft.com/office/drawing/2014/main" id="{A5EEF6DC-5BF2-4CFE-B07A-C2B3DB88D658}"/>
                  </a:ext>
                </a:extLst>
              </p:cNvPr>
              <p:cNvSpPr txBox="1"/>
              <p:nvPr/>
            </p:nvSpPr>
            <p:spPr>
              <a:xfrm>
                <a:off x="4192051" y="3668047"/>
                <a:ext cx="773405" cy="268358"/>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500</a:t>
                </a:r>
              </a:p>
            </p:txBody>
          </p:sp>
          <p:sp>
            <p:nvSpPr>
              <p:cNvPr id="42" name="TextBox 41">
                <a:extLst>
                  <a:ext uri="{FF2B5EF4-FFF2-40B4-BE49-F238E27FC236}">
                    <a16:creationId xmlns:a16="http://schemas.microsoft.com/office/drawing/2014/main" id="{B19FA96C-F965-4F05-B0A9-49312809D934}"/>
                  </a:ext>
                </a:extLst>
              </p:cNvPr>
              <p:cNvSpPr txBox="1"/>
              <p:nvPr/>
            </p:nvSpPr>
            <p:spPr>
              <a:xfrm>
                <a:off x="4940384" y="3668047"/>
                <a:ext cx="773405" cy="268358"/>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600</a:t>
                </a:r>
              </a:p>
            </p:txBody>
          </p:sp>
          <p:sp>
            <p:nvSpPr>
              <p:cNvPr id="43" name="TextBox 42">
                <a:extLst>
                  <a:ext uri="{FF2B5EF4-FFF2-40B4-BE49-F238E27FC236}">
                    <a16:creationId xmlns:a16="http://schemas.microsoft.com/office/drawing/2014/main" id="{77050A89-8D24-4211-B401-7C69D508DF50}"/>
                  </a:ext>
                </a:extLst>
              </p:cNvPr>
              <p:cNvSpPr txBox="1"/>
              <p:nvPr/>
            </p:nvSpPr>
            <p:spPr>
              <a:xfrm>
                <a:off x="5682489" y="3668047"/>
                <a:ext cx="773405" cy="268358"/>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700</a:t>
                </a:r>
              </a:p>
            </p:txBody>
          </p:sp>
          <p:sp>
            <p:nvSpPr>
              <p:cNvPr id="44" name="TextBox 43">
                <a:extLst>
                  <a:ext uri="{FF2B5EF4-FFF2-40B4-BE49-F238E27FC236}">
                    <a16:creationId xmlns:a16="http://schemas.microsoft.com/office/drawing/2014/main" id="{2808086A-5CDD-4A14-8D64-25EAB8A923B5}"/>
                  </a:ext>
                </a:extLst>
              </p:cNvPr>
              <p:cNvSpPr txBox="1"/>
              <p:nvPr/>
            </p:nvSpPr>
            <p:spPr>
              <a:xfrm>
                <a:off x="6417560" y="3668047"/>
                <a:ext cx="773405" cy="268358"/>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800</a:t>
                </a:r>
              </a:p>
            </p:txBody>
          </p:sp>
          <p:sp>
            <p:nvSpPr>
              <p:cNvPr id="45" name="TextBox 44">
                <a:extLst>
                  <a:ext uri="{FF2B5EF4-FFF2-40B4-BE49-F238E27FC236}">
                    <a16:creationId xmlns:a16="http://schemas.microsoft.com/office/drawing/2014/main" id="{2256E6B8-206C-4ADC-9E6C-FCA502B5EE52}"/>
                  </a:ext>
                </a:extLst>
              </p:cNvPr>
              <p:cNvSpPr txBox="1"/>
              <p:nvPr/>
            </p:nvSpPr>
            <p:spPr>
              <a:xfrm>
                <a:off x="7158314" y="3668047"/>
                <a:ext cx="773405" cy="268358"/>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900</a:t>
                </a:r>
              </a:p>
            </p:txBody>
          </p:sp>
        </p:grpSp>
        <p:grpSp>
          <p:nvGrpSpPr>
            <p:cNvPr id="286" name="Group 285">
              <a:extLst>
                <a:ext uri="{FF2B5EF4-FFF2-40B4-BE49-F238E27FC236}">
                  <a16:creationId xmlns:a16="http://schemas.microsoft.com/office/drawing/2014/main" id="{95C7617D-8D7A-4766-B7B6-0767CB49702F}"/>
                </a:ext>
              </a:extLst>
            </p:cNvPr>
            <p:cNvGrpSpPr/>
            <p:nvPr/>
          </p:nvGrpSpPr>
          <p:grpSpPr>
            <a:xfrm>
              <a:off x="885515" y="3548362"/>
              <a:ext cx="7405298" cy="119684"/>
              <a:chOff x="885515" y="3548362"/>
              <a:chExt cx="7405298" cy="119684"/>
            </a:xfrm>
          </p:grpSpPr>
          <p:cxnSp>
            <p:nvCxnSpPr>
              <p:cNvPr id="13" name="Straight Connector 12">
                <a:extLst>
                  <a:ext uri="{FF2B5EF4-FFF2-40B4-BE49-F238E27FC236}">
                    <a16:creationId xmlns:a16="http://schemas.microsoft.com/office/drawing/2014/main" id="{1BD1523D-A6A4-46CB-A31B-DCC2E82DAD05}"/>
                  </a:ext>
                </a:extLst>
              </p:cNvPr>
              <p:cNvCxnSpPr>
                <a:cxnSpLocks/>
              </p:cNvCxnSpPr>
              <p:nvPr/>
            </p:nvCxnSpPr>
            <p:spPr>
              <a:xfrm>
                <a:off x="885515" y="3560066"/>
                <a:ext cx="740529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7" name="Straight Connector 216">
                <a:extLst>
                  <a:ext uri="{FF2B5EF4-FFF2-40B4-BE49-F238E27FC236}">
                    <a16:creationId xmlns:a16="http://schemas.microsoft.com/office/drawing/2014/main" id="{A9C8B0F3-1956-4C76-BFD7-58E2A6B15B3B}"/>
                  </a:ext>
                </a:extLst>
              </p:cNvPr>
              <p:cNvCxnSpPr>
                <a:cxnSpLocks/>
              </p:cNvCxnSpPr>
              <p:nvPr/>
            </p:nvCxnSpPr>
            <p:spPr>
              <a:xfrm>
                <a:off x="4585366" y="3550083"/>
                <a:ext cx="0" cy="11635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227A43D9-AC0E-4317-8088-8E8340069927}"/>
                  </a:ext>
                </a:extLst>
              </p:cNvPr>
              <p:cNvCxnSpPr>
                <a:cxnSpLocks/>
              </p:cNvCxnSpPr>
              <p:nvPr/>
            </p:nvCxnSpPr>
            <p:spPr>
              <a:xfrm>
                <a:off x="892659" y="3549966"/>
                <a:ext cx="0" cy="11808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0ECE9383-1D67-4828-89D2-2483CAF54190}"/>
                  </a:ext>
                </a:extLst>
              </p:cNvPr>
              <p:cNvCxnSpPr/>
              <p:nvPr/>
            </p:nvCxnSpPr>
            <p:spPr>
              <a:xfrm>
                <a:off x="8286024" y="3548362"/>
                <a:ext cx="0" cy="11808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E66A9F57-827D-4A3F-8901-205671B8D877}"/>
                  </a:ext>
                </a:extLst>
              </p:cNvPr>
              <p:cNvCxnSpPr>
                <a:cxnSpLocks/>
              </p:cNvCxnSpPr>
              <p:nvPr/>
            </p:nvCxnSpPr>
            <p:spPr>
              <a:xfrm>
                <a:off x="1631199"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168EEE20-B1FB-40B2-8843-F8240E8AE910}"/>
                  </a:ext>
                </a:extLst>
              </p:cNvPr>
              <p:cNvCxnSpPr>
                <a:cxnSpLocks/>
              </p:cNvCxnSpPr>
              <p:nvPr/>
            </p:nvCxnSpPr>
            <p:spPr>
              <a:xfrm>
                <a:off x="2369739"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EB58A0A7-BB30-49AE-9142-832177329B26}"/>
                  </a:ext>
                </a:extLst>
              </p:cNvPr>
              <p:cNvCxnSpPr>
                <a:cxnSpLocks/>
              </p:cNvCxnSpPr>
              <p:nvPr/>
            </p:nvCxnSpPr>
            <p:spPr>
              <a:xfrm>
                <a:off x="3108279"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BACC190E-D95D-4443-91F4-97A9D9915486}"/>
                  </a:ext>
                </a:extLst>
              </p:cNvPr>
              <p:cNvCxnSpPr>
                <a:cxnSpLocks/>
              </p:cNvCxnSpPr>
              <p:nvPr/>
            </p:nvCxnSpPr>
            <p:spPr>
              <a:xfrm>
                <a:off x="3846819"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9" name="Straight Connector 218">
                <a:extLst>
                  <a:ext uri="{FF2B5EF4-FFF2-40B4-BE49-F238E27FC236}">
                    <a16:creationId xmlns:a16="http://schemas.microsoft.com/office/drawing/2014/main" id="{1F2CB990-3C2C-4994-B12A-0A9A44CD46D2}"/>
                  </a:ext>
                </a:extLst>
              </p:cNvPr>
              <p:cNvCxnSpPr>
                <a:cxnSpLocks/>
              </p:cNvCxnSpPr>
              <p:nvPr/>
            </p:nvCxnSpPr>
            <p:spPr>
              <a:xfrm>
                <a:off x="5328768"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0" name="Straight Connector 219">
                <a:extLst>
                  <a:ext uri="{FF2B5EF4-FFF2-40B4-BE49-F238E27FC236}">
                    <a16:creationId xmlns:a16="http://schemas.microsoft.com/office/drawing/2014/main" id="{3A1741D9-8421-45F3-B68F-7EB3BD9AB97C}"/>
                  </a:ext>
                </a:extLst>
              </p:cNvPr>
              <p:cNvCxnSpPr>
                <a:cxnSpLocks/>
              </p:cNvCxnSpPr>
              <p:nvPr/>
            </p:nvCxnSpPr>
            <p:spPr>
              <a:xfrm>
                <a:off x="6067308"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1" name="Straight Connector 220">
                <a:extLst>
                  <a:ext uri="{FF2B5EF4-FFF2-40B4-BE49-F238E27FC236}">
                    <a16:creationId xmlns:a16="http://schemas.microsoft.com/office/drawing/2014/main" id="{ADF19899-D17E-4B3E-8012-188966E89954}"/>
                  </a:ext>
                </a:extLst>
              </p:cNvPr>
              <p:cNvCxnSpPr>
                <a:cxnSpLocks/>
              </p:cNvCxnSpPr>
              <p:nvPr/>
            </p:nvCxnSpPr>
            <p:spPr>
              <a:xfrm>
                <a:off x="6805848"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2" name="Straight Connector 221">
                <a:extLst>
                  <a:ext uri="{FF2B5EF4-FFF2-40B4-BE49-F238E27FC236}">
                    <a16:creationId xmlns:a16="http://schemas.microsoft.com/office/drawing/2014/main" id="{6A97FC24-F038-4285-A2D9-913B9000F77E}"/>
                  </a:ext>
                </a:extLst>
              </p:cNvPr>
              <p:cNvCxnSpPr>
                <a:cxnSpLocks/>
              </p:cNvCxnSpPr>
              <p:nvPr/>
            </p:nvCxnSpPr>
            <p:spPr>
              <a:xfrm>
                <a:off x="7544388"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290" name="Group 289">
            <a:extLst>
              <a:ext uri="{FF2B5EF4-FFF2-40B4-BE49-F238E27FC236}">
                <a16:creationId xmlns:a16="http://schemas.microsoft.com/office/drawing/2014/main" id="{62A1027D-CD2A-46F4-A898-8FB8A5E81B03}"/>
              </a:ext>
            </a:extLst>
          </p:cNvPr>
          <p:cNvGrpSpPr/>
          <p:nvPr/>
        </p:nvGrpSpPr>
        <p:grpSpPr>
          <a:xfrm>
            <a:off x="869720" y="2051678"/>
            <a:ext cx="10336163" cy="121688"/>
            <a:chOff x="966513" y="3549966"/>
            <a:chExt cx="7242561" cy="118080"/>
          </a:xfrm>
        </p:grpSpPr>
        <p:grpSp>
          <p:nvGrpSpPr>
            <p:cNvPr id="291" name="Group 290">
              <a:extLst>
                <a:ext uri="{FF2B5EF4-FFF2-40B4-BE49-F238E27FC236}">
                  <a16:creationId xmlns:a16="http://schemas.microsoft.com/office/drawing/2014/main" id="{EC244080-4ECF-4FE5-8109-1D2A539D1E4D}"/>
                </a:ext>
              </a:extLst>
            </p:cNvPr>
            <p:cNvGrpSpPr/>
            <p:nvPr/>
          </p:nvGrpSpPr>
          <p:grpSpPr>
            <a:xfrm>
              <a:off x="966513" y="3549966"/>
              <a:ext cx="590832" cy="118080"/>
              <a:chOff x="966513" y="3549966"/>
              <a:chExt cx="590832" cy="118080"/>
            </a:xfrm>
          </p:grpSpPr>
          <p:cxnSp>
            <p:nvCxnSpPr>
              <p:cNvPr id="382" name="Straight Connector 381">
                <a:extLst>
                  <a:ext uri="{FF2B5EF4-FFF2-40B4-BE49-F238E27FC236}">
                    <a16:creationId xmlns:a16="http://schemas.microsoft.com/office/drawing/2014/main" id="{9A645F04-7CBE-4E51-893C-4EDE094A3D88}"/>
                  </a:ext>
                </a:extLst>
              </p:cNvPr>
              <p:cNvCxnSpPr>
                <a:cxnSpLocks/>
              </p:cNvCxnSpPr>
              <p:nvPr/>
            </p:nvCxnSpPr>
            <p:spPr>
              <a:xfrm>
                <a:off x="966513" y="3549966"/>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3" name="Straight Connector 382">
                <a:extLst>
                  <a:ext uri="{FF2B5EF4-FFF2-40B4-BE49-F238E27FC236}">
                    <a16:creationId xmlns:a16="http://schemas.microsoft.com/office/drawing/2014/main" id="{7725D944-4D3C-4A53-821D-B6707C0870DA}"/>
                  </a:ext>
                </a:extLst>
              </p:cNvPr>
              <p:cNvCxnSpPr>
                <a:cxnSpLocks/>
              </p:cNvCxnSpPr>
              <p:nvPr/>
            </p:nvCxnSpPr>
            <p:spPr>
              <a:xfrm>
                <a:off x="1040367" y="3549966"/>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4" name="Straight Connector 383">
                <a:extLst>
                  <a:ext uri="{FF2B5EF4-FFF2-40B4-BE49-F238E27FC236}">
                    <a16:creationId xmlns:a16="http://schemas.microsoft.com/office/drawing/2014/main" id="{984829CC-7DA4-4F99-BE9E-DE6478442FFA}"/>
                  </a:ext>
                </a:extLst>
              </p:cNvPr>
              <p:cNvCxnSpPr>
                <a:cxnSpLocks/>
              </p:cNvCxnSpPr>
              <p:nvPr/>
            </p:nvCxnSpPr>
            <p:spPr>
              <a:xfrm>
                <a:off x="1483491" y="3549966"/>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5" name="Straight Connector 384">
                <a:extLst>
                  <a:ext uri="{FF2B5EF4-FFF2-40B4-BE49-F238E27FC236}">
                    <a16:creationId xmlns:a16="http://schemas.microsoft.com/office/drawing/2014/main" id="{43E3A10A-300B-4394-8A80-C28BBAACA589}"/>
                  </a:ext>
                </a:extLst>
              </p:cNvPr>
              <p:cNvCxnSpPr>
                <a:cxnSpLocks/>
              </p:cNvCxnSpPr>
              <p:nvPr/>
            </p:nvCxnSpPr>
            <p:spPr>
              <a:xfrm>
                <a:off x="1557345" y="3549966"/>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6" name="Straight Connector 385">
                <a:extLst>
                  <a:ext uri="{FF2B5EF4-FFF2-40B4-BE49-F238E27FC236}">
                    <a16:creationId xmlns:a16="http://schemas.microsoft.com/office/drawing/2014/main" id="{9D54B789-D614-4860-B521-6EC026FB634E}"/>
                  </a:ext>
                </a:extLst>
              </p:cNvPr>
              <p:cNvCxnSpPr>
                <a:cxnSpLocks/>
              </p:cNvCxnSpPr>
              <p:nvPr/>
            </p:nvCxnSpPr>
            <p:spPr>
              <a:xfrm>
                <a:off x="1114221" y="3549966"/>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7" name="Straight Connector 386">
                <a:extLst>
                  <a:ext uri="{FF2B5EF4-FFF2-40B4-BE49-F238E27FC236}">
                    <a16:creationId xmlns:a16="http://schemas.microsoft.com/office/drawing/2014/main" id="{A4892821-44AD-4A31-957B-DA0A4BC68D6B}"/>
                  </a:ext>
                </a:extLst>
              </p:cNvPr>
              <p:cNvCxnSpPr>
                <a:cxnSpLocks/>
              </p:cNvCxnSpPr>
              <p:nvPr/>
            </p:nvCxnSpPr>
            <p:spPr>
              <a:xfrm>
                <a:off x="1188075" y="3549966"/>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8" name="Straight Connector 387">
                <a:extLst>
                  <a:ext uri="{FF2B5EF4-FFF2-40B4-BE49-F238E27FC236}">
                    <a16:creationId xmlns:a16="http://schemas.microsoft.com/office/drawing/2014/main" id="{51766713-53A0-4D36-9521-892627190CF5}"/>
                  </a:ext>
                </a:extLst>
              </p:cNvPr>
              <p:cNvCxnSpPr>
                <a:cxnSpLocks/>
              </p:cNvCxnSpPr>
              <p:nvPr/>
            </p:nvCxnSpPr>
            <p:spPr>
              <a:xfrm>
                <a:off x="1261929" y="3549966"/>
                <a:ext cx="0" cy="11808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9" name="Straight Connector 388">
                <a:extLst>
                  <a:ext uri="{FF2B5EF4-FFF2-40B4-BE49-F238E27FC236}">
                    <a16:creationId xmlns:a16="http://schemas.microsoft.com/office/drawing/2014/main" id="{2CA81CF1-7BFB-4751-BD10-EC1D7E1E3B79}"/>
                  </a:ext>
                </a:extLst>
              </p:cNvPr>
              <p:cNvCxnSpPr>
                <a:cxnSpLocks/>
              </p:cNvCxnSpPr>
              <p:nvPr/>
            </p:nvCxnSpPr>
            <p:spPr>
              <a:xfrm>
                <a:off x="1335783" y="3549966"/>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0" name="Straight Connector 389">
                <a:extLst>
                  <a:ext uri="{FF2B5EF4-FFF2-40B4-BE49-F238E27FC236}">
                    <a16:creationId xmlns:a16="http://schemas.microsoft.com/office/drawing/2014/main" id="{108433B7-8759-4930-A651-DDF905E77D06}"/>
                  </a:ext>
                </a:extLst>
              </p:cNvPr>
              <p:cNvCxnSpPr>
                <a:cxnSpLocks/>
              </p:cNvCxnSpPr>
              <p:nvPr/>
            </p:nvCxnSpPr>
            <p:spPr>
              <a:xfrm>
                <a:off x="1409637" y="3549966"/>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92" name="Group 291">
              <a:extLst>
                <a:ext uri="{FF2B5EF4-FFF2-40B4-BE49-F238E27FC236}">
                  <a16:creationId xmlns:a16="http://schemas.microsoft.com/office/drawing/2014/main" id="{70871FCB-30D1-47DE-A17B-3E6A14D9104B}"/>
                </a:ext>
              </a:extLst>
            </p:cNvPr>
            <p:cNvGrpSpPr/>
            <p:nvPr/>
          </p:nvGrpSpPr>
          <p:grpSpPr>
            <a:xfrm>
              <a:off x="1705053" y="3550614"/>
              <a:ext cx="590832" cy="117432"/>
              <a:chOff x="1705053" y="3550614"/>
              <a:chExt cx="590832" cy="117432"/>
            </a:xfrm>
          </p:grpSpPr>
          <p:cxnSp>
            <p:nvCxnSpPr>
              <p:cNvPr id="373" name="Straight Connector 372">
                <a:extLst>
                  <a:ext uri="{FF2B5EF4-FFF2-40B4-BE49-F238E27FC236}">
                    <a16:creationId xmlns:a16="http://schemas.microsoft.com/office/drawing/2014/main" id="{542DB3B7-D892-45D7-9B01-58C1E7C85B54}"/>
                  </a:ext>
                </a:extLst>
              </p:cNvPr>
              <p:cNvCxnSpPr>
                <a:cxnSpLocks/>
              </p:cNvCxnSpPr>
              <p:nvPr/>
            </p:nvCxnSpPr>
            <p:spPr>
              <a:xfrm>
                <a:off x="1705053"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4" name="Straight Connector 373">
                <a:extLst>
                  <a:ext uri="{FF2B5EF4-FFF2-40B4-BE49-F238E27FC236}">
                    <a16:creationId xmlns:a16="http://schemas.microsoft.com/office/drawing/2014/main" id="{054E0618-A85A-4A20-933D-52448D01B476}"/>
                  </a:ext>
                </a:extLst>
              </p:cNvPr>
              <p:cNvCxnSpPr>
                <a:cxnSpLocks/>
              </p:cNvCxnSpPr>
              <p:nvPr/>
            </p:nvCxnSpPr>
            <p:spPr>
              <a:xfrm>
                <a:off x="1778907"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5" name="Straight Connector 374">
                <a:extLst>
                  <a:ext uri="{FF2B5EF4-FFF2-40B4-BE49-F238E27FC236}">
                    <a16:creationId xmlns:a16="http://schemas.microsoft.com/office/drawing/2014/main" id="{CC744143-F40C-48B0-8532-44232AADE694}"/>
                  </a:ext>
                </a:extLst>
              </p:cNvPr>
              <p:cNvCxnSpPr>
                <a:cxnSpLocks/>
              </p:cNvCxnSpPr>
              <p:nvPr/>
            </p:nvCxnSpPr>
            <p:spPr>
              <a:xfrm>
                <a:off x="2222031"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6" name="Straight Connector 375">
                <a:extLst>
                  <a:ext uri="{FF2B5EF4-FFF2-40B4-BE49-F238E27FC236}">
                    <a16:creationId xmlns:a16="http://schemas.microsoft.com/office/drawing/2014/main" id="{C4097905-7714-4BE4-8926-D1E69AE422C4}"/>
                  </a:ext>
                </a:extLst>
              </p:cNvPr>
              <p:cNvCxnSpPr>
                <a:cxnSpLocks/>
              </p:cNvCxnSpPr>
              <p:nvPr/>
            </p:nvCxnSpPr>
            <p:spPr>
              <a:xfrm>
                <a:off x="2295885"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7" name="Straight Connector 376">
                <a:extLst>
                  <a:ext uri="{FF2B5EF4-FFF2-40B4-BE49-F238E27FC236}">
                    <a16:creationId xmlns:a16="http://schemas.microsoft.com/office/drawing/2014/main" id="{F144C5DD-6D3D-4707-9977-CAC8017E7523}"/>
                  </a:ext>
                </a:extLst>
              </p:cNvPr>
              <p:cNvCxnSpPr>
                <a:cxnSpLocks/>
              </p:cNvCxnSpPr>
              <p:nvPr/>
            </p:nvCxnSpPr>
            <p:spPr>
              <a:xfrm>
                <a:off x="1852761"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8" name="Straight Connector 377">
                <a:extLst>
                  <a:ext uri="{FF2B5EF4-FFF2-40B4-BE49-F238E27FC236}">
                    <a16:creationId xmlns:a16="http://schemas.microsoft.com/office/drawing/2014/main" id="{E0FD43E0-98EF-44FD-A577-FAFF6B14086E}"/>
                  </a:ext>
                </a:extLst>
              </p:cNvPr>
              <p:cNvCxnSpPr>
                <a:cxnSpLocks/>
              </p:cNvCxnSpPr>
              <p:nvPr/>
            </p:nvCxnSpPr>
            <p:spPr>
              <a:xfrm>
                <a:off x="1926615"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9" name="Straight Connector 378">
                <a:extLst>
                  <a:ext uri="{FF2B5EF4-FFF2-40B4-BE49-F238E27FC236}">
                    <a16:creationId xmlns:a16="http://schemas.microsoft.com/office/drawing/2014/main" id="{369375FA-9222-47FC-8F44-104CB4A4DFF3}"/>
                  </a:ext>
                </a:extLst>
              </p:cNvPr>
              <p:cNvCxnSpPr>
                <a:cxnSpLocks/>
              </p:cNvCxnSpPr>
              <p:nvPr/>
            </p:nvCxnSpPr>
            <p:spPr>
              <a:xfrm>
                <a:off x="2000469"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0" name="Straight Connector 379">
                <a:extLst>
                  <a:ext uri="{FF2B5EF4-FFF2-40B4-BE49-F238E27FC236}">
                    <a16:creationId xmlns:a16="http://schemas.microsoft.com/office/drawing/2014/main" id="{A94EA61E-7A30-42A5-AD95-9C00D5B00027}"/>
                  </a:ext>
                </a:extLst>
              </p:cNvPr>
              <p:cNvCxnSpPr>
                <a:cxnSpLocks/>
              </p:cNvCxnSpPr>
              <p:nvPr/>
            </p:nvCxnSpPr>
            <p:spPr>
              <a:xfrm>
                <a:off x="2074323"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1" name="Straight Connector 380">
                <a:extLst>
                  <a:ext uri="{FF2B5EF4-FFF2-40B4-BE49-F238E27FC236}">
                    <a16:creationId xmlns:a16="http://schemas.microsoft.com/office/drawing/2014/main" id="{2AE344F9-C0D2-43FF-B41F-BB79039CFC9F}"/>
                  </a:ext>
                </a:extLst>
              </p:cNvPr>
              <p:cNvCxnSpPr>
                <a:cxnSpLocks/>
              </p:cNvCxnSpPr>
              <p:nvPr/>
            </p:nvCxnSpPr>
            <p:spPr>
              <a:xfrm>
                <a:off x="2148177"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93" name="Group 292">
              <a:extLst>
                <a:ext uri="{FF2B5EF4-FFF2-40B4-BE49-F238E27FC236}">
                  <a16:creationId xmlns:a16="http://schemas.microsoft.com/office/drawing/2014/main" id="{0FD6B9C5-3801-4886-A630-89873B96345B}"/>
                </a:ext>
              </a:extLst>
            </p:cNvPr>
            <p:cNvGrpSpPr/>
            <p:nvPr/>
          </p:nvGrpSpPr>
          <p:grpSpPr>
            <a:xfrm>
              <a:off x="2443593" y="3550614"/>
              <a:ext cx="590832" cy="117432"/>
              <a:chOff x="2443593" y="3550614"/>
              <a:chExt cx="590832" cy="117432"/>
            </a:xfrm>
          </p:grpSpPr>
          <p:cxnSp>
            <p:nvCxnSpPr>
              <p:cNvPr id="364" name="Straight Connector 363">
                <a:extLst>
                  <a:ext uri="{FF2B5EF4-FFF2-40B4-BE49-F238E27FC236}">
                    <a16:creationId xmlns:a16="http://schemas.microsoft.com/office/drawing/2014/main" id="{9E9A21F4-8D03-40DC-A80C-942CFB2FC4F9}"/>
                  </a:ext>
                </a:extLst>
              </p:cNvPr>
              <p:cNvCxnSpPr>
                <a:cxnSpLocks/>
              </p:cNvCxnSpPr>
              <p:nvPr/>
            </p:nvCxnSpPr>
            <p:spPr>
              <a:xfrm>
                <a:off x="2443593"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5" name="Straight Connector 364">
                <a:extLst>
                  <a:ext uri="{FF2B5EF4-FFF2-40B4-BE49-F238E27FC236}">
                    <a16:creationId xmlns:a16="http://schemas.microsoft.com/office/drawing/2014/main" id="{D4C72D21-DDB3-4E2A-B1A6-E2187F2715CC}"/>
                  </a:ext>
                </a:extLst>
              </p:cNvPr>
              <p:cNvCxnSpPr>
                <a:cxnSpLocks/>
              </p:cNvCxnSpPr>
              <p:nvPr/>
            </p:nvCxnSpPr>
            <p:spPr>
              <a:xfrm>
                <a:off x="2517447"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6" name="Straight Connector 365">
                <a:extLst>
                  <a:ext uri="{FF2B5EF4-FFF2-40B4-BE49-F238E27FC236}">
                    <a16:creationId xmlns:a16="http://schemas.microsoft.com/office/drawing/2014/main" id="{A5230D79-8CEF-4025-85E0-1A489E1FA481}"/>
                  </a:ext>
                </a:extLst>
              </p:cNvPr>
              <p:cNvCxnSpPr>
                <a:cxnSpLocks/>
              </p:cNvCxnSpPr>
              <p:nvPr/>
            </p:nvCxnSpPr>
            <p:spPr>
              <a:xfrm>
                <a:off x="2960571"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7" name="Straight Connector 366">
                <a:extLst>
                  <a:ext uri="{FF2B5EF4-FFF2-40B4-BE49-F238E27FC236}">
                    <a16:creationId xmlns:a16="http://schemas.microsoft.com/office/drawing/2014/main" id="{58177931-5527-4E5F-8130-CA2211A2D2E8}"/>
                  </a:ext>
                </a:extLst>
              </p:cNvPr>
              <p:cNvCxnSpPr>
                <a:cxnSpLocks/>
              </p:cNvCxnSpPr>
              <p:nvPr/>
            </p:nvCxnSpPr>
            <p:spPr>
              <a:xfrm>
                <a:off x="3034425"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8" name="Straight Connector 367">
                <a:extLst>
                  <a:ext uri="{FF2B5EF4-FFF2-40B4-BE49-F238E27FC236}">
                    <a16:creationId xmlns:a16="http://schemas.microsoft.com/office/drawing/2014/main" id="{6D1E3282-637C-497C-9541-D4DAD3FD9209}"/>
                  </a:ext>
                </a:extLst>
              </p:cNvPr>
              <p:cNvCxnSpPr>
                <a:cxnSpLocks/>
              </p:cNvCxnSpPr>
              <p:nvPr/>
            </p:nvCxnSpPr>
            <p:spPr>
              <a:xfrm>
                <a:off x="2591301"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9" name="Straight Connector 368">
                <a:extLst>
                  <a:ext uri="{FF2B5EF4-FFF2-40B4-BE49-F238E27FC236}">
                    <a16:creationId xmlns:a16="http://schemas.microsoft.com/office/drawing/2014/main" id="{FAF74BD9-A2FC-445E-821C-B123BFE4E7FF}"/>
                  </a:ext>
                </a:extLst>
              </p:cNvPr>
              <p:cNvCxnSpPr>
                <a:cxnSpLocks/>
              </p:cNvCxnSpPr>
              <p:nvPr/>
            </p:nvCxnSpPr>
            <p:spPr>
              <a:xfrm>
                <a:off x="2665155"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0" name="Straight Connector 369">
                <a:extLst>
                  <a:ext uri="{FF2B5EF4-FFF2-40B4-BE49-F238E27FC236}">
                    <a16:creationId xmlns:a16="http://schemas.microsoft.com/office/drawing/2014/main" id="{E99AE83C-901D-4CD6-B5F1-DF33C9685341}"/>
                  </a:ext>
                </a:extLst>
              </p:cNvPr>
              <p:cNvCxnSpPr>
                <a:cxnSpLocks/>
              </p:cNvCxnSpPr>
              <p:nvPr/>
            </p:nvCxnSpPr>
            <p:spPr>
              <a:xfrm>
                <a:off x="2739009"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1" name="Straight Connector 370">
                <a:extLst>
                  <a:ext uri="{FF2B5EF4-FFF2-40B4-BE49-F238E27FC236}">
                    <a16:creationId xmlns:a16="http://schemas.microsoft.com/office/drawing/2014/main" id="{DA0BA65D-ECC7-4E90-9D95-CFA98EA0B9C6}"/>
                  </a:ext>
                </a:extLst>
              </p:cNvPr>
              <p:cNvCxnSpPr>
                <a:cxnSpLocks/>
              </p:cNvCxnSpPr>
              <p:nvPr/>
            </p:nvCxnSpPr>
            <p:spPr>
              <a:xfrm>
                <a:off x="2812863"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2" name="Straight Connector 371">
                <a:extLst>
                  <a:ext uri="{FF2B5EF4-FFF2-40B4-BE49-F238E27FC236}">
                    <a16:creationId xmlns:a16="http://schemas.microsoft.com/office/drawing/2014/main" id="{FC707E8D-52E6-4753-9C49-4E571AA55C59}"/>
                  </a:ext>
                </a:extLst>
              </p:cNvPr>
              <p:cNvCxnSpPr>
                <a:cxnSpLocks/>
              </p:cNvCxnSpPr>
              <p:nvPr/>
            </p:nvCxnSpPr>
            <p:spPr>
              <a:xfrm>
                <a:off x="2886717"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94" name="Group 293">
              <a:extLst>
                <a:ext uri="{FF2B5EF4-FFF2-40B4-BE49-F238E27FC236}">
                  <a16:creationId xmlns:a16="http://schemas.microsoft.com/office/drawing/2014/main" id="{3BCEF937-6F2E-4AEF-ADB5-1CC0D3B33E35}"/>
                </a:ext>
              </a:extLst>
            </p:cNvPr>
            <p:cNvGrpSpPr/>
            <p:nvPr/>
          </p:nvGrpSpPr>
          <p:grpSpPr>
            <a:xfrm>
              <a:off x="3182133" y="3550614"/>
              <a:ext cx="590832" cy="117432"/>
              <a:chOff x="3182133" y="3550614"/>
              <a:chExt cx="590832" cy="117432"/>
            </a:xfrm>
          </p:grpSpPr>
          <p:cxnSp>
            <p:nvCxnSpPr>
              <p:cNvPr id="355" name="Straight Connector 354">
                <a:extLst>
                  <a:ext uri="{FF2B5EF4-FFF2-40B4-BE49-F238E27FC236}">
                    <a16:creationId xmlns:a16="http://schemas.microsoft.com/office/drawing/2014/main" id="{B53743F9-755F-47B4-9970-0A94BAEE6E95}"/>
                  </a:ext>
                </a:extLst>
              </p:cNvPr>
              <p:cNvCxnSpPr>
                <a:cxnSpLocks/>
              </p:cNvCxnSpPr>
              <p:nvPr/>
            </p:nvCxnSpPr>
            <p:spPr>
              <a:xfrm>
                <a:off x="3182133"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6" name="Straight Connector 355">
                <a:extLst>
                  <a:ext uri="{FF2B5EF4-FFF2-40B4-BE49-F238E27FC236}">
                    <a16:creationId xmlns:a16="http://schemas.microsoft.com/office/drawing/2014/main" id="{2652A353-78C1-4F05-AA11-E3C31C555E6F}"/>
                  </a:ext>
                </a:extLst>
              </p:cNvPr>
              <p:cNvCxnSpPr>
                <a:cxnSpLocks/>
              </p:cNvCxnSpPr>
              <p:nvPr/>
            </p:nvCxnSpPr>
            <p:spPr>
              <a:xfrm>
                <a:off x="3255987"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7" name="Straight Connector 356">
                <a:extLst>
                  <a:ext uri="{FF2B5EF4-FFF2-40B4-BE49-F238E27FC236}">
                    <a16:creationId xmlns:a16="http://schemas.microsoft.com/office/drawing/2014/main" id="{E65D2174-38EA-40B4-96A9-F9DF081320EB}"/>
                  </a:ext>
                </a:extLst>
              </p:cNvPr>
              <p:cNvCxnSpPr>
                <a:cxnSpLocks/>
              </p:cNvCxnSpPr>
              <p:nvPr/>
            </p:nvCxnSpPr>
            <p:spPr>
              <a:xfrm>
                <a:off x="3699111"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8" name="Straight Connector 357">
                <a:extLst>
                  <a:ext uri="{FF2B5EF4-FFF2-40B4-BE49-F238E27FC236}">
                    <a16:creationId xmlns:a16="http://schemas.microsoft.com/office/drawing/2014/main" id="{CEEB3962-6927-4988-96AE-62995117429A}"/>
                  </a:ext>
                </a:extLst>
              </p:cNvPr>
              <p:cNvCxnSpPr>
                <a:cxnSpLocks/>
              </p:cNvCxnSpPr>
              <p:nvPr/>
            </p:nvCxnSpPr>
            <p:spPr>
              <a:xfrm>
                <a:off x="3772965"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9" name="Straight Connector 358">
                <a:extLst>
                  <a:ext uri="{FF2B5EF4-FFF2-40B4-BE49-F238E27FC236}">
                    <a16:creationId xmlns:a16="http://schemas.microsoft.com/office/drawing/2014/main" id="{C9524456-E440-4FD2-AB27-BCF462FF9DC0}"/>
                  </a:ext>
                </a:extLst>
              </p:cNvPr>
              <p:cNvCxnSpPr>
                <a:cxnSpLocks/>
              </p:cNvCxnSpPr>
              <p:nvPr/>
            </p:nvCxnSpPr>
            <p:spPr>
              <a:xfrm>
                <a:off x="3329841"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0" name="Straight Connector 359">
                <a:extLst>
                  <a:ext uri="{FF2B5EF4-FFF2-40B4-BE49-F238E27FC236}">
                    <a16:creationId xmlns:a16="http://schemas.microsoft.com/office/drawing/2014/main" id="{B6C30B2C-3138-4CD3-A4BC-8F8300373CA2}"/>
                  </a:ext>
                </a:extLst>
              </p:cNvPr>
              <p:cNvCxnSpPr>
                <a:cxnSpLocks/>
              </p:cNvCxnSpPr>
              <p:nvPr/>
            </p:nvCxnSpPr>
            <p:spPr>
              <a:xfrm>
                <a:off x="3403695"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1" name="Straight Connector 360">
                <a:extLst>
                  <a:ext uri="{FF2B5EF4-FFF2-40B4-BE49-F238E27FC236}">
                    <a16:creationId xmlns:a16="http://schemas.microsoft.com/office/drawing/2014/main" id="{7B74B2ED-0B8F-4055-973C-9057AC90E05D}"/>
                  </a:ext>
                </a:extLst>
              </p:cNvPr>
              <p:cNvCxnSpPr>
                <a:cxnSpLocks/>
              </p:cNvCxnSpPr>
              <p:nvPr/>
            </p:nvCxnSpPr>
            <p:spPr>
              <a:xfrm>
                <a:off x="3477549"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2" name="Straight Connector 361">
                <a:extLst>
                  <a:ext uri="{FF2B5EF4-FFF2-40B4-BE49-F238E27FC236}">
                    <a16:creationId xmlns:a16="http://schemas.microsoft.com/office/drawing/2014/main" id="{1E184C6E-441A-4257-90C2-C58F346BE060}"/>
                  </a:ext>
                </a:extLst>
              </p:cNvPr>
              <p:cNvCxnSpPr>
                <a:cxnSpLocks/>
              </p:cNvCxnSpPr>
              <p:nvPr/>
            </p:nvCxnSpPr>
            <p:spPr>
              <a:xfrm>
                <a:off x="3551403"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3" name="Straight Connector 362">
                <a:extLst>
                  <a:ext uri="{FF2B5EF4-FFF2-40B4-BE49-F238E27FC236}">
                    <a16:creationId xmlns:a16="http://schemas.microsoft.com/office/drawing/2014/main" id="{C39F778A-D521-4307-9FEE-CC11CF143100}"/>
                  </a:ext>
                </a:extLst>
              </p:cNvPr>
              <p:cNvCxnSpPr>
                <a:cxnSpLocks/>
              </p:cNvCxnSpPr>
              <p:nvPr/>
            </p:nvCxnSpPr>
            <p:spPr>
              <a:xfrm>
                <a:off x="3625257"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95" name="Group 294">
              <a:extLst>
                <a:ext uri="{FF2B5EF4-FFF2-40B4-BE49-F238E27FC236}">
                  <a16:creationId xmlns:a16="http://schemas.microsoft.com/office/drawing/2014/main" id="{B5DCEC68-FD36-4A0C-9083-B6E966B9C5A9}"/>
                </a:ext>
              </a:extLst>
            </p:cNvPr>
            <p:cNvGrpSpPr/>
            <p:nvPr/>
          </p:nvGrpSpPr>
          <p:grpSpPr>
            <a:xfrm>
              <a:off x="3920673" y="3550614"/>
              <a:ext cx="590832" cy="117432"/>
              <a:chOff x="3920673" y="3550614"/>
              <a:chExt cx="590832" cy="117432"/>
            </a:xfrm>
          </p:grpSpPr>
          <p:cxnSp>
            <p:nvCxnSpPr>
              <p:cNvPr id="346" name="Straight Connector 345">
                <a:extLst>
                  <a:ext uri="{FF2B5EF4-FFF2-40B4-BE49-F238E27FC236}">
                    <a16:creationId xmlns:a16="http://schemas.microsoft.com/office/drawing/2014/main" id="{9272518B-FF38-442A-AF9B-94B3FB15191E}"/>
                  </a:ext>
                </a:extLst>
              </p:cNvPr>
              <p:cNvCxnSpPr>
                <a:cxnSpLocks/>
              </p:cNvCxnSpPr>
              <p:nvPr/>
            </p:nvCxnSpPr>
            <p:spPr>
              <a:xfrm>
                <a:off x="3920673"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7" name="Straight Connector 346">
                <a:extLst>
                  <a:ext uri="{FF2B5EF4-FFF2-40B4-BE49-F238E27FC236}">
                    <a16:creationId xmlns:a16="http://schemas.microsoft.com/office/drawing/2014/main" id="{2851BC53-32DF-4B7F-8D2A-8E191AE517D8}"/>
                  </a:ext>
                </a:extLst>
              </p:cNvPr>
              <p:cNvCxnSpPr>
                <a:cxnSpLocks/>
              </p:cNvCxnSpPr>
              <p:nvPr/>
            </p:nvCxnSpPr>
            <p:spPr>
              <a:xfrm>
                <a:off x="3994527"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8" name="Straight Connector 347">
                <a:extLst>
                  <a:ext uri="{FF2B5EF4-FFF2-40B4-BE49-F238E27FC236}">
                    <a16:creationId xmlns:a16="http://schemas.microsoft.com/office/drawing/2014/main" id="{555C7915-ECF7-4E5B-B945-F2F785EEA80F}"/>
                  </a:ext>
                </a:extLst>
              </p:cNvPr>
              <p:cNvCxnSpPr>
                <a:cxnSpLocks/>
              </p:cNvCxnSpPr>
              <p:nvPr/>
            </p:nvCxnSpPr>
            <p:spPr>
              <a:xfrm>
                <a:off x="4437651"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9" name="Straight Connector 348">
                <a:extLst>
                  <a:ext uri="{FF2B5EF4-FFF2-40B4-BE49-F238E27FC236}">
                    <a16:creationId xmlns:a16="http://schemas.microsoft.com/office/drawing/2014/main" id="{B8FF99B1-DABD-41AD-A434-547127E98ACB}"/>
                  </a:ext>
                </a:extLst>
              </p:cNvPr>
              <p:cNvCxnSpPr>
                <a:cxnSpLocks/>
              </p:cNvCxnSpPr>
              <p:nvPr/>
            </p:nvCxnSpPr>
            <p:spPr>
              <a:xfrm>
                <a:off x="4511505"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0" name="Straight Connector 349">
                <a:extLst>
                  <a:ext uri="{FF2B5EF4-FFF2-40B4-BE49-F238E27FC236}">
                    <a16:creationId xmlns:a16="http://schemas.microsoft.com/office/drawing/2014/main" id="{9FA342D8-2429-4888-8F36-4C4F51406D64}"/>
                  </a:ext>
                </a:extLst>
              </p:cNvPr>
              <p:cNvCxnSpPr>
                <a:cxnSpLocks/>
              </p:cNvCxnSpPr>
              <p:nvPr/>
            </p:nvCxnSpPr>
            <p:spPr>
              <a:xfrm>
                <a:off x="4068381"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1" name="Straight Connector 350">
                <a:extLst>
                  <a:ext uri="{FF2B5EF4-FFF2-40B4-BE49-F238E27FC236}">
                    <a16:creationId xmlns:a16="http://schemas.microsoft.com/office/drawing/2014/main" id="{73461A98-36DC-4D9A-9CFA-8B882832429C}"/>
                  </a:ext>
                </a:extLst>
              </p:cNvPr>
              <p:cNvCxnSpPr>
                <a:cxnSpLocks/>
              </p:cNvCxnSpPr>
              <p:nvPr/>
            </p:nvCxnSpPr>
            <p:spPr>
              <a:xfrm>
                <a:off x="4142235"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2" name="Straight Connector 351">
                <a:extLst>
                  <a:ext uri="{FF2B5EF4-FFF2-40B4-BE49-F238E27FC236}">
                    <a16:creationId xmlns:a16="http://schemas.microsoft.com/office/drawing/2014/main" id="{CC54358A-1D8F-4EBD-A22C-9523C04F8285}"/>
                  </a:ext>
                </a:extLst>
              </p:cNvPr>
              <p:cNvCxnSpPr>
                <a:cxnSpLocks/>
              </p:cNvCxnSpPr>
              <p:nvPr/>
            </p:nvCxnSpPr>
            <p:spPr>
              <a:xfrm>
                <a:off x="4216089"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3" name="Straight Connector 352">
                <a:extLst>
                  <a:ext uri="{FF2B5EF4-FFF2-40B4-BE49-F238E27FC236}">
                    <a16:creationId xmlns:a16="http://schemas.microsoft.com/office/drawing/2014/main" id="{51402DC7-4D64-4F04-95F0-CBD958D182F0}"/>
                  </a:ext>
                </a:extLst>
              </p:cNvPr>
              <p:cNvCxnSpPr>
                <a:cxnSpLocks/>
              </p:cNvCxnSpPr>
              <p:nvPr/>
            </p:nvCxnSpPr>
            <p:spPr>
              <a:xfrm>
                <a:off x="4289943"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4" name="Straight Connector 353">
                <a:extLst>
                  <a:ext uri="{FF2B5EF4-FFF2-40B4-BE49-F238E27FC236}">
                    <a16:creationId xmlns:a16="http://schemas.microsoft.com/office/drawing/2014/main" id="{568CDBBE-24D7-4FCE-ACC3-9D2CE12E2C12}"/>
                  </a:ext>
                </a:extLst>
              </p:cNvPr>
              <p:cNvCxnSpPr>
                <a:cxnSpLocks/>
              </p:cNvCxnSpPr>
              <p:nvPr/>
            </p:nvCxnSpPr>
            <p:spPr>
              <a:xfrm>
                <a:off x="4363797"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96" name="Group 295">
              <a:extLst>
                <a:ext uri="{FF2B5EF4-FFF2-40B4-BE49-F238E27FC236}">
                  <a16:creationId xmlns:a16="http://schemas.microsoft.com/office/drawing/2014/main" id="{25B503F3-7FCA-4521-AF93-872B29126133}"/>
                </a:ext>
              </a:extLst>
            </p:cNvPr>
            <p:cNvGrpSpPr/>
            <p:nvPr/>
          </p:nvGrpSpPr>
          <p:grpSpPr>
            <a:xfrm>
              <a:off x="4664082" y="3549966"/>
              <a:ext cx="590832" cy="118080"/>
              <a:chOff x="4664082" y="3549966"/>
              <a:chExt cx="590832" cy="118080"/>
            </a:xfrm>
          </p:grpSpPr>
          <p:cxnSp>
            <p:nvCxnSpPr>
              <p:cNvPr id="337" name="Straight Connector 336">
                <a:extLst>
                  <a:ext uri="{FF2B5EF4-FFF2-40B4-BE49-F238E27FC236}">
                    <a16:creationId xmlns:a16="http://schemas.microsoft.com/office/drawing/2014/main" id="{5A6E0F0A-CB80-4DA6-B547-4FAF0AD6BB45}"/>
                  </a:ext>
                </a:extLst>
              </p:cNvPr>
              <p:cNvCxnSpPr>
                <a:cxnSpLocks/>
              </p:cNvCxnSpPr>
              <p:nvPr/>
            </p:nvCxnSpPr>
            <p:spPr>
              <a:xfrm>
                <a:off x="4664082" y="3549966"/>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8" name="Straight Connector 337">
                <a:extLst>
                  <a:ext uri="{FF2B5EF4-FFF2-40B4-BE49-F238E27FC236}">
                    <a16:creationId xmlns:a16="http://schemas.microsoft.com/office/drawing/2014/main" id="{B607CEF6-1443-47DB-8752-244BADD0D3EB}"/>
                  </a:ext>
                </a:extLst>
              </p:cNvPr>
              <p:cNvCxnSpPr>
                <a:cxnSpLocks/>
              </p:cNvCxnSpPr>
              <p:nvPr/>
            </p:nvCxnSpPr>
            <p:spPr>
              <a:xfrm>
                <a:off x="4737936" y="3549966"/>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9" name="Straight Connector 338">
                <a:extLst>
                  <a:ext uri="{FF2B5EF4-FFF2-40B4-BE49-F238E27FC236}">
                    <a16:creationId xmlns:a16="http://schemas.microsoft.com/office/drawing/2014/main" id="{B951214A-3E22-440E-ACD7-61FB18E372EA}"/>
                  </a:ext>
                </a:extLst>
              </p:cNvPr>
              <p:cNvCxnSpPr>
                <a:cxnSpLocks/>
              </p:cNvCxnSpPr>
              <p:nvPr/>
            </p:nvCxnSpPr>
            <p:spPr>
              <a:xfrm>
                <a:off x="5181060" y="3549966"/>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0" name="Straight Connector 339">
                <a:extLst>
                  <a:ext uri="{FF2B5EF4-FFF2-40B4-BE49-F238E27FC236}">
                    <a16:creationId xmlns:a16="http://schemas.microsoft.com/office/drawing/2014/main" id="{FFAFBFA0-0150-449F-B129-C377A1F1ADB3}"/>
                  </a:ext>
                </a:extLst>
              </p:cNvPr>
              <p:cNvCxnSpPr>
                <a:cxnSpLocks/>
              </p:cNvCxnSpPr>
              <p:nvPr/>
            </p:nvCxnSpPr>
            <p:spPr>
              <a:xfrm>
                <a:off x="5254914" y="3549966"/>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1" name="Straight Connector 340">
                <a:extLst>
                  <a:ext uri="{FF2B5EF4-FFF2-40B4-BE49-F238E27FC236}">
                    <a16:creationId xmlns:a16="http://schemas.microsoft.com/office/drawing/2014/main" id="{18FFF296-9243-4633-A12C-06C9F8453B56}"/>
                  </a:ext>
                </a:extLst>
              </p:cNvPr>
              <p:cNvCxnSpPr>
                <a:cxnSpLocks/>
              </p:cNvCxnSpPr>
              <p:nvPr/>
            </p:nvCxnSpPr>
            <p:spPr>
              <a:xfrm>
                <a:off x="4811790" y="3549966"/>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2" name="Straight Connector 341">
                <a:extLst>
                  <a:ext uri="{FF2B5EF4-FFF2-40B4-BE49-F238E27FC236}">
                    <a16:creationId xmlns:a16="http://schemas.microsoft.com/office/drawing/2014/main" id="{360A4873-2846-4301-A955-F6294AA04419}"/>
                  </a:ext>
                </a:extLst>
              </p:cNvPr>
              <p:cNvCxnSpPr>
                <a:cxnSpLocks/>
              </p:cNvCxnSpPr>
              <p:nvPr/>
            </p:nvCxnSpPr>
            <p:spPr>
              <a:xfrm>
                <a:off x="4885644" y="3549966"/>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3" name="Straight Connector 342">
                <a:extLst>
                  <a:ext uri="{FF2B5EF4-FFF2-40B4-BE49-F238E27FC236}">
                    <a16:creationId xmlns:a16="http://schemas.microsoft.com/office/drawing/2014/main" id="{203A50BC-0477-40F7-A7C4-7C64606CBD53}"/>
                  </a:ext>
                </a:extLst>
              </p:cNvPr>
              <p:cNvCxnSpPr>
                <a:cxnSpLocks/>
              </p:cNvCxnSpPr>
              <p:nvPr/>
            </p:nvCxnSpPr>
            <p:spPr>
              <a:xfrm>
                <a:off x="4959498" y="3549966"/>
                <a:ext cx="0" cy="11808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4" name="Straight Connector 343">
                <a:extLst>
                  <a:ext uri="{FF2B5EF4-FFF2-40B4-BE49-F238E27FC236}">
                    <a16:creationId xmlns:a16="http://schemas.microsoft.com/office/drawing/2014/main" id="{B876A05F-AEB4-4A8E-85A8-A39E7014C590}"/>
                  </a:ext>
                </a:extLst>
              </p:cNvPr>
              <p:cNvCxnSpPr>
                <a:cxnSpLocks/>
              </p:cNvCxnSpPr>
              <p:nvPr/>
            </p:nvCxnSpPr>
            <p:spPr>
              <a:xfrm>
                <a:off x="5033352" y="3549966"/>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5" name="Straight Connector 344">
                <a:extLst>
                  <a:ext uri="{FF2B5EF4-FFF2-40B4-BE49-F238E27FC236}">
                    <a16:creationId xmlns:a16="http://schemas.microsoft.com/office/drawing/2014/main" id="{6E290CD5-9DBD-406F-A650-1192D74ABDBC}"/>
                  </a:ext>
                </a:extLst>
              </p:cNvPr>
              <p:cNvCxnSpPr>
                <a:cxnSpLocks/>
              </p:cNvCxnSpPr>
              <p:nvPr/>
            </p:nvCxnSpPr>
            <p:spPr>
              <a:xfrm>
                <a:off x="5107206" y="3549966"/>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97" name="Group 296">
              <a:extLst>
                <a:ext uri="{FF2B5EF4-FFF2-40B4-BE49-F238E27FC236}">
                  <a16:creationId xmlns:a16="http://schemas.microsoft.com/office/drawing/2014/main" id="{42D95C85-A778-432C-8568-857C32997E50}"/>
                </a:ext>
              </a:extLst>
            </p:cNvPr>
            <p:cNvGrpSpPr/>
            <p:nvPr/>
          </p:nvGrpSpPr>
          <p:grpSpPr>
            <a:xfrm>
              <a:off x="5402622" y="3550614"/>
              <a:ext cx="590832" cy="117432"/>
              <a:chOff x="5402622" y="3550614"/>
              <a:chExt cx="590832" cy="117432"/>
            </a:xfrm>
          </p:grpSpPr>
          <p:cxnSp>
            <p:nvCxnSpPr>
              <p:cNvPr id="328" name="Straight Connector 327">
                <a:extLst>
                  <a:ext uri="{FF2B5EF4-FFF2-40B4-BE49-F238E27FC236}">
                    <a16:creationId xmlns:a16="http://schemas.microsoft.com/office/drawing/2014/main" id="{2D2C4974-185A-439D-B507-98178AA531A7}"/>
                  </a:ext>
                </a:extLst>
              </p:cNvPr>
              <p:cNvCxnSpPr>
                <a:cxnSpLocks/>
              </p:cNvCxnSpPr>
              <p:nvPr/>
            </p:nvCxnSpPr>
            <p:spPr>
              <a:xfrm>
                <a:off x="5402622"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9" name="Straight Connector 328">
                <a:extLst>
                  <a:ext uri="{FF2B5EF4-FFF2-40B4-BE49-F238E27FC236}">
                    <a16:creationId xmlns:a16="http://schemas.microsoft.com/office/drawing/2014/main" id="{09176C2F-D5FD-43B7-AF28-A0B4EE62F6BD}"/>
                  </a:ext>
                </a:extLst>
              </p:cNvPr>
              <p:cNvCxnSpPr>
                <a:cxnSpLocks/>
              </p:cNvCxnSpPr>
              <p:nvPr/>
            </p:nvCxnSpPr>
            <p:spPr>
              <a:xfrm>
                <a:off x="5476476"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0" name="Straight Connector 329">
                <a:extLst>
                  <a:ext uri="{FF2B5EF4-FFF2-40B4-BE49-F238E27FC236}">
                    <a16:creationId xmlns:a16="http://schemas.microsoft.com/office/drawing/2014/main" id="{04F2E932-3A0E-44AC-B567-35AB51A1C570}"/>
                  </a:ext>
                </a:extLst>
              </p:cNvPr>
              <p:cNvCxnSpPr>
                <a:cxnSpLocks/>
              </p:cNvCxnSpPr>
              <p:nvPr/>
            </p:nvCxnSpPr>
            <p:spPr>
              <a:xfrm>
                <a:off x="5919600"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1" name="Straight Connector 330">
                <a:extLst>
                  <a:ext uri="{FF2B5EF4-FFF2-40B4-BE49-F238E27FC236}">
                    <a16:creationId xmlns:a16="http://schemas.microsoft.com/office/drawing/2014/main" id="{25233B78-B797-45C3-A33B-9A2DA2736F29}"/>
                  </a:ext>
                </a:extLst>
              </p:cNvPr>
              <p:cNvCxnSpPr>
                <a:cxnSpLocks/>
              </p:cNvCxnSpPr>
              <p:nvPr/>
            </p:nvCxnSpPr>
            <p:spPr>
              <a:xfrm>
                <a:off x="5993454"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2" name="Straight Connector 331">
                <a:extLst>
                  <a:ext uri="{FF2B5EF4-FFF2-40B4-BE49-F238E27FC236}">
                    <a16:creationId xmlns:a16="http://schemas.microsoft.com/office/drawing/2014/main" id="{E73BD22D-D6D3-48E0-8390-0F9A22E07EF9}"/>
                  </a:ext>
                </a:extLst>
              </p:cNvPr>
              <p:cNvCxnSpPr>
                <a:cxnSpLocks/>
              </p:cNvCxnSpPr>
              <p:nvPr/>
            </p:nvCxnSpPr>
            <p:spPr>
              <a:xfrm>
                <a:off x="5550330"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3" name="Straight Connector 332">
                <a:extLst>
                  <a:ext uri="{FF2B5EF4-FFF2-40B4-BE49-F238E27FC236}">
                    <a16:creationId xmlns:a16="http://schemas.microsoft.com/office/drawing/2014/main" id="{7576E039-50EB-4BBF-B4ED-B2D93C23625D}"/>
                  </a:ext>
                </a:extLst>
              </p:cNvPr>
              <p:cNvCxnSpPr>
                <a:cxnSpLocks/>
              </p:cNvCxnSpPr>
              <p:nvPr/>
            </p:nvCxnSpPr>
            <p:spPr>
              <a:xfrm>
                <a:off x="5624184"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4" name="Straight Connector 333">
                <a:extLst>
                  <a:ext uri="{FF2B5EF4-FFF2-40B4-BE49-F238E27FC236}">
                    <a16:creationId xmlns:a16="http://schemas.microsoft.com/office/drawing/2014/main" id="{00E4E8C0-AF1D-4B06-8469-37C4AA8952E8}"/>
                  </a:ext>
                </a:extLst>
              </p:cNvPr>
              <p:cNvCxnSpPr>
                <a:cxnSpLocks/>
              </p:cNvCxnSpPr>
              <p:nvPr/>
            </p:nvCxnSpPr>
            <p:spPr>
              <a:xfrm>
                <a:off x="5698038"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5" name="Straight Connector 334">
                <a:extLst>
                  <a:ext uri="{FF2B5EF4-FFF2-40B4-BE49-F238E27FC236}">
                    <a16:creationId xmlns:a16="http://schemas.microsoft.com/office/drawing/2014/main" id="{DCBCE5F2-14D7-44D7-BD23-A47F2D307736}"/>
                  </a:ext>
                </a:extLst>
              </p:cNvPr>
              <p:cNvCxnSpPr>
                <a:cxnSpLocks/>
              </p:cNvCxnSpPr>
              <p:nvPr/>
            </p:nvCxnSpPr>
            <p:spPr>
              <a:xfrm>
                <a:off x="5771892"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6" name="Straight Connector 335">
                <a:extLst>
                  <a:ext uri="{FF2B5EF4-FFF2-40B4-BE49-F238E27FC236}">
                    <a16:creationId xmlns:a16="http://schemas.microsoft.com/office/drawing/2014/main" id="{51AAC46D-6EF7-4DA0-8970-1ECE0D303095}"/>
                  </a:ext>
                </a:extLst>
              </p:cNvPr>
              <p:cNvCxnSpPr>
                <a:cxnSpLocks/>
              </p:cNvCxnSpPr>
              <p:nvPr/>
            </p:nvCxnSpPr>
            <p:spPr>
              <a:xfrm>
                <a:off x="5845746"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98" name="Group 297">
              <a:extLst>
                <a:ext uri="{FF2B5EF4-FFF2-40B4-BE49-F238E27FC236}">
                  <a16:creationId xmlns:a16="http://schemas.microsoft.com/office/drawing/2014/main" id="{A183E02E-FD4A-49B4-B41E-43AFC38A3FF3}"/>
                </a:ext>
              </a:extLst>
            </p:cNvPr>
            <p:cNvGrpSpPr/>
            <p:nvPr/>
          </p:nvGrpSpPr>
          <p:grpSpPr>
            <a:xfrm>
              <a:off x="6141162" y="3550614"/>
              <a:ext cx="590832" cy="117432"/>
              <a:chOff x="6141162" y="3550614"/>
              <a:chExt cx="590832" cy="117432"/>
            </a:xfrm>
          </p:grpSpPr>
          <p:cxnSp>
            <p:nvCxnSpPr>
              <p:cNvPr id="319" name="Straight Connector 318">
                <a:extLst>
                  <a:ext uri="{FF2B5EF4-FFF2-40B4-BE49-F238E27FC236}">
                    <a16:creationId xmlns:a16="http://schemas.microsoft.com/office/drawing/2014/main" id="{124617AC-F817-453F-B380-98C020E967B4}"/>
                  </a:ext>
                </a:extLst>
              </p:cNvPr>
              <p:cNvCxnSpPr>
                <a:cxnSpLocks/>
              </p:cNvCxnSpPr>
              <p:nvPr/>
            </p:nvCxnSpPr>
            <p:spPr>
              <a:xfrm>
                <a:off x="6141162"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0" name="Straight Connector 319">
                <a:extLst>
                  <a:ext uri="{FF2B5EF4-FFF2-40B4-BE49-F238E27FC236}">
                    <a16:creationId xmlns:a16="http://schemas.microsoft.com/office/drawing/2014/main" id="{7D183B5F-FD87-482F-9AD9-2DF890569C9E}"/>
                  </a:ext>
                </a:extLst>
              </p:cNvPr>
              <p:cNvCxnSpPr>
                <a:cxnSpLocks/>
              </p:cNvCxnSpPr>
              <p:nvPr/>
            </p:nvCxnSpPr>
            <p:spPr>
              <a:xfrm>
                <a:off x="6215016"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1" name="Straight Connector 320">
                <a:extLst>
                  <a:ext uri="{FF2B5EF4-FFF2-40B4-BE49-F238E27FC236}">
                    <a16:creationId xmlns:a16="http://schemas.microsoft.com/office/drawing/2014/main" id="{6BE493D1-48E9-4B6D-BE42-30844E73AEEB}"/>
                  </a:ext>
                </a:extLst>
              </p:cNvPr>
              <p:cNvCxnSpPr>
                <a:cxnSpLocks/>
              </p:cNvCxnSpPr>
              <p:nvPr/>
            </p:nvCxnSpPr>
            <p:spPr>
              <a:xfrm>
                <a:off x="6658140"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2" name="Straight Connector 321">
                <a:extLst>
                  <a:ext uri="{FF2B5EF4-FFF2-40B4-BE49-F238E27FC236}">
                    <a16:creationId xmlns:a16="http://schemas.microsoft.com/office/drawing/2014/main" id="{EA06DB38-2ED5-40CA-B4E4-C4F423A562DA}"/>
                  </a:ext>
                </a:extLst>
              </p:cNvPr>
              <p:cNvCxnSpPr>
                <a:cxnSpLocks/>
              </p:cNvCxnSpPr>
              <p:nvPr/>
            </p:nvCxnSpPr>
            <p:spPr>
              <a:xfrm>
                <a:off x="6731994"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3" name="Straight Connector 322">
                <a:extLst>
                  <a:ext uri="{FF2B5EF4-FFF2-40B4-BE49-F238E27FC236}">
                    <a16:creationId xmlns:a16="http://schemas.microsoft.com/office/drawing/2014/main" id="{2815572E-8725-4BBD-970A-92F001685FBB}"/>
                  </a:ext>
                </a:extLst>
              </p:cNvPr>
              <p:cNvCxnSpPr>
                <a:cxnSpLocks/>
              </p:cNvCxnSpPr>
              <p:nvPr/>
            </p:nvCxnSpPr>
            <p:spPr>
              <a:xfrm>
                <a:off x="6288870"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4" name="Straight Connector 323">
                <a:extLst>
                  <a:ext uri="{FF2B5EF4-FFF2-40B4-BE49-F238E27FC236}">
                    <a16:creationId xmlns:a16="http://schemas.microsoft.com/office/drawing/2014/main" id="{D7B74937-9D21-4488-8147-5B1EC37DB322}"/>
                  </a:ext>
                </a:extLst>
              </p:cNvPr>
              <p:cNvCxnSpPr>
                <a:cxnSpLocks/>
              </p:cNvCxnSpPr>
              <p:nvPr/>
            </p:nvCxnSpPr>
            <p:spPr>
              <a:xfrm>
                <a:off x="6362724"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5" name="Straight Connector 324">
                <a:extLst>
                  <a:ext uri="{FF2B5EF4-FFF2-40B4-BE49-F238E27FC236}">
                    <a16:creationId xmlns:a16="http://schemas.microsoft.com/office/drawing/2014/main" id="{DD1DB67F-ED80-438F-9F10-6F5A2EC575BC}"/>
                  </a:ext>
                </a:extLst>
              </p:cNvPr>
              <p:cNvCxnSpPr>
                <a:cxnSpLocks/>
              </p:cNvCxnSpPr>
              <p:nvPr/>
            </p:nvCxnSpPr>
            <p:spPr>
              <a:xfrm>
                <a:off x="6436578"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6" name="Straight Connector 325">
                <a:extLst>
                  <a:ext uri="{FF2B5EF4-FFF2-40B4-BE49-F238E27FC236}">
                    <a16:creationId xmlns:a16="http://schemas.microsoft.com/office/drawing/2014/main" id="{5CDD1D49-1649-40B4-90E2-EA66D8339230}"/>
                  </a:ext>
                </a:extLst>
              </p:cNvPr>
              <p:cNvCxnSpPr>
                <a:cxnSpLocks/>
              </p:cNvCxnSpPr>
              <p:nvPr/>
            </p:nvCxnSpPr>
            <p:spPr>
              <a:xfrm>
                <a:off x="6510432"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7" name="Straight Connector 326">
                <a:extLst>
                  <a:ext uri="{FF2B5EF4-FFF2-40B4-BE49-F238E27FC236}">
                    <a16:creationId xmlns:a16="http://schemas.microsoft.com/office/drawing/2014/main" id="{332F52B0-35BF-4CDB-B194-ED7E7F90DD1A}"/>
                  </a:ext>
                </a:extLst>
              </p:cNvPr>
              <p:cNvCxnSpPr>
                <a:cxnSpLocks/>
              </p:cNvCxnSpPr>
              <p:nvPr/>
            </p:nvCxnSpPr>
            <p:spPr>
              <a:xfrm>
                <a:off x="6584286"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99" name="Group 298">
              <a:extLst>
                <a:ext uri="{FF2B5EF4-FFF2-40B4-BE49-F238E27FC236}">
                  <a16:creationId xmlns:a16="http://schemas.microsoft.com/office/drawing/2014/main" id="{51DE595D-0241-4C28-B508-03CFA29CD651}"/>
                </a:ext>
              </a:extLst>
            </p:cNvPr>
            <p:cNvGrpSpPr/>
            <p:nvPr/>
          </p:nvGrpSpPr>
          <p:grpSpPr>
            <a:xfrm>
              <a:off x="6879702" y="3550614"/>
              <a:ext cx="590832" cy="117432"/>
              <a:chOff x="6879702" y="3550614"/>
              <a:chExt cx="590832" cy="117432"/>
            </a:xfrm>
          </p:grpSpPr>
          <p:cxnSp>
            <p:nvCxnSpPr>
              <p:cNvPr id="310" name="Straight Connector 309">
                <a:extLst>
                  <a:ext uri="{FF2B5EF4-FFF2-40B4-BE49-F238E27FC236}">
                    <a16:creationId xmlns:a16="http://schemas.microsoft.com/office/drawing/2014/main" id="{C44CBD5E-05B5-4E7E-A972-AD4C42EF780A}"/>
                  </a:ext>
                </a:extLst>
              </p:cNvPr>
              <p:cNvCxnSpPr>
                <a:cxnSpLocks/>
              </p:cNvCxnSpPr>
              <p:nvPr/>
            </p:nvCxnSpPr>
            <p:spPr>
              <a:xfrm>
                <a:off x="6879702"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1" name="Straight Connector 310">
                <a:extLst>
                  <a:ext uri="{FF2B5EF4-FFF2-40B4-BE49-F238E27FC236}">
                    <a16:creationId xmlns:a16="http://schemas.microsoft.com/office/drawing/2014/main" id="{1A895DB0-4FCC-4FDA-8970-46B5A21D129D}"/>
                  </a:ext>
                </a:extLst>
              </p:cNvPr>
              <p:cNvCxnSpPr>
                <a:cxnSpLocks/>
              </p:cNvCxnSpPr>
              <p:nvPr/>
            </p:nvCxnSpPr>
            <p:spPr>
              <a:xfrm>
                <a:off x="6953556"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2" name="Straight Connector 311">
                <a:extLst>
                  <a:ext uri="{FF2B5EF4-FFF2-40B4-BE49-F238E27FC236}">
                    <a16:creationId xmlns:a16="http://schemas.microsoft.com/office/drawing/2014/main" id="{EB2F9B14-07B3-4BA0-9077-F56F1F049FFD}"/>
                  </a:ext>
                </a:extLst>
              </p:cNvPr>
              <p:cNvCxnSpPr>
                <a:cxnSpLocks/>
              </p:cNvCxnSpPr>
              <p:nvPr/>
            </p:nvCxnSpPr>
            <p:spPr>
              <a:xfrm>
                <a:off x="7396680"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3" name="Straight Connector 312">
                <a:extLst>
                  <a:ext uri="{FF2B5EF4-FFF2-40B4-BE49-F238E27FC236}">
                    <a16:creationId xmlns:a16="http://schemas.microsoft.com/office/drawing/2014/main" id="{30A64CF6-2C89-4666-A2C4-C6CF36DDF091}"/>
                  </a:ext>
                </a:extLst>
              </p:cNvPr>
              <p:cNvCxnSpPr>
                <a:cxnSpLocks/>
              </p:cNvCxnSpPr>
              <p:nvPr/>
            </p:nvCxnSpPr>
            <p:spPr>
              <a:xfrm>
                <a:off x="7470534"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4" name="Straight Connector 313">
                <a:extLst>
                  <a:ext uri="{FF2B5EF4-FFF2-40B4-BE49-F238E27FC236}">
                    <a16:creationId xmlns:a16="http://schemas.microsoft.com/office/drawing/2014/main" id="{D07D68D1-20C8-406A-AC08-E212F2874649}"/>
                  </a:ext>
                </a:extLst>
              </p:cNvPr>
              <p:cNvCxnSpPr>
                <a:cxnSpLocks/>
              </p:cNvCxnSpPr>
              <p:nvPr/>
            </p:nvCxnSpPr>
            <p:spPr>
              <a:xfrm>
                <a:off x="7027410"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5" name="Straight Connector 314">
                <a:extLst>
                  <a:ext uri="{FF2B5EF4-FFF2-40B4-BE49-F238E27FC236}">
                    <a16:creationId xmlns:a16="http://schemas.microsoft.com/office/drawing/2014/main" id="{DFD083F1-8082-4E5A-95DC-D07D909C1B01}"/>
                  </a:ext>
                </a:extLst>
              </p:cNvPr>
              <p:cNvCxnSpPr>
                <a:cxnSpLocks/>
              </p:cNvCxnSpPr>
              <p:nvPr/>
            </p:nvCxnSpPr>
            <p:spPr>
              <a:xfrm>
                <a:off x="7101264"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6" name="Straight Connector 315">
                <a:extLst>
                  <a:ext uri="{FF2B5EF4-FFF2-40B4-BE49-F238E27FC236}">
                    <a16:creationId xmlns:a16="http://schemas.microsoft.com/office/drawing/2014/main" id="{88C50D39-FE62-4311-9216-5BFA1516E801}"/>
                  </a:ext>
                </a:extLst>
              </p:cNvPr>
              <p:cNvCxnSpPr>
                <a:cxnSpLocks/>
              </p:cNvCxnSpPr>
              <p:nvPr/>
            </p:nvCxnSpPr>
            <p:spPr>
              <a:xfrm>
                <a:off x="7175118"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7" name="Straight Connector 316">
                <a:extLst>
                  <a:ext uri="{FF2B5EF4-FFF2-40B4-BE49-F238E27FC236}">
                    <a16:creationId xmlns:a16="http://schemas.microsoft.com/office/drawing/2014/main" id="{11190C5F-092B-4C3C-AC56-0C620F0C652D}"/>
                  </a:ext>
                </a:extLst>
              </p:cNvPr>
              <p:cNvCxnSpPr>
                <a:cxnSpLocks/>
              </p:cNvCxnSpPr>
              <p:nvPr/>
            </p:nvCxnSpPr>
            <p:spPr>
              <a:xfrm>
                <a:off x="7248972"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8" name="Straight Connector 317">
                <a:extLst>
                  <a:ext uri="{FF2B5EF4-FFF2-40B4-BE49-F238E27FC236}">
                    <a16:creationId xmlns:a16="http://schemas.microsoft.com/office/drawing/2014/main" id="{D2DE06DA-60F8-47CD-9B22-DA7832B0BE8C}"/>
                  </a:ext>
                </a:extLst>
              </p:cNvPr>
              <p:cNvCxnSpPr>
                <a:cxnSpLocks/>
              </p:cNvCxnSpPr>
              <p:nvPr/>
            </p:nvCxnSpPr>
            <p:spPr>
              <a:xfrm>
                <a:off x="7322826"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00" name="Group 299">
              <a:extLst>
                <a:ext uri="{FF2B5EF4-FFF2-40B4-BE49-F238E27FC236}">
                  <a16:creationId xmlns:a16="http://schemas.microsoft.com/office/drawing/2014/main" id="{B1E49DB1-F4DB-4FFF-91DF-E379EBB91448}"/>
                </a:ext>
              </a:extLst>
            </p:cNvPr>
            <p:cNvGrpSpPr/>
            <p:nvPr/>
          </p:nvGrpSpPr>
          <p:grpSpPr>
            <a:xfrm>
              <a:off x="7618242" y="3550614"/>
              <a:ext cx="590832" cy="117432"/>
              <a:chOff x="7618242" y="3550614"/>
              <a:chExt cx="590832" cy="117432"/>
            </a:xfrm>
          </p:grpSpPr>
          <p:cxnSp>
            <p:nvCxnSpPr>
              <p:cNvPr id="301" name="Straight Connector 300">
                <a:extLst>
                  <a:ext uri="{FF2B5EF4-FFF2-40B4-BE49-F238E27FC236}">
                    <a16:creationId xmlns:a16="http://schemas.microsoft.com/office/drawing/2014/main" id="{D8131113-A7E1-49AD-AC96-E8AF8A684C2E}"/>
                  </a:ext>
                </a:extLst>
              </p:cNvPr>
              <p:cNvCxnSpPr>
                <a:cxnSpLocks/>
              </p:cNvCxnSpPr>
              <p:nvPr/>
            </p:nvCxnSpPr>
            <p:spPr>
              <a:xfrm>
                <a:off x="7618242"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2" name="Straight Connector 301">
                <a:extLst>
                  <a:ext uri="{FF2B5EF4-FFF2-40B4-BE49-F238E27FC236}">
                    <a16:creationId xmlns:a16="http://schemas.microsoft.com/office/drawing/2014/main" id="{F5AFFA1B-A983-4F19-BAF8-A89C64BA71BA}"/>
                  </a:ext>
                </a:extLst>
              </p:cNvPr>
              <p:cNvCxnSpPr>
                <a:cxnSpLocks/>
              </p:cNvCxnSpPr>
              <p:nvPr/>
            </p:nvCxnSpPr>
            <p:spPr>
              <a:xfrm>
                <a:off x="7692096"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3" name="Straight Connector 302">
                <a:extLst>
                  <a:ext uri="{FF2B5EF4-FFF2-40B4-BE49-F238E27FC236}">
                    <a16:creationId xmlns:a16="http://schemas.microsoft.com/office/drawing/2014/main" id="{F0572E64-0D7C-4849-95B9-55AA1C7A0AD8}"/>
                  </a:ext>
                </a:extLst>
              </p:cNvPr>
              <p:cNvCxnSpPr>
                <a:cxnSpLocks/>
              </p:cNvCxnSpPr>
              <p:nvPr/>
            </p:nvCxnSpPr>
            <p:spPr>
              <a:xfrm>
                <a:off x="8135220"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4" name="Straight Connector 303">
                <a:extLst>
                  <a:ext uri="{FF2B5EF4-FFF2-40B4-BE49-F238E27FC236}">
                    <a16:creationId xmlns:a16="http://schemas.microsoft.com/office/drawing/2014/main" id="{D4972C02-ADB3-4D5D-9BE5-BADFE524268D}"/>
                  </a:ext>
                </a:extLst>
              </p:cNvPr>
              <p:cNvCxnSpPr>
                <a:cxnSpLocks/>
              </p:cNvCxnSpPr>
              <p:nvPr/>
            </p:nvCxnSpPr>
            <p:spPr>
              <a:xfrm>
                <a:off x="8209074"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5" name="Straight Connector 304">
                <a:extLst>
                  <a:ext uri="{FF2B5EF4-FFF2-40B4-BE49-F238E27FC236}">
                    <a16:creationId xmlns:a16="http://schemas.microsoft.com/office/drawing/2014/main" id="{4EFD0419-7549-4778-92A5-E087A725B121}"/>
                  </a:ext>
                </a:extLst>
              </p:cNvPr>
              <p:cNvCxnSpPr>
                <a:cxnSpLocks/>
              </p:cNvCxnSpPr>
              <p:nvPr/>
            </p:nvCxnSpPr>
            <p:spPr>
              <a:xfrm>
                <a:off x="7765950"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6" name="Straight Connector 305">
                <a:extLst>
                  <a:ext uri="{FF2B5EF4-FFF2-40B4-BE49-F238E27FC236}">
                    <a16:creationId xmlns:a16="http://schemas.microsoft.com/office/drawing/2014/main" id="{28ADDA35-5C2E-4EC9-9244-CA48E9F307FD}"/>
                  </a:ext>
                </a:extLst>
              </p:cNvPr>
              <p:cNvCxnSpPr>
                <a:cxnSpLocks/>
              </p:cNvCxnSpPr>
              <p:nvPr/>
            </p:nvCxnSpPr>
            <p:spPr>
              <a:xfrm>
                <a:off x="7839804"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7" name="Straight Connector 306">
                <a:extLst>
                  <a:ext uri="{FF2B5EF4-FFF2-40B4-BE49-F238E27FC236}">
                    <a16:creationId xmlns:a16="http://schemas.microsoft.com/office/drawing/2014/main" id="{15B1527A-4ADA-4451-91E2-1F1C5D884CE8}"/>
                  </a:ext>
                </a:extLst>
              </p:cNvPr>
              <p:cNvCxnSpPr>
                <a:cxnSpLocks/>
              </p:cNvCxnSpPr>
              <p:nvPr/>
            </p:nvCxnSpPr>
            <p:spPr>
              <a:xfrm>
                <a:off x="7913658"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8" name="Straight Connector 307">
                <a:extLst>
                  <a:ext uri="{FF2B5EF4-FFF2-40B4-BE49-F238E27FC236}">
                    <a16:creationId xmlns:a16="http://schemas.microsoft.com/office/drawing/2014/main" id="{C2304DFA-6410-47BB-B527-8325EEEDE36D}"/>
                  </a:ext>
                </a:extLst>
              </p:cNvPr>
              <p:cNvCxnSpPr>
                <a:cxnSpLocks/>
              </p:cNvCxnSpPr>
              <p:nvPr/>
            </p:nvCxnSpPr>
            <p:spPr>
              <a:xfrm>
                <a:off x="7987512"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9" name="Straight Connector 308">
                <a:extLst>
                  <a:ext uri="{FF2B5EF4-FFF2-40B4-BE49-F238E27FC236}">
                    <a16:creationId xmlns:a16="http://schemas.microsoft.com/office/drawing/2014/main" id="{E0EFD777-1220-4AFF-9BE0-9E0602AD9479}"/>
                  </a:ext>
                </a:extLst>
              </p:cNvPr>
              <p:cNvCxnSpPr>
                <a:cxnSpLocks/>
              </p:cNvCxnSpPr>
              <p:nvPr/>
            </p:nvCxnSpPr>
            <p:spPr>
              <a:xfrm>
                <a:off x="8061366"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7" name="Content Placeholder 2">
            <a:extLst>
              <a:ext uri="{FF2B5EF4-FFF2-40B4-BE49-F238E27FC236}">
                <a16:creationId xmlns:a16="http://schemas.microsoft.com/office/drawing/2014/main" id="{2E4176B0-715B-4253-8E0F-53D2F88AF0E1}"/>
              </a:ext>
            </a:extLst>
          </p:cNvPr>
          <p:cNvSpPr txBox="1">
            <a:spLocks/>
          </p:cNvSpPr>
          <p:nvPr/>
        </p:nvSpPr>
        <p:spPr>
          <a:xfrm>
            <a:off x="623888" y="2658800"/>
            <a:ext cx="10829095" cy="3593558"/>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Can you estimate what number the arrow is pointing to? Would 590 be a good estimate? Why not? Which two multiples of a hundred is the number between? What is the mid-point between these two multiples? How can this help you? How do you know the number comes before 550? How many intervals between each hundred? What does this tell you? Which two multiples of 10 is the number between. What would a suitable estimate be?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Repeat for the other arrows, discussing the corresponding multiples either side.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Where do you think 825 would be on the line? 109? 737? Repeat for other numbers.</a:t>
            </a: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US"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cxnSp>
        <p:nvCxnSpPr>
          <p:cNvPr id="139" name="Straight Arrow Connector 138">
            <a:extLst>
              <a:ext uri="{FF2B5EF4-FFF2-40B4-BE49-F238E27FC236}">
                <a16:creationId xmlns:a16="http://schemas.microsoft.com/office/drawing/2014/main" id="{179588D8-4C88-489F-BD04-CE38F6DA3A71}"/>
              </a:ext>
            </a:extLst>
          </p:cNvPr>
          <p:cNvCxnSpPr>
            <a:cxnSpLocks/>
          </p:cNvCxnSpPr>
          <p:nvPr/>
        </p:nvCxnSpPr>
        <p:spPr>
          <a:xfrm>
            <a:off x="1712921" y="1641057"/>
            <a:ext cx="0" cy="391886"/>
          </a:xfrm>
          <a:prstGeom prst="straightConnector1">
            <a:avLst/>
          </a:prstGeom>
          <a:ln>
            <a:solidFill>
              <a:srgbClr val="FF0000"/>
            </a:solidFill>
            <a:tailEnd type="triangle" w="lg" len="med"/>
          </a:ln>
        </p:spPr>
        <p:style>
          <a:lnRef idx="2">
            <a:schemeClr val="dk1"/>
          </a:lnRef>
          <a:fillRef idx="0">
            <a:schemeClr val="dk1"/>
          </a:fillRef>
          <a:effectRef idx="1">
            <a:schemeClr val="dk1"/>
          </a:effectRef>
          <a:fontRef idx="minor">
            <a:schemeClr val="tx1"/>
          </a:fontRef>
        </p:style>
      </p:cxnSp>
      <p:cxnSp>
        <p:nvCxnSpPr>
          <p:cNvPr id="140" name="Straight Arrow Connector 139">
            <a:extLst>
              <a:ext uri="{FF2B5EF4-FFF2-40B4-BE49-F238E27FC236}">
                <a16:creationId xmlns:a16="http://schemas.microsoft.com/office/drawing/2014/main" id="{0F2FCA68-36DA-46B2-9615-FC483B39F150}"/>
              </a:ext>
            </a:extLst>
          </p:cNvPr>
          <p:cNvCxnSpPr>
            <a:cxnSpLocks/>
          </p:cNvCxnSpPr>
          <p:nvPr/>
        </p:nvCxnSpPr>
        <p:spPr>
          <a:xfrm>
            <a:off x="9730281" y="1641057"/>
            <a:ext cx="0" cy="391886"/>
          </a:xfrm>
          <a:prstGeom prst="straightConnector1">
            <a:avLst/>
          </a:prstGeom>
          <a:ln>
            <a:solidFill>
              <a:srgbClr val="FF0000"/>
            </a:solidFill>
            <a:tailEnd type="triangle" w="lg" len="med"/>
          </a:ln>
        </p:spPr>
        <p:style>
          <a:lnRef idx="2">
            <a:schemeClr val="dk1"/>
          </a:lnRef>
          <a:fillRef idx="0">
            <a:schemeClr val="dk1"/>
          </a:fillRef>
          <a:effectRef idx="1">
            <a:schemeClr val="dk1"/>
          </a:effectRef>
          <a:fontRef idx="minor">
            <a:schemeClr val="tx1"/>
          </a:fontRef>
        </p:style>
      </p:cxnSp>
      <p:cxnSp>
        <p:nvCxnSpPr>
          <p:cNvPr id="141" name="Straight Arrow Connector 140">
            <a:extLst>
              <a:ext uri="{FF2B5EF4-FFF2-40B4-BE49-F238E27FC236}">
                <a16:creationId xmlns:a16="http://schemas.microsoft.com/office/drawing/2014/main" id="{623150B3-18DA-442A-8576-D58A52380D00}"/>
              </a:ext>
            </a:extLst>
          </p:cNvPr>
          <p:cNvCxnSpPr>
            <a:cxnSpLocks/>
          </p:cNvCxnSpPr>
          <p:nvPr/>
        </p:nvCxnSpPr>
        <p:spPr>
          <a:xfrm>
            <a:off x="4073760" y="1641057"/>
            <a:ext cx="0" cy="391886"/>
          </a:xfrm>
          <a:prstGeom prst="straightConnector1">
            <a:avLst/>
          </a:prstGeom>
          <a:ln>
            <a:solidFill>
              <a:srgbClr val="FF0000"/>
            </a:solidFill>
            <a:tailEnd type="triangle" w="lg" len="med"/>
          </a:ln>
        </p:spPr>
        <p:style>
          <a:lnRef idx="2">
            <a:schemeClr val="dk1"/>
          </a:lnRef>
          <a:fillRef idx="0">
            <a:schemeClr val="dk1"/>
          </a:fillRef>
          <a:effectRef idx="1">
            <a:schemeClr val="dk1"/>
          </a:effectRef>
          <a:fontRef idx="minor">
            <a:schemeClr val="tx1"/>
          </a:fontRef>
        </p:style>
      </p:cxnSp>
      <p:sp>
        <p:nvSpPr>
          <p:cNvPr id="138" name="TextBox 19">
            <a:extLst>
              <a:ext uri="{FF2B5EF4-FFF2-40B4-BE49-F238E27FC236}">
                <a16:creationId xmlns:a16="http://schemas.microsoft.com/office/drawing/2014/main" id="{85F35A80-92A6-4E8A-AD77-07B8F2156490}"/>
              </a:ext>
            </a:extLst>
          </p:cNvPr>
          <p:cNvSpPr txBox="1"/>
          <p:nvPr/>
        </p:nvSpPr>
        <p:spPr>
          <a:xfrm>
            <a:off x="608042" y="5777851"/>
            <a:ext cx="10101367" cy="400110"/>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US"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a:t>
            </a: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he previous multiple of 100 is ___.The next multiple of 100 is ___.</a:t>
            </a:r>
          </a:p>
        </p:txBody>
      </p:sp>
    </p:spTree>
    <p:custDataLst>
      <p:tags r:id="rId1"/>
    </p:custDataLst>
    <p:extLst>
      <p:ext uri="{BB962C8B-B14F-4D97-AF65-F5344CB8AC3E}">
        <p14:creationId xmlns:p14="http://schemas.microsoft.com/office/powerpoint/2010/main" val="40754954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4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nodeType="clickEffect">
                                  <p:stCondLst>
                                    <p:cond delay="0"/>
                                  </p:stCondLst>
                                  <p:childTnLst>
                                    <p:set>
                                      <p:cBhvr>
                                        <p:cTn id="18" dur="1" fill="hold">
                                          <p:stCondLst>
                                            <p:cond delay="0"/>
                                          </p:stCondLst>
                                        </p:cTn>
                                        <p:tgtEl>
                                          <p:spTgt spid="139"/>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nodeType="clickEffect">
                                  <p:stCondLst>
                                    <p:cond delay="0"/>
                                  </p:stCondLst>
                                  <p:childTnLst>
                                    <p:set>
                                      <p:cBhvr>
                                        <p:cTn id="26" dur="1" fill="hold">
                                          <p:stCondLst>
                                            <p:cond delay="0"/>
                                          </p:stCondLst>
                                        </p:cTn>
                                        <p:tgtEl>
                                          <p:spTgt spid="140"/>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4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nodeType="clickEffect">
                                  <p:stCondLst>
                                    <p:cond delay="0"/>
                                  </p:stCondLst>
                                  <p:childTnLst>
                                    <p:set>
                                      <p:cBhvr>
                                        <p:cTn id="34" dur="1" fill="hold">
                                          <p:stCondLst>
                                            <p:cond delay="0"/>
                                          </p:stCondLst>
                                        </p:cTn>
                                        <p:tgtEl>
                                          <p:spTgt spid="14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p14="http://schemas.microsoft.com/office/powerpoint/2010/main" xmlns:aink="http://schemas.microsoft.com/office/drawing/2016/ink">
        <mc:Choice Requires="p14 aink">
          <p:contentPart p14:bwMode="auto" r:id="rId4">
            <p14:nvContentPartPr>
              <p14:cNvPr id="3" name="Ink 2">
                <a:extLst>
                  <a:ext uri="{FF2B5EF4-FFF2-40B4-BE49-F238E27FC236}">
                    <a16:creationId xmlns:a16="http://schemas.microsoft.com/office/drawing/2014/main" id="{126220D2-F0CE-459E-9A94-25510B7EC15B}"/>
                  </a:ext>
                </a:extLst>
              </p14:cNvPr>
              <p14:cNvContentPartPr/>
              <p14:nvPr/>
            </p14:nvContentPartPr>
            <p14:xfrm>
              <a:off x="-632960" y="4488116"/>
              <a:ext cx="270" cy="270"/>
            </p14:xfrm>
          </p:contentPart>
        </mc:Choice>
        <mc:Fallback xmlns="">
          <p:pic>
            <p:nvPicPr>
              <p:cNvPr id="3" name="Ink 2">
                <a:extLst>
                  <a:ext uri="{FF2B5EF4-FFF2-40B4-BE49-F238E27FC236}">
                    <a16:creationId xmlns:a16="http://schemas.microsoft.com/office/drawing/2014/main" id="{126220D2-F0CE-459E-9A94-25510B7EC15B}"/>
                  </a:ext>
                </a:extLst>
              </p:cNvPr>
              <p:cNvPicPr/>
              <p:nvPr/>
            </p:nvPicPr>
            <p:blipFill>
              <a:blip r:embed="rId5"/>
              <a:stretch>
                <a:fillRect/>
              </a:stretch>
            </p:blipFill>
            <p:spPr>
              <a:xfrm>
                <a:off x="-659960" y="4461116"/>
                <a:ext cx="54000" cy="5400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6">
            <p14:nvContentPartPr>
              <p14:cNvPr id="5" name="Ink 4">
                <a:extLst>
                  <a:ext uri="{FF2B5EF4-FFF2-40B4-BE49-F238E27FC236}">
                    <a16:creationId xmlns:a16="http://schemas.microsoft.com/office/drawing/2014/main" id="{8B6534F5-CAD7-4CFA-B6B3-411C89AADB53}"/>
                  </a:ext>
                </a:extLst>
              </p14:cNvPr>
              <p14:cNvContentPartPr/>
              <p14:nvPr/>
            </p14:nvContentPartPr>
            <p14:xfrm>
              <a:off x="-398870" y="2898356"/>
              <a:ext cx="270" cy="270"/>
            </p14:xfrm>
          </p:contentPart>
        </mc:Choice>
        <mc:Fallback xmlns="">
          <p:pic>
            <p:nvPicPr>
              <p:cNvPr id="5" name="Ink 4">
                <a:extLst>
                  <a:ext uri="{FF2B5EF4-FFF2-40B4-BE49-F238E27FC236}">
                    <a16:creationId xmlns:a16="http://schemas.microsoft.com/office/drawing/2014/main" id="{8B6534F5-CAD7-4CFA-B6B3-411C89AADB53}"/>
                  </a:ext>
                </a:extLst>
              </p:cNvPr>
              <p:cNvPicPr/>
              <p:nvPr/>
            </p:nvPicPr>
            <p:blipFill>
              <a:blip r:embed="rId7"/>
              <a:stretch>
                <a:fillRect/>
              </a:stretch>
            </p:blipFill>
            <p:spPr>
              <a:xfrm>
                <a:off x="-412370" y="2884856"/>
                <a:ext cx="27000" cy="27000"/>
              </a:xfrm>
              <a:prstGeom prst="rect">
                <a:avLst/>
              </a:prstGeom>
            </p:spPr>
          </p:pic>
        </mc:Fallback>
      </mc:AlternateContent>
      <p:cxnSp>
        <p:nvCxnSpPr>
          <p:cNvPr id="47" name="Straight Arrow Connector 46">
            <a:extLst>
              <a:ext uri="{FF2B5EF4-FFF2-40B4-BE49-F238E27FC236}">
                <a16:creationId xmlns:a16="http://schemas.microsoft.com/office/drawing/2014/main" id="{35212B93-60C7-42A2-BE5E-829AB2CB6E7D}"/>
              </a:ext>
            </a:extLst>
          </p:cNvPr>
          <p:cNvCxnSpPr>
            <a:cxnSpLocks/>
          </p:cNvCxnSpPr>
          <p:nvPr/>
        </p:nvCxnSpPr>
        <p:spPr>
          <a:xfrm>
            <a:off x="4435472" y="2088691"/>
            <a:ext cx="0" cy="391886"/>
          </a:xfrm>
          <a:prstGeom prst="straightConnector1">
            <a:avLst/>
          </a:prstGeom>
          <a:ln>
            <a:solidFill>
              <a:srgbClr val="FF0000"/>
            </a:solidFill>
            <a:tailEnd type="triangle" w="lg" len="med"/>
          </a:ln>
        </p:spPr>
        <p:style>
          <a:lnRef idx="2">
            <a:schemeClr val="dk1"/>
          </a:lnRef>
          <a:fillRef idx="0">
            <a:schemeClr val="dk1"/>
          </a:fillRef>
          <a:effectRef idx="1">
            <a:schemeClr val="dk1"/>
          </a:effectRef>
          <a:fontRef idx="minor">
            <a:schemeClr val="tx1"/>
          </a:fontRef>
        </p:style>
      </p:cxnSp>
      <p:sp>
        <p:nvSpPr>
          <p:cNvPr id="4" name="Title 3">
            <a:extLst>
              <a:ext uri="{FF2B5EF4-FFF2-40B4-BE49-F238E27FC236}">
                <a16:creationId xmlns:a16="http://schemas.microsoft.com/office/drawing/2014/main" id="{3EE3B563-3CF5-4D7D-B5D4-47E592ECC085}"/>
              </a:ext>
            </a:extLst>
          </p:cNvPr>
          <p:cNvSpPr>
            <a:spLocks noGrp="1"/>
          </p:cNvSpPr>
          <p:nvPr>
            <p:ph type="title"/>
          </p:nvPr>
        </p:nvSpPr>
        <p:spPr/>
        <p:txBody>
          <a:bodyPr/>
          <a:lstStyle/>
          <a:p>
            <a:pPr>
              <a:buClrTx/>
              <a:buFontTx/>
              <a:buNone/>
            </a:pPr>
            <a:r>
              <a:rPr lang="en-US" altLang="en-US" dirty="0"/>
              <a:t>3NPV-3 Three-digit numbers in the linear number system</a:t>
            </a:r>
            <a:endParaRPr lang="en-GB" kern="0" dirty="0"/>
          </a:p>
        </p:txBody>
      </p:sp>
      <p:grpSp>
        <p:nvGrpSpPr>
          <p:cNvPr id="7" name="Group 6">
            <a:extLst>
              <a:ext uri="{FF2B5EF4-FFF2-40B4-BE49-F238E27FC236}">
                <a16:creationId xmlns:a16="http://schemas.microsoft.com/office/drawing/2014/main" id="{A4252979-6F54-4CD1-B052-91F2562B8F83}"/>
              </a:ext>
            </a:extLst>
          </p:cNvPr>
          <p:cNvGrpSpPr/>
          <p:nvPr/>
        </p:nvGrpSpPr>
        <p:grpSpPr>
          <a:xfrm>
            <a:off x="5545927" y="2494322"/>
            <a:ext cx="1104424" cy="487374"/>
            <a:chOff x="5469235" y="2663364"/>
            <a:chExt cx="1104424" cy="487374"/>
          </a:xfrm>
        </p:grpSpPr>
        <p:sp>
          <p:nvSpPr>
            <p:cNvPr id="41" name="TextBox 40">
              <a:extLst>
                <a:ext uri="{FF2B5EF4-FFF2-40B4-BE49-F238E27FC236}">
                  <a16:creationId xmlns:a16="http://schemas.microsoft.com/office/drawing/2014/main" id="{A5EEF6DC-5BF2-4CFE-B07A-C2B3DB88D658}"/>
                </a:ext>
              </a:extLst>
            </p:cNvPr>
            <p:cNvSpPr txBox="1"/>
            <p:nvPr/>
          </p:nvSpPr>
          <p:spPr>
            <a:xfrm>
              <a:off x="5469235" y="2812184"/>
              <a:ext cx="1104424" cy="338554"/>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500</a:t>
              </a:r>
            </a:p>
          </p:txBody>
        </p:sp>
        <p:cxnSp>
          <p:nvCxnSpPr>
            <p:cNvPr id="217" name="Straight Connector 216">
              <a:extLst>
                <a:ext uri="{FF2B5EF4-FFF2-40B4-BE49-F238E27FC236}">
                  <a16:creationId xmlns:a16="http://schemas.microsoft.com/office/drawing/2014/main" id="{A9C8B0F3-1956-4C76-BFD7-58E2A6B15B3B}"/>
                </a:ext>
              </a:extLst>
            </p:cNvPr>
            <p:cNvCxnSpPr>
              <a:cxnSpLocks/>
            </p:cNvCxnSpPr>
            <p:nvPr/>
          </p:nvCxnSpPr>
          <p:spPr>
            <a:xfrm>
              <a:off x="6030890" y="2663364"/>
              <a:ext cx="0" cy="146795"/>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 name="Group 5">
            <a:extLst>
              <a:ext uri="{FF2B5EF4-FFF2-40B4-BE49-F238E27FC236}">
                <a16:creationId xmlns:a16="http://schemas.microsoft.com/office/drawing/2014/main" id="{4C1199EE-CDBB-4839-A714-FF98ADC26669}"/>
              </a:ext>
            </a:extLst>
          </p:cNvPr>
          <p:cNvGrpSpPr/>
          <p:nvPr/>
        </p:nvGrpSpPr>
        <p:grpSpPr>
          <a:xfrm>
            <a:off x="498032" y="2492151"/>
            <a:ext cx="11756193" cy="489545"/>
            <a:chOff x="421340" y="2661193"/>
            <a:chExt cx="11756193" cy="489545"/>
          </a:xfrm>
        </p:grpSpPr>
        <p:sp>
          <p:nvSpPr>
            <p:cNvPr id="12" name="TextBox 11">
              <a:extLst>
                <a:ext uri="{FF2B5EF4-FFF2-40B4-BE49-F238E27FC236}">
                  <a16:creationId xmlns:a16="http://schemas.microsoft.com/office/drawing/2014/main" id="{2C1D9B05-1BC7-4586-AB5F-45C7A8D8D530}"/>
                </a:ext>
              </a:extLst>
            </p:cNvPr>
            <p:cNvSpPr txBox="1"/>
            <p:nvPr/>
          </p:nvSpPr>
          <p:spPr>
            <a:xfrm>
              <a:off x="10451038" y="2812184"/>
              <a:ext cx="1726495" cy="338554"/>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1,000</a:t>
              </a:r>
            </a:p>
          </p:txBody>
        </p:sp>
        <p:sp>
          <p:nvSpPr>
            <p:cNvPr id="11" name="TextBox 10">
              <a:extLst>
                <a:ext uri="{FF2B5EF4-FFF2-40B4-BE49-F238E27FC236}">
                  <a16:creationId xmlns:a16="http://schemas.microsoft.com/office/drawing/2014/main" id="{870ED4B3-9907-43EC-8AD2-B8176DA071D3}"/>
                </a:ext>
              </a:extLst>
            </p:cNvPr>
            <p:cNvSpPr txBox="1"/>
            <p:nvPr/>
          </p:nvSpPr>
          <p:spPr>
            <a:xfrm>
              <a:off x="421340" y="2812184"/>
              <a:ext cx="679202" cy="338554"/>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0</a:t>
              </a:r>
            </a:p>
          </p:txBody>
        </p:sp>
        <p:cxnSp>
          <p:nvCxnSpPr>
            <p:cNvPr id="13" name="Straight Connector 12">
              <a:extLst>
                <a:ext uri="{FF2B5EF4-FFF2-40B4-BE49-F238E27FC236}">
                  <a16:creationId xmlns:a16="http://schemas.microsoft.com/office/drawing/2014/main" id="{1BD1523D-A6A4-46CB-A31B-DCC2E82DAD05}"/>
                </a:ext>
              </a:extLst>
            </p:cNvPr>
            <p:cNvCxnSpPr>
              <a:cxnSpLocks/>
            </p:cNvCxnSpPr>
            <p:nvPr/>
          </p:nvCxnSpPr>
          <p:spPr>
            <a:xfrm>
              <a:off x="747493" y="2671760"/>
              <a:ext cx="1057478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227A43D9-AC0E-4317-8088-8E8340069927}"/>
                </a:ext>
              </a:extLst>
            </p:cNvPr>
            <p:cNvCxnSpPr>
              <a:cxnSpLocks/>
            </p:cNvCxnSpPr>
            <p:nvPr/>
          </p:nvCxnSpPr>
          <p:spPr>
            <a:xfrm>
              <a:off x="757695" y="2663217"/>
              <a:ext cx="0" cy="14896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0ECE9383-1D67-4828-89D2-2483CAF54190}"/>
                </a:ext>
              </a:extLst>
            </p:cNvPr>
            <p:cNvCxnSpPr/>
            <p:nvPr/>
          </p:nvCxnSpPr>
          <p:spPr>
            <a:xfrm>
              <a:off x="11315439" y="2661193"/>
              <a:ext cx="0" cy="14896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7" name="Straight Arrow Connector 16">
            <a:extLst>
              <a:ext uri="{FF2B5EF4-FFF2-40B4-BE49-F238E27FC236}">
                <a16:creationId xmlns:a16="http://schemas.microsoft.com/office/drawing/2014/main" id="{63D06CE4-A83D-4C97-A9DC-4134A0357A04}"/>
              </a:ext>
            </a:extLst>
          </p:cNvPr>
          <p:cNvCxnSpPr>
            <a:cxnSpLocks/>
          </p:cNvCxnSpPr>
          <p:nvPr/>
        </p:nvCxnSpPr>
        <p:spPr>
          <a:xfrm>
            <a:off x="8560083" y="2088691"/>
            <a:ext cx="0" cy="391886"/>
          </a:xfrm>
          <a:prstGeom prst="straightConnector1">
            <a:avLst/>
          </a:prstGeom>
          <a:ln>
            <a:solidFill>
              <a:srgbClr val="FF0000"/>
            </a:solidFill>
            <a:tailEnd type="triangle" w="lg" len="med"/>
          </a:ln>
        </p:spPr>
        <p:style>
          <a:lnRef idx="2">
            <a:schemeClr val="dk1"/>
          </a:lnRef>
          <a:fillRef idx="0">
            <a:schemeClr val="dk1"/>
          </a:fillRef>
          <a:effectRef idx="1">
            <a:schemeClr val="dk1"/>
          </a:effectRef>
          <a:fontRef idx="minor">
            <a:schemeClr val="tx1"/>
          </a:fontRef>
        </p:style>
      </p:cxnSp>
      <p:cxnSp>
        <p:nvCxnSpPr>
          <p:cNvPr id="18" name="Straight Arrow Connector 17">
            <a:extLst>
              <a:ext uri="{FF2B5EF4-FFF2-40B4-BE49-F238E27FC236}">
                <a16:creationId xmlns:a16="http://schemas.microsoft.com/office/drawing/2014/main" id="{6E9C6E5B-A3FA-4F54-A565-DFFD061AFDE4}"/>
              </a:ext>
            </a:extLst>
          </p:cNvPr>
          <p:cNvCxnSpPr>
            <a:cxnSpLocks/>
          </p:cNvCxnSpPr>
          <p:nvPr/>
        </p:nvCxnSpPr>
        <p:spPr>
          <a:xfrm>
            <a:off x="11260114" y="2088691"/>
            <a:ext cx="0" cy="391886"/>
          </a:xfrm>
          <a:prstGeom prst="straightConnector1">
            <a:avLst/>
          </a:prstGeom>
          <a:ln>
            <a:solidFill>
              <a:srgbClr val="FF0000"/>
            </a:solidFill>
            <a:tailEnd type="triangle" w="lg" len="med"/>
          </a:ln>
        </p:spPr>
        <p:style>
          <a:lnRef idx="2">
            <a:schemeClr val="dk1"/>
          </a:lnRef>
          <a:fillRef idx="0">
            <a:schemeClr val="dk1"/>
          </a:fillRef>
          <a:effectRef idx="1">
            <a:schemeClr val="dk1"/>
          </a:effectRef>
          <a:fontRef idx="minor">
            <a:schemeClr val="tx1"/>
          </a:fontRef>
        </p:style>
      </p:cxnSp>
      <p:cxnSp>
        <p:nvCxnSpPr>
          <p:cNvPr id="19" name="Straight Arrow Connector 18">
            <a:extLst>
              <a:ext uri="{FF2B5EF4-FFF2-40B4-BE49-F238E27FC236}">
                <a16:creationId xmlns:a16="http://schemas.microsoft.com/office/drawing/2014/main" id="{E3967FC3-1037-469A-8DB5-9B2BF3D9346E}"/>
              </a:ext>
            </a:extLst>
          </p:cNvPr>
          <p:cNvCxnSpPr>
            <a:cxnSpLocks/>
          </p:cNvCxnSpPr>
          <p:nvPr/>
        </p:nvCxnSpPr>
        <p:spPr>
          <a:xfrm>
            <a:off x="2382978" y="2088691"/>
            <a:ext cx="0" cy="391886"/>
          </a:xfrm>
          <a:prstGeom prst="straightConnector1">
            <a:avLst/>
          </a:prstGeom>
          <a:ln>
            <a:solidFill>
              <a:srgbClr val="FF0000"/>
            </a:solidFill>
            <a:tailEnd type="triangle" w="lg" len="med"/>
          </a:ln>
        </p:spPr>
        <p:style>
          <a:lnRef idx="2">
            <a:schemeClr val="dk1"/>
          </a:lnRef>
          <a:fillRef idx="0">
            <a:schemeClr val="dk1"/>
          </a:fillRef>
          <a:effectRef idx="1">
            <a:schemeClr val="dk1"/>
          </a:effectRef>
          <a:fontRef idx="minor">
            <a:schemeClr val="tx1"/>
          </a:fontRef>
        </p:style>
      </p:cxnSp>
      <p:sp>
        <p:nvSpPr>
          <p:cNvPr id="9" name="Content Placeholder 2">
            <a:extLst>
              <a:ext uri="{FF2B5EF4-FFF2-40B4-BE49-F238E27FC236}">
                <a16:creationId xmlns:a16="http://schemas.microsoft.com/office/drawing/2014/main" id="{A901E7E8-38FA-4799-B6B6-810EB5C5167A}"/>
              </a:ext>
            </a:extLst>
          </p:cNvPr>
          <p:cNvSpPr txBox="1">
            <a:spLocks/>
          </p:cNvSpPr>
          <p:nvPr/>
        </p:nvSpPr>
        <p:spPr>
          <a:xfrm>
            <a:off x="628325" y="3063368"/>
            <a:ext cx="10905949" cy="3160699"/>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What is different to the number line on the previous slide? What do you notice?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Can you estimate what number the arrow is pointing to? Would 780 be a good estimate? Why not? What could you mark on the line to help you? What would this mid-point be? Reveal the mid-point.  How does this help you? Could you add any other landmarks to help you? What would a suitable estimate be?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Repeat for the other arrows discussing adding other landmarks to aid proportional reasoning.</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Where do you think 281 would be on the line? Repeat for other numbers</a:t>
            </a:r>
            <a:endParaRPr kumimoji="0" lang="en-GB" sz="2000" b="0" i="0" u="none" strike="noStrike" kern="1200" cap="none" spc="0" normalizeH="0" baseline="0" noProof="0" dirty="0">
              <a:ln>
                <a:noFill/>
              </a:ln>
              <a:solidFill>
                <a:srgbClr val="FF0000"/>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custDataLst>
      <p:tags r:id="rId1"/>
    </p:custDataLst>
    <p:extLst>
      <p:ext uri="{BB962C8B-B14F-4D97-AF65-F5344CB8AC3E}">
        <p14:creationId xmlns:p14="http://schemas.microsoft.com/office/powerpoint/2010/main" val="11564564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47"/>
                                        </p:tgtEl>
                                        <p:attrNameLst>
                                          <p:attrName>style.visibility</p:attrName>
                                        </p:attrNameLst>
                                      </p:cBhvr>
                                      <p:to>
                                        <p:strVal val="hidden"/>
                                      </p:to>
                                    </p:set>
                                  </p:childTnLst>
                                </p:cTn>
                              </p:par>
                              <p:par>
                                <p:cTn id="15" presetID="1" presetClass="exit" presetSubtype="0" fill="hold" nodeType="withEffect">
                                  <p:stCondLst>
                                    <p:cond delay="0"/>
                                  </p:stCondLst>
                                  <p:childTnLst>
                                    <p:set>
                                      <p:cBhvr>
                                        <p:cTn id="16" dur="1" fill="hold">
                                          <p:stCondLst>
                                            <p:cond delay="0"/>
                                          </p:stCondLst>
                                        </p:cTn>
                                        <p:tgtEl>
                                          <p:spTgt spid="7"/>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xit" presetSubtype="0" fill="hold" nodeType="clickEffect">
                                  <p:stCondLst>
                                    <p:cond delay="0"/>
                                  </p:stCondLst>
                                  <p:childTnLst>
                                    <p:set>
                                      <p:cBhvr>
                                        <p:cTn id="28" dur="1" fill="hold">
                                          <p:stCondLst>
                                            <p:cond delay="0"/>
                                          </p:stCondLst>
                                        </p:cTn>
                                        <p:tgtEl>
                                          <p:spTgt spid="17"/>
                                        </p:tgtEl>
                                        <p:attrNameLst>
                                          <p:attrName>style.visibility</p:attrName>
                                        </p:attrNameLst>
                                      </p:cBhvr>
                                      <p:to>
                                        <p:strVal val="hidden"/>
                                      </p:to>
                                    </p:set>
                                  </p:childTnLst>
                                </p:cTn>
                              </p:par>
                              <p:par>
                                <p:cTn id="29" presetID="1" presetClass="exit" presetSubtype="0" fill="hold" nodeType="withEffect">
                                  <p:stCondLst>
                                    <p:cond delay="0"/>
                                  </p:stCondLst>
                                  <p:childTnLst>
                                    <p:set>
                                      <p:cBhvr>
                                        <p:cTn id="30" dur="1" fill="hold">
                                          <p:stCondLst>
                                            <p:cond delay="0"/>
                                          </p:stCondLst>
                                        </p:cTn>
                                        <p:tgtEl>
                                          <p:spTgt spid="7"/>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xit" presetSubtype="0" fill="hold" nodeType="clickEffect">
                                  <p:stCondLst>
                                    <p:cond delay="0"/>
                                  </p:stCondLst>
                                  <p:childTnLst>
                                    <p:set>
                                      <p:cBhvr>
                                        <p:cTn id="42" dur="1" fill="hold">
                                          <p:stCondLst>
                                            <p:cond delay="0"/>
                                          </p:stCondLst>
                                        </p:cTn>
                                        <p:tgtEl>
                                          <p:spTgt spid="18"/>
                                        </p:tgtEl>
                                        <p:attrNameLst>
                                          <p:attrName>style.visibility</p:attrName>
                                        </p:attrNameLst>
                                      </p:cBhvr>
                                      <p:to>
                                        <p:strVal val="hidden"/>
                                      </p:to>
                                    </p:set>
                                  </p:childTnLst>
                                </p:cTn>
                              </p:par>
                              <p:par>
                                <p:cTn id="43" presetID="1" presetClass="exit" presetSubtype="0" fill="hold" nodeType="withEffect">
                                  <p:stCondLst>
                                    <p:cond delay="0"/>
                                  </p:stCondLst>
                                  <p:childTnLst>
                                    <p:set>
                                      <p:cBhvr>
                                        <p:cTn id="44" dur="1" fill="hold">
                                          <p:stCondLst>
                                            <p:cond delay="0"/>
                                          </p:stCondLst>
                                        </p:cTn>
                                        <p:tgtEl>
                                          <p:spTgt spid="7"/>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19"/>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7"/>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xit" presetSubtype="0" fill="hold" nodeType="clickEffect">
                                  <p:stCondLst>
                                    <p:cond delay="0"/>
                                  </p:stCondLst>
                                  <p:childTnLst>
                                    <p:set>
                                      <p:cBhvr>
                                        <p:cTn id="56" dur="1" fill="hold">
                                          <p:stCondLst>
                                            <p:cond delay="0"/>
                                          </p:stCondLst>
                                        </p:cTn>
                                        <p:tgtEl>
                                          <p:spTgt spid="19"/>
                                        </p:tgtEl>
                                        <p:attrNameLst>
                                          <p:attrName>style.visibility</p:attrName>
                                        </p:attrNameLst>
                                      </p:cBhvr>
                                      <p:to>
                                        <p:strVal val="hidden"/>
                                      </p:to>
                                    </p:set>
                                  </p:childTnLst>
                                </p:cTn>
                              </p:par>
                              <p:par>
                                <p:cTn id="57" presetID="1" presetClass="exit" presetSubtype="0" fill="hold" nodeType="withEffect">
                                  <p:stCondLst>
                                    <p:cond delay="0"/>
                                  </p:stCondLst>
                                  <p:childTnLst>
                                    <p:set>
                                      <p:cBhvr>
                                        <p:cTn id="58"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07F0CCD-6EE6-4D13-BC86-F945F687D3C1}"/>
              </a:ext>
            </a:extLst>
          </p:cNvPr>
          <p:cNvSpPr>
            <a:spLocks noGrp="1"/>
          </p:cNvSpPr>
          <p:nvPr>
            <p:ph type="title"/>
          </p:nvPr>
        </p:nvSpPr>
        <p:spPr/>
        <p:txBody>
          <a:bodyPr/>
          <a:lstStyle/>
          <a:p>
            <a:pPr>
              <a:buClrTx/>
              <a:buFontTx/>
              <a:buNone/>
            </a:pPr>
            <a:r>
              <a:rPr lang="en-US" altLang="en-US" dirty="0"/>
              <a:t>3NPV-3 Three-digit numbers in the linear number system</a:t>
            </a:r>
            <a:endParaRPr lang="en-GB" kern="0" dirty="0"/>
          </a:p>
        </p:txBody>
      </p:sp>
      <p:pic>
        <p:nvPicPr>
          <p:cNvPr id="4" name="Picture 3" descr="A close up of a logo&#10;&#10;Description generated with high confidence">
            <a:extLst>
              <a:ext uri="{FF2B5EF4-FFF2-40B4-BE49-F238E27FC236}">
                <a16:creationId xmlns:a16="http://schemas.microsoft.com/office/drawing/2014/main" id="{484A1FBA-7568-4788-8E21-9E750CA8665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557338"/>
            <a:ext cx="6459654" cy="4198777"/>
          </a:xfrm>
          <a:prstGeom prst="rect">
            <a:avLst/>
          </a:prstGeom>
        </p:spPr>
      </p:pic>
      <p:sp>
        <p:nvSpPr>
          <p:cNvPr id="2" name="Content Placeholder 2">
            <a:extLst>
              <a:ext uri="{FF2B5EF4-FFF2-40B4-BE49-F238E27FC236}">
                <a16:creationId xmlns:a16="http://schemas.microsoft.com/office/drawing/2014/main" id="{0B6F243B-0107-40E9-BD13-8D8D811E222E}"/>
              </a:ext>
            </a:extLst>
          </p:cNvPr>
          <p:cNvSpPr txBox="1">
            <a:spLocks/>
          </p:cNvSpPr>
          <p:nvPr/>
        </p:nvSpPr>
        <p:spPr>
          <a:xfrm>
            <a:off x="6192012" y="1557338"/>
            <a:ext cx="5390389" cy="4095590"/>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do you notice? What could you say about how much liquid is in the jug? Would 30ml be a reasonable estimate? How do you know it is more than 50ml?</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Where would 50 be on the scale?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use this to make a reasonable estimate for the amount of liquid?</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6" name="Rectangle 5">
            <a:extLst>
              <a:ext uri="{FF2B5EF4-FFF2-40B4-BE49-F238E27FC236}">
                <a16:creationId xmlns:a16="http://schemas.microsoft.com/office/drawing/2014/main" id="{C8FD02A7-3D9E-495C-A192-4568071AB064}"/>
              </a:ext>
            </a:extLst>
          </p:cNvPr>
          <p:cNvSpPr/>
          <p:nvPr/>
        </p:nvSpPr>
        <p:spPr bwMode="auto">
          <a:xfrm>
            <a:off x="3388328" y="1734836"/>
            <a:ext cx="1155623" cy="61708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7" name="TextBox 6">
            <a:extLst>
              <a:ext uri="{FF2B5EF4-FFF2-40B4-BE49-F238E27FC236}">
                <a16:creationId xmlns:a16="http://schemas.microsoft.com/office/drawing/2014/main" id="{14508032-659B-4914-9AEE-27C1D3997D42}"/>
              </a:ext>
            </a:extLst>
          </p:cNvPr>
          <p:cNvSpPr txBox="1"/>
          <p:nvPr/>
        </p:nvSpPr>
        <p:spPr>
          <a:xfrm>
            <a:off x="3388328" y="1734836"/>
            <a:ext cx="1024639" cy="461665"/>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100ml</a:t>
            </a:r>
          </a:p>
        </p:txBody>
      </p:sp>
    </p:spTree>
    <p:extLst>
      <p:ext uri="{BB962C8B-B14F-4D97-AF65-F5344CB8AC3E}">
        <p14:creationId xmlns:p14="http://schemas.microsoft.com/office/powerpoint/2010/main" val="320111138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3</a:t>
            </a:r>
            <a:r>
              <a:rPr lang="en-GB" sz="2400" b="1" i="0" u="none" strike="noStrike" dirty="0">
                <a:effectLst/>
              </a:rPr>
              <a:t>, Unit </a:t>
            </a:r>
            <a:r>
              <a:rPr lang="en-GB" sz="2400" b="1" dirty="0"/>
              <a:t>2</a:t>
            </a:r>
            <a:r>
              <a:rPr lang="en-GB" sz="2400" b="1" i="0" u="none" strike="noStrike" dirty="0">
                <a:effectLst/>
              </a:rPr>
              <a:t>, Learning Outcome 2</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630502836"/>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2</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a:t>
                      </a:r>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 explain that 100 is composed of 50s 25s and 20s</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087313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1EECE6B-BFDC-4FC9-8A1A-7AA8441B613B}"/>
              </a:ext>
            </a:extLst>
          </p:cNvPr>
          <p:cNvPicPr>
            <a:picLocks noChangeAspect="1"/>
          </p:cNvPicPr>
          <p:nvPr/>
        </p:nvPicPr>
        <p:blipFill rotWithShape="1">
          <a:blip r:embed="rId3">
            <a:extLst>
              <a:ext uri="{28A0092B-C50C-407E-A947-70E740481C1C}">
                <a14:useLocalDpi xmlns:a14="http://schemas.microsoft.com/office/drawing/2010/main" val="0"/>
              </a:ext>
            </a:extLst>
          </a:blip>
          <a:srcRect t="23180"/>
          <a:stretch/>
        </p:blipFill>
        <p:spPr>
          <a:xfrm>
            <a:off x="-808477" y="1175092"/>
            <a:ext cx="7897804" cy="5274490"/>
          </a:xfrm>
          <a:prstGeom prst="rect">
            <a:avLst/>
          </a:prstGeom>
        </p:spPr>
      </p:pic>
      <p:pic>
        <p:nvPicPr>
          <p:cNvPr id="9" name="Picture 8">
            <a:extLst>
              <a:ext uri="{FF2B5EF4-FFF2-40B4-BE49-F238E27FC236}">
                <a16:creationId xmlns:a16="http://schemas.microsoft.com/office/drawing/2014/main" id="{DF5F2370-404A-4544-9956-363FCE11CDE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7919057">
            <a:off x="592849" y="1340495"/>
            <a:ext cx="5120552" cy="5130197"/>
          </a:xfrm>
          <a:prstGeom prst="rect">
            <a:avLst/>
          </a:prstGeom>
        </p:spPr>
      </p:pic>
      <p:sp>
        <p:nvSpPr>
          <p:cNvPr id="3" name="Title 2">
            <a:extLst>
              <a:ext uri="{FF2B5EF4-FFF2-40B4-BE49-F238E27FC236}">
                <a16:creationId xmlns:a16="http://schemas.microsoft.com/office/drawing/2014/main" id="{C7C09C5F-AC74-418D-BECD-10BE8CEC2ADA}"/>
              </a:ext>
            </a:extLst>
          </p:cNvPr>
          <p:cNvSpPr>
            <a:spLocks noGrp="1"/>
          </p:cNvSpPr>
          <p:nvPr>
            <p:ph type="title"/>
          </p:nvPr>
        </p:nvSpPr>
        <p:spPr/>
        <p:txBody>
          <a:bodyPr/>
          <a:lstStyle/>
          <a:p>
            <a:pPr>
              <a:buClrTx/>
              <a:buFontTx/>
              <a:buNone/>
            </a:pPr>
            <a:r>
              <a:rPr lang="en-US" altLang="en-US" dirty="0"/>
              <a:t>3NPV-3 Three-digit numbers in the linear number system</a:t>
            </a:r>
            <a:endParaRPr lang="en-GB" kern="0" dirty="0"/>
          </a:p>
        </p:txBody>
      </p:sp>
      <p:sp>
        <p:nvSpPr>
          <p:cNvPr id="2" name="Content Placeholder 2">
            <a:extLst>
              <a:ext uri="{FF2B5EF4-FFF2-40B4-BE49-F238E27FC236}">
                <a16:creationId xmlns:a16="http://schemas.microsoft.com/office/drawing/2014/main" id="{375AA713-FBAB-4010-A85A-AFEC5AF68CA9}"/>
              </a:ext>
            </a:extLst>
          </p:cNvPr>
          <p:cNvSpPr txBox="1">
            <a:spLocks/>
          </p:cNvSpPr>
          <p:nvPr/>
        </p:nvSpPr>
        <p:spPr>
          <a:xfrm>
            <a:off x="6192012" y="1557338"/>
            <a:ext cx="5390389" cy="4095590"/>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is different this time?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estimate where the arrow stops?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can you do to make your estimation more accurate? Is the arrow pointing to before or after 100?</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landmarks can you put on the scale?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now make a reasonable estimate?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lang="en-GB" sz="2000" dirty="0">
                <a:latin typeface="Arial"/>
              </a:rPr>
              <a:t>Mark other points on the scale, can you identify their value?</a:t>
            </a: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5" name="Rectangle 4">
            <a:extLst>
              <a:ext uri="{FF2B5EF4-FFF2-40B4-BE49-F238E27FC236}">
                <a16:creationId xmlns:a16="http://schemas.microsoft.com/office/drawing/2014/main" id="{E60C7670-2568-41D6-B84E-B02BC67A2B54}"/>
              </a:ext>
            </a:extLst>
          </p:cNvPr>
          <p:cNvSpPr/>
          <p:nvPr/>
        </p:nvSpPr>
        <p:spPr bwMode="auto">
          <a:xfrm>
            <a:off x="3803454" y="4472426"/>
            <a:ext cx="1155623" cy="61708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7" name="TextBox 6">
            <a:extLst>
              <a:ext uri="{FF2B5EF4-FFF2-40B4-BE49-F238E27FC236}">
                <a16:creationId xmlns:a16="http://schemas.microsoft.com/office/drawing/2014/main" id="{F667E45B-6DD8-490C-B46C-713CC0D8EAD6}"/>
              </a:ext>
            </a:extLst>
          </p:cNvPr>
          <p:cNvSpPr txBox="1"/>
          <p:nvPr/>
        </p:nvSpPr>
        <p:spPr>
          <a:xfrm>
            <a:off x="4091532" y="4589555"/>
            <a:ext cx="867545" cy="584775"/>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200</a:t>
            </a:r>
          </a:p>
        </p:txBody>
      </p:sp>
    </p:spTree>
    <p:extLst>
      <p:ext uri="{BB962C8B-B14F-4D97-AF65-F5344CB8AC3E}">
        <p14:creationId xmlns:p14="http://schemas.microsoft.com/office/powerpoint/2010/main" val="87124697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8700000">
                                      <p:cBhvr>
                                        <p:cTn id="6" dur="1500" fill="hold"/>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DF539E0-5A17-4D7A-9AE0-14F4BD1F9D82}"/>
              </a:ext>
            </a:extLst>
          </p:cNvPr>
          <p:cNvSpPr>
            <a:spLocks noGrp="1"/>
          </p:cNvSpPr>
          <p:nvPr>
            <p:ph type="title"/>
          </p:nvPr>
        </p:nvSpPr>
        <p:spPr/>
        <p:txBody>
          <a:bodyPr>
            <a:normAutofit fontScale="90000"/>
          </a:bodyPr>
          <a:lstStyle/>
          <a:p>
            <a:r>
              <a:rPr lang="en-US" altLang="en-US" dirty="0"/>
              <a:t>3NPV-3 Three-digit numbers in the linear number system</a:t>
            </a:r>
            <a:br>
              <a:rPr lang="en-GB" kern="0" dirty="0"/>
            </a:br>
            <a:endParaRPr lang="en-GB" dirty="0"/>
          </a:p>
        </p:txBody>
      </p:sp>
      <p:pic>
        <p:nvPicPr>
          <p:cNvPr id="4" name="Picture 3">
            <a:extLst>
              <a:ext uri="{FF2B5EF4-FFF2-40B4-BE49-F238E27FC236}">
                <a16:creationId xmlns:a16="http://schemas.microsoft.com/office/drawing/2014/main" id="{177F5C86-B741-434E-A6D3-4534EF48770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62541" y="1557338"/>
            <a:ext cx="3958870" cy="4547873"/>
          </a:xfrm>
          <a:prstGeom prst="rect">
            <a:avLst/>
          </a:prstGeom>
        </p:spPr>
      </p:pic>
      <p:sp>
        <p:nvSpPr>
          <p:cNvPr id="8" name="Content Placeholder 2">
            <a:extLst>
              <a:ext uri="{FF2B5EF4-FFF2-40B4-BE49-F238E27FC236}">
                <a16:creationId xmlns:a16="http://schemas.microsoft.com/office/drawing/2014/main" id="{DE0F4FF8-1D4A-454D-937F-5DAF6F92B0BA}"/>
              </a:ext>
            </a:extLst>
          </p:cNvPr>
          <p:cNvSpPr txBox="1">
            <a:spLocks/>
          </p:cNvSpPr>
          <p:nvPr/>
        </p:nvSpPr>
        <p:spPr>
          <a:xfrm>
            <a:off x="6192012" y="1557338"/>
            <a:ext cx="5390389"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do you notice? What could you say about how much liquid is in the jug? Would 900ml be a reasonable estimate? How do you know it is more than 600ml?</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put other landmarks on this scale to help you make a reasonable estimate for the amount of liquid shown?</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4389764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p14="http://schemas.microsoft.com/office/powerpoint/2010/main" xmlns:aink="http://schemas.microsoft.com/office/drawing/2016/ink">
        <mc:Choice Requires="p14 aink">
          <p:contentPart p14:bwMode="auto" r:id="rId4">
            <p14:nvContentPartPr>
              <p14:cNvPr id="3" name="Ink 2">
                <a:extLst>
                  <a:ext uri="{FF2B5EF4-FFF2-40B4-BE49-F238E27FC236}">
                    <a16:creationId xmlns:a16="http://schemas.microsoft.com/office/drawing/2014/main" id="{126220D2-F0CE-459E-9A94-25510B7EC15B}"/>
                  </a:ext>
                </a:extLst>
              </p14:cNvPr>
              <p14:cNvContentPartPr/>
              <p14:nvPr/>
            </p14:nvContentPartPr>
            <p14:xfrm>
              <a:off x="-632960" y="4488116"/>
              <a:ext cx="270" cy="270"/>
            </p14:xfrm>
          </p:contentPart>
        </mc:Choice>
        <mc:Fallback xmlns="">
          <p:pic>
            <p:nvPicPr>
              <p:cNvPr id="3" name="Ink 2">
                <a:extLst>
                  <a:ext uri="{FF2B5EF4-FFF2-40B4-BE49-F238E27FC236}">
                    <a16:creationId xmlns:a16="http://schemas.microsoft.com/office/drawing/2014/main" id="{126220D2-F0CE-459E-9A94-25510B7EC15B}"/>
                  </a:ext>
                </a:extLst>
              </p:cNvPr>
              <p:cNvPicPr/>
              <p:nvPr/>
            </p:nvPicPr>
            <p:blipFill>
              <a:blip r:embed="rId5"/>
              <a:stretch>
                <a:fillRect/>
              </a:stretch>
            </p:blipFill>
            <p:spPr>
              <a:xfrm>
                <a:off x="-659960" y="4461116"/>
                <a:ext cx="54000" cy="5400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6">
            <p14:nvContentPartPr>
              <p14:cNvPr id="5" name="Ink 4">
                <a:extLst>
                  <a:ext uri="{FF2B5EF4-FFF2-40B4-BE49-F238E27FC236}">
                    <a16:creationId xmlns:a16="http://schemas.microsoft.com/office/drawing/2014/main" id="{8B6534F5-CAD7-4CFA-B6B3-411C89AADB53}"/>
                  </a:ext>
                </a:extLst>
              </p14:cNvPr>
              <p14:cNvContentPartPr/>
              <p14:nvPr/>
            </p14:nvContentPartPr>
            <p14:xfrm>
              <a:off x="-398870" y="2898356"/>
              <a:ext cx="270" cy="270"/>
            </p14:xfrm>
          </p:contentPart>
        </mc:Choice>
        <mc:Fallback xmlns="">
          <p:pic>
            <p:nvPicPr>
              <p:cNvPr id="5" name="Ink 4">
                <a:extLst>
                  <a:ext uri="{FF2B5EF4-FFF2-40B4-BE49-F238E27FC236}">
                    <a16:creationId xmlns:a16="http://schemas.microsoft.com/office/drawing/2014/main" id="{8B6534F5-CAD7-4CFA-B6B3-411C89AADB53}"/>
                  </a:ext>
                </a:extLst>
              </p:cNvPr>
              <p:cNvPicPr/>
              <p:nvPr/>
            </p:nvPicPr>
            <p:blipFill>
              <a:blip r:embed="rId7"/>
              <a:stretch>
                <a:fillRect/>
              </a:stretch>
            </p:blipFill>
            <p:spPr>
              <a:xfrm>
                <a:off x="-412370" y="2884856"/>
                <a:ext cx="27000" cy="27000"/>
              </a:xfrm>
              <a:prstGeom prst="rect">
                <a:avLst/>
              </a:prstGeom>
            </p:spPr>
          </p:pic>
        </mc:Fallback>
      </mc:AlternateContent>
      <p:sp>
        <p:nvSpPr>
          <p:cNvPr id="4" name="Title 3">
            <a:extLst>
              <a:ext uri="{FF2B5EF4-FFF2-40B4-BE49-F238E27FC236}">
                <a16:creationId xmlns:a16="http://schemas.microsoft.com/office/drawing/2014/main" id="{3EE3B563-3CF5-4D7D-B5D4-47E592ECC085}"/>
              </a:ext>
            </a:extLst>
          </p:cNvPr>
          <p:cNvSpPr>
            <a:spLocks noGrp="1"/>
          </p:cNvSpPr>
          <p:nvPr>
            <p:ph type="title"/>
          </p:nvPr>
        </p:nvSpPr>
        <p:spPr/>
        <p:txBody>
          <a:bodyPr/>
          <a:lstStyle/>
          <a:p>
            <a:pPr>
              <a:buClrTx/>
              <a:buFontTx/>
              <a:buNone/>
            </a:pPr>
            <a:r>
              <a:rPr lang="en-US" altLang="en-US" dirty="0"/>
              <a:t>3NPV-3 Three-digit numbers in the linear number system</a:t>
            </a:r>
            <a:endParaRPr lang="en-GB" kern="0" dirty="0"/>
          </a:p>
        </p:txBody>
      </p:sp>
      <p:grpSp>
        <p:nvGrpSpPr>
          <p:cNvPr id="140" name="Group 139">
            <a:extLst>
              <a:ext uri="{FF2B5EF4-FFF2-40B4-BE49-F238E27FC236}">
                <a16:creationId xmlns:a16="http://schemas.microsoft.com/office/drawing/2014/main" id="{2988F596-099A-4E1A-8620-5C8100639A9A}"/>
              </a:ext>
            </a:extLst>
          </p:cNvPr>
          <p:cNvGrpSpPr/>
          <p:nvPr/>
        </p:nvGrpSpPr>
        <p:grpSpPr>
          <a:xfrm>
            <a:off x="480334" y="1987408"/>
            <a:ext cx="11756193" cy="489546"/>
            <a:chOff x="657117" y="3548362"/>
            <a:chExt cx="8232613" cy="388044"/>
          </a:xfrm>
        </p:grpSpPr>
        <p:grpSp>
          <p:nvGrpSpPr>
            <p:cNvPr id="141" name="Group 140">
              <a:extLst>
                <a:ext uri="{FF2B5EF4-FFF2-40B4-BE49-F238E27FC236}">
                  <a16:creationId xmlns:a16="http://schemas.microsoft.com/office/drawing/2014/main" id="{1A257934-5E6A-45F3-99CF-A1861AB7D88E}"/>
                </a:ext>
              </a:extLst>
            </p:cNvPr>
            <p:cNvGrpSpPr/>
            <p:nvPr/>
          </p:nvGrpSpPr>
          <p:grpSpPr>
            <a:xfrm>
              <a:off x="657117" y="3668046"/>
              <a:ext cx="8232613" cy="268360"/>
              <a:chOff x="657117" y="3668046"/>
              <a:chExt cx="8232613" cy="268360"/>
            </a:xfrm>
          </p:grpSpPr>
          <p:sp>
            <p:nvSpPr>
              <p:cNvPr id="155" name="TextBox 154">
                <a:extLst>
                  <a:ext uri="{FF2B5EF4-FFF2-40B4-BE49-F238E27FC236}">
                    <a16:creationId xmlns:a16="http://schemas.microsoft.com/office/drawing/2014/main" id="{07C183B6-1A83-4CDD-BB39-E5B658E15007}"/>
                  </a:ext>
                </a:extLst>
              </p:cNvPr>
              <p:cNvSpPr txBox="1"/>
              <p:nvPr/>
            </p:nvSpPr>
            <p:spPr>
              <a:xfrm>
                <a:off x="2716250" y="3668047"/>
                <a:ext cx="773405" cy="268359"/>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300</a:t>
                </a:r>
              </a:p>
            </p:txBody>
          </p:sp>
          <p:sp>
            <p:nvSpPr>
              <p:cNvPr id="156" name="TextBox 155">
                <a:extLst>
                  <a:ext uri="{FF2B5EF4-FFF2-40B4-BE49-F238E27FC236}">
                    <a16:creationId xmlns:a16="http://schemas.microsoft.com/office/drawing/2014/main" id="{BC0F94A7-E50E-4708-B538-A61BD73E452B}"/>
                  </a:ext>
                </a:extLst>
              </p:cNvPr>
              <p:cNvSpPr txBox="1"/>
              <p:nvPr/>
            </p:nvSpPr>
            <p:spPr>
              <a:xfrm>
                <a:off x="7680702" y="3668047"/>
                <a:ext cx="1209028" cy="268358"/>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1,000</a:t>
                </a:r>
              </a:p>
            </p:txBody>
          </p:sp>
          <p:sp>
            <p:nvSpPr>
              <p:cNvPr id="157" name="TextBox 156">
                <a:extLst>
                  <a:ext uri="{FF2B5EF4-FFF2-40B4-BE49-F238E27FC236}">
                    <a16:creationId xmlns:a16="http://schemas.microsoft.com/office/drawing/2014/main" id="{2D64A752-065A-4EF3-9779-F0EEEB16E784}"/>
                  </a:ext>
                </a:extLst>
              </p:cNvPr>
              <p:cNvSpPr txBox="1"/>
              <p:nvPr/>
            </p:nvSpPr>
            <p:spPr>
              <a:xfrm>
                <a:off x="657117" y="3668047"/>
                <a:ext cx="475631" cy="268358"/>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0</a:t>
                </a:r>
              </a:p>
            </p:txBody>
          </p:sp>
          <p:sp>
            <p:nvSpPr>
              <p:cNvPr id="158" name="TextBox 157">
                <a:extLst>
                  <a:ext uri="{FF2B5EF4-FFF2-40B4-BE49-F238E27FC236}">
                    <a16:creationId xmlns:a16="http://schemas.microsoft.com/office/drawing/2014/main" id="{9F6745E9-30FB-4D20-97B2-B6D154310D12}"/>
                  </a:ext>
                </a:extLst>
              </p:cNvPr>
              <p:cNvSpPr txBox="1"/>
              <p:nvPr/>
            </p:nvSpPr>
            <p:spPr>
              <a:xfrm>
                <a:off x="1246446" y="3668047"/>
                <a:ext cx="773405" cy="268358"/>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100</a:t>
                </a:r>
              </a:p>
            </p:txBody>
          </p:sp>
          <p:sp>
            <p:nvSpPr>
              <p:cNvPr id="159" name="TextBox 158">
                <a:extLst>
                  <a:ext uri="{FF2B5EF4-FFF2-40B4-BE49-F238E27FC236}">
                    <a16:creationId xmlns:a16="http://schemas.microsoft.com/office/drawing/2014/main" id="{229BF3B2-09F3-4737-9670-C417FCF736AD}"/>
                  </a:ext>
                </a:extLst>
              </p:cNvPr>
              <p:cNvSpPr txBox="1"/>
              <p:nvPr/>
            </p:nvSpPr>
            <p:spPr>
              <a:xfrm>
                <a:off x="1985647" y="3668046"/>
                <a:ext cx="773405" cy="268358"/>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200</a:t>
                </a:r>
              </a:p>
            </p:txBody>
          </p:sp>
          <p:sp>
            <p:nvSpPr>
              <p:cNvPr id="160" name="TextBox 159">
                <a:extLst>
                  <a:ext uri="{FF2B5EF4-FFF2-40B4-BE49-F238E27FC236}">
                    <a16:creationId xmlns:a16="http://schemas.microsoft.com/office/drawing/2014/main" id="{1A62B4FE-0B62-4F84-9F85-B9EAB09984FC}"/>
                  </a:ext>
                </a:extLst>
              </p:cNvPr>
              <p:cNvSpPr txBox="1"/>
              <p:nvPr/>
            </p:nvSpPr>
            <p:spPr>
              <a:xfrm>
                <a:off x="3458693" y="3668047"/>
                <a:ext cx="773405" cy="268358"/>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400</a:t>
                </a:r>
              </a:p>
            </p:txBody>
          </p:sp>
          <p:sp>
            <p:nvSpPr>
              <p:cNvPr id="161" name="TextBox 160">
                <a:extLst>
                  <a:ext uri="{FF2B5EF4-FFF2-40B4-BE49-F238E27FC236}">
                    <a16:creationId xmlns:a16="http://schemas.microsoft.com/office/drawing/2014/main" id="{5835249E-3C1E-42B7-9604-C453D4F791B6}"/>
                  </a:ext>
                </a:extLst>
              </p:cNvPr>
              <p:cNvSpPr txBox="1"/>
              <p:nvPr/>
            </p:nvSpPr>
            <p:spPr>
              <a:xfrm>
                <a:off x="4192051" y="3668047"/>
                <a:ext cx="773405" cy="268358"/>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500</a:t>
                </a:r>
              </a:p>
            </p:txBody>
          </p:sp>
          <p:sp>
            <p:nvSpPr>
              <p:cNvPr id="162" name="TextBox 161">
                <a:extLst>
                  <a:ext uri="{FF2B5EF4-FFF2-40B4-BE49-F238E27FC236}">
                    <a16:creationId xmlns:a16="http://schemas.microsoft.com/office/drawing/2014/main" id="{78C65B31-7F7E-4D33-94EA-A3F28BB611A7}"/>
                  </a:ext>
                </a:extLst>
              </p:cNvPr>
              <p:cNvSpPr txBox="1"/>
              <p:nvPr/>
            </p:nvSpPr>
            <p:spPr>
              <a:xfrm>
                <a:off x="4940384" y="3668047"/>
                <a:ext cx="773405" cy="268358"/>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600</a:t>
                </a:r>
              </a:p>
            </p:txBody>
          </p:sp>
          <p:sp>
            <p:nvSpPr>
              <p:cNvPr id="163" name="TextBox 162">
                <a:extLst>
                  <a:ext uri="{FF2B5EF4-FFF2-40B4-BE49-F238E27FC236}">
                    <a16:creationId xmlns:a16="http://schemas.microsoft.com/office/drawing/2014/main" id="{B8ABADA7-5FF6-44BE-BB5B-F7BCC26C5D37}"/>
                  </a:ext>
                </a:extLst>
              </p:cNvPr>
              <p:cNvSpPr txBox="1"/>
              <p:nvPr/>
            </p:nvSpPr>
            <p:spPr>
              <a:xfrm>
                <a:off x="5682489" y="3668047"/>
                <a:ext cx="773405" cy="268358"/>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700</a:t>
                </a:r>
              </a:p>
            </p:txBody>
          </p:sp>
          <p:sp>
            <p:nvSpPr>
              <p:cNvPr id="164" name="TextBox 163">
                <a:extLst>
                  <a:ext uri="{FF2B5EF4-FFF2-40B4-BE49-F238E27FC236}">
                    <a16:creationId xmlns:a16="http://schemas.microsoft.com/office/drawing/2014/main" id="{E5109C67-F091-499F-9C9E-9F9A275D2560}"/>
                  </a:ext>
                </a:extLst>
              </p:cNvPr>
              <p:cNvSpPr txBox="1"/>
              <p:nvPr/>
            </p:nvSpPr>
            <p:spPr>
              <a:xfrm>
                <a:off x="6417560" y="3668047"/>
                <a:ext cx="773405" cy="268358"/>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800</a:t>
                </a:r>
              </a:p>
            </p:txBody>
          </p:sp>
          <p:sp>
            <p:nvSpPr>
              <p:cNvPr id="165" name="TextBox 164">
                <a:extLst>
                  <a:ext uri="{FF2B5EF4-FFF2-40B4-BE49-F238E27FC236}">
                    <a16:creationId xmlns:a16="http://schemas.microsoft.com/office/drawing/2014/main" id="{4CAB8106-7020-4525-ACE3-544F1E8470F0}"/>
                  </a:ext>
                </a:extLst>
              </p:cNvPr>
              <p:cNvSpPr txBox="1"/>
              <p:nvPr/>
            </p:nvSpPr>
            <p:spPr>
              <a:xfrm>
                <a:off x="7158314" y="3668047"/>
                <a:ext cx="773405" cy="268358"/>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900</a:t>
                </a:r>
              </a:p>
            </p:txBody>
          </p:sp>
        </p:grpSp>
        <p:grpSp>
          <p:nvGrpSpPr>
            <p:cNvPr id="142" name="Group 141">
              <a:extLst>
                <a:ext uri="{FF2B5EF4-FFF2-40B4-BE49-F238E27FC236}">
                  <a16:creationId xmlns:a16="http://schemas.microsoft.com/office/drawing/2014/main" id="{A04BFFB7-A7CC-4466-B748-7F6D7EFBA34D}"/>
                </a:ext>
              </a:extLst>
            </p:cNvPr>
            <p:cNvGrpSpPr/>
            <p:nvPr/>
          </p:nvGrpSpPr>
          <p:grpSpPr>
            <a:xfrm>
              <a:off x="885515" y="3548362"/>
              <a:ext cx="7405298" cy="119684"/>
              <a:chOff x="885515" y="3548362"/>
              <a:chExt cx="7405298" cy="119684"/>
            </a:xfrm>
          </p:grpSpPr>
          <p:cxnSp>
            <p:nvCxnSpPr>
              <p:cNvPr id="143" name="Straight Connector 142">
                <a:extLst>
                  <a:ext uri="{FF2B5EF4-FFF2-40B4-BE49-F238E27FC236}">
                    <a16:creationId xmlns:a16="http://schemas.microsoft.com/office/drawing/2014/main" id="{4C899A70-2476-4E78-8624-73AE486EAAD7}"/>
                  </a:ext>
                </a:extLst>
              </p:cNvPr>
              <p:cNvCxnSpPr>
                <a:cxnSpLocks/>
              </p:cNvCxnSpPr>
              <p:nvPr/>
            </p:nvCxnSpPr>
            <p:spPr>
              <a:xfrm>
                <a:off x="885515" y="3560066"/>
                <a:ext cx="740529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4" name="Straight Connector 143">
                <a:extLst>
                  <a:ext uri="{FF2B5EF4-FFF2-40B4-BE49-F238E27FC236}">
                    <a16:creationId xmlns:a16="http://schemas.microsoft.com/office/drawing/2014/main" id="{1DBFDEFC-4423-44B8-9552-EFED0DD47340}"/>
                  </a:ext>
                </a:extLst>
              </p:cNvPr>
              <p:cNvCxnSpPr>
                <a:cxnSpLocks/>
              </p:cNvCxnSpPr>
              <p:nvPr/>
            </p:nvCxnSpPr>
            <p:spPr>
              <a:xfrm>
                <a:off x="4585366" y="3550083"/>
                <a:ext cx="0" cy="11635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5" name="Straight Connector 144">
                <a:extLst>
                  <a:ext uri="{FF2B5EF4-FFF2-40B4-BE49-F238E27FC236}">
                    <a16:creationId xmlns:a16="http://schemas.microsoft.com/office/drawing/2014/main" id="{1B13CA7E-902A-4260-A020-70BF2C69B9CE}"/>
                  </a:ext>
                </a:extLst>
              </p:cNvPr>
              <p:cNvCxnSpPr>
                <a:cxnSpLocks/>
              </p:cNvCxnSpPr>
              <p:nvPr/>
            </p:nvCxnSpPr>
            <p:spPr>
              <a:xfrm>
                <a:off x="892659" y="3549966"/>
                <a:ext cx="0" cy="11808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6" name="Straight Connector 145">
                <a:extLst>
                  <a:ext uri="{FF2B5EF4-FFF2-40B4-BE49-F238E27FC236}">
                    <a16:creationId xmlns:a16="http://schemas.microsoft.com/office/drawing/2014/main" id="{AE8D1163-2FA6-42B9-9197-7F02BEA183B6}"/>
                  </a:ext>
                </a:extLst>
              </p:cNvPr>
              <p:cNvCxnSpPr/>
              <p:nvPr/>
            </p:nvCxnSpPr>
            <p:spPr>
              <a:xfrm>
                <a:off x="8286024" y="3548362"/>
                <a:ext cx="0" cy="11808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7" name="Straight Connector 146">
                <a:extLst>
                  <a:ext uri="{FF2B5EF4-FFF2-40B4-BE49-F238E27FC236}">
                    <a16:creationId xmlns:a16="http://schemas.microsoft.com/office/drawing/2014/main" id="{BE553D20-4C27-481D-A19D-AFCB77A789D7}"/>
                  </a:ext>
                </a:extLst>
              </p:cNvPr>
              <p:cNvCxnSpPr>
                <a:cxnSpLocks/>
              </p:cNvCxnSpPr>
              <p:nvPr/>
            </p:nvCxnSpPr>
            <p:spPr>
              <a:xfrm>
                <a:off x="1631199"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8" name="Straight Connector 147">
                <a:extLst>
                  <a:ext uri="{FF2B5EF4-FFF2-40B4-BE49-F238E27FC236}">
                    <a16:creationId xmlns:a16="http://schemas.microsoft.com/office/drawing/2014/main" id="{53B82600-C2C5-4763-A53A-16A21FCF11D5}"/>
                  </a:ext>
                </a:extLst>
              </p:cNvPr>
              <p:cNvCxnSpPr>
                <a:cxnSpLocks/>
              </p:cNvCxnSpPr>
              <p:nvPr/>
            </p:nvCxnSpPr>
            <p:spPr>
              <a:xfrm>
                <a:off x="2369739"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9" name="Straight Connector 148">
                <a:extLst>
                  <a:ext uri="{FF2B5EF4-FFF2-40B4-BE49-F238E27FC236}">
                    <a16:creationId xmlns:a16="http://schemas.microsoft.com/office/drawing/2014/main" id="{85D5B07E-9069-48C8-BC9F-310E6F45B94A}"/>
                  </a:ext>
                </a:extLst>
              </p:cNvPr>
              <p:cNvCxnSpPr>
                <a:cxnSpLocks/>
              </p:cNvCxnSpPr>
              <p:nvPr/>
            </p:nvCxnSpPr>
            <p:spPr>
              <a:xfrm>
                <a:off x="3108279"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0" name="Straight Connector 149">
                <a:extLst>
                  <a:ext uri="{FF2B5EF4-FFF2-40B4-BE49-F238E27FC236}">
                    <a16:creationId xmlns:a16="http://schemas.microsoft.com/office/drawing/2014/main" id="{895AF537-6CF6-4A7F-AC24-03959C7A8BE0}"/>
                  </a:ext>
                </a:extLst>
              </p:cNvPr>
              <p:cNvCxnSpPr>
                <a:cxnSpLocks/>
              </p:cNvCxnSpPr>
              <p:nvPr/>
            </p:nvCxnSpPr>
            <p:spPr>
              <a:xfrm>
                <a:off x="3846819"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1" name="Straight Connector 150">
                <a:extLst>
                  <a:ext uri="{FF2B5EF4-FFF2-40B4-BE49-F238E27FC236}">
                    <a16:creationId xmlns:a16="http://schemas.microsoft.com/office/drawing/2014/main" id="{49198423-7F90-4C23-B2A0-F0E1DD504C96}"/>
                  </a:ext>
                </a:extLst>
              </p:cNvPr>
              <p:cNvCxnSpPr>
                <a:cxnSpLocks/>
              </p:cNvCxnSpPr>
              <p:nvPr/>
            </p:nvCxnSpPr>
            <p:spPr>
              <a:xfrm>
                <a:off x="5328768"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2" name="Straight Connector 151">
                <a:extLst>
                  <a:ext uri="{FF2B5EF4-FFF2-40B4-BE49-F238E27FC236}">
                    <a16:creationId xmlns:a16="http://schemas.microsoft.com/office/drawing/2014/main" id="{DC4A8E49-12BB-43A7-AB0F-797167717D5A}"/>
                  </a:ext>
                </a:extLst>
              </p:cNvPr>
              <p:cNvCxnSpPr>
                <a:cxnSpLocks/>
              </p:cNvCxnSpPr>
              <p:nvPr/>
            </p:nvCxnSpPr>
            <p:spPr>
              <a:xfrm>
                <a:off x="6067308"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3" name="Straight Connector 152">
                <a:extLst>
                  <a:ext uri="{FF2B5EF4-FFF2-40B4-BE49-F238E27FC236}">
                    <a16:creationId xmlns:a16="http://schemas.microsoft.com/office/drawing/2014/main" id="{671EFD7D-3D8C-4CFC-A769-3FA314DA7D50}"/>
                  </a:ext>
                </a:extLst>
              </p:cNvPr>
              <p:cNvCxnSpPr>
                <a:cxnSpLocks/>
              </p:cNvCxnSpPr>
              <p:nvPr/>
            </p:nvCxnSpPr>
            <p:spPr>
              <a:xfrm>
                <a:off x="6805848"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4" name="Straight Connector 153">
                <a:extLst>
                  <a:ext uri="{FF2B5EF4-FFF2-40B4-BE49-F238E27FC236}">
                    <a16:creationId xmlns:a16="http://schemas.microsoft.com/office/drawing/2014/main" id="{33687069-DB11-4DD5-AA91-34426F2D0054}"/>
                  </a:ext>
                </a:extLst>
              </p:cNvPr>
              <p:cNvCxnSpPr>
                <a:cxnSpLocks/>
              </p:cNvCxnSpPr>
              <p:nvPr/>
            </p:nvCxnSpPr>
            <p:spPr>
              <a:xfrm>
                <a:off x="7544388"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cxnSp>
        <p:nvCxnSpPr>
          <p:cNvPr id="34" name="Straight Arrow Connector 33">
            <a:extLst>
              <a:ext uri="{FF2B5EF4-FFF2-40B4-BE49-F238E27FC236}">
                <a16:creationId xmlns:a16="http://schemas.microsoft.com/office/drawing/2014/main" id="{C2375616-D8FD-4699-8656-3734806A5D35}"/>
              </a:ext>
            </a:extLst>
          </p:cNvPr>
          <p:cNvCxnSpPr>
            <a:cxnSpLocks/>
          </p:cNvCxnSpPr>
          <p:nvPr/>
        </p:nvCxnSpPr>
        <p:spPr>
          <a:xfrm>
            <a:off x="5111889" y="1562760"/>
            <a:ext cx="0" cy="391886"/>
          </a:xfrm>
          <a:prstGeom prst="straightConnector1">
            <a:avLst/>
          </a:prstGeom>
          <a:ln>
            <a:solidFill>
              <a:srgbClr val="FF0000"/>
            </a:solidFill>
            <a:tailEnd type="triangle" w="lg" len="med"/>
          </a:ln>
        </p:spPr>
        <p:style>
          <a:lnRef idx="2">
            <a:schemeClr val="dk1"/>
          </a:lnRef>
          <a:fillRef idx="0">
            <a:schemeClr val="dk1"/>
          </a:fillRef>
          <a:effectRef idx="1">
            <a:schemeClr val="dk1"/>
          </a:effectRef>
          <a:fontRef idx="minor">
            <a:schemeClr val="tx1"/>
          </a:fontRef>
        </p:style>
      </p:cxnSp>
      <p:cxnSp>
        <p:nvCxnSpPr>
          <p:cNvPr id="35" name="Straight Arrow Connector 34">
            <a:extLst>
              <a:ext uri="{FF2B5EF4-FFF2-40B4-BE49-F238E27FC236}">
                <a16:creationId xmlns:a16="http://schemas.microsoft.com/office/drawing/2014/main" id="{1DB725CD-0C70-46EA-AA3B-1281E40E83BA}"/>
              </a:ext>
            </a:extLst>
          </p:cNvPr>
          <p:cNvCxnSpPr>
            <a:cxnSpLocks/>
          </p:cNvCxnSpPr>
          <p:nvPr/>
        </p:nvCxnSpPr>
        <p:spPr>
          <a:xfrm>
            <a:off x="2422530" y="1562760"/>
            <a:ext cx="0" cy="391886"/>
          </a:xfrm>
          <a:prstGeom prst="straightConnector1">
            <a:avLst/>
          </a:prstGeom>
          <a:ln>
            <a:solidFill>
              <a:srgbClr val="FF0000"/>
            </a:solidFill>
            <a:tailEnd type="triangle" w="lg" len="med"/>
          </a:ln>
        </p:spPr>
        <p:style>
          <a:lnRef idx="2">
            <a:schemeClr val="dk1"/>
          </a:lnRef>
          <a:fillRef idx="0">
            <a:schemeClr val="dk1"/>
          </a:fillRef>
          <a:effectRef idx="1">
            <a:schemeClr val="dk1"/>
          </a:effectRef>
          <a:fontRef idx="minor">
            <a:schemeClr val="tx1"/>
          </a:fontRef>
        </p:style>
      </p:cxnSp>
      <p:cxnSp>
        <p:nvCxnSpPr>
          <p:cNvPr id="36" name="Straight Arrow Connector 35">
            <a:extLst>
              <a:ext uri="{FF2B5EF4-FFF2-40B4-BE49-F238E27FC236}">
                <a16:creationId xmlns:a16="http://schemas.microsoft.com/office/drawing/2014/main" id="{10B2DE7A-C58A-4D09-AC49-226B9ECE3988}"/>
              </a:ext>
            </a:extLst>
          </p:cNvPr>
          <p:cNvCxnSpPr>
            <a:cxnSpLocks/>
          </p:cNvCxnSpPr>
          <p:nvPr/>
        </p:nvCxnSpPr>
        <p:spPr>
          <a:xfrm>
            <a:off x="9635891" y="1562760"/>
            <a:ext cx="0" cy="391886"/>
          </a:xfrm>
          <a:prstGeom prst="straightConnector1">
            <a:avLst/>
          </a:prstGeom>
          <a:ln>
            <a:solidFill>
              <a:srgbClr val="FF0000"/>
            </a:solidFill>
            <a:tailEnd type="triangle" w="lg" len="med"/>
          </a:ln>
        </p:spPr>
        <p:style>
          <a:lnRef idx="2">
            <a:schemeClr val="dk1"/>
          </a:lnRef>
          <a:fillRef idx="0">
            <a:schemeClr val="dk1"/>
          </a:fillRef>
          <a:effectRef idx="1">
            <a:schemeClr val="dk1"/>
          </a:effectRef>
          <a:fontRef idx="minor">
            <a:schemeClr val="tx1"/>
          </a:fontRef>
        </p:style>
      </p:cxnSp>
      <p:cxnSp>
        <p:nvCxnSpPr>
          <p:cNvPr id="37" name="Straight Arrow Connector 36">
            <a:extLst>
              <a:ext uri="{FF2B5EF4-FFF2-40B4-BE49-F238E27FC236}">
                <a16:creationId xmlns:a16="http://schemas.microsoft.com/office/drawing/2014/main" id="{9473C78A-193B-4B1E-AEFC-81C0E55A15CC}"/>
              </a:ext>
            </a:extLst>
          </p:cNvPr>
          <p:cNvCxnSpPr>
            <a:cxnSpLocks/>
          </p:cNvCxnSpPr>
          <p:nvPr/>
        </p:nvCxnSpPr>
        <p:spPr>
          <a:xfrm>
            <a:off x="7052934" y="1562760"/>
            <a:ext cx="0" cy="391886"/>
          </a:xfrm>
          <a:prstGeom prst="straightConnector1">
            <a:avLst/>
          </a:prstGeom>
          <a:ln>
            <a:solidFill>
              <a:srgbClr val="FF0000"/>
            </a:solidFill>
            <a:tailEnd type="triangle" w="lg" len="med"/>
          </a:ln>
        </p:spPr>
        <p:style>
          <a:lnRef idx="2">
            <a:schemeClr val="dk1"/>
          </a:lnRef>
          <a:fillRef idx="0">
            <a:schemeClr val="dk1"/>
          </a:fillRef>
          <a:effectRef idx="1">
            <a:schemeClr val="dk1"/>
          </a:effectRef>
          <a:fontRef idx="minor">
            <a:schemeClr val="tx1"/>
          </a:fontRef>
        </p:style>
      </p:cxnSp>
      <p:sp>
        <p:nvSpPr>
          <p:cNvPr id="7" name="Content Placeholder 2">
            <a:extLst>
              <a:ext uri="{FF2B5EF4-FFF2-40B4-BE49-F238E27FC236}">
                <a16:creationId xmlns:a16="http://schemas.microsoft.com/office/drawing/2014/main" id="{93079648-A4E0-4431-BDAB-6101238237CE}"/>
              </a:ext>
            </a:extLst>
          </p:cNvPr>
          <p:cNvSpPr txBox="1">
            <a:spLocks/>
          </p:cNvSpPr>
          <p:nvPr/>
        </p:nvSpPr>
        <p:spPr>
          <a:xfrm>
            <a:off x="609600" y="2719042"/>
            <a:ext cx="10958513" cy="2253201"/>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Can you estimate what number the arrow is pointing to?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Which two multiples of 100 is the number between? What would a suitable estimate be?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Repeat for the other arrows, discussing the corresponding multiples of 100 either side.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Where do you think 620 would be on the line? Repeat for other numbers.</a:t>
            </a: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6" name="TextBox 19">
            <a:extLst>
              <a:ext uri="{FF2B5EF4-FFF2-40B4-BE49-F238E27FC236}">
                <a16:creationId xmlns:a16="http://schemas.microsoft.com/office/drawing/2014/main" id="{205A37AA-9D00-4EC6-999C-5D7EA5E3CE6D}"/>
              </a:ext>
            </a:extLst>
          </p:cNvPr>
          <p:cNvSpPr txBox="1"/>
          <p:nvPr/>
        </p:nvSpPr>
        <p:spPr>
          <a:xfrm>
            <a:off x="623888" y="5880125"/>
            <a:ext cx="10101367" cy="400110"/>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The previous multiple of 100 is ___. The next multiple of 100 is ___.</a:t>
            </a:r>
          </a:p>
        </p:txBody>
      </p:sp>
    </p:spTree>
    <p:custDataLst>
      <p:tags r:id="rId1"/>
    </p:custDataLst>
    <p:extLst>
      <p:ext uri="{BB962C8B-B14F-4D97-AF65-F5344CB8AC3E}">
        <p14:creationId xmlns:p14="http://schemas.microsoft.com/office/powerpoint/2010/main" val="162497585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34"/>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nodeType="clickEffect">
                                  <p:stCondLst>
                                    <p:cond delay="0"/>
                                  </p:stCondLst>
                                  <p:childTnLst>
                                    <p:set>
                                      <p:cBhvr>
                                        <p:cTn id="18" dur="1" fill="hold">
                                          <p:stCondLst>
                                            <p:cond delay="0"/>
                                          </p:stCondLst>
                                        </p:cTn>
                                        <p:tgtEl>
                                          <p:spTgt spid="35"/>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nodeType="clickEffect">
                                  <p:stCondLst>
                                    <p:cond delay="0"/>
                                  </p:stCondLst>
                                  <p:childTnLst>
                                    <p:set>
                                      <p:cBhvr>
                                        <p:cTn id="26" dur="1" fill="hold">
                                          <p:stCondLst>
                                            <p:cond delay="0"/>
                                          </p:stCondLst>
                                        </p:cTn>
                                        <p:tgtEl>
                                          <p:spTgt spid="36"/>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nodeType="clickEffect">
                                  <p:stCondLst>
                                    <p:cond delay="0"/>
                                  </p:stCondLst>
                                  <p:childTnLst>
                                    <p:set>
                                      <p:cBhvr>
                                        <p:cTn id="34" dur="1" fill="hold">
                                          <p:stCondLst>
                                            <p:cond delay="0"/>
                                          </p:stCondLst>
                                        </p:cTn>
                                        <p:tgtEl>
                                          <p:spTgt spid="3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p14="http://schemas.microsoft.com/office/powerpoint/2010/main" xmlns:aink="http://schemas.microsoft.com/office/drawing/2016/ink">
        <mc:Choice Requires="p14 aink">
          <p:contentPart p14:bwMode="auto" r:id="rId4">
            <p14:nvContentPartPr>
              <p14:cNvPr id="3" name="Ink 2">
                <a:extLst>
                  <a:ext uri="{FF2B5EF4-FFF2-40B4-BE49-F238E27FC236}">
                    <a16:creationId xmlns:a16="http://schemas.microsoft.com/office/drawing/2014/main" id="{126220D2-F0CE-459E-9A94-25510B7EC15B}"/>
                  </a:ext>
                </a:extLst>
              </p14:cNvPr>
              <p14:cNvContentPartPr/>
              <p14:nvPr/>
            </p14:nvContentPartPr>
            <p14:xfrm>
              <a:off x="-632960" y="4488116"/>
              <a:ext cx="270" cy="270"/>
            </p14:xfrm>
          </p:contentPart>
        </mc:Choice>
        <mc:Fallback xmlns="">
          <p:pic>
            <p:nvPicPr>
              <p:cNvPr id="3" name="Ink 2">
                <a:extLst>
                  <a:ext uri="{FF2B5EF4-FFF2-40B4-BE49-F238E27FC236}">
                    <a16:creationId xmlns:a16="http://schemas.microsoft.com/office/drawing/2014/main" id="{126220D2-F0CE-459E-9A94-25510B7EC15B}"/>
                  </a:ext>
                </a:extLst>
              </p:cNvPr>
              <p:cNvPicPr/>
              <p:nvPr/>
            </p:nvPicPr>
            <p:blipFill>
              <a:blip r:embed="rId5"/>
              <a:stretch>
                <a:fillRect/>
              </a:stretch>
            </p:blipFill>
            <p:spPr>
              <a:xfrm>
                <a:off x="-659960" y="4461116"/>
                <a:ext cx="54000" cy="5400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6">
            <p14:nvContentPartPr>
              <p14:cNvPr id="5" name="Ink 4">
                <a:extLst>
                  <a:ext uri="{FF2B5EF4-FFF2-40B4-BE49-F238E27FC236}">
                    <a16:creationId xmlns:a16="http://schemas.microsoft.com/office/drawing/2014/main" id="{8B6534F5-CAD7-4CFA-B6B3-411C89AADB53}"/>
                  </a:ext>
                </a:extLst>
              </p14:cNvPr>
              <p14:cNvContentPartPr/>
              <p14:nvPr/>
            </p14:nvContentPartPr>
            <p14:xfrm>
              <a:off x="-398870" y="2408908"/>
              <a:ext cx="270" cy="270"/>
            </p14:xfrm>
          </p:contentPart>
        </mc:Choice>
        <mc:Fallback xmlns="">
          <p:pic>
            <p:nvPicPr>
              <p:cNvPr id="5" name="Ink 4">
                <a:extLst>
                  <a:ext uri="{FF2B5EF4-FFF2-40B4-BE49-F238E27FC236}">
                    <a16:creationId xmlns:a16="http://schemas.microsoft.com/office/drawing/2014/main" id="{8B6534F5-CAD7-4CFA-B6B3-411C89AADB53}"/>
                  </a:ext>
                </a:extLst>
              </p:cNvPr>
              <p:cNvPicPr/>
              <p:nvPr/>
            </p:nvPicPr>
            <p:blipFill>
              <a:blip r:embed="rId7"/>
              <a:stretch>
                <a:fillRect/>
              </a:stretch>
            </p:blipFill>
            <p:spPr>
              <a:xfrm>
                <a:off x="-412370" y="2395408"/>
                <a:ext cx="27000" cy="27000"/>
              </a:xfrm>
              <a:prstGeom prst="rect">
                <a:avLst/>
              </a:prstGeom>
            </p:spPr>
          </p:pic>
        </mc:Fallback>
      </mc:AlternateContent>
      <p:sp>
        <p:nvSpPr>
          <p:cNvPr id="4" name="Title 3">
            <a:extLst>
              <a:ext uri="{FF2B5EF4-FFF2-40B4-BE49-F238E27FC236}">
                <a16:creationId xmlns:a16="http://schemas.microsoft.com/office/drawing/2014/main" id="{3EE3B563-3CF5-4D7D-B5D4-47E592ECC085}"/>
              </a:ext>
            </a:extLst>
          </p:cNvPr>
          <p:cNvSpPr>
            <a:spLocks noGrp="1"/>
          </p:cNvSpPr>
          <p:nvPr>
            <p:ph type="title"/>
          </p:nvPr>
        </p:nvSpPr>
        <p:spPr/>
        <p:txBody>
          <a:bodyPr/>
          <a:lstStyle/>
          <a:p>
            <a:pPr>
              <a:buClrTx/>
              <a:buFontTx/>
              <a:buNone/>
            </a:pPr>
            <a:r>
              <a:rPr lang="en-US" altLang="en-US" dirty="0"/>
              <a:t>3NPV-3 Three-digit numbers in the linear number system</a:t>
            </a:r>
            <a:endParaRPr lang="en-GB" kern="0" dirty="0"/>
          </a:p>
        </p:txBody>
      </p:sp>
      <p:grpSp>
        <p:nvGrpSpPr>
          <p:cNvPr id="289" name="Group 288">
            <a:extLst>
              <a:ext uri="{FF2B5EF4-FFF2-40B4-BE49-F238E27FC236}">
                <a16:creationId xmlns:a16="http://schemas.microsoft.com/office/drawing/2014/main" id="{8CA6C177-B340-4996-BB10-F9862A03A89C}"/>
              </a:ext>
            </a:extLst>
          </p:cNvPr>
          <p:cNvGrpSpPr/>
          <p:nvPr/>
        </p:nvGrpSpPr>
        <p:grpSpPr>
          <a:xfrm>
            <a:off x="388839" y="1989279"/>
            <a:ext cx="11847687" cy="489546"/>
            <a:chOff x="593046" y="3548362"/>
            <a:chExt cx="8296684" cy="388044"/>
          </a:xfrm>
        </p:grpSpPr>
        <p:grpSp>
          <p:nvGrpSpPr>
            <p:cNvPr id="287" name="Group 286">
              <a:extLst>
                <a:ext uri="{FF2B5EF4-FFF2-40B4-BE49-F238E27FC236}">
                  <a16:creationId xmlns:a16="http://schemas.microsoft.com/office/drawing/2014/main" id="{BFAD5A78-EEE4-422A-B797-CD81C8E7BE5B}"/>
                </a:ext>
              </a:extLst>
            </p:cNvPr>
            <p:cNvGrpSpPr/>
            <p:nvPr/>
          </p:nvGrpSpPr>
          <p:grpSpPr>
            <a:xfrm>
              <a:off x="593046" y="3668047"/>
              <a:ext cx="8296684" cy="268359"/>
              <a:chOff x="593046" y="3668047"/>
              <a:chExt cx="8296684" cy="268359"/>
            </a:xfrm>
          </p:grpSpPr>
          <p:sp>
            <p:nvSpPr>
              <p:cNvPr id="38" name="TextBox 37">
                <a:extLst>
                  <a:ext uri="{FF2B5EF4-FFF2-40B4-BE49-F238E27FC236}">
                    <a16:creationId xmlns:a16="http://schemas.microsoft.com/office/drawing/2014/main" id="{8F5F2136-CC5E-499D-B4AC-15C7818DB2FB}"/>
                  </a:ext>
                </a:extLst>
              </p:cNvPr>
              <p:cNvSpPr txBox="1"/>
              <p:nvPr/>
            </p:nvSpPr>
            <p:spPr>
              <a:xfrm>
                <a:off x="2716250" y="3668047"/>
                <a:ext cx="773405" cy="268359"/>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530</a:t>
                </a:r>
              </a:p>
            </p:txBody>
          </p:sp>
          <p:sp>
            <p:nvSpPr>
              <p:cNvPr id="12" name="TextBox 11">
                <a:extLst>
                  <a:ext uri="{FF2B5EF4-FFF2-40B4-BE49-F238E27FC236}">
                    <a16:creationId xmlns:a16="http://schemas.microsoft.com/office/drawing/2014/main" id="{2C1D9B05-1BC7-4586-AB5F-45C7A8D8D530}"/>
                  </a:ext>
                </a:extLst>
              </p:cNvPr>
              <p:cNvSpPr txBox="1"/>
              <p:nvPr/>
            </p:nvSpPr>
            <p:spPr>
              <a:xfrm>
                <a:off x="7680702" y="3668047"/>
                <a:ext cx="1209028" cy="268358"/>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600</a:t>
                </a:r>
              </a:p>
            </p:txBody>
          </p:sp>
          <p:sp>
            <p:nvSpPr>
              <p:cNvPr id="11" name="TextBox 10">
                <a:extLst>
                  <a:ext uri="{FF2B5EF4-FFF2-40B4-BE49-F238E27FC236}">
                    <a16:creationId xmlns:a16="http://schemas.microsoft.com/office/drawing/2014/main" id="{870ED4B3-9907-43EC-8AD2-B8176DA071D3}"/>
                  </a:ext>
                </a:extLst>
              </p:cNvPr>
              <p:cNvSpPr txBox="1"/>
              <p:nvPr/>
            </p:nvSpPr>
            <p:spPr>
              <a:xfrm>
                <a:off x="593046" y="3668047"/>
                <a:ext cx="603773" cy="268358"/>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500</a:t>
                </a:r>
              </a:p>
            </p:txBody>
          </p:sp>
          <p:sp>
            <p:nvSpPr>
              <p:cNvPr id="36" name="TextBox 35">
                <a:extLst>
                  <a:ext uri="{FF2B5EF4-FFF2-40B4-BE49-F238E27FC236}">
                    <a16:creationId xmlns:a16="http://schemas.microsoft.com/office/drawing/2014/main" id="{2AF1D671-89F2-4D25-BDD4-E04BBC02C2F9}"/>
                  </a:ext>
                </a:extLst>
              </p:cNvPr>
              <p:cNvSpPr txBox="1"/>
              <p:nvPr/>
            </p:nvSpPr>
            <p:spPr>
              <a:xfrm>
                <a:off x="1246446" y="3668047"/>
                <a:ext cx="773405" cy="268358"/>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510</a:t>
                </a:r>
              </a:p>
            </p:txBody>
          </p:sp>
          <p:sp>
            <p:nvSpPr>
              <p:cNvPr id="37" name="TextBox 36">
                <a:extLst>
                  <a:ext uri="{FF2B5EF4-FFF2-40B4-BE49-F238E27FC236}">
                    <a16:creationId xmlns:a16="http://schemas.microsoft.com/office/drawing/2014/main" id="{837795DB-FE22-4524-96A0-F2B8F738DC1E}"/>
                  </a:ext>
                </a:extLst>
              </p:cNvPr>
              <p:cNvSpPr txBox="1"/>
              <p:nvPr/>
            </p:nvSpPr>
            <p:spPr>
              <a:xfrm>
                <a:off x="1985647" y="3668047"/>
                <a:ext cx="773405" cy="268358"/>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520</a:t>
                </a:r>
              </a:p>
            </p:txBody>
          </p:sp>
          <p:sp>
            <p:nvSpPr>
              <p:cNvPr id="40" name="TextBox 39">
                <a:extLst>
                  <a:ext uri="{FF2B5EF4-FFF2-40B4-BE49-F238E27FC236}">
                    <a16:creationId xmlns:a16="http://schemas.microsoft.com/office/drawing/2014/main" id="{52032860-B177-4DD3-86D5-F3FBF4E5B9CC}"/>
                  </a:ext>
                </a:extLst>
              </p:cNvPr>
              <p:cNvSpPr txBox="1"/>
              <p:nvPr/>
            </p:nvSpPr>
            <p:spPr>
              <a:xfrm>
                <a:off x="3458693" y="3668047"/>
                <a:ext cx="773405" cy="268358"/>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540</a:t>
                </a:r>
              </a:p>
            </p:txBody>
          </p:sp>
          <p:sp>
            <p:nvSpPr>
              <p:cNvPr id="41" name="TextBox 40">
                <a:extLst>
                  <a:ext uri="{FF2B5EF4-FFF2-40B4-BE49-F238E27FC236}">
                    <a16:creationId xmlns:a16="http://schemas.microsoft.com/office/drawing/2014/main" id="{A5EEF6DC-5BF2-4CFE-B07A-C2B3DB88D658}"/>
                  </a:ext>
                </a:extLst>
              </p:cNvPr>
              <p:cNvSpPr txBox="1"/>
              <p:nvPr/>
            </p:nvSpPr>
            <p:spPr>
              <a:xfrm>
                <a:off x="4192051" y="3668047"/>
                <a:ext cx="773405" cy="268358"/>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550</a:t>
                </a:r>
              </a:p>
            </p:txBody>
          </p:sp>
          <p:sp>
            <p:nvSpPr>
              <p:cNvPr id="42" name="TextBox 41">
                <a:extLst>
                  <a:ext uri="{FF2B5EF4-FFF2-40B4-BE49-F238E27FC236}">
                    <a16:creationId xmlns:a16="http://schemas.microsoft.com/office/drawing/2014/main" id="{B19FA96C-F965-4F05-B0A9-49312809D934}"/>
                  </a:ext>
                </a:extLst>
              </p:cNvPr>
              <p:cNvSpPr txBox="1"/>
              <p:nvPr/>
            </p:nvSpPr>
            <p:spPr>
              <a:xfrm>
                <a:off x="4940384" y="3668047"/>
                <a:ext cx="773405" cy="268358"/>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560</a:t>
                </a:r>
              </a:p>
            </p:txBody>
          </p:sp>
          <p:sp>
            <p:nvSpPr>
              <p:cNvPr id="43" name="TextBox 42">
                <a:extLst>
                  <a:ext uri="{FF2B5EF4-FFF2-40B4-BE49-F238E27FC236}">
                    <a16:creationId xmlns:a16="http://schemas.microsoft.com/office/drawing/2014/main" id="{77050A89-8D24-4211-B401-7C69D508DF50}"/>
                  </a:ext>
                </a:extLst>
              </p:cNvPr>
              <p:cNvSpPr txBox="1"/>
              <p:nvPr/>
            </p:nvSpPr>
            <p:spPr>
              <a:xfrm>
                <a:off x="5682489" y="3668047"/>
                <a:ext cx="773405" cy="268358"/>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570</a:t>
                </a:r>
              </a:p>
            </p:txBody>
          </p:sp>
          <p:sp>
            <p:nvSpPr>
              <p:cNvPr id="44" name="TextBox 43">
                <a:extLst>
                  <a:ext uri="{FF2B5EF4-FFF2-40B4-BE49-F238E27FC236}">
                    <a16:creationId xmlns:a16="http://schemas.microsoft.com/office/drawing/2014/main" id="{2808086A-5CDD-4A14-8D64-25EAB8A923B5}"/>
                  </a:ext>
                </a:extLst>
              </p:cNvPr>
              <p:cNvSpPr txBox="1"/>
              <p:nvPr/>
            </p:nvSpPr>
            <p:spPr>
              <a:xfrm>
                <a:off x="6417560" y="3668047"/>
                <a:ext cx="773405" cy="268358"/>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580</a:t>
                </a:r>
              </a:p>
            </p:txBody>
          </p:sp>
          <p:sp>
            <p:nvSpPr>
              <p:cNvPr id="45" name="TextBox 44">
                <a:extLst>
                  <a:ext uri="{FF2B5EF4-FFF2-40B4-BE49-F238E27FC236}">
                    <a16:creationId xmlns:a16="http://schemas.microsoft.com/office/drawing/2014/main" id="{2256E6B8-206C-4ADC-9E6C-FCA502B5EE52}"/>
                  </a:ext>
                </a:extLst>
              </p:cNvPr>
              <p:cNvSpPr txBox="1"/>
              <p:nvPr/>
            </p:nvSpPr>
            <p:spPr>
              <a:xfrm>
                <a:off x="7158314" y="3668047"/>
                <a:ext cx="773405" cy="268358"/>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590</a:t>
                </a:r>
              </a:p>
            </p:txBody>
          </p:sp>
        </p:grpSp>
        <p:grpSp>
          <p:nvGrpSpPr>
            <p:cNvPr id="286" name="Group 285">
              <a:extLst>
                <a:ext uri="{FF2B5EF4-FFF2-40B4-BE49-F238E27FC236}">
                  <a16:creationId xmlns:a16="http://schemas.microsoft.com/office/drawing/2014/main" id="{95C7617D-8D7A-4766-B7B6-0767CB49702F}"/>
                </a:ext>
              </a:extLst>
            </p:cNvPr>
            <p:cNvGrpSpPr/>
            <p:nvPr/>
          </p:nvGrpSpPr>
          <p:grpSpPr>
            <a:xfrm>
              <a:off x="885515" y="3548362"/>
              <a:ext cx="7405298" cy="119684"/>
              <a:chOff x="885515" y="3548362"/>
              <a:chExt cx="7405298" cy="119684"/>
            </a:xfrm>
          </p:grpSpPr>
          <p:cxnSp>
            <p:nvCxnSpPr>
              <p:cNvPr id="13" name="Straight Connector 12">
                <a:extLst>
                  <a:ext uri="{FF2B5EF4-FFF2-40B4-BE49-F238E27FC236}">
                    <a16:creationId xmlns:a16="http://schemas.microsoft.com/office/drawing/2014/main" id="{1BD1523D-A6A4-46CB-A31B-DCC2E82DAD05}"/>
                  </a:ext>
                </a:extLst>
              </p:cNvPr>
              <p:cNvCxnSpPr>
                <a:cxnSpLocks/>
              </p:cNvCxnSpPr>
              <p:nvPr/>
            </p:nvCxnSpPr>
            <p:spPr>
              <a:xfrm>
                <a:off x="885515" y="3556738"/>
                <a:ext cx="740529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7" name="Straight Connector 216">
                <a:extLst>
                  <a:ext uri="{FF2B5EF4-FFF2-40B4-BE49-F238E27FC236}">
                    <a16:creationId xmlns:a16="http://schemas.microsoft.com/office/drawing/2014/main" id="{A9C8B0F3-1956-4C76-BFD7-58E2A6B15B3B}"/>
                  </a:ext>
                </a:extLst>
              </p:cNvPr>
              <p:cNvCxnSpPr>
                <a:cxnSpLocks/>
              </p:cNvCxnSpPr>
              <p:nvPr/>
            </p:nvCxnSpPr>
            <p:spPr>
              <a:xfrm>
                <a:off x="4585366" y="3550083"/>
                <a:ext cx="0" cy="11635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227A43D9-AC0E-4317-8088-8E8340069927}"/>
                  </a:ext>
                </a:extLst>
              </p:cNvPr>
              <p:cNvCxnSpPr>
                <a:cxnSpLocks/>
              </p:cNvCxnSpPr>
              <p:nvPr/>
            </p:nvCxnSpPr>
            <p:spPr>
              <a:xfrm>
                <a:off x="892659" y="3549966"/>
                <a:ext cx="0" cy="11808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0ECE9383-1D67-4828-89D2-2483CAF54190}"/>
                  </a:ext>
                </a:extLst>
              </p:cNvPr>
              <p:cNvCxnSpPr/>
              <p:nvPr/>
            </p:nvCxnSpPr>
            <p:spPr>
              <a:xfrm>
                <a:off x="8286024" y="3548362"/>
                <a:ext cx="0" cy="11808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E66A9F57-827D-4A3F-8901-205671B8D877}"/>
                  </a:ext>
                </a:extLst>
              </p:cNvPr>
              <p:cNvCxnSpPr>
                <a:cxnSpLocks/>
              </p:cNvCxnSpPr>
              <p:nvPr/>
            </p:nvCxnSpPr>
            <p:spPr>
              <a:xfrm>
                <a:off x="1631199"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168EEE20-B1FB-40B2-8843-F8240E8AE910}"/>
                  </a:ext>
                </a:extLst>
              </p:cNvPr>
              <p:cNvCxnSpPr>
                <a:cxnSpLocks/>
              </p:cNvCxnSpPr>
              <p:nvPr/>
            </p:nvCxnSpPr>
            <p:spPr>
              <a:xfrm>
                <a:off x="2369739"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EB58A0A7-BB30-49AE-9142-832177329B26}"/>
                  </a:ext>
                </a:extLst>
              </p:cNvPr>
              <p:cNvCxnSpPr>
                <a:cxnSpLocks/>
              </p:cNvCxnSpPr>
              <p:nvPr/>
            </p:nvCxnSpPr>
            <p:spPr>
              <a:xfrm>
                <a:off x="3108279"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BACC190E-D95D-4443-91F4-97A9D9915486}"/>
                  </a:ext>
                </a:extLst>
              </p:cNvPr>
              <p:cNvCxnSpPr>
                <a:cxnSpLocks/>
              </p:cNvCxnSpPr>
              <p:nvPr/>
            </p:nvCxnSpPr>
            <p:spPr>
              <a:xfrm>
                <a:off x="3846819"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9" name="Straight Connector 218">
                <a:extLst>
                  <a:ext uri="{FF2B5EF4-FFF2-40B4-BE49-F238E27FC236}">
                    <a16:creationId xmlns:a16="http://schemas.microsoft.com/office/drawing/2014/main" id="{1F2CB990-3C2C-4994-B12A-0A9A44CD46D2}"/>
                  </a:ext>
                </a:extLst>
              </p:cNvPr>
              <p:cNvCxnSpPr>
                <a:cxnSpLocks/>
              </p:cNvCxnSpPr>
              <p:nvPr/>
            </p:nvCxnSpPr>
            <p:spPr>
              <a:xfrm>
                <a:off x="5328768"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0" name="Straight Connector 219">
                <a:extLst>
                  <a:ext uri="{FF2B5EF4-FFF2-40B4-BE49-F238E27FC236}">
                    <a16:creationId xmlns:a16="http://schemas.microsoft.com/office/drawing/2014/main" id="{3A1741D9-8421-45F3-B68F-7EB3BD9AB97C}"/>
                  </a:ext>
                </a:extLst>
              </p:cNvPr>
              <p:cNvCxnSpPr>
                <a:cxnSpLocks/>
              </p:cNvCxnSpPr>
              <p:nvPr/>
            </p:nvCxnSpPr>
            <p:spPr>
              <a:xfrm>
                <a:off x="6067308"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1" name="Straight Connector 220">
                <a:extLst>
                  <a:ext uri="{FF2B5EF4-FFF2-40B4-BE49-F238E27FC236}">
                    <a16:creationId xmlns:a16="http://schemas.microsoft.com/office/drawing/2014/main" id="{ADF19899-D17E-4B3E-8012-188966E89954}"/>
                  </a:ext>
                </a:extLst>
              </p:cNvPr>
              <p:cNvCxnSpPr>
                <a:cxnSpLocks/>
              </p:cNvCxnSpPr>
              <p:nvPr/>
            </p:nvCxnSpPr>
            <p:spPr>
              <a:xfrm>
                <a:off x="6805848"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2" name="Straight Connector 221">
                <a:extLst>
                  <a:ext uri="{FF2B5EF4-FFF2-40B4-BE49-F238E27FC236}">
                    <a16:creationId xmlns:a16="http://schemas.microsoft.com/office/drawing/2014/main" id="{6A97FC24-F038-4285-A2D9-913B9000F77E}"/>
                  </a:ext>
                </a:extLst>
              </p:cNvPr>
              <p:cNvCxnSpPr>
                <a:cxnSpLocks/>
              </p:cNvCxnSpPr>
              <p:nvPr/>
            </p:nvCxnSpPr>
            <p:spPr>
              <a:xfrm>
                <a:off x="7544388"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cxnSp>
        <p:nvCxnSpPr>
          <p:cNvPr id="39" name="Straight Arrow Connector 38">
            <a:extLst>
              <a:ext uri="{FF2B5EF4-FFF2-40B4-BE49-F238E27FC236}">
                <a16:creationId xmlns:a16="http://schemas.microsoft.com/office/drawing/2014/main" id="{F6646453-0864-4BA1-A1AA-013CF25AACD3}"/>
              </a:ext>
            </a:extLst>
          </p:cNvPr>
          <p:cNvCxnSpPr>
            <a:cxnSpLocks/>
          </p:cNvCxnSpPr>
          <p:nvPr/>
        </p:nvCxnSpPr>
        <p:spPr>
          <a:xfrm>
            <a:off x="8116053" y="1564631"/>
            <a:ext cx="0" cy="391886"/>
          </a:xfrm>
          <a:prstGeom prst="straightConnector1">
            <a:avLst/>
          </a:prstGeom>
          <a:ln>
            <a:solidFill>
              <a:srgbClr val="FF0000"/>
            </a:solidFill>
            <a:tailEnd type="triangle" w="lg" len="med"/>
          </a:ln>
        </p:spPr>
        <p:style>
          <a:lnRef idx="2">
            <a:schemeClr val="dk1"/>
          </a:lnRef>
          <a:fillRef idx="0">
            <a:schemeClr val="dk1"/>
          </a:fillRef>
          <a:effectRef idx="1">
            <a:schemeClr val="dk1"/>
          </a:effectRef>
          <a:fontRef idx="minor">
            <a:schemeClr val="tx1"/>
          </a:fontRef>
        </p:style>
      </p:cxnSp>
      <p:cxnSp>
        <p:nvCxnSpPr>
          <p:cNvPr id="48" name="Straight Arrow Connector 47">
            <a:extLst>
              <a:ext uri="{FF2B5EF4-FFF2-40B4-BE49-F238E27FC236}">
                <a16:creationId xmlns:a16="http://schemas.microsoft.com/office/drawing/2014/main" id="{5852AC6C-C46C-4908-A1B4-CB218A15DCE4}"/>
              </a:ext>
            </a:extLst>
          </p:cNvPr>
          <p:cNvCxnSpPr>
            <a:cxnSpLocks/>
          </p:cNvCxnSpPr>
          <p:nvPr/>
        </p:nvCxnSpPr>
        <p:spPr>
          <a:xfrm>
            <a:off x="5645158" y="1564631"/>
            <a:ext cx="0" cy="391886"/>
          </a:xfrm>
          <a:prstGeom prst="straightConnector1">
            <a:avLst/>
          </a:prstGeom>
          <a:ln>
            <a:solidFill>
              <a:srgbClr val="FF0000"/>
            </a:solidFill>
            <a:tailEnd type="triangle" w="lg" len="med"/>
          </a:ln>
        </p:spPr>
        <p:style>
          <a:lnRef idx="2">
            <a:schemeClr val="dk1"/>
          </a:lnRef>
          <a:fillRef idx="0">
            <a:schemeClr val="dk1"/>
          </a:fillRef>
          <a:effectRef idx="1">
            <a:schemeClr val="dk1"/>
          </a:effectRef>
          <a:fontRef idx="minor">
            <a:schemeClr val="tx1"/>
          </a:fontRef>
        </p:style>
      </p:cxnSp>
      <p:cxnSp>
        <p:nvCxnSpPr>
          <p:cNvPr id="49" name="Straight Arrow Connector 48">
            <a:extLst>
              <a:ext uri="{FF2B5EF4-FFF2-40B4-BE49-F238E27FC236}">
                <a16:creationId xmlns:a16="http://schemas.microsoft.com/office/drawing/2014/main" id="{18853E0E-F3E1-4F38-85E6-F3649C8327AB}"/>
              </a:ext>
            </a:extLst>
          </p:cNvPr>
          <p:cNvCxnSpPr>
            <a:cxnSpLocks/>
          </p:cNvCxnSpPr>
          <p:nvPr/>
        </p:nvCxnSpPr>
        <p:spPr>
          <a:xfrm>
            <a:off x="1353198" y="1564631"/>
            <a:ext cx="0" cy="391886"/>
          </a:xfrm>
          <a:prstGeom prst="straightConnector1">
            <a:avLst/>
          </a:prstGeom>
          <a:ln>
            <a:solidFill>
              <a:srgbClr val="FF0000"/>
            </a:solidFill>
            <a:tailEnd type="triangle" w="lg" len="med"/>
          </a:ln>
        </p:spPr>
        <p:style>
          <a:lnRef idx="2">
            <a:schemeClr val="dk1"/>
          </a:lnRef>
          <a:fillRef idx="0">
            <a:schemeClr val="dk1"/>
          </a:fillRef>
          <a:effectRef idx="1">
            <a:schemeClr val="dk1"/>
          </a:effectRef>
          <a:fontRef idx="minor">
            <a:schemeClr val="tx1"/>
          </a:fontRef>
        </p:style>
      </p:cxnSp>
      <p:cxnSp>
        <p:nvCxnSpPr>
          <p:cNvPr id="50" name="Straight Arrow Connector 49">
            <a:extLst>
              <a:ext uri="{FF2B5EF4-FFF2-40B4-BE49-F238E27FC236}">
                <a16:creationId xmlns:a16="http://schemas.microsoft.com/office/drawing/2014/main" id="{04C21358-391D-4433-82B6-F7DFB64970C5}"/>
              </a:ext>
            </a:extLst>
          </p:cNvPr>
          <p:cNvCxnSpPr>
            <a:cxnSpLocks/>
          </p:cNvCxnSpPr>
          <p:nvPr/>
        </p:nvCxnSpPr>
        <p:spPr>
          <a:xfrm>
            <a:off x="9572246" y="1564631"/>
            <a:ext cx="0" cy="391886"/>
          </a:xfrm>
          <a:prstGeom prst="straightConnector1">
            <a:avLst/>
          </a:prstGeom>
          <a:ln>
            <a:solidFill>
              <a:srgbClr val="FF0000"/>
            </a:solidFill>
            <a:tailEnd type="triangle" w="lg" len="med"/>
          </a:ln>
        </p:spPr>
        <p:style>
          <a:lnRef idx="2">
            <a:schemeClr val="dk1"/>
          </a:lnRef>
          <a:fillRef idx="0">
            <a:schemeClr val="dk1"/>
          </a:fillRef>
          <a:effectRef idx="1">
            <a:schemeClr val="dk1"/>
          </a:effectRef>
          <a:fontRef idx="minor">
            <a:schemeClr val="tx1"/>
          </a:fontRef>
        </p:style>
      </p:cxnSp>
      <p:sp>
        <p:nvSpPr>
          <p:cNvPr id="7" name="Content Placeholder 2">
            <a:extLst>
              <a:ext uri="{FF2B5EF4-FFF2-40B4-BE49-F238E27FC236}">
                <a16:creationId xmlns:a16="http://schemas.microsoft.com/office/drawing/2014/main" id="{07A91741-EF68-4CB5-9B24-39022551FD2E}"/>
              </a:ext>
            </a:extLst>
          </p:cNvPr>
          <p:cNvSpPr txBox="1">
            <a:spLocks/>
          </p:cNvSpPr>
          <p:nvPr/>
        </p:nvSpPr>
        <p:spPr>
          <a:xfrm>
            <a:off x="623889" y="2763839"/>
            <a:ext cx="10757382" cy="2528450"/>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Can you estimate what number the arrow is pointing to? Would 578 be a good estimate? Why not? Which two multiples of 10 is the number between? What would a suitable estimate be?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Repeat for the other arrows, discussing the corresponding multiples of 10 either side.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Where do you think 521 would be on the line? Repeat for other numbers.</a:t>
            </a: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6" name="TextBox 19">
            <a:extLst>
              <a:ext uri="{FF2B5EF4-FFF2-40B4-BE49-F238E27FC236}">
                <a16:creationId xmlns:a16="http://schemas.microsoft.com/office/drawing/2014/main" id="{ABBAA8F7-B072-4AF8-A765-4803486DCDE3}"/>
              </a:ext>
            </a:extLst>
          </p:cNvPr>
          <p:cNvSpPr txBox="1"/>
          <p:nvPr/>
        </p:nvSpPr>
        <p:spPr>
          <a:xfrm>
            <a:off x="623888" y="5895835"/>
            <a:ext cx="10101367" cy="400110"/>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The previous multiple of 10 is ___. The next multiple of 10 is ___.</a:t>
            </a:r>
          </a:p>
        </p:txBody>
      </p:sp>
    </p:spTree>
    <p:custDataLst>
      <p:tags r:id="rId1"/>
    </p:custDataLst>
    <p:extLst>
      <p:ext uri="{BB962C8B-B14F-4D97-AF65-F5344CB8AC3E}">
        <p14:creationId xmlns:p14="http://schemas.microsoft.com/office/powerpoint/2010/main" val="104204963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39"/>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nodeType="clickEffect">
                                  <p:stCondLst>
                                    <p:cond delay="0"/>
                                  </p:stCondLst>
                                  <p:childTnLst>
                                    <p:set>
                                      <p:cBhvr>
                                        <p:cTn id="18" dur="1" fill="hold">
                                          <p:stCondLst>
                                            <p:cond delay="0"/>
                                          </p:stCondLst>
                                        </p:cTn>
                                        <p:tgtEl>
                                          <p:spTgt spid="48"/>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nodeType="clickEffect">
                                  <p:stCondLst>
                                    <p:cond delay="0"/>
                                  </p:stCondLst>
                                  <p:childTnLst>
                                    <p:set>
                                      <p:cBhvr>
                                        <p:cTn id="26" dur="1" fill="hold">
                                          <p:stCondLst>
                                            <p:cond delay="0"/>
                                          </p:stCondLst>
                                        </p:cTn>
                                        <p:tgtEl>
                                          <p:spTgt spid="49"/>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nodeType="clickEffect">
                                  <p:stCondLst>
                                    <p:cond delay="0"/>
                                  </p:stCondLst>
                                  <p:childTnLst>
                                    <p:set>
                                      <p:cBhvr>
                                        <p:cTn id="34" dur="1" fill="hold">
                                          <p:stCondLst>
                                            <p:cond delay="0"/>
                                          </p:stCondLst>
                                        </p:cTn>
                                        <p:tgtEl>
                                          <p:spTgt spid="5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indent="0">
              <a:lnSpc>
                <a:spcPct val="120000"/>
              </a:lnSpc>
              <a:spcBef>
                <a:spcPts val="450"/>
              </a:spcBef>
              <a:spcAft>
                <a:spcPts val="450"/>
              </a:spcAft>
              <a:buClr>
                <a:srgbClr val="585858"/>
              </a:buClr>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3</a:t>
            </a:r>
            <a:r>
              <a:rPr lang="en-GB" sz="2400" b="1" i="0" u="none" strike="noStrike" dirty="0">
                <a:effectLst/>
              </a:rPr>
              <a:t>, Unit </a:t>
            </a:r>
            <a:r>
              <a:rPr lang="en-GB" sz="2400" b="1" dirty="0"/>
              <a:t>2</a:t>
            </a:r>
            <a:r>
              <a:rPr lang="en-GB" sz="2400" b="1" i="0" u="none" strike="noStrike" dirty="0">
                <a:effectLst/>
              </a:rPr>
              <a:t>, Learning Outcome </a:t>
            </a:r>
            <a:r>
              <a:rPr lang="en-GB" sz="2400" b="1" dirty="0"/>
              <a:t>31</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1613486002"/>
              </p:ext>
            </p:extLst>
          </p:nvPr>
        </p:nvGraphicFramePr>
        <p:xfrm>
          <a:off x="594008" y="1097546"/>
          <a:ext cx="11140162" cy="1968426"/>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394143">
                <a:tc>
                  <a:txBody>
                    <a:bodyPr/>
                    <a:lstStyle/>
                    <a:p>
                      <a:pPr algn="l"/>
                      <a:r>
                        <a:rPr lang="en-GB" sz="2000" dirty="0">
                          <a:latin typeface="Arial" panose="020B0604020202020204" pitchFamily="34" charset="0"/>
                          <a:cs typeface="Arial" panose="020B0604020202020204" pitchFamily="34" charset="0"/>
                        </a:rPr>
                        <a:t>Learning Outcome 31</a:t>
                      </a:r>
                    </a:p>
                  </a:txBody>
                  <a:tcPr anchor="ctr">
                    <a:solidFill>
                      <a:srgbClr val="327473"/>
                    </a:solidFill>
                  </a:tcPr>
                </a:tc>
                <a:extLst>
                  <a:ext uri="{0D108BD9-81ED-4DB2-BD59-A6C34878D82A}">
                    <a16:rowId xmlns:a16="http://schemas.microsoft.com/office/drawing/2014/main" val="2928509842"/>
                  </a:ext>
                </a:extLst>
              </a:tr>
              <a:tr h="1572186">
                <a:tc>
                  <a:txBody>
                    <a:bodyPr/>
                    <a:lstStyle/>
                    <a:p>
                      <a:pPr rtl="0"/>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Pupils compare one-, two- and three-digit numbers</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9839949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3, Unit 2, Learning Outcome 31</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1.18 </a:t>
            </a:r>
            <a:r>
              <a:rPr lang="en-GB" sz="2000" b="0" i="0" u="sng" strike="noStrike" dirty="0">
                <a:solidFill>
                  <a:srgbClr val="1155CC"/>
                </a:solidFill>
                <a:effectLst/>
                <a:latin typeface="Roboto" panose="02000000000000000000" pitchFamily="2" charset="0"/>
                <a:hlinkClick r:id="rId3"/>
              </a:rPr>
              <a:t>Composition and calculation: three-digit numbers</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794268164"/>
              </p:ext>
            </p:extLst>
          </p:nvPr>
        </p:nvGraphicFramePr>
        <p:xfrm>
          <a:off x="4514850" y="4258490"/>
          <a:ext cx="6886575" cy="93073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465365">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465365">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3:1</a:t>
                      </a:r>
                    </a:p>
                  </a:txBody>
                  <a:tcPr>
                    <a:solidFill>
                      <a:srgbClr val="E5F3F2"/>
                    </a:solidFill>
                  </a:tcPr>
                </a:tc>
                <a:tc>
                  <a:txBody>
                    <a:bodyPr/>
                    <a:lstStyle/>
                    <a:p>
                      <a:pPr algn="ctr"/>
                      <a:r>
                        <a:rPr lang="en-GB" sz="2000" kern="1200" dirty="0">
                          <a:solidFill>
                            <a:schemeClr val="tx1">
                              <a:lumMod val="65000"/>
                              <a:lumOff val="35000"/>
                            </a:schemeClr>
                          </a:solidFill>
                          <a:latin typeface="Arial" panose="020B0604020202020204" pitchFamily="34" charset="0"/>
                          <a:ea typeface="+mn-ea"/>
                          <a:cs typeface="Arial" panose="020B0604020202020204" pitchFamily="34" charset="0"/>
                        </a:rPr>
                        <a:t>25</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10" name="Picture Placeholder 9" descr="A picture containing graphical user interface&#10;&#10;Description automatically generated">
            <a:extLst>
              <a:ext uri="{FF2B5EF4-FFF2-40B4-BE49-F238E27FC236}">
                <a16:creationId xmlns:a16="http://schemas.microsoft.com/office/drawing/2014/main" id="{C350A496-B71C-416A-89CC-0667F0CCE7B8}"/>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191944639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0EAC3EC-BBF0-4D03-BDBE-7FE55D748D2B}"/>
              </a:ext>
            </a:extLst>
          </p:cNvPr>
          <p:cNvSpPr>
            <a:spLocks noGrp="1"/>
          </p:cNvSpPr>
          <p:nvPr>
            <p:ph type="body" sz="quarter" idx="11"/>
          </p:nvPr>
        </p:nvSpPr>
        <p:spPr>
          <a:xfrm>
            <a:off x="0" y="0"/>
            <a:ext cx="12192000" cy="630000"/>
          </a:xfrm>
        </p:spPr>
        <p:txBody>
          <a:bodyPr/>
          <a:lstStyle/>
          <a:p>
            <a:r>
              <a:rPr lang="en-GB" dirty="0"/>
              <a:t>1.18 Three-digit numbers </a:t>
            </a:r>
            <a:r>
              <a:rPr lang="en-US" dirty="0"/>
              <a:t>– step 3:1</a:t>
            </a:r>
          </a:p>
        </p:txBody>
      </p:sp>
      <p:pic>
        <p:nvPicPr>
          <p:cNvPr id="5" name="Picture 4" descr="A close up of a screen&#10;&#10;Description generated with high confidence">
            <a:extLst>
              <a:ext uri="{FF2B5EF4-FFF2-40B4-BE49-F238E27FC236}">
                <a16:creationId xmlns:a16="http://schemas.microsoft.com/office/drawing/2014/main" id="{A1C46A24-4FD2-4290-A22B-6071AD15B9E3}"/>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2442797" y="4140201"/>
            <a:ext cx="6689030" cy="340411"/>
          </a:xfrm>
          <a:prstGeom prst="rect">
            <a:avLst/>
          </a:prstGeom>
        </p:spPr>
      </p:pic>
      <p:pic>
        <p:nvPicPr>
          <p:cNvPr id="7" name="Picture 6" descr="A picture containing monitor&#10;&#10;Description generated with high confidence">
            <a:extLst>
              <a:ext uri="{FF2B5EF4-FFF2-40B4-BE49-F238E27FC236}">
                <a16:creationId xmlns:a16="http://schemas.microsoft.com/office/drawing/2014/main" id="{0378EBCB-4BE8-45F6-9A4D-F0DA22A7813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442796" y="3757083"/>
            <a:ext cx="448042" cy="383117"/>
          </a:xfrm>
          <a:prstGeom prst="rect">
            <a:avLst/>
          </a:prstGeom>
        </p:spPr>
      </p:pic>
      <p:pic>
        <p:nvPicPr>
          <p:cNvPr id="13" name="Picture 12" descr="A picture containing monitor&#10;&#10;Description generated with high confidence">
            <a:extLst>
              <a:ext uri="{FF2B5EF4-FFF2-40B4-BE49-F238E27FC236}">
                <a16:creationId xmlns:a16="http://schemas.microsoft.com/office/drawing/2014/main" id="{DBE25E68-13AE-4E4F-8327-11D006D48FE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2890839" y="3757081"/>
            <a:ext cx="6392862" cy="383118"/>
          </a:xfrm>
          <a:prstGeom prst="rect">
            <a:avLst/>
          </a:prstGeom>
        </p:spPr>
      </p:pic>
      <p:pic>
        <p:nvPicPr>
          <p:cNvPr id="11" name="Picture 10" descr="A picture containing monitor&#10;&#10;Description generated with high confidence">
            <a:extLst>
              <a:ext uri="{FF2B5EF4-FFF2-40B4-BE49-F238E27FC236}">
                <a16:creationId xmlns:a16="http://schemas.microsoft.com/office/drawing/2014/main" id="{52F40834-245F-4ED1-8880-5E58A4C9B9FA}"/>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8370"/>
          <a:stretch/>
        </p:blipFill>
        <p:spPr>
          <a:xfrm>
            <a:off x="2819400" y="2324101"/>
            <a:ext cx="768350" cy="660399"/>
          </a:xfrm>
          <a:prstGeom prst="rect">
            <a:avLst/>
          </a:prstGeom>
        </p:spPr>
      </p:pic>
      <p:pic>
        <p:nvPicPr>
          <p:cNvPr id="14" name="Picture 13" descr="A picture containing monitor&#10;&#10;Description generated with high confidence">
            <a:extLst>
              <a:ext uri="{FF2B5EF4-FFF2-40B4-BE49-F238E27FC236}">
                <a16:creationId xmlns:a16="http://schemas.microsoft.com/office/drawing/2014/main" id="{17EB1290-51AD-4A38-B9D5-84FBCA93C0FF}"/>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5503333" y="2644091"/>
            <a:ext cx="1837267" cy="1088123"/>
          </a:xfrm>
          <a:prstGeom prst="rect">
            <a:avLst/>
          </a:prstGeom>
        </p:spPr>
      </p:pic>
      <p:pic>
        <p:nvPicPr>
          <p:cNvPr id="15" name="Picture 14" descr="A picture containing monitor&#10;&#10;Description generated with high confidence">
            <a:extLst>
              <a:ext uri="{FF2B5EF4-FFF2-40B4-BE49-F238E27FC236}">
                <a16:creationId xmlns:a16="http://schemas.microsoft.com/office/drawing/2014/main" id="{96D11049-8D1E-4F86-9E08-9AC6AF6F249A}"/>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9297986" y="3752316"/>
            <a:ext cx="367770" cy="444503"/>
          </a:xfrm>
          <a:prstGeom prst="rect">
            <a:avLst/>
          </a:prstGeom>
        </p:spPr>
      </p:pic>
      <p:pic>
        <p:nvPicPr>
          <p:cNvPr id="16" name="Picture 15" descr="A picture containing monitor&#10;&#10;Description generated with high confidence">
            <a:extLst>
              <a:ext uri="{FF2B5EF4-FFF2-40B4-BE49-F238E27FC236}">
                <a16:creationId xmlns:a16="http://schemas.microsoft.com/office/drawing/2014/main" id="{72EC26E7-6238-4940-BD8B-87EE7C2A2C27}"/>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r="-10249"/>
          <a:stretch/>
        </p:blipFill>
        <p:spPr>
          <a:xfrm>
            <a:off x="8898467" y="2921001"/>
            <a:ext cx="939800" cy="836079"/>
          </a:xfrm>
          <a:prstGeom prst="rect">
            <a:avLst/>
          </a:prstGeom>
        </p:spPr>
      </p:pic>
      <p:pic>
        <p:nvPicPr>
          <p:cNvPr id="17" name="Picture 16" descr="A close up of a screen&#10;&#10;Description generated with high confidence">
            <a:extLst>
              <a:ext uri="{FF2B5EF4-FFF2-40B4-BE49-F238E27FC236}">
                <a16:creationId xmlns:a16="http://schemas.microsoft.com/office/drawing/2014/main" id="{F1F93130-6A65-44E8-A85C-774CD7D6F8B0}"/>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9131827" y="4265613"/>
            <a:ext cx="393173" cy="214996"/>
          </a:xfrm>
          <a:prstGeom prst="rect">
            <a:avLst/>
          </a:prstGeom>
        </p:spPr>
      </p:pic>
      <p:pic>
        <p:nvPicPr>
          <p:cNvPr id="18" name="Picture 17" descr="A close up of a screen&#10;&#10;Description generated with high confidence">
            <a:extLst>
              <a:ext uri="{FF2B5EF4-FFF2-40B4-BE49-F238E27FC236}">
                <a16:creationId xmlns:a16="http://schemas.microsoft.com/office/drawing/2014/main" id="{0698F106-3A1D-4C11-9069-9F9BF3D50D14}"/>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2442795" y="4140199"/>
            <a:ext cx="6871068" cy="125413"/>
          </a:xfrm>
          <a:prstGeom prst="rect">
            <a:avLst/>
          </a:prstGeom>
        </p:spPr>
      </p:pic>
      <p:pic>
        <p:nvPicPr>
          <p:cNvPr id="10" name="Picture 9" descr="A picture containing monitor&#10;&#10;Description generated with high confidence">
            <a:extLst>
              <a:ext uri="{FF2B5EF4-FFF2-40B4-BE49-F238E27FC236}">
                <a16:creationId xmlns:a16="http://schemas.microsoft.com/office/drawing/2014/main" id="{738C4C8A-4837-4F91-8A8A-8CB407D29F7E}"/>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a:stretch/>
        </p:blipFill>
        <p:spPr>
          <a:xfrm>
            <a:off x="2890838" y="2984501"/>
            <a:ext cx="573722" cy="1155699"/>
          </a:xfrm>
          <a:prstGeom prst="rect">
            <a:avLst/>
          </a:prstGeom>
        </p:spPr>
      </p:pic>
      <p:sp>
        <p:nvSpPr>
          <p:cNvPr id="3" name="Rectangle 2">
            <a:extLst>
              <a:ext uri="{FF2B5EF4-FFF2-40B4-BE49-F238E27FC236}">
                <a16:creationId xmlns:a16="http://schemas.microsoft.com/office/drawing/2014/main" id="{83288CEF-D159-4782-A3A1-4FFDA9882A81}"/>
              </a:ext>
            </a:extLst>
          </p:cNvPr>
          <p:cNvSpPr/>
          <p:nvPr/>
        </p:nvSpPr>
        <p:spPr bwMode="auto">
          <a:xfrm>
            <a:off x="2876553" y="3100919"/>
            <a:ext cx="275164" cy="998797"/>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8" name="Picture 7" descr="A picture containing monitor&#10;&#10;Description generated with high confidence">
            <a:extLst>
              <a:ext uri="{FF2B5EF4-FFF2-40B4-BE49-F238E27FC236}">
                <a16:creationId xmlns:a16="http://schemas.microsoft.com/office/drawing/2014/main" id="{F2F62615-E851-4974-9A0F-01F24F4FF147}"/>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a:stretch/>
        </p:blipFill>
        <p:spPr>
          <a:xfrm>
            <a:off x="2442796" y="3093721"/>
            <a:ext cx="656004" cy="706069"/>
          </a:xfrm>
          <a:prstGeom prst="rect">
            <a:avLst/>
          </a:prstGeom>
        </p:spPr>
      </p:pic>
    </p:spTree>
    <p:extLst>
      <p:ext uri="{BB962C8B-B14F-4D97-AF65-F5344CB8AC3E}">
        <p14:creationId xmlns:p14="http://schemas.microsoft.com/office/powerpoint/2010/main" val="26311840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down)">
                                      <p:cBhvr>
                                        <p:cTn id="16" dur="500"/>
                                        <p:tgtEl>
                                          <p:spTgt spid="10"/>
                                        </p:tgtEl>
                                      </p:cBhvr>
                                    </p:animEffec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down)">
                                      <p:cBhvr>
                                        <p:cTn id="25" dur="500"/>
                                        <p:tgtEl>
                                          <p:spTgt spid="13"/>
                                        </p:tgtEl>
                                      </p:cBhvr>
                                    </p:animEffect>
                                  </p:childTnLst>
                                </p:cTn>
                              </p:par>
                            </p:childTnLst>
                          </p:cTn>
                        </p:par>
                        <p:par>
                          <p:cTn id="26" fill="hold">
                            <p:stCondLst>
                              <p:cond delay="500"/>
                            </p:stCondLst>
                            <p:childTnLst>
                              <p:par>
                                <p:cTn id="27" presetID="10" presetClass="entr" presetSubtype="0" fill="hold"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500"/>
                                        <p:tgtEl>
                                          <p:spTgt spid="14"/>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nodeType="click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wipe(down)">
                                      <p:cBhvr>
                                        <p:cTn id="34" dur="500"/>
                                        <p:tgtEl>
                                          <p:spTgt spid="15"/>
                                        </p:tgtEl>
                                      </p:cBhvr>
                                    </p:animEffect>
                                  </p:childTnLst>
                                </p:cTn>
                              </p:par>
                            </p:childTnLst>
                          </p:cTn>
                        </p:par>
                        <p:par>
                          <p:cTn id="35" fill="hold">
                            <p:stCondLst>
                              <p:cond delay="500"/>
                            </p:stCondLst>
                            <p:childTnLst>
                              <p:par>
                                <p:cTn id="36" presetID="10" presetClass="entr" presetSubtype="0" fill="hold" nodeType="after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0EAC3EC-BBF0-4D03-BDBE-7FE55D748D2B}"/>
              </a:ext>
            </a:extLst>
          </p:cNvPr>
          <p:cNvSpPr>
            <a:spLocks noGrp="1"/>
          </p:cNvSpPr>
          <p:nvPr>
            <p:ph type="body" sz="quarter" idx="11"/>
          </p:nvPr>
        </p:nvSpPr>
        <p:spPr>
          <a:xfrm>
            <a:off x="0" y="0"/>
            <a:ext cx="12192000" cy="630000"/>
          </a:xfrm>
        </p:spPr>
        <p:txBody>
          <a:bodyPr/>
          <a:lstStyle/>
          <a:p>
            <a:r>
              <a:rPr lang="en-GB" dirty="0"/>
              <a:t>1.18 Three-digit numbers </a:t>
            </a:r>
            <a:r>
              <a:rPr lang="en-US" dirty="0"/>
              <a:t>– step 3:1</a:t>
            </a:r>
          </a:p>
        </p:txBody>
      </p:sp>
      <p:pic>
        <p:nvPicPr>
          <p:cNvPr id="4" name="Picture 3" descr="A screenshot of a cell phone&#10;&#10;Description generated with high confidence">
            <a:extLst>
              <a:ext uri="{FF2B5EF4-FFF2-40B4-BE49-F238E27FC236}">
                <a16:creationId xmlns:a16="http://schemas.microsoft.com/office/drawing/2014/main" id="{191B548B-3B1B-48C9-A2B9-4BC5669DCA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2277" y="2083770"/>
            <a:ext cx="7907446" cy="2690460"/>
          </a:xfrm>
          <a:prstGeom prst="rect">
            <a:avLst/>
          </a:prstGeom>
        </p:spPr>
      </p:pic>
    </p:spTree>
    <p:extLst>
      <p:ext uri="{BB962C8B-B14F-4D97-AF65-F5344CB8AC3E}">
        <p14:creationId xmlns:p14="http://schemas.microsoft.com/office/powerpoint/2010/main" val="3422823820"/>
      </p:ext>
    </p:extLst>
  </p:cSld>
  <p:clrMapOvr>
    <a:masterClrMapping/>
  </p:clrMapOvr>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indent="0">
              <a:lnSpc>
                <a:spcPct val="120000"/>
              </a:lnSpc>
              <a:spcBef>
                <a:spcPts val="450"/>
              </a:spcBef>
              <a:spcAft>
                <a:spcPts val="450"/>
              </a:spcAft>
              <a:buClr>
                <a:srgbClr val="585858"/>
              </a:buClr>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3</a:t>
            </a:r>
            <a:r>
              <a:rPr lang="en-GB" sz="2400" b="1" i="0" u="none" strike="noStrike" dirty="0">
                <a:effectLst/>
              </a:rPr>
              <a:t>, Unit </a:t>
            </a:r>
            <a:r>
              <a:rPr lang="en-GB" sz="2400" b="1" dirty="0"/>
              <a:t>2</a:t>
            </a:r>
            <a:r>
              <a:rPr lang="en-GB" sz="2400" b="1" i="0" u="none" strike="noStrike" dirty="0">
                <a:effectLst/>
              </a:rPr>
              <a:t>, Learning Outcome </a:t>
            </a:r>
            <a:r>
              <a:rPr lang="en-GB" sz="2400" b="1" dirty="0"/>
              <a:t>32</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3293205695"/>
              </p:ext>
            </p:extLst>
          </p:nvPr>
        </p:nvGraphicFramePr>
        <p:xfrm>
          <a:off x="594008" y="1097546"/>
          <a:ext cx="11140162" cy="1968426"/>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394143">
                <a:tc>
                  <a:txBody>
                    <a:bodyPr/>
                    <a:lstStyle/>
                    <a:p>
                      <a:pPr algn="l"/>
                      <a:r>
                        <a:rPr lang="en-GB" sz="2000" dirty="0">
                          <a:latin typeface="Arial" panose="020B0604020202020204" pitchFamily="34" charset="0"/>
                          <a:cs typeface="Arial" panose="020B0604020202020204" pitchFamily="34" charset="0"/>
                        </a:rPr>
                        <a:t>Learning Outcome 32</a:t>
                      </a:r>
                    </a:p>
                  </a:txBody>
                  <a:tcPr anchor="ctr">
                    <a:solidFill>
                      <a:srgbClr val="327473"/>
                    </a:solidFill>
                  </a:tcPr>
                </a:tc>
                <a:extLst>
                  <a:ext uri="{0D108BD9-81ED-4DB2-BD59-A6C34878D82A}">
                    <a16:rowId xmlns:a16="http://schemas.microsoft.com/office/drawing/2014/main" val="2928509842"/>
                  </a:ext>
                </a:extLst>
              </a:tr>
              <a:tr h="1572186">
                <a:tc>
                  <a:txBody>
                    <a:bodyPr/>
                    <a:lstStyle/>
                    <a:p>
                      <a:pPr rtl="0"/>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Pupils compare two three-digit numbers</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5366382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3, Unit 2, Learning Outcome 32</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1.18 </a:t>
            </a:r>
            <a:r>
              <a:rPr lang="en-GB" sz="2000" b="0" i="0" u="sng" strike="noStrike" dirty="0">
                <a:solidFill>
                  <a:srgbClr val="1155CC"/>
                </a:solidFill>
                <a:effectLst/>
                <a:latin typeface="Roboto" panose="02000000000000000000" pitchFamily="2" charset="0"/>
                <a:hlinkClick r:id="rId3"/>
              </a:rPr>
              <a:t>Composition and calculation: three-digit numbers</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1457263018"/>
              </p:ext>
            </p:extLst>
          </p:nvPr>
        </p:nvGraphicFramePr>
        <p:xfrm>
          <a:off x="4514850" y="4258490"/>
          <a:ext cx="6886575" cy="93073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465365">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465365">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3:2 - 3:3</a:t>
                      </a:r>
                    </a:p>
                  </a:txBody>
                  <a:tcPr>
                    <a:solidFill>
                      <a:srgbClr val="E5F3F2"/>
                    </a:solidFill>
                  </a:tcPr>
                </a:tc>
                <a:tc>
                  <a:txBody>
                    <a:bodyPr/>
                    <a:lstStyle/>
                    <a:p>
                      <a:pPr algn="ctr"/>
                      <a:r>
                        <a:rPr lang="en-GB" sz="2000" kern="1200" dirty="0">
                          <a:solidFill>
                            <a:schemeClr val="tx1">
                              <a:lumMod val="65000"/>
                              <a:lumOff val="35000"/>
                            </a:schemeClr>
                          </a:solidFill>
                          <a:latin typeface="Arial" panose="020B0604020202020204" pitchFamily="34" charset="0"/>
                          <a:ea typeface="+mn-ea"/>
                          <a:cs typeface="Arial" panose="020B0604020202020204" pitchFamily="34" charset="0"/>
                        </a:rPr>
                        <a:t>25-27</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10" name="Picture Placeholder 9" descr="A picture containing graphical user interface&#10;&#10;Description automatically generated">
            <a:extLst>
              <a:ext uri="{FF2B5EF4-FFF2-40B4-BE49-F238E27FC236}">
                <a16:creationId xmlns:a16="http://schemas.microsoft.com/office/drawing/2014/main" id="{C350A496-B71C-416A-89CC-0667F0CCE7B8}"/>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331349251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3, Unit 2, Learning Outcome 2</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descr="A picture containing graphical user interface&#10;&#10;Description automatically generated">
            <a:extLst>
              <a:ext uri="{FF2B5EF4-FFF2-40B4-BE49-F238E27FC236}">
                <a16:creationId xmlns:a16="http://schemas.microsoft.com/office/drawing/2014/main" id="{17B6E22D-9454-48B2-80A8-0FB3BD4A39CC}"/>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1.17 Composition and Calculation: 100 and bridging 100</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2593743485"/>
              </p:ext>
            </p:extLst>
          </p:nvPr>
        </p:nvGraphicFramePr>
        <p:xfrm>
          <a:off x="4514850" y="4258490"/>
          <a:ext cx="6886575" cy="93073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465365">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465365">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1:5 - 1:7</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7-11</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3039152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0EAC3EC-BBF0-4D03-BDBE-7FE55D748D2B}"/>
              </a:ext>
            </a:extLst>
          </p:cNvPr>
          <p:cNvSpPr>
            <a:spLocks noGrp="1"/>
          </p:cNvSpPr>
          <p:nvPr>
            <p:ph type="body" sz="quarter" idx="11"/>
          </p:nvPr>
        </p:nvSpPr>
        <p:spPr>
          <a:xfrm>
            <a:off x="0" y="0"/>
            <a:ext cx="12192000" cy="630000"/>
          </a:xfrm>
        </p:spPr>
        <p:txBody>
          <a:bodyPr/>
          <a:lstStyle/>
          <a:p>
            <a:r>
              <a:rPr lang="en-GB" dirty="0"/>
              <a:t>1.18 Three-digit numbers </a:t>
            </a:r>
            <a:r>
              <a:rPr lang="en-US" dirty="0"/>
              <a:t>– step 3:2</a:t>
            </a:r>
          </a:p>
        </p:txBody>
      </p:sp>
      <p:pic>
        <p:nvPicPr>
          <p:cNvPr id="5" name="Picture 4">
            <a:extLst>
              <a:ext uri="{FF2B5EF4-FFF2-40B4-BE49-F238E27FC236}">
                <a16:creationId xmlns:a16="http://schemas.microsoft.com/office/drawing/2014/main" id="{D2FE4AAA-F5AD-4745-9F5D-A67CAE3904F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36000" y="3083799"/>
            <a:ext cx="7920000" cy="817443"/>
          </a:xfrm>
          <a:prstGeom prst="rect">
            <a:avLst/>
          </a:prstGeom>
        </p:spPr>
      </p:pic>
    </p:spTree>
    <p:extLst>
      <p:ext uri="{BB962C8B-B14F-4D97-AF65-F5344CB8AC3E}">
        <p14:creationId xmlns:p14="http://schemas.microsoft.com/office/powerpoint/2010/main" val="1501341415"/>
      </p:ext>
    </p:extLst>
  </p:cSld>
  <p:clrMapOvr>
    <a:masterClrMapping/>
  </p:clrMapOvr>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CC96BF6-9833-4C15-A20A-FF72EB6AFAC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08193" y="3466134"/>
            <a:ext cx="7975614" cy="405265"/>
          </a:xfrm>
          <a:prstGeom prst="rect">
            <a:avLst/>
          </a:prstGeom>
        </p:spPr>
      </p:pic>
      <p:pic>
        <p:nvPicPr>
          <p:cNvPr id="14" name="Picture 13" descr="A close up of a logo&#10;&#10;Description generated with high confidence">
            <a:extLst>
              <a:ext uri="{FF2B5EF4-FFF2-40B4-BE49-F238E27FC236}">
                <a16:creationId xmlns:a16="http://schemas.microsoft.com/office/drawing/2014/main" id="{A59FF4AE-66FC-4370-9748-92826E5877E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88918" y="3086644"/>
            <a:ext cx="767302" cy="821337"/>
          </a:xfrm>
          <a:prstGeom prst="rect">
            <a:avLst/>
          </a:prstGeom>
        </p:spPr>
      </p:pic>
      <p:pic>
        <p:nvPicPr>
          <p:cNvPr id="6" name="Picture 5">
            <a:extLst>
              <a:ext uri="{FF2B5EF4-FFF2-40B4-BE49-F238E27FC236}">
                <a16:creationId xmlns:a16="http://schemas.microsoft.com/office/drawing/2014/main" id="{09E62531-2590-4E08-B483-534E41489AA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36000" y="3466805"/>
            <a:ext cx="7920000" cy="405737"/>
          </a:xfrm>
          <a:prstGeom prst="rect">
            <a:avLst/>
          </a:prstGeom>
        </p:spPr>
      </p:pic>
      <p:pic>
        <p:nvPicPr>
          <p:cNvPr id="9" name="Picture 8" descr="A screenshot of a cell phone&#10;&#10;Description generated with high confidence">
            <a:extLst>
              <a:ext uri="{FF2B5EF4-FFF2-40B4-BE49-F238E27FC236}">
                <a16:creationId xmlns:a16="http://schemas.microsoft.com/office/drawing/2014/main" id="{2EFA6022-0A5A-4EDC-8918-D3C72463C4C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26122" y="3080648"/>
            <a:ext cx="2301905" cy="821337"/>
          </a:xfrm>
          <a:prstGeom prst="rect">
            <a:avLst/>
          </a:prstGeom>
        </p:spPr>
      </p:pic>
      <p:sp>
        <p:nvSpPr>
          <p:cNvPr id="2" name="Text Placeholder 1">
            <a:extLst>
              <a:ext uri="{FF2B5EF4-FFF2-40B4-BE49-F238E27FC236}">
                <a16:creationId xmlns:a16="http://schemas.microsoft.com/office/drawing/2014/main" id="{30EAC3EC-BBF0-4D03-BDBE-7FE55D748D2B}"/>
              </a:ext>
            </a:extLst>
          </p:cNvPr>
          <p:cNvSpPr>
            <a:spLocks noGrp="1"/>
          </p:cNvSpPr>
          <p:nvPr>
            <p:ph type="body" sz="quarter" idx="11"/>
          </p:nvPr>
        </p:nvSpPr>
        <p:spPr>
          <a:xfrm>
            <a:off x="0" y="0"/>
            <a:ext cx="12192000" cy="630000"/>
          </a:xfrm>
        </p:spPr>
        <p:txBody>
          <a:bodyPr/>
          <a:lstStyle/>
          <a:p>
            <a:r>
              <a:rPr lang="en-GB" dirty="0"/>
              <a:t>1.18 Three-digit numbers </a:t>
            </a:r>
            <a:r>
              <a:rPr lang="en-US" dirty="0"/>
              <a:t>– step 3:2</a:t>
            </a:r>
          </a:p>
        </p:txBody>
      </p:sp>
      <p:sp>
        <p:nvSpPr>
          <p:cNvPr id="3" name="Rectangle 2">
            <a:extLst>
              <a:ext uri="{FF2B5EF4-FFF2-40B4-BE49-F238E27FC236}">
                <a16:creationId xmlns:a16="http://schemas.microsoft.com/office/drawing/2014/main" id="{4FB6904C-EEA4-4957-88DD-4B221DD6CF13}"/>
              </a:ext>
            </a:extLst>
          </p:cNvPr>
          <p:cNvSpPr/>
          <p:nvPr/>
        </p:nvSpPr>
        <p:spPr bwMode="auto">
          <a:xfrm>
            <a:off x="10153708" y="782400"/>
            <a:ext cx="514292" cy="577080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2" name="Rectangle 11">
            <a:extLst>
              <a:ext uri="{FF2B5EF4-FFF2-40B4-BE49-F238E27FC236}">
                <a16:creationId xmlns:a16="http://schemas.microsoft.com/office/drawing/2014/main" id="{532FB911-D704-48D4-AE81-96A905EC6809}"/>
              </a:ext>
            </a:extLst>
          </p:cNvPr>
          <p:cNvSpPr/>
          <p:nvPr/>
        </p:nvSpPr>
        <p:spPr bwMode="auto">
          <a:xfrm>
            <a:off x="1524000" y="782400"/>
            <a:ext cx="574487" cy="577080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3" name="Rectangle 12">
            <a:extLst>
              <a:ext uri="{FF2B5EF4-FFF2-40B4-BE49-F238E27FC236}">
                <a16:creationId xmlns:a16="http://schemas.microsoft.com/office/drawing/2014/main" id="{23D2A104-EB0D-4E53-AB5B-61483A06D3BD}"/>
              </a:ext>
            </a:extLst>
          </p:cNvPr>
          <p:cNvSpPr/>
          <p:nvPr/>
        </p:nvSpPr>
        <p:spPr bwMode="auto">
          <a:xfrm>
            <a:off x="1908951" y="3901984"/>
            <a:ext cx="574487" cy="127000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5" name="Rectangle 14">
            <a:extLst>
              <a:ext uri="{FF2B5EF4-FFF2-40B4-BE49-F238E27FC236}">
                <a16:creationId xmlns:a16="http://schemas.microsoft.com/office/drawing/2014/main" id="{0F806AE8-4A63-48A0-AD45-25BD0742C3D1}"/>
              </a:ext>
            </a:extLst>
          </p:cNvPr>
          <p:cNvSpPr/>
          <p:nvPr/>
        </p:nvSpPr>
        <p:spPr bwMode="auto">
          <a:xfrm>
            <a:off x="9515748" y="3901984"/>
            <a:ext cx="767302" cy="127000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Tree>
    <p:extLst>
      <p:ext uri="{BB962C8B-B14F-4D97-AF65-F5344CB8AC3E}">
        <p14:creationId xmlns:p14="http://schemas.microsoft.com/office/powerpoint/2010/main" val="34803041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14"/>
                                        </p:tgtEl>
                                      </p:cBhvr>
                                    </p:animEffect>
                                    <p:set>
                                      <p:cBhvr>
                                        <p:cTn id="7" dur="1" fill="hold">
                                          <p:stCondLst>
                                            <p:cond delay="499"/>
                                          </p:stCondLst>
                                        </p:cTn>
                                        <p:tgtEl>
                                          <p:spTgt spid="14"/>
                                        </p:tgtEl>
                                        <p:attrNameLst>
                                          <p:attrName>style.visibility</p:attrName>
                                        </p:attrNameLst>
                                      </p:cBhvr>
                                      <p:to>
                                        <p:strVal val="hidden"/>
                                      </p:to>
                                    </p:set>
                                  </p:childTnLst>
                                </p:cTn>
                              </p:par>
                            </p:childTnLst>
                          </p:cTn>
                        </p:par>
                        <p:par>
                          <p:cTn id="8" fill="hold">
                            <p:stCondLst>
                              <p:cond delay="500"/>
                            </p:stCondLst>
                            <p:childTnLst>
                              <p:par>
                                <p:cTn id="9" presetID="6" presetClass="emph" presetSubtype="0" accel="50000" decel="50000" fill="hold" nodeType="afterEffect">
                                  <p:stCondLst>
                                    <p:cond delay="0"/>
                                  </p:stCondLst>
                                  <p:childTnLst>
                                    <p:animScale>
                                      <p:cBhvr>
                                        <p:cTn id="10" dur="2000" fill="hold"/>
                                        <p:tgtEl>
                                          <p:spTgt spid="6"/>
                                        </p:tgtEl>
                                      </p:cBhvr>
                                      <p:by x="400000" y="400000"/>
                                    </p:animScale>
                                  </p:childTnLst>
                                </p:cTn>
                              </p:par>
                              <p:par>
                                <p:cTn id="11" presetID="63" presetClass="path" presetSubtype="0" accel="50000" decel="50000" fill="hold" nodeType="withEffect">
                                  <p:stCondLst>
                                    <p:cond delay="0"/>
                                  </p:stCondLst>
                                  <p:childTnLst>
                                    <p:animMotion origin="layout" path="M 0 -3.7037E-6 L 0.53698 0.00093 " pathEditMode="relative" rAng="0" ptsTypes="AA">
                                      <p:cBhvr>
                                        <p:cTn id="12" dur="2000" fill="hold"/>
                                        <p:tgtEl>
                                          <p:spTgt spid="6"/>
                                        </p:tgtEl>
                                        <p:attrNameLst>
                                          <p:attrName>ppt_x</p:attrName>
                                          <p:attrName>ppt_y</p:attrName>
                                        </p:attrNameLst>
                                      </p:cBhvr>
                                      <p:rCtr x="26840" y="46"/>
                                    </p:animMotion>
                                  </p:childTnLst>
                                </p:cTn>
                              </p:par>
                              <p:par>
                                <p:cTn id="13" presetID="1" presetClass="entr" presetSubtype="0" fill="hold" grpId="0" nodeType="withEffect">
                                  <p:stCondLst>
                                    <p:cond delay="1800"/>
                                  </p:stCondLst>
                                  <p:childTnLst>
                                    <p:set>
                                      <p:cBhvr>
                                        <p:cTn id="14" dur="1" fill="hold">
                                          <p:stCondLst>
                                            <p:cond delay="0"/>
                                          </p:stCondLst>
                                        </p:cTn>
                                        <p:tgtEl>
                                          <p:spTgt spid="15"/>
                                        </p:tgtEl>
                                        <p:attrNameLst>
                                          <p:attrName>style.visibility</p:attrName>
                                        </p:attrNameLst>
                                      </p:cBhvr>
                                      <p:to>
                                        <p:strVal val="visible"/>
                                      </p:to>
                                    </p:set>
                                  </p:childTnLst>
                                </p:cTn>
                              </p:par>
                              <p:par>
                                <p:cTn id="15" presetID="1" presetClass="entr" presetSubtype="0" fill="hold" grpId="0" nodeType="withEffect">
                                  <p:stCondLst>
                                    <p:cond delay="1800"/>
                                  </p:stCondLst>
                                  <p:childTnLst>
                                    <p:set>
                                      <p:cBhvr>
                                        <p:cTn id="16" dur="1" fill="hold">
                                          <p:stCondLst>
                                            <p:cond delay="0"/>
                                          </p:stCondLst>
                                        </p:cTn>
                                        <p:tgtEl>
                                          <p:spTgt spid="13"/>
                                        </p:tgtEl>
                                        <p:attrNameLst>
                                          <p:attrName>style.visibility</p:attrName>
                                        </p:attrNameLst>
                                      </p:cBhvr>
                                      <p:to>
                                        <p:strVal val="visible"/>
                                      </p:to>
                                    </p:set>
                                  </p:childTnLst>
                                </p:cTn>
                              </p:par>
                            </p:childTnLst>
                          </p:cTn>
                        </p:par>
                        <p:par>
                          <p:cTn id="17" fill="hold">
                            <p:stCondLst>
                              <p:cond delay="2500"/>
                            </p:stCondLst>
                            <p:childTnLst>
                              <p:par>
                                <p:cTn id="18" presetID="10" presetClass="entr" presetSubtype="0" fill="hold" nodeType="afterEffect">
                                  <p:stCondLst>
                                    <p:cond delay="70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10" presetClass="entr" presetSubtype="0" fill="hold" nodeType="withEffect">
                                  <p:stCondLst>
                                    <p:cond delay="70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par>
                                <p:cTn id="24" presetID="10" presetClass="exit" presetSubtype="0" fill="hold" nodeType="withEffect">
                                  <p:stCondLst>
                                    <p:cond delay="700"/>
                                  </p:stCondLst>
                                  <p:childTnLst>
                                    <p:animEffect transition="out" filter="fade">
                                      <p:cBhvr>
                                        <p:cTn id="25" dur="500"/>
                                        <p:tgtEl>
                                          <p:spTgt spid="6"/>
                                        </p:tgtEl>
                                      </p:cBhvr>
                                    </p:animEffect>
                                    <p:set>
                                      <p:cBhvr>
                                        <p:cTn id="26"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5" grpId="0" animBg="1"/>
    </p:bldLst>
  </p:timing>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indent="0">
              <a:lnSpc>
                <a:spcPct val="120000"/>
              </a:lnSpc>
              <a:spcBef>
                <a:spcPts val="450"/>
              </a:spcBef>
              <a:spcAft>
                <a:spcPts val="450"/>
              </a:spcAft>
              <a:buClr>
                <a:srgbClr val="585858"/>
              </a:buClr>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 has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3</a:t>
            </a:r>
            <a:r>
              <a:rPr lang="en-GB" sz="2400" b="1" i="0" u="none" strike="noStrike" dirty="0">
                <a:effectLst/>
              </a:rPr>
              <a:t>, Unit </a:t>
            </a:r>
            <a:r>
              <a:rPr lang="en-GB" sz="2400" b="1" dirty="0"/>
              <a:t>2</a:t>
            </a:r>
            <a:r>
              <a:rPr lang="en-GB" sz="2400" b="1" i="0" u="none" strike="noStrike" dirty="0">
                <a:effectLst/>
              </a:rPr>
              <a:t>, Learning Outcome </a:t>
            </a:r>
            <a:r>
              <a:rPr lang="en-GB" sz="2400" b="1" dirty="0"/>
              <a:t>33</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829509970"/>
              </p:ext>
            </p:extLst>
          </p:nvPr>
        </p:nvGraphicFramePr>
        <p:xfrm>
          <a:off x="594008" y="1097546"/>
          <a:ext cx="11140162" cy="1968426"/>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394143">
                <a:tc>
                  <a:txBody>
                    <a:bodyPr/>
                    <a:lstStyle/>
                    <a:p>
                      <a:pPr algn="l"/>
                      <a:r>
                        <a:rPr lang="en-GB" sz="2000" dirty="0">
                          <a:latin typeface="Arial" panose="020B0604020202020204" pitchFamily="34" charset="0"/>
                          <a:cs typeface="Arial" panose="020B0604020202020204" pitchFamily="34" charset="0"/>
                        </a:rPr>
                        <a:t>Learning Outcome 33</a:t>
                      </a:r>
                    </a:p>
                  </a:txBody>
                  <a:tcPr anchor="ctr">
                    <a:solidFill>
                      <a:srgbClr val="327473"/>
                    </a:solidFill>
                  </a:tcPr>
                </a:tc>
                <a:extLst>
                  <a:ext uri="{0D108BD9-81ED-4DB2-BD59-A6C34878D82A}">
                    <a16:rowId xmlns:a16="http://schemas.microsoft.com/office/drawing/2014/main" val="2928509842"/>
                  </a:ext>
                </a:extLst>
              </a:tr>
              <a:tr h="1572186">
                <a:tc>
                  <a:txBody>
                    <a:bodyPr/>
                    <a:lstStyle/>
                    <a:p>
                      <a:pPr rtl="0"/>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Pupils order sets of three-digit numbers</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952596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3, Unit 2, Learning Outcome 33</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1.18 </a:t>
            </a:r>
            <a:r>
              <a:rPr lang="en-GB" sz="2000" b="0" i="0" u="sng" strike="noStrike" dirty="0">
                <a:solidFill>
                  <a:srgbClr val="1155CC"/>
                </a:solidFill>
                <a:effectLst/>
                <a:latin typeface="Roboto" panose="02000000000000000000" pitchFamily="2" charset="0"/>
                <a:hlinkClick r:id="rId3"/>
              </a:rPr>
              <a:t>Composition and calculation: three-digit numbers</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806668292"/>
              </p:ext>
            </p:extLst>
          </p:nvPr>
        </p:nvGraphicFramePr>
        <p:xfrm>
          <a:off x="4514850" y="4258490"/>
          <a:ext cx="6886575" cy="93073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465365">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465365">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3:4</a:t>
                      </a:r>
                    </a:p>
                  </a:txBody>
                  <a:tcPr>
                    <a:solidFill>
                      <a:srgbClr val="E5F3F2"/>
                    </a:solidFill>
                  </a:tcPr>
                </a:tc>
                <a:tc>
                  <a:txBody>
                    <a:bodyPr/>
                    <a:lstStyle/>
                    <a:p>
                      <a:pPr algn="ctr"/>
                      <a:r>
                        <a:rPr lang="en-GB" sz="2000" kern="1200" dirty="0">
                          <a:solidFill>
                            <a:schemeClr val="tx1">
                              <a:lumMod val="65000"/>
                              <a:lumOff val="35000"/>
                            </a:schemeClr>
                          </a:solidFill>
                          <a:latin typeface="Arial" panose="020B0604020202020204" pitchFamily="34" charset="0"/>
                          <a:ea typeface="+mn-ea"/>
                          <a:cs typeface="Arial" panose="020B0604020202020204" pitchFamily="34" charset="0"/>
                        </a:rPr>
                        <a:t>27</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10" name="Picture Placeholder 9" descr="A picture containing graphical user interface&#10;&#10;Description automatically generated">
            <a:extLst>
              <a:ext uri="{FF2B5EF4-FFF2-40B4-BE49-F238E27FC236}">
                <a16:creationId xmlns:a16="http://schemas.microsoft.com/office/drawing/2014/main" id="{C350A496-B71C-416A-89CC-0667F0CCE7B8}"/>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381604902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indent="0">
              <a:lnSpc>
                <a:spcPct val="120000"/>
              </a:lnSpc>
              <a:spcBef>
                <a:spcPts val="450"/>
              </a:spcBef>
              <a:spcAft>
                <a:spcPts val="450"/>
              </a:spcAft>
              <a:buClr>
                <a:srgbClr val="585858"/>
              </a:buClr>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 supports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3</a:t>
            </a:r>
            <a:r>
              <a:rPr lang="en-GB" sz="2400" b="1" i="0" u="none" strike="noStrike" dirty="0">
                <a:effectLst/>
              </a:rPr>
              <a:t>, Unit </a:t>
            </a:r>
            <a:r>
              <a:rPr lang="en-GB" sz="2400" b="1" dirty="0"/>
              <a:t>2</a:t>
            </a:r>
            <a:r>
              <a:rPr lang="en-GB" sz="2400" b="1" i="0" u="none" strike="noStrike" dirty="0">
                <a:effectLst/>
              </a:rPr>
              <a:t>, Learning Outcome </a:t>
            </a:r>
            <a:r>
              <a:rPr lang="en-GB" sz="2400" b="1" dirty="0"/>
              <a:t>34</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387186477"/>
              </p:ext>
            </p:extLst>
          </p:nvPr>
        </p:nvGraphicFramePr>
        <p:xfrm>
          <a:off x="594008" y="1097546"/>
          <a:ext cx="11140162" cy="1968426"/>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394143">
                <a:tc>
                  <a:txBody>
                    <a:bodyPr/>
                    <a:lstStyle/>
                    <a:p>
                      <a:pPr algn="l"/>
                      <a:r>
                        <a:rPr lang="en-GB" sz="2000" dirty="0">
                          <a:latin typeface="Arial" panose="020B0604020202020204" pitchFamily="34" charset="0"/>
                          <a:cs typeface="Arial" panose="020B0604020202020204" pitchFamily="34" charset="0"/>
                        </a:rPr>
                        <a:t>Learning Outcome 34</a:t>
                      </a:r>
                    </a:p>
                  </a:txBody>
                  <a:tcPr anchor="ctr">
                    <a:solidFill>
                      <a:srgbClr val="327473"/>
                    </a:solidFill>
                  </a:tcPr>
                </a:tc>
                <a:extLst>
                  <a:ext uri="{0D108BD9-81ED-4DB2-BD59-A6C34878D82A}">
                    <a16:rowId xmlns:a16="http://schemas.microsoft.com/office/drawing/2014/main" val="2928509842"/>
                  </a:ext>
                </a:extLst>
              </a:tr>
              <a:tr h="1572186">
                <a:tc>
                  <a:txBody>
                    <a:bodyPr/>
                    <a:lstStyle/>
                    <a:p>
                      <a:pPr rtl="0"/>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Pupils use known facts to add or subtract multiples of 100 within 1000</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1345396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3, Unit 2, Learning Outcome 34</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1.18 </a:t>
            </a:r>
            <a:r>
              <a:rPr lang="en-GB" sz="2000" b="0" i="0" u="sng" strike="noStrike" dirty="0">
                <a:solidFill>
                  <a:srgbClr val="1155CC"/>
                </a:solidFill>
                <a:effectLst/>
                <a:latin typeface="Roboto" panose="02000000000000000000" pitchFamily="2" charset="0"/>
                <a:hlinkClick r:id="rId3"/>
              </a:rPr>
              <a:t>Composition and calculation: three-digit numbers</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2460698123"/>
              </p:ext>
            </p:extLst>
          </p:nvPr>
        </p:nvGraphicFramePr>
        <p:xfrm>
          <a:off x="4514850" y="4258490"/>
          <a:ext cx="6886575" cy="93073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465365">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465365">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4:1</a:t>
                      </a:r>
                    </a:p>
                  </a:txBody>
                  <a:tcPr>
                    <a:solidFill>
                      <a:srgbClr val="E5F3F2"/>
                    </a:solidFill>
                  </a:tcPr>
                </a:tc>
                <a:tc>
                  <a:txBody>
                    <a:bodyPr/>
                    <a:lstStyle/>
                    <a:p>
                      <a:pPr algn="ctr"/>
                      <a:r>
                        <a:rPr lang="en-GB" sz="2000" kern="1200" dirty="0">
                          <a:solidFill>
                            <a:schemeClr val="tx1">
                              <a:lumMod val="65000"/>
                              <a:lumOff val="35000"/>
                            </a:schemeClr>
                          </a:solidFill>
                          <a:latin typeface="Arial" panose="020B0604020202020204" pitchFamily="34" charset="0"/>
                          <a:ea typeface="+mn-ea"/>
                          <a:cs typeface="Arial" panose="020B0604020202020204" pitchFamily="34" charset="0"/>
                        </a:rPr>
                        <a:t>28</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10" name="Picture Placeholder 9" descr="A picture containing graphical user interface&#10;&#10;Description automatically generated">
            <a:extLst>
              <a:ext uri="{FF2B5EF4-FFF2-40B4-BE49-F238E27FC236}">
                <a16:creationId xmlns:a16="http://schemas.microsoft.com/office/drawing/2014/main" id="{C350A496-B71C-416A-89CC-0667F0CCE7B8}"/>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281930406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0EAC3EC-BBF0-4D03-BDBE-7FE55D748D2B}"/>
              </a:ext>
            </a:extLst>
          </p:cNvPr>
          <p:cNvSpPr>
            <a:spLocks noGrp="1"/>
          </p:cNvSpPr>
          <p:nvPr>
            <p:ph type="body" sz="quarter" idx="11"/>
          </p:nvPr>
        </p:nvSpPr>
        <p:spPr>
          <a:xfrm>
            <a:off x="0" y="0"/>
            <a:ext cx="12192000" cy="630000"/>
          </a:xfrm>
        </p:spPr>
        <p:txBody>
          <a:bodyPr/>
          <a:lstStyle/>
          <a:p>
            <a:r>
              <a:rPr lang="en-GB" dirty="0"/>
              <a:t>1.18 Three-digit numbers </a:t>
            </a:r>
            <a:r>
              <a:rPr lang="en-US" dirty="0"/>
              <a:t>– step 4:1</a:t>
            </a:r>
          </a:p>
        </p:txBody>
      </p:sp>
      <p:pic>
        <p:nvPicPr>
          <p:cNvPr id="4" name="Picture 3" descr="A screenshot of a cell phone&#10;&#10;Description generated with very high confidence">
            <a:extLst>
              <a:ext uri="{FF2B5EF4-FFF2-40B4-BE49-F238E27FC236}">
                <a16:creationId xmlns:a16="http://schemas.microsoft.com/office/drawing/2014/main" id="{AFEDF9B8-B27B-48DB-A8DB-B3C9575FDFD8}"/>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3651942" y="1374618"/>
            <a:ext cx="4888119" cy="1165382"/>
          </a:xfrm>
          <a:prstGeom prst="rect">
            <a:avLst/>
          </a:prstGeom>
        </p:spPr>
      </p:pic>
      <p:pic>
        <p:nvPicPr>
          <p:cNvPr id="8" name="Picture 7" descr="A screenshot of a cell phone&#10;&#10;Description generated with very high confidence">
            <a:extLst>
              <a:ext uri="{FF2B5EF4-FFF2-40B4-BE49-F238E27FC236}">
                <a16:creationId xmlns:a16="http://schemas.microsoft.com/office/drawing/2014/main" id="{129111AA-1613-48D5-9AC1-0E4229EB6E3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651941" y="2781300"/>
            <a:ext cx="4888119" cy="1270000"/>
          </a:xfrm>
          <a:prstGeom prst="rect">
            <a:avLst/>
          </a:prstGeom>
        </p:spPr>
      </p:pic>
      <p:pic>
        <p:nvPicPr>
          <p:cNvPr id="11" name="Picture 10" descr="A screenshot of a cell phone&#10;&#10;Description generated with very high confidence">
            <a:extLst>
              <a:ext uri="{FF2B5EF4-FFF2-40B4-BE49-F238E27FC236}">
                <a16:creationId xmlns:a16="http://schemas.microsoft.com/office/drawing/2014/main" id="{997A90FE-E7DF-46C5-8CFC-DAD5A52CC99D}"/>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8689"/>
          <a:stretch/>
        </p:blipFill>
        <p:spPr>
          <a:xfrm>
            <a:off x="3651940" y="4292600"/>
            <a:ext cx="4888119" cy="1308100"/>
          </a:xfrm>
          <a:prstGeom prst="rect">
            <a:avLst/>
          </a:prstGeom>
        </p:spPr>
      </p:pic>
    </p:spTree>
    <p:extLst>
      <p:ext uri="{BB962C8B-B14F-4D97-AF65-F5344CB8AC3E}">
        <p14:creationId xmlns:p14="http://schemas.microsoft.com/office/powerpoint/2010/main" val="3538725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indent="0">
              <a:lnSpc>
                <a:spcPct val="120000"/>
              </a:lnSpc>
              <a:spcBef>
                <a:spcPts val="450"/>
              </a:spcBef>
              <a:spcAft>
                <a:spcPts val="450"/>
              </a:spcAft>
              <a:buClr>
                <a:srgbClr val="585858"/>
              </a:buClr>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3</a:t>
            </a:r>
            <a:r>
              <a:rPr lang="en-GB" sz="2400" b="1" i="0" u="none" strike="noStrike" dirty="0">
                <a:effectLst/>
              </a:rPr>
              <a:t>, Unit </a:t>
            </a:r>
            <a:r>
              <a:rPr lang="en-GB" sz="2400" b="1" dirty="0"/>
              <a:t>2</a:t>
            </a:r>
            <a:r>
              <a:rPr lang="en-GB" sz="2400" b="1" i="0" u="none" strike="noStrike" dirty="0">
                <a:effectLst/>
              </a:rPr>
              <a:t>, Learning Outcome </a:t>
            </a:r>
            <a:r>
              <a:rPr lang="en-GB" sz="2400" b="1" dirty="0"/>
              <a:t>35</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1984087411"/>
              </p:ext>
            </p:extLst>
          </p:nvPr>
        </p:nvGraphicFramePr>
        <p:xfrm>
          <a:off x="594008" y="1097546"/>
          <a:ext cx="11140162" cy="1968426"/>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394143">
                <a:tc>
                  <a:txBody>
                    <a:bodyPr/>
                    <a:lstStyle/>
                    <a:p>
                      <a:pPr algn="l"/>
                      <a:r>
                        <a:rPr lang="en-GB" sz="2000" dirty="0">
                          <a:latin typeface="Arial" panose="020B0604020202020204" pitchFamily="34" charset="0"/>
                          <a:cs typeface="Arial" panose="020B0604020202020204" pitchFamily="34" charset="0"/>
                        </a:rPr>
                        <a:t>Learning Outcome 35</a:t>
                      </a:r>
                    </a:p>
                  </a:txBody>
                  <a:tcPr anchor="ctr">
                    <a:solidFill>
                      <a:srgbClr val="327473"/>
                    </a:solidFill>
                  </a:tcPr>
                </a:tc>
                <a:extLst>
                  <a:ext uri="{0D108BD9-81ED-4DB2-BD59-A6C34878D82A}">
                    <a16:rowId xmlns:a16="http://schemas.microsoft.com/office/drawing/2014/main" val="2928509842"/>
                  </a:ext>
                </a:extLst>
              </a:tr>
              <a:tr h="1572186">
                <a:tc>
                  <a:txBody>
                    <a:bodyPr/>
                    <a:lstStyle/>
                    <a:p>
                      <a:pPr rtl="0"/>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Pupils write a three-digit multiple of 10 as a multiplication equation</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5513591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3, Unit 2, Learning Outcome 35</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1.18 </a:t>
            </a:r>
            <a:r>
              <a:rPr lang="en-GB" sz="2000" b="0" i="0" u="sng" strike="noStrike" dirty="0">
                <a:solidFill>
                  <a:srgbClr val="1155CC"/>
                </a:solidFill>
                <a:effectLst/>
                <a:latin typeface="Roboto" panose="02000000000000000000" pitchFamily="2" charset="0"/>
                <a:hlinkClick r:id="rId3"/>
              </a:rPr>
              <a:t>Composition and calculation: three-digit numbers</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1101532980"/>
              </p:ext>
            </p:extLst>
          </p:nvPr>
        </p:nvGraphicFramePr>
        <p:xfrm>
          <a:off x="4514850" y="4258490"/>
          <a:ext cx="6886575" cy="93073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465365">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465365">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4:2 - 4:3</a:t>
                      </a:r>
                    </a:p>
                  </a:txBody>
                  <a:tcPr>
                    <a:solidFill>
                      <a:srgbClr val="E5F3F2"/>
                    </a:solidFill>
                  </a:tcPr>
                </a:tc>
                <a:tc>
                  <a:txBody>
                    <a:bodyPr/>
                    <a:lstStyle/>
                    <a:p>
                      <a:pPr algn="ctr"/>
                      <a:r>
                        <a:rPr lang="en-GB" sz="2000" kern="1200" dirty="0">
                          <a:solidFill>
                            <a:schemeClr val="tx1">
                              <a:lumMod val="65000"/>
                              <a:lumOff val="35000"/>
                            </a:schemeClr>
                          </a:solidFill>
                          <a:latin typeface="Arial" panose="020B0604020202020204" pitchFamily="34" charset="0"/>
                          <a:ea typeface="+mn-ea"/>
                          <a:cs typeface="Arial" panose="020B0604020202020204" pitchFamily="34" charset="0"/>
                        </a:rPr>
                        <a:t>29-30</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10" name="Picture Placeholder 9" descr="A picture containing graphical user interface&#10;&#10;Description automatically generated">
            <a:extLst>
              <a:ext uri="{FF2B5EF4-FFF2-40B4-BE49-F238E27FC236}">
                <a16:creationId xmlns:a16="http://schemas.microsoft.com/office/drawing/2014/main" id="{C350A496-B71C-416A-89CC-0667F0CCE7B8}"/>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137438648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0EAC3EC-BBF0-4D03-BDBE-7FE55D748D2B}"/>
              </a:ext>
            </a:extLst>
          </p:cNvPr>
          <p:cNvSpPr>
            <a:spLocks noGrp="1"/>
          </p:cNvSpPr>
          <p:nvPr>
            <p:ph type="body" sz="quarter" idx="11"/>
          </p:nvPr>
        </p:nvSpPr>
        <p:spPr>
          <a:xfrm>
            <a:off x="0" y="0"/>
            <a:ext cx="12192000" cy="630000"/>
          </a:xfrm>
        </p:spPr>
        <p:txBody>
          <a:bodyPr/>
          <a:lstStyle/>
          <a:p>
            <a:r>
              <a:rPr lang="en-GB" dirty="0"/>
              <a:t>1.18 Three-digit numbers </a:t>
            </a:r>
            <a:r>
              <a:rPr lang="en-US" dirty="0"/>
              <a:t>– step 4:2</a:t>
            </a:r>
          </a:p>
        </p:txBody>
      </p:sp>
      <p:pic>
        <p:nvPicPr>
          <p:cNvPr id="5" name="Picture 4" descr="A close up of a logo&#10;&#10;Description generated with very high confidence">
            <a:extLst>
              <a:ext uri="{FF2B5EF4-FFF2-40B4-BE49-F238E27FC236}">
                <a16:creationId xmlns:a16="http://schemas.microsoft.com/office/drawing/2014/main" id="{5AB7DDDA-5D2F-4176-A981-98435BDD1AF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42277" y="1265423"/>
            <a:ext cx="7907446" cy="3336557"/>
          </a:xfrm>
          <a:prstGeom prst="rect">
            <a:avLst/>
          </a:prstGeom>
        </p:spPr>
      </p:pic>
      <p:sp>
        <p:nvSpPr>
          <p:cNvPr id="9" name="TextBox 8">
            <a:extLst>
              <a:ext uri="{FF2B5EF4-FFF2-40B4-BE49-F238E27FC236}">
                <a16:creationId xmlns:a16="http://schemas.microsoft.com/office/drawing/2014/main" id="{251350D0-69B3-4508-ADF3-BC1BA42F95CA}"/>
              </a:ext>
            </a:extLst>
          </p:cNvPr>
          <p:cNvSpPr txBox="1"/>
          <p:nvPr/>
        </p:nvSpPr>
        <p:spPr bwMode="auto">
          <a:xfrm>
            <a:off x="5026916" y="4996175"/>
            <a:ext cx="2790825"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400" dirty="0">
                <a:latin typeface="Myriad Pro" panose="020B0503030403020204" pitchFamily="34" charset="0"/>
                <a:ea typeface="Myriad Pro Semibold" charset="0"/>
                <a:cs typeface="Myriad Pro Semibold" charset="0"/>
              </a:rPr>
              <a:t>100 = 10 tens</a:t>
            </a:r>
          </a:p>
        </p:txBody>
      </p:sp>
      <p:sp>
        <p:nvSpPr>
          <p:cNvPr id="10" name="TextBox 9">
            <a:extLst>
              <a:ext uri="{FF2B5EF4-FFF2-40B4-BE49-F238E27FC236}">
                <a16:creationId xmlns:a16="http://schemas.microsoft.com/office/drawing/2014/main" id="{750CCACF-CFBE-498A-A275-BB23E9BC039B}"/>
              </a:ext>
            </a:extLst>
          </p:cNvPr>
          <p:cNvSpPr txBox="1"/>
          <p:nvPr/>
        </p:nvSpPr>
        <p:spPr bwMode="auto">
          <a:xfrm>
            <a:off x="5026916" y="5598035"/>
            <a:ext cx="2790825"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400" dirty="0">
                <a:latin typeface="Myriad Pro" panose="020B0503030403020204" pitchFamily="34" charset="0"/>
                <a:ea typeface="Myriad Pro Semibold" charset="0"/>
                <a:cs typeface="Myriad Pro Semibold" charset="0"/>
              </a:rPr>
              <a:t>100 = 10 </a:t>
            </a:r>
            <a:r>
              <a:rPr lang="en-GB" sz="2400" dirty="0">
                <a:latin typeface="Myriad Pro" panose="020B0503030403020204" pitchFamily="34" charset="0"/>
              </a:rPr>
              <a:t>× 10</a:t>
            </a:r>
            <a:endParaRPr lang="en-GB" sz="2400" dirty="0">
              <a:latin typeface="Myriad Pro" panose="020B0503030403020204" pitchFamily="34" charset="0"/>
              <a:ea typeface="Myriad Pro Semibold" charset="0"/>
              <a:cs typeface="Myriad Pro Semibold" charset="0"/>
            </a:endParaRPr>
          </a:p>
        </p:txBody>
      </p:sp>
    </p:spTree>
    <p:extLst>
      <p:ext uri="{BB962C8B-B14F-4D97-AF65-F5344CB8AC3E}">
        <p14:creationId xmlns:p14="http://schemas.microsoft.com/office/powerpoint/2010/main" val="28627945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B58CC3C-6138-4CE9-9685-067D93FD1AB8}"/>
              </a:ext>
            </a:extLst>
          </p:cNvPr>
          <p:cNvSpPr/>
          <p:nvPr/>
        </p:nvSpPr>
        <p:spPr bwMode="auto">
          <a:xfrm>
            <a:off x="1991544" y="1724810"/>
            <a:ext cx="1704192" cy="3408381"/>
          </a:xfrm>
          <a:prstGeom prst="rect">
            <a:avLst/>
          </a:prstGeom>
          <a:solidFill>
            <a:srgbClr val="FFED5C"/>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7" name="Rectangle 6">
            <a:extLst>
              <a:ext uri="{FF2B5EF4-FFF2-40B4-BE49-F238E27FC236}">
                <a16:creationId xmlns:a16="http://schemas.microsoft.com/office/drawing/2014/main" id="{67F305BB-1945-4CF8-A175-E2FAE70BABE2}"/>
              </a:ext>
            </a:extLst>
          </p:cNvPr>
          <p:cNvSpPr/>
          <p:nvPr/>
        </p:nvSpPr>
        <p:spPr bwMode="auto">
          <a:xfrm>
            <a:off x="3695730" y="1724808"/>
            <a:ext cx="1704192" cy="3408381"/>
          </a:xfrm>
          <a:prstGeom prst="rect">
            <a:avLst/>
          </a:prstGeom>
          <a:solidFill>
            <a:srgbClr val="A2E3FF"/>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 name="Text Placeholder 1"/>
          <p:cNvSpPr>
            <a:spLocks noGrp="1"/>
          </p:cNvSpPr>
          <p:nvPr>
            <p:ph type="body" sz="quarter" idx="11"/>
          </p:nvPr>
        </p:nvSpPr>
        <p:spPr/>
        <p:txBody>
          <a:bodyPr/>
          <a:lstStyle/>
          <a:p>
            <a:r>
              <a:rPr lang="en-GB" dirty="0"/>
              <a:t>1.17 Composition and calculation: 100 </a:t>
            </a:r>
            <a:r>
              <a:rPr lang="en-US" dirty="0"/>
              <a:t>– step 1:5</a:t>
            </a:r>
          </a:p>
        </p:txBody>
      </p:sp>
      <p:pic>
        <p:nvPicPr>
          <p:cNvPr id="5" name="Picture 4">
            <a:extLst>
              <a:ext uri="{FF2B5EF4-FFF2-40B4-BE49-F238E27FC236}">
                <a16:creationId xmlns:a16="http://schemas.microsoft.com/office/drawing/2014/main" id="{C381C3F6-5EAA-47ED-99BC-05687DEC940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91544" y="1724809"/>
            <a:ext cx="3408382" cy="3408382"/>
          </a:xfrm>
          <a:prstGeom prst="rect">
            <a:avLst/>
          </a:prstGeom>
        </p:spPr>
      </p:pic>
      <p:sp>
        <p:nvSpPr>
          <p:cNvPr id="8" name="Rectangle 7">
            <a:extLst>
              <a:ext uri="{FF2B5EF4-FFF2-40B4-BE49-F238E27FC236}">
                <a16:creationId xmlns:a16="http://schemas.microsoft.com/office/drawing/2014/main" id="{D7DEB221-82D2-41CD-86E5-4EA1ED35B38F}"/>
              </a:ext>
            </a:extLst>
          </p:cNvPr>
          <p:cNvSpPr/>
          <p:nvPr/>
        </p:nvSpPr>
        <p:spPr bwMode="auto">
          <a:xfrm>
            <a:off x="1991544" y="1724809"/>
            <a:ext cx="1704190" cy="3408381"/>
          </a:xfrm>
          <a:prstGeom prst="rect">
            <a:avLst/>
          </a:prstGeom>
          <a:no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9" name="Rectangle 8">
            <a:extLst>
              <a:ext uri="{FF2B5EF4-FFF2-40B4-BE49-F238E27FC236}">
                <a16:creationId xmlns:a16="http://schemas.microsoft.com/office/drawing/2014/main" id="{14CC8240-D2E8-4F3A-832C-075E685197B7}"/>
              </a:ext>
            </a:extLst>
          </p:cNvPr>
          <p:cNvSpPr/>
          <p:nvPr/>
        </p:nvSpPr>
        <p:spPr bwMode="auto">
          <a:xfrm>
            <a:off x="3693337" y="1724808"/>
            <a:ext cx="1704190" cy="3408381"/>
          </a:xfrm>
          <a:prstGeom prst="rect">
            <a:avLst/>
          </a:prstGeom>
          <a:no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4" name="Rectangle 23">
            <a:extLst>
              <a:ext uri="{FF2B5EF4-FFF2-40B4-BE49-F238E27FC236}">
                <a16:creationId xmlns:a16="http://schemas.microsoft.com/office/drawing/2014/main" id="{C16C2D97-CD9C-46F2-8DCA-BD6B65854141}"/>
              </a:ext>
            </a:extLst>
          </p:cNvPr>
          <p:cNvSpPr/>
          <p:nvPr/>
        </p:nvSpPr>
        <p:spPr bwMode="auto">
          <a:xfrm>
            <a:off x="5880456" y="1732819"/>
            <a:ext cx="4320000"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sp>
        <p:nvSpPr>
          <p:cNvPr id="25" name="Rectangle 24">
            <a:extLst>
              <a:ext uri="{FF2B5EF4-FFF2-40B4-BE49-F238E27FC236}">
                <a16:creationId xmlns:a16="http://schemas.microsoft.com/office/drawing/2014/main" id="{7C58DC57-5BCC-4CE6-988C-7751A4F67AB3}"/>
              </a:ext>
            </a:extLst>
          </p:cNvPr>
          <p:cNvSpPr/>
          <p:nvPr/>
        </p:nvSpPr>
        <p:spPr bwMode="auto">
          <a:xfrm>
            <a:off x="5878057" y="2535298"/>
            <a:ext cx="2160000"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6" name="TextBox 25">
            <a:extLst>
              <a:ext uri="{FF2B5EF4-FFF2-40B4-BE49-F238E27FC236}">
                <a16:creationId xmlns:a16="http://schemas.microsoft.com/office/drawing/2014/main" id="{793EACFF-A50C-4C7C-9CCB-6110616047E1}"/>
              </a:ext>
            </a:extLst>
          </p:cNvPr>
          <p:cNvSpPr txBox="1"/>
          <p:nvPr/>
        </p:nvSpPr>
        <p:spPr bwMode="auto">
          <a:xfrm>
            <a:off x="7646452" y="1949394"/>
            <a:ext cx="78800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dirty="0">
                <a:latin typeface="Myriad Pro Semibold" charset="0"/>
                <a:ea typeface="Myriad Pro Semibold" charset="0"/>
                <a:cs typeface="Myriad Pro Semibold" charset="0"/>
              </a:rPr>
              <a:t>100</a:t>
            </a:r>
          </a:p>
        </p:txBody>
      </p:sp>
      <p:sp>
        <p:nvSpPr>
          <p:cNvPr id="27" name="TextBox 26">
            <a:extLst>
              <a:ext uri="{FF2B5EF4-FFF2-40B4-BE49-F238E27FC236}">
                <a16:creationId xmlns:a16="http://schemas.microsoft.com/office/drawing/2014/main" id="{A21D39A8-6024-4C66-8E9C-7A244CC94919}"/>
              </a:ext>
            </a:extLst>
          </p:cNvPr>
          <p:cNvSpPr txBox="1"/>
          <p:nvPr/>
        </p:nvSpPr>
        <p:spPr bwMode="auto">
          <a:xfrm>
            <a:off x="6708428" y="2751873"/>
            <a:ext cx="50405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dirty="0">
                <a:latin typeface="Myriad Pro Semibold" charset="0"/>
                <a:ea typeface="Myriad Pro Semibold" charset="0"/>
                <a:cs typeface="Myriad Pro Semibold" charset="0"/>
              </a:rPr>
              <a:t>50</a:t>
            </a:r>
          </a:p>
        </p:txBody>
      </p:sp>
      <p:sp>
        <p:nvSpPr>
          <p:cNvPr id="28" name="Rectangle 27">
            <a:extLst>
              <a:ext uri="{FF2B5EF4-FFF2-40B4-BE49-F238E27FC236}">
                <a16:creationId xmlns:a16="http://schemas.microsoft.com/office/drawing/2014/main" id="{1E871ADF-B840-4AAC-B9F0-BE427D5F0CF1}"/>
              </a:ext>
            </a:extLst>
          </p:cNvPr>
          <p:cNvSpPr/>
          <p:nvPr/>
        </p:nvSpPr>
        <p:spPr bwMode="auto">
          <a:xfrm>
            <a:off x="8040456" y="2535298"/>
            <a:ext cx="2160000"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9" name="TextBox 28">
            <a:extLst>
              <a:ext uri="{FF2B5EF4-FFF2-40B4-BE49-F238E27FC236}">
                <a16:creationId xmlns:a16="http://schemas.microsoft.com/office/drawing/2014/main" id="{831606E0-EF68-4811-A3BE-C71479A03222}"/>
              </a:ext>
            </a:extLst>
          </p:cNvPr>
          <p:cNvSpPr txBox="1"/>
          <p:nvPr/>
        </p:nvSpPr>
        <p:spPr bwMode="auto">
          <a:xfrm>
            <a:off x="8868428" y="2751873"/>
            <a:ext cx="50405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dirty="0">
                <a:latin typeface="Myriad Pro Semibold" charset="0"/>
                <a:ea typeface="Myriad Pro Semibold" charset="0"/>
                <a:cs typeface="Myriad Pro Semibold" charset="0"/>
              </a:rPr>
              <a:t>50</a:t>
            </a:r>
          </a:p>
        </p:txBody>
      </p:sp>
      <p:sp>
        <p:nvSpPr>
          <p:cNvPr id="30" name="TextBox 29">
            <a:extLst>
              <a:ext uri="{FF2B5EF4-FFF2-40B4-BE49-F238E27FC236}">
                <a16:creationId xmlns:a16="http://schemas.microsoft.com/office/drawing/2014/main" id="{788118D5-ECF6-4067-A7FE-6D8DC58DDAC2}"/>
              </a:ext>
            </a:extLst>
          </p:cNvPr>
          <p:cNvSpPr txBox="1"/>
          <p:nvPr/>
        </p:nvSpPr>
        <p:spPr bwMode="auto">
          <a:xfrm>
            <a:off x="5878057" y="3538228"/>
            <a:ext cx="173423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dirty="0">
                <a:latin typeface="Myriad Pro Semibold" charset="0"/>
                <a:ea typeface="Myriad Pro Semibold" charset="0"/>
                <a:cs typeface="Myriad Pro Semibold" charset="0"/>
              </a:rPr>
              <a:t>100 = 50 + 50</a:t>
            </a:r>
          </a:p>
        </p:txBody>
      </p:sp>
      <p:sp>
        <p:nvSpPr>
          <p:cNvPr id="33" name="TextBox 32">
            <a:extLst>
              <a:ext uri="{FF2B5EF4-FFF2-40B4-BE49-F238E27FC236}">
                <a16:creationId xmlns:a16="http://schemas.microsoft.com/office/drawing/2014/main" id="{EFB4257A-32E3-43EF-A320-CEB6DB847EE9}"/>
              </a:ext>
            </a:extLst>
          </p:cNvPr>
          <p:cNvSpPr txBox="1"/>
          <p:nvPr/>
        </p:nvSpPr>
        <p:spPr bwMode="auto">
          <a:xfrm>
            <a:off x="5878057" y="4178059"/>
            <a:ext cx="173423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dirty="0">
                <a:latin typeface="Myriad Pro Semibold" charset="0"/>
                <a:ea typeface="Myriad Pro Semibold" charset="0"/>
                <a:cs typeface="Myriad Pro Semibold" charset="0"/>
              </a:rPr>
              <a:t>100 = 2 × 50</a:t>
            </a:r>
          </a:p>
        </p:txBody>
      </p:sp>
      <p:sp>
        <p:nvSpPr>
          <p:cNvPr id="36" name="TextBox 35">
            <a:extLst>
              <a:ext uri="{FF2B5EF4-FFF2-40B4-BE49-F238E27FC236}">
                <a16:creationId xmlns:a16="http://schemas.microsoft.com/office/drawing/2014/main" id="{317ED42D-13A7-46AC-9DB4-0DBAFEC4C18B}"/>
              </a:ext>
            </a:extLst>
          </p:cNvPr>
          <p:cNvSpPr txBox="1"/>
          <p:nvPr/>
        </p:nvSpPr>
        <p:spPr bwMode="auto">
          <a:xfrm>
            <a:off x="5878057" y="4547391"/>
            <a:ext cx="173423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dirty="0">
                <a:latin typeface="Myriad Pro Semibold" charset="0"/>
                <a:ea typeface="Myriad Pro Semibold" charset="0"/>
                <a:cs typeface="Myriad Pro Semibold" charset="0"/>
              </a:rPr>
              <a:t>100 = 50 × 2</a:t>
            </a:r>
          </a:p>
        </p:txBody>
      </p:sp>
      <p:sp>
        <p:nvSpPr>
          <p:cNvPr id="34" name="TextBox 33">
            <a:extLst>
              <a:ext uri="{FF2B5EF4-FFF2-40B4-BE49-F238E27FC236}">
                <a16:creationId xmlns:a16="http://schemas.microsoft.com/office/drawing/2014/main" id="{E35C10E9-FFA5-483C-806F-251F5CE77DD1}"/>
              </a:ext>
            </a:extLst>
          </p:cNvPr>
          <p:cNvSpPr txBox="1"/>
          <p:nvPr/>
        </p:nvSpPr>
        <p:spPr bwMode="auto">
          <a:xfrm>
            <a:off x="5878057" y="5187222"/>
            <a:ext cx="173423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dirty="0">
                <a:latin typeface="Myriad Pro Semibold" charset="0"/>
                <a:ea typeface="Myriad Pro Semibold" charset="0"/>
                <a:cs typeface="Myriad Pro Semibold" charset="0"/>
              </a:rPr>
              <a:t>100 ÷ 2 = 50</a:t>
            </a:r>
          </a:p>
        </p:txBody>
      </p:sp>
      <p:sp>
        <p:nvSpPr>
          <p:cNvPr id="37" name="TextBox 36">
            <a:extLst>
              <a:ext uri="{FF2B5EF4-FFF2-40B4-BE49-F238E27FC236}">
                <a16:creationId xmlns:a16="http://schemas.microsoft.com/office/drawing/2014/main" id="{FC6D441F-12B6-4167-BB0E-F2D3AE093864}"/>
              </a:ext>
            </a:extLst>
          </p:cNvPr>
          <p:cNvSpPr txBox="1"/>
          <p:nvPr/>
        </p:nvSpPr>
        <p:spPr bwMode="auto">
          <a:xfrm>
            <a:off x="5878057" y="5556554"/>
            <a:ext cx="173423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dirty="0">
                <a:latin typeface="Myriad Pro Semibold" charset="0"/>
                <a:ea typeface="Myriad Pro Semibold" charset="0"/>
                <a:cs typeface="Myriad Pro Semibold" charset="0"/>
              </a:rPr>
              <a:t>100 ÷ 50 = 2</a:t>
            </a:r>
          </a:p>
        </p:txBody>
      </p:sp>
    </p:spTree>
    <p:extLst>
      <p:ext uri="{BB962C8B-B14F-4D97-AF65-F5344CB8AC3E}">
        <p14:creationId xmlns:p14="http://schemas.microsoft.com/office/powerpoint/2010/main" val="807677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25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750"/>
                            </p:stCondLst>
                            <p:childTnLst>
                              <p:par>
                                <p:cTn id="17" presetID="10"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fade">
                                      <p:cBhvr>
                                        <p:cTn id="24" dur="500"/>
                                        <p:tgtEl>
                                          <p:spTgt spid="25"/>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fade">
                                      <p:cBhvr>
                                        <p:cTn id="27" dur="500"/>
                                        <p:tgtEl>
                                          <p:spTgt spid="27"/>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fade">
                                      <p:cBhvr>
                                        <p:cTn id="30" dur="500"/>
                                        <p:tgtEl>
                                          <p:spTgt spid="28"/>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fade">
                                      <p:cBhvr>
                                        <p:cTn id="33" dur="500"/>
                                        <p:tgtEl>
                                          <p:spTgt spid="29"/>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30"/>
                                        </p:tgtEl>
                                        <p:attrNameLst>
                                          <p:attrName>style.visibility</p:attrName>
                                        </p:attrNameLst>
                                      </p:cBhvr>
                                      <p:to>
                                        <p:strVal val="visible"/>
                                      </p:to>
                                    </p:set>
                                    <p:animEffect transition="in" filter="fade">
                                      <p:cBhvr>
                                        <p:cTn id="38" dur="500"/>
                                        <p:tgtEl>
                                          <p:spTgt spid="30"/>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fade">
                                      <p:cBhvr>
                                        <p:cTn id="43" dur="500"/>
                                        <p:tgtEl>
                                          <p:spTgt spid="33"/>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36"/>
                                        </p:tgtEl>
                                        <p:attrNameLst>
                                          <p:attrName>style.visibility</p:attrName>
                                        </p:attrNameLst>
                                      </p:cBhvr>
                                      <p:to>
                                        <p:strVal val="visible"/>
                                      </p:to>
                                    </p:set>
                                    <p:animEffect transition="in" filter="fade">
                                      <p:cBhvr>
                                        <p:cTn id="48" dur="500"/>
                                        <p:tgtEl>
                                          <p:spTgt spid="36"/>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34"/>
                                        </p:tgtEl>
                                        <p:attrNameLst>
                                          <p:attrName>style.visibility</p:attrName>
                                        </p:attrNameLst>
                                      </p:cBhvr>
                                      <p:to>
                                        <p:strVal val="visible"/>
                                      </p:to>
                                    </p:set>
                                    <p:animEffect transition="in" filter="fade">
                                      <p:cBhvr>
                                        <p:cTn id="53" dur="500"/>
                                        <p:tgtEl>
                                          <p:spTgt spid="34"/>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37"/>
                                        </p:tgtEl>
                                        <p:attrNameLst>
                                          <p:attrName>style.visibility</p:attrName>
                                        </p:attrNameLst>
                                      </p:cBhvr>
                                      <p:to>
                                        <p:strVal val="visible"/>
                                      </p:to>
                                    </p:set>
                                    <p:animEffect transition="in" filter="fade">
                                      <p:cBhvr>
                                        <p:cTn id="58"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25" grpId="0" animBg="1"/>
      <p:bldP spid="27" grpId="0"/>
      <p:bldP spid="28" grpId="0" animBg="1"/>
      <p:bldP spid="29" grpId="0"/>
      <p:bldP spid="30" grpId="0"/>
      <p:bldP spid="33" grpId="0"/>
      <p:bldP spid="36" grpId="0"/>
      <p:bldP spid="34" grpId="0"/>
      <p:bldP spid="37" grpId="0"/>
    </p:bldLst>
  </p:timing>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calculator on a black background&#10;&#10;Description generated with high confidence">
            <a:extLst>
              <a:ext uri="{FF2B5EF4-FFF2-40B4-BE49-F238E27FC236}">
                <a16:creationId xmlns:a16="http://schemas.microsoft.com/office/drawing/2014/main" id="{FEC1EF83-B7F1-493B-B8F6-64F4FCA23B9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42277" y="1265423"/>
            <a:ext cx="7907446" cy="3336557"/>
          </a:xfrm>
          <a:prstGeom prst="rect">
            <a:avLst/>
          </a:prstGeom>
        </p:spPr>
      </p:pic>
      <p:sp>
        <p:nvSpPr>
          <p:cNvPr id="2" name="Text Placeholder 1">
            <a:extLst>
              <a:ext uri="{FF2B5EF4-FFF2-40B4-BE49-F238E27FC236}">
                <a16:creationId xmlns:a16="http://schemas.microsoft.com/office/drawing/2014/main" id="{30EAC3EC-BBF0-4D03-BDBE-7FE55D748D2B}"/>
              </a:ext>
            </a:extLst>
          </p:cNvPr>
          <p:cNvSpPr>
            <a:spLocks noGrp="1"/>
          </p:cNvSpPr>
          <p:nvPr>
            <p:ph type="body" sz="quarter" idx="11"/>
          </p:nvPr>
        </p:nvSpPr>
        <p:spPr>
          <a:xfrm>
            <a:off x="0" y="0"/>
            <a:ext cx="12344400" cy="630000"/>
          </a:xfrm>
        </p:spPr>
        <p:txBody>
          <a:bodyPr/>
          <a:lstStyle/>
          <a:p>
            <a:r>
              <a:rPr lang="en-GB" dirty="0"/>
              <a:t>1.18 Three-digit numbers </a:t>
            </a:r>
            <a:r>
              <a:rPr lang="en-US" dirty="0"/>
              <a:t>– step 4:2</a:t>
            </a:r>
          </a:p>
        </p:txBody>
      </p:sp>
      <p:sp>
        <p:nvSpPr>
          <p:cNvPr id="9" name="TextBox 8">
            <a:extLst>
              <a:ext uri="{FF2B5EF4-FFF2-40B4-BE49-F238E27FC236}">
                <a16:creationId xmlns:a16="http://schemas.microsoft.com/office/drawing/2014/main" id="{251350D0-69B3-4508-ADF3-BC1BA42F95CA}"/>
              </a:ext>
            </a:extLst>
          </p:cNvPr>
          <p:cNvSpPr txBox="1"/>
          <p:nvPr/>
        </p:nvSpPr>
        <p:spPr bwMode="auto">
          <a:xfrm>
            <a:off x="5026916" y="4996175"/>
            <a:ext cx="2790825"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400" dirty="0">
                <a:latin typeface="Myriad Pro" panose="020B0503030403020204" pitchFamily="34" charset="0"/>
                <a:ea typeface="Myriad Pro Semibold" charset="0"/>
                <a:cs typeface="Myriad Pro Semibold" charset="0"/>
              </a:rPr>
              <a:t>200 = 20 tens</a:t>
            </a:r>
          </a:p>
        </p:txBody>
      </p:sp>
      <p:sp>
        <p:nvSpPr>
          <p:cNvPr id="10" name="TextBox 9">
            <a:extLst>
              <a:ext uri="{FF2B5EF4-FFF2-40B4-BE49-F238E27FC236}">
                <a16:creationId xmlns:a16="http://schemas.microsoft.com/office/drawing/2014/main" id="{750CCACF-CFBE-498A-A275-BB23E9BC039B}"/>
              </a:ext>
            </a:extLst>
          </p:cNvPr>
          <p:cNvSpPr txBox="1"/>
          <p:nvPr/>
        </p:nvSpPr>
        <p:spPr bwMode="auto">
          <a:xfrm>
            <a:off x="5026916" y="5598035"/>
            <a:ext cx="2790825"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400" dirty="0">
                <a:latin typeface="Myriad Pro" panose="020B0503030403020204" pitchFamily="34" charset="0"/>
                <a:ea typeface="Myriad Pro Semibold" charset="0"/>
                <a:cs typeface="Myriad Pro Semibold" charset="0"/>
              </a:rPr>
              <a:t>200 = 20 </a:t>
            </a:r>
            <a:r>
              <a:rPr lang="en-GB" sz="2400" dirty="0">
                <a:latin typeface="Myriad Pro" panose="020B0503030403020204" pitchFamily="34" charset="0"/>
              </a:rPr>
              <a:t>× 10</a:t>
            </a:r>
            <a:endParaRPr lang="en-GB" sz="2400" dirty="0">
              <a:latin typeface="Myriad Pro" panose="020B0503030403020204" pitchFamily="34" charset="0"/>
              <a:ea typeface="Myriad Pro Semibold" charset="0"/>
              <a:cs typeface="Myriad Pro Semibold" charset="0"/>
            </a:endParaRPr>
          </a:p>
        </p:txBody>
      </p:sp>
    </p:spTree>
    <p:extLst>
      <p:ext uri="{BB962C8B-B14F-4D97-AF65-F5344CB8AC3E}">
        <p14:creationId xmlns:p14="http://schemas.microsoft.com/office/powerpoint/2010/main" val="26977384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black and yellow calculator&#10;&#10;Description generated with very high confidence">
            <a:extLst>
              <a:ext uri="{FF2B5EF4-FFF2-40B4-BE49-F238E27FC236}">
                <a16:creationId xmlns:a16="http://schemas.microsoft.com/office/drawing/2014/main" id="{E495120F-70BF-47F9-8D4F-6DBA314C671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42277" y="1265423"/>
            <a:ext cx="7907446" cy="3336557"/>
          </a:xfrm>
          <a:prstGeom prst="rect">
            <a:avLst/>
          </a:prstGeom>
        </p:spPr>
      </p:pic>
      <p:sp>
        <p:nvSpPr>
          <p:cNvPr id="2" name="Text Placeholder 1">
            <a:extLst>
              <a:ext uri="{FF2B5EF4-FFF2-40B4-BE49-F238E27FC236}">
                <a16:creationId xmlns:a16="http://schemas.microsoft.com/office/drawing/2014/main" id="{30EAC3EC-BBF0-4D03-BDBE-7FE55D748D2B}"/>
              </a:ext>
            </a:extLst>
          </p:cNvPr>
          <p:cNvSpPr>
            <a:spLocks noGrp="1"/>
          </p:cNvSpPr>
          <p:nvPr>
            <p:ph type="body" sz="quarter" idx="11"/>
          </p:nvPr>
        </p:nvSpPr>
        <p:spPr>
          <a:xfrm>
            <a:off x="0" y="0"/>
            <a:ext cx="12192000" cy="630000"/>
          </a:xfrm>
        </p:spPr>
        <p:txBody>
          <a:bodyPr/>
          <a:lstStyle/>
          <a:p>
            <a:r>
              <a:rPr lang="en-GB" dirty="0"/>
              <a:t>1.18 Three-digit numbers </a:t>
            </a:r>
            <a:r>
              <a:rPr lang="en-US" dirty="0"/>
              <a:t>– step 4:2</a:t>
            </a:r>
          </a:p>
        </p:txBody>
      </p:sp>
      <p:sp>
        <p:nvSpPr>
          <p:cNvPr id="9" name="TextBox 8">
            <a:extLst>
              <a:ext uri="{FF2B5EF4-FFF2-40B4-BE49-F238E27FC236}">
                <a16:creationId xmlns:a16="http://schemas.microsoft.com/office/drawing/2014/main" id="{251350D0-69B3-4508-ADF3-BC1BA42F95CA}"/>
              </a:ext>
            </a:extLst>
          </p:cNvPr>
          <p:cNvSpPr txBox="1"/>
          <p:nvPr/>
        </p:nvSpPr>
        <p:spPr bwMode="auto">
          <a:xfrm>
            <a:off x="5026916" y="4996175"/>
            <a:ext cx="2790825"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400" dirty="0">
                <a:latin typeface="Myriad Pro" panose="020B0503030403020204" pitchFamily="34" charset="0"/>
                <a:ea typeface="Myriad Pro Semibold" charset="0"/>
                <a:cs typeface="Myriad Pro Semibold" charset="0"/>
              </a:rPr>
              <a:t>300 = 30 tens</a:t>
            </a:r>
          </a:p>
        </p:txBody>
      </p:sp>
      <p:sp>
        <p:nvSpPr>
          <p:cNvPr id="10" name="TextBox 9">
            <a:extLst>
              <a:ext uri="{FF2B5EF4-FFF2-40B4-BE49-F238E27FC236}">
                <a16:creationId xmlns:a16="http://schemas.microsoft.com/office/drawing/2014/main" id="{750CCACF-CFBE-498A-A275-BB23E9BC039B}"/>
              </a:ext>
            </a:extLst>
          </p:cNvPr>
          <p:cNvSpPr txBox="1"/>
          <p:nvPr/>
        </p:nvSpPr>
        <p:spPr bwMode="auto">
          <a:xfrm>
            <a:off x="5026916" y="5598035"/>
            <a:ext cx="2790825"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400" dirty="0">
                <a:latin typeface="Myriad Pro" panose="020B0503030403020204" pitchFamily="34" charset="0"/>
                <a:ea typeface="Myriad Pro Semibold" charset="0"/>
                <a:cs typeface="Myriad Pro Semibold" charset="0"/>
              </a:rPr>
              <a:t>300 = ? </a:t>
            </a:r>
            <a:r>
              <a:rPr lang="en-GB" sz="2400" dirty="0">
                <a:latin typeface="Myriad Pro" panose="020B0503030403020204" pitchFamily="34" charset="0"/>
              </a:rPr>
              <a:t>× 10</a:t>
            </a:r>
            <a:endParaRPr lang="en-GB" sz="2400" dirty="0">
              <a:latin typeface="Myriad Pro" panose="020B0503030403020204" pitchFamily="34" charset="0"/>
              <a:ea typeface="Myriad Pro Semibold" charset="0"/>
              <a:cs typeface="Myriad Pro Semibold" charset="0"/>
            </a:endParaRPr>
          </a:p>
        </p:txBody>
      </p:sp>
      <p:sp>
        <p:nvSpPr>
          <p:cNvPr id="11" name="TextBox 10">
            <a:extLst>
              <a:ext uri="{FF2B5EF4-FFF2-40B4-BE49-F238E27FC236}">
                <a16:creationId xmlns:a16="http://schemas.microsoft.com/office/drawing/2014/main" id="{77CB08CD-9788-45D1-B069-BEA5508F6A38}"/>
              </a:ext>
            </a:extLst>
          </p:cNvPr>
          <p:cNvSpPr txBox="1"/>
          <p:nvPr/>
        </p:nvSpPr>
        <p:spPr bwMode="auto">
          <a:xfrm>
            <a:off x="5026915" y="5598035"/>
            <a:ext cx="2790825"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400" dirty="0">
                <a:latin typeface="Myriad Pro" panose="020B0503030403020204" pitchFamily="34" charset="0"/>
                <a:ea typeface="Myriad Pro Semibold" charset="0"/>
                <a:cs typeface="Myriad Pro Semibold" charset="0"/>
              </a:rPr>
              <a:t>300 = 30 </a:t>
            </a:r>
            <a:r>
              <a:rPr lang="en-GB" sz="2400" dirty="0">
                <a:latin typeface="Myriad Pro" panose="020B0503030403020204" pitchFamily="34" charset="0"/>
              </a:rPr>
              <a:t>× 10</a:t>
            </a:r>
            <a:endParaRPr lang="en-GB" sz="2400" dirty="0">
              <a:latin typeface="Myriad Pro" panose="020B0503030403020204" pitchFamily="34" charset="0"/>
              <a:ea typeface="Myriad Pro Semibold" charset="0"/>
              <a:cs typeface="Myriad Pro Semibold" charset="0"/>
            </a:endParaRPr>
          </a:p>
        </p:txBody>
      </p:sp>
    </p:spTree>
    <p:extLst>
      <p:ext uri="{BB962C8B-B14F-4D97-AF65-F5344CB8AC3E}">
        <p14:creationId xmlns:p14="http://schemas.microsoft.com/office/powerpoint/2010/main" val="28574963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Lst>
  </p:timing>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77CB08CD-9788-45D1-B069-BEA5508F6A38}"/>
              </a:ext>
            </a:extLst>
          </p:cNvPr>
          <p:cNvSpPr txBox="1"/>
          <p:nvPr/>
        </p:nvSpPr>
        <p:spPr bwMode="auto">
          <a:xfrm>
            <a:off x="5026915" y="5598035"/>
            <a:ext cx="2790825"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400" dirty="0">
                <a:latin typeface="Myriad Pro" panose="020B0503030403020204" pitchFamily="34" charset="0"/>
                <a:ea typeface="Myriad Pro Semibold" charset="0"/>
                <a:cs typeface="Myriad Pro Semibold" charset="0"/>
              </a:rPr>
              <a:t>300 = 32 </a:t>
            </a:r>
            <a:r>
              <a:rPr lang="en-GB" sz="2400" dirty="0">
                <a:latin typeface="Myriad Pro" panose="020B0503030403020204" pitchFamily="34" charset="0"/>
              </a:rPr>
              <a:t>× 10</a:t>
            </a:r>
            <a:endParaRPr lang="en-GB" sz="2400" dirty="0">
              <a:latin typeface="Myriad Pro" panose="020B0503030403020204" pitchFamily="34" charset="0"/>
              <a:ea typeface="Myriad Pro Semibold" charset="0"/>
              <a:cs typeface="Myriad Pro Semibold" charset="0"/>
            </a:endParaRPr>
          </a:p>
        </p:txBody>
      </p:sp>
      <p:pic>
        <p:nvPicPr>
          <p:cNvPr id="7" name="Picture 6" descr="A black and yellow calculator&#10;&#10;Description generated with high confidence">
            <a:extLst>
              <a:ext uri="{FF2B5EF4-FFF2-40B4-BE49-F238E27FC236}">
                <a16:creationId xmlns:a16="http://schemas.microsoft.com/office/drawing/2014/main" id="{622DC61C-0B96-4F2D-AA1B-95AD5FE40C3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42277" y="1265423"/>
            <a:ext cx="7907446" cy="3336557"/>
          </a:xfrm>
          <a:prstGeom prst="rect">
            <a:avLst/>
          </a:prstGeom>
        </p:spPr>
      </p:pic>
      <p:sp>
        <p:nvSpPr>
          <p:cNvPr id="2" name="Text Placeholder 1">
            <a:extLst>
              <a:ext uri="{FF2B5EF4-FFF2-40B4-BE49-F238E27FC236}">
                <a16:creationId xmlns:a16="http://schemas.microsoft.com/office/drawing/2014/main" id="{30EAC3EC-BBF0-4D03-BDBE-7FE55D748D2B}"/>
              </a:ext>
            </a:extLst>
          </p:cNvPr>
          <p:cNvSpPr>
            <a:spLocks noGrp="1"/>
          </p:cNvSpPr>
          <p:nvPr>
            <p:ph type="body" sz="quarter" idx="11"/>
          </p:nvPr>
        </p:nvSpPr>
        <p:spPr>
          <a:xfrm>
            <a:off x="0" y="0"/>
            <a:ext cx="12192000" cy="630000"/>
          </a:xfrm>
        </p:spPr>
        <p:txBody>
          <a:bodyPr/>
          <a:lstStyle/>
          <a:p>
            <a:r>
              <a:rPr lang="en-GB" dirty="0"/>
              <a:t>1.18 Three-digit numbers </a:t>
            </a:r>
            <a:r>
              <a:rPr lang="en-US" dirty="0"/>
              <a:t>– step 4:2</a:t>
            </a:r>
          </a:p>
        </p:txBody>
      </p:sp>
      <p:sp>
        <p:nvSpPr>
          <p:cNvPr id="9" name="TextBox 8">
            <a:extLst>
              <a:ext uri="{FF2B5EF4-FFF2-40B4-BE49-F238E27FC236}">
                <a16:creationId xmlns:a16="http://schemas.microsoft.com/office/drawing/2014/main" id="{251350D0-69B3-4508-ADF3-BC1BA42F95CA}"/>
              </a:ext>
            </a:extLst>
          </p:cNvPr>
          <p:cNvSpPr txBox="1"/>
          <p:nvPr/>
        </p:nvSpPr>
        <p:spPr bwMode="auto">
          <a:xfrm>
            <a:off x="5026916" y="4996175"/>
            <a:ext cx="2790825"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400" dirty="0">
                <a:latin typeface="Myriad Pro" panose="020B0503030403020204" pitchFamily="34" charset="0"/>
                <a:ea typeface="Myriad Pro Semibold" charset="0"/>
                <a:cs typeface="Myriad Pro Semibold" charset="0"/>
              </a:rPr>
              <a:t>300 = 32 tens</a:t>
            </a:r>
          </a:p>
        </p:txBody>
      </p:sp>
    </p:spTree>
    <p:extLst>
      <p:ext uri="{BB962C8B-B14F-4D97-AF65-F5344CB8AC3E}">
        <p14:creationId xmlns:p14="http://schemas.microsoft.com/office/powerpoint/2010/main" val="20518534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9" grpId="0" animBg="1"/>
    </p:bldLst>
  </p:timing>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0EAC3EC-BBF0-4D03-BDBE-7FE55D748D2B}"/>
              </a:ext>
            </a:extLst>
          </p:cNvPr>
          <p:cNvSpPr>
            <a:spLocks noGrp="1"/>
          </p:cNvSpPr>
          <p:nvPr>
            <p:ph type="body" sz="quarter" idx="11"/>
          </p:nvPr>
        </p:nvSpPr>
        <p:spPr>
          <a:xfrm>
            <a:off x="0" y="0"/>
            <a:ext cx="12192000" cy="630000"/>
          </a:xfrm>
        </p:spPr>
        <p:txBody>
          <a:bodyPr/>
          <a:lstStyle/>
          <a:p>
            <a:r>
              <a:rPr lang="en-GB" dirty="0"/>
              <a:t>1.18 Three-digit numbers </a:t>
            </a:r>
            <a:r>
              <a:rPr lang="en-US" dirty="0"/>
              <a:t>– step 4:3</a:t>
            </a:r>
          </a:p>
        </p:txBody>
      </p:sp>
      <p:pic>
        <p:nvPicPr>
          <p:cNvPr id="4" name="Picture 3" descr="A close up of a logo&#10;&#10;Description generated with very high confidence">
            <a:extLst>
              <a:ext uri="{FF2B5EF4-FFF2-40B4-BE49-F238E27FC236}">
                <a16:creationId xmlns:a16="http://schemas.microsoft.com/office/drawing/2014/main" id="{137980A2-3B54-426B-A50B-CDE5B02380F4}"/>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4940301" y="2281456"/>
            <a:ext cx="2311401" cy="2295088"/>
          </a:xfrm>
          <a:prstGeom prst="rect">
            <a:avLst/>
          </a:prstGeom>
        </p:spPr>
      </p:pic>
      <p:sp>
        <p:nvSpPr>
          <p:cNvPr id="15" name="Oval 14">
            <a:extLst>
              <a:ext uri="{FF2B5EF4-FFF2-40B4-BE49-F238E27FC236}">
                <a16:creationId xmlns:a16="http://schemas.microsoft.com/office/drawing/2014/main" id="{D98D9F97-49F1-4BEE-9C3A-0D5CD8A8E5CA}"/>
              </a:ext>
            </a:extLst>
          </p:cNvPr>
          <p:cNvSpPr/>
          <p:nvPr/>
        </p:nvSpPr>
        <p:spPr bwMode="auto">
          <a:xfrm>
            <a:off x="6464826" y="3709989"/>
            <a:ext cx="612614" cy="573091"/>
          </a:xfrm>
          <a:prstGeom prst="ellipse">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12" name="Picture 11" descr="A picture containing pool ball&#10;&#10;Description generated with very high confidence">
            <a:extLst>
              <a:ext uri="{FF2B5EF4-FFF2-40B4-BE49-F238E27FC236}">
                <a16:creationId xmlns:a16="http://schemas.microsoft.com/office/drawing/2014/main" id="{0BC487DC-5753-4721-A3B2-FF25E24EE0C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299201" y="3429000"/>
            <a:ext cx="952500" cy="1147544"/>
          </a:xfrm>
          <a:prstGeom prst="rect">
            <a:avLst/>
          </a:prstGeom>
        </p:spPr>
      </p:pic>
      <p:pic>
        <p:nvPicPr>
          <p:cNvPr id="14" name="Picture 13" descr="A close up of a logo&#10;&#10;Description generated with very high confidence">
            <a:extLst>
              <a:ext uri="{FF2B5EF4-FFF2-40B4-BE49-F238E27FC236}">
                <a16:creationId xmlns:a16="http://schemas.microsoft.com/office/drawing/2014/main" id="{AAF86FE2-4C95-4B2A-9DDE-C91AB71946D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940300" y="2281456"/>
            <a:ext cx="2311401" cy="2295088"/>
          </a:xfrm>
          <a:prstGeom prst="rect">
            <a:avLst/>
          </a:prstGeom>
        </p:spPr>
      </p:pic>
      <p:pic>
        <p:nvPicPr>
          <p:cNvPr id="18" name="Picture 17" descr="A picture containing pool ball&#10;&#10;Description generated with very high confidence">
            <a:extLst>
              <a:ext uri="{FF2B5EF4-FFF2-40B4-BE49-F238E27FC236}">
                <a16:creationId xmlns:a16="http://schemas.microsoft.com/office/drawing/2014/main" id="{E5DF9CBF-91B8-47EF-82EE-4B7AAB98C0F4}"/>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639690" y="2281456"/>
            <a:ext cx="952500" cy="1058510"/>
          </a:xfrm>
          <a:prstGeom prst="rect">
            <a:avLst/>
          </a:prstGeom>
        </p:spPr>
      </p:pic>
    </p:spTree>
    <p:extLst>
      <p:ext uri="{BB962C8B-B14F-4D97-AF65-F5344CB8AC3E}">
        <p14:creationId xmlns:p14="http://schemas.microsoft.com/office/powerpoint/2010/main" val="1448785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nodeType="clickEffect">
                                  <p:stCondLst>
                                    <p:cond delay="0"/>
                                  </p:stCondLst>
                                  <p:childTnLst>
                                    <p:animEffect transition="out" filter="fade">
                                      <p:cBhvr>
                                        <p:cTn id="14" dur="500"/>
                                        <p:tgtEl>
                                          <p:spTgt spid="4"/>
                                        </p:tgtEl>
                                      </p:cBhvr>
                                    </p:animEffect>
                                    <p:set>
                                      <p:cBhvr>
                                        <p:cTn id="15" dur="1" fill="hold">
                                          <p:stCondLst>
                                            <p:cond delay="499"/>
                                          </p:stCondLst>
                                        </p:cTn>
                                        <p:tgtEl>
                                          <p:spTgt spid="4"/>
                                        </p:tgtEl>
                                        <p:attrNameLst>
                                          <p:attrName>style.visibility</p:attrName>
                                        </p:attrNameLst>
                                      </p:cBhvr>
                                      <p:to>
                                        <p:strVal val="hidden"/>
                                      </p:to>
                                    </p:set>
                                  </p:childTnLst>
                                </p:cTn>
                              </p:par>
                              <p:par>
                                <p:cTn id="16" presetID="10" presetClass="exit" presetSubtype="0" fill="hold" nodeType="withEffect">
                                  <p:stCondLst>
                                    <p:cond delay="0"/>
                                  </p:stCondLst>
                                  <p:childTnLst>
                                    <p:animEffect transition="out" filter="fade">
                                      <p:cBhvr>
                                        <p:cTn id="17" dur="500"/>
                                        <p:tgtEl>
                                          <p:spTgt spid="12"/>
                                        </p:tgtEl>
                                      </p:cBhvr>
                                    </p:animEffect>
                                    <p:set>
                                      <p:cBhvr>
                                        <p:cTn id="18" dur="1" fill="hold">
                                          <p:stCondLst>
                                            <p:cond delay="499"/>
                                          </p:stCondLst>
                                        </p:cTn>
                                        <p:tgtEl>
                                          <p:spTgt spid="12"/>
                                        </p:tgtEl>
                                        <p:attrNameLst>
                                          <p:attrName>style.visibility</p:attrName>
                                        </p:attrNameLst>
                                      </p:cBhvr>
                                      <p:to>
                                        <p:strVal val="hidden"/>
                                      </p:to>
                                    </p:set>
                                  </p:childTnLst>
                                </p:cTn>
                              </p:par>
                            </p:childTnLst>
                          </p:cTn>
                        </p:par>
                        <p:par>
                          <p:cTn id="19" fill="hold">
                            <p:stCondLst>
                              <p:cond delay="500"/>
                            </p:stCondLst>
                            <p:childTnLst>
                              <p:par>
                                <p:cTn id="20" presetID="10" presetClass="entr" presetSubtype="0" fill="hold"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0EAC3EC-BBF0-4D03-BDBE-7FE55D748D2B}"/>
              </a:ext>
            </a:extLst>
          </p:cNvPr>
          <p:cNvSpPr>
            <a:spLocks noGrp="1"/>
          </p:cNvSpPr>
          <p:nvPr>
            <p:ph type="body" sz="quarter" idx="11"/>
          </p:nvPr>
        </p:nvSpPr>
        <p:spPr>
          <a:xfrm>
            <a:off x="0" y="0"/>
            <a:ext cx="12192000" cy="630000"/>
          </a:xfrm>
        </p:spPr>
        <p:txBody>
          <a:bodyPr/>
          <a:lstStyle/>
          <a:p>
            <a:r>
              <a:rPr lang="en-GB" dirty="0"/>
              <a:t>1.18 Three-digit numbers </a:t>
            </a:r>
            <a:r>
              <a:rPr lang="en-US" dirty="0"/>
              <a:t>– step 4:3</a:t>
            </a:r>
          </a:p>
        </p:txBody>
      </p:sp>
      <p:pic>
        <p:nvPicPr>
          <p:cNvPr id="5" name="Picture 4">
            <a:extLst>
              <a:ext uri="{FF2B5EF4-FFF2-40B4-BE49-F238E27FC236}">
                <a16:creationId xmlns:a16="http://schemas.microsoft.com/office/drawing/2014/main" id="{642560EF-C69C-4722-B3E0-C598C20C30C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32634" y="1654647"/>
            <a:ext cx="7926735" cy="3548709"/>
          </a:xfrm>
          <a:prstGeom prst="rect">
            <a:avLst/>
          </a:prstGeom>
        </p:spPr>
      </p:pic>
      <p:pic>
        <p:nvPicPr>
          <p:cNvPr id="8" name="Picture 7">
            <a:extLst>
              <a:ext uri="{FF2B5EF4-FFF2-40B4-BE49-F238E27FC236}">
                <a16:creationId xmlns:a16="http://schemas.microsoft.com/office/drawing/2014/main" id="{0DF79DB0-0463-41DE-9FE1-57AE6873A5E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8103705" y="2107096"/>
            <a:ext cx="496957" cy="586409"/>
          </a:xfrm>
          <a:prstGeom prst="rect">
            <a:avLst/>
          </a:prstGeom>
        </p:spPr>
      </p:pic>
    </p:spTree>
    <p:extLst>
      <p:ext uri="{BB962C8B-B14F-4D97-AF65-F5344CB8AC3E}">
        <p14:creationId xmlns:p14="http://schemas.microsoft.com/office/powerpoint/2010/main" val="29016608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indent="0">
              <a:lnSpc>
                <a:spcPct val="120000"/>
              </a:lnSpc>
              <a:spcBef>
                <a:spcPts val="450"/>
              </a:spcBef>
              <a:spcAft>
                <a:spcPts val="450"/>
              </a:spcAft>
              <a:buClr>
                <a:srgbClr val="585858"/>
              </a:buClr>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3</a:t>
            </a:r>
            <a:r>
              <a:rPr lang="en-GB" sz="2400" b="1" i="0" u="none" strike="noStrike" dirty="0">
                <a:effectLst/>
              </a:rPr>
              <a:t>, Unit </a:t>
            </a:r>
            <a:r>
              <a:rPr lang="en-GB" sz="2400" b="1" dirty="0"/>
              <a:t>2</a:t>
            </a:r>
            <a:r>
              <a:rPr lang="en-GB" sz="2400" b="1" i="0" u="none" strike="noStrike" dirty="0">
                <a:effectLst/>
              </a:rPr>
              <a:t>, Learning Outcome </a:t>
            </a:r>
            <a:r>
              <a:rPr lang="en-GB" sz="2400" b="1" dirty="0"/>
              <a:t>36</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1448246711"/>
              </p:ext>
            </p:extLst>
          </p:nvPr>
        </p:nvGraphicFramePr>
        <p:xfrm>
          <a:off x="594008" y="1097546"/>
          <a:ext cx="11140162" cy="1968426"/>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394143">
                <a:tc>
                  <a:txBody>
                    <a:bodyPr/>
                    <a:lstStyle/>
                    <a:p>
                      <a:pPr algn="l"/>
                      <a:r>
                        <a:rPr lang="en-GB" sz="2000" dirty="0">
                          <a:latin typeface="Arial" panose="020B0604020202020204" pitchFamily="34" charset="0"/>
                          <a:cs typeface="Arial" panose="020B0604020202020204" pitchFamily="34" charset="0"/>
                        </a:rPr>
                        <a:t>Learning Outcome 36</a:t>
                      </a:r>
                    </a:p>
                  </a:txBody>
                  <a:tcPr anchor="ctr">
                    <a:solidFill>
                      <a:srgbClr val="327473"/>
                    </a:solidFill>
                  </a:tcPr>
                </a:tc>
                <a:extLst>
                  <a:ext uri="{0D108BD9-81ED-4DB2-BD59-A6C34878D82A}">
                    <a16:rowId xmlns:a16="http://schemas.microsoft.com/office/drawing/2014/main" val="2928509842"/>
                  </a:ext>
                </a:extLst>
              </a:tr>
              <a:tr h="1572186">
                <a:tc>
                  <a:txBody>
                    <a:bodyPr/>
                    <a:lstStyle/>
                    <a:p>
                      <a:pPr rtl="0"/>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Pupils partition three-digit numbers in different ways</a:t>
                      </a:r>
                      <a:b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br>
                      <a:endPar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6347993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3, Unit 2, Learning Outcome 36</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1.18 </a:t>
            </a:r>
            <a:r>
              <a:rPr lang="en-GB" sz="2000" b="0" i="0" u="sng" strike="noStrike" dirty="0">
                <a:solidFill>
                  <a:srgbClr val="1155CC"/>
                </a:solidFill>
                <a:effectLst/>
                <a:latin typeface="Roboto" panose="02000000000000000000" pitchFamily="2" charset="0"/>
                <a:hlinkClick r:id="rId3"/>
              </a:rPr>
              <a:t>Composition and calculation: three-digit numbers</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2859418760"/>
              </p:ext>
            </p:extLst>
          </p:nvPr>
        </p:nvGraphicFramePr>
        <p:xfrm>
          <a:off x="4514850" y="4258490"/>
          <a:ext cx="6886575" cy="93073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465365">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465365">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5</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5:1 - 5:3 and 5:7</a:t>
                      </a:r>
                    </a:p>
                  </a:txBody>
                  <a:tcPr>
                    <a:solidFill>
                      <a:srgbClr val="E5F3F2"/>
                    </a:solidFill>
                  </a:tcPr>
                </a:tc>
                <a:tc>
                  <a:txBody>
                    <a:bodyPr/>
                    <a:lstStyle/>
                    <a:p>
                      <a:pPr algn="ctr"/>
                      <a:r>
                        <a:rPr lang="en-GB" sz="2000" kern="1200" dirty="0">
                          <a:solidFill>
                            <a:schemeClr val="tx1">
                              <a:lumMod val="65000"/>
                              <a:lumOff val="35000"/>
                            </a:schemeClr>
                          </a:solidFill>
                          <a:latin typeface="Arial" panose="020B0604020202020204" pitchFamily="34" charset="0"/>
                          <a:ea typeface="+mn-ea"/>
                          <a:cs typeface="Arial" panose="020B0604020202020204" pitchFamily="34" charset="0"/>
                        </a:rPr>
                        <a:t>31-34 and 38-39</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10" name="Picture Placeholder 9" descr="A picture containing graphical user interface&#10;&#10;Description automatically generated">
            <a:extLst>
              <a:ext uri="{FF2B5EF4-FFF2-40B4-BE49-F238E27FC236}">
                <a16:creationId xmlns:a16="http://schemas.microsoft.com/office/drawing/2014/main" id="{C350A496-B71C-416A-89CC-0667F0CCE7B8}"/>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146421719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DB900DE-0BA5-4C71-8797-4E6C22E55B8F}"/>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4587874" y="2238887"/>
            <a:ext cx="3061939" cy="2381876"/>
          </a:xfrm>
          <a:prstGeom prst="rect">
            <a:avLst/>
          </a:prstGeom>
        </p:spPr>
      </p:pic>
      <p:pic>
        <p:nvPicPr>
          <p:cNvPr id="20" name="Picture 19" descr="A picture containing device&#10;&#10;Description generated with high confidence">
            <a:extLst>
              <a:ext uri="{FF2B5EF4-FFF2-40B4-BE49-F238E27FC236}">
                <a16:creationId xmlns:a16="http://schemas.microsoft.com/office/drawing/2014/main" id="{71C312E9-09C4-44AC-BC8A-B30E0B35A2D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798486" y="2625982"/>
            <a:ext cx="231006" cy="394636"/>
          </a:xfrm>
          <a:prstGeom prst="rect">
            <a:avLst/>
          </a:prstGeom>
        </p:spPr>
      </p:pic>
      <p:pic>
        <p:nvPicPr>
          <p:cNvPr id="21" name="Picture 20" descr="A picture containing device&#10;&#10;Description generated with high confidence">
            <a:extLst>
              <a:ext uri="{FF2B5EF4-FFF2-40B4-BE49-F238E27FC236}">
                <a16:creationId xmlns:a16="http://schemas.microsoft.com/office/drawing/2014/main" id="{2C4B6DFB-3AB5-4196-8E73-6C18DF2D79FA}"/>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741046" y="3882076"/>
            <a:ext cx="596766" cy="336886"/>
          </a:xfrm>
          <a:prstGeom prst="rect">
            <a:avLst/>
          </a:prstGeom>
        </p:spPr>
      </p:pic>
      <p:pic>
        <p:nvPicPr>
          <p:cNvPr id="28" name="Picture 27" descr="A picture containing device&#10;&#10;Description generated with high confidence">
            <a:extLst>
              <a:ext uri="{FF2B5EF4-FFF2-40B4-BE49-F238E27FC236}">
                <a16:creationId xmlns:a16="http://schemas.microsoft.com/office/drawing/2014/main" id="{435DAF57-FE89-4696-8B84-002E5A289265}"/>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798486" y="2625982"/>
            <a:ext cx="231006" cy="394636"/>
          </a:xfrm>
          <a:prstGeom prst="rect">
            <a:avLst/>
          </a:prstGeom>
        </p:spPr>
      </p:pic>
      <p:pic>
        <p:nvPicPr>
          <p:cNvPr id="29" name="Picture 28" descr="A picture containing device&#10;&#10;Description generated with high confidence">
            <a:extLst>
              <a:ext uri="{FF2B5EF4-FFF2-40B4-BE49-F238E27FC236}">
                <a16:creationId xmlns:a16="http://schemas.microsoft.com/office/drawing/2014/main" id="{8B694C74-49F9-491D-B8F3-5CE3EBE3DF20}"/>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4741046" y="3882076"/>
            <a:ext cx="596766" cy="336886"/>
          </a:xfrm>
          <a:prstGeom prst="rect">
            <a:avLst/>
          </a:prstGeom>
        </p:spPr>
      </p:pic>
      <p:pic>
        <p:nvPicPr>
          <p:cNvPr id="38" name="Picture 37" descr="A picture containing pool ball, pool table, sport, poolroom&#10;&#10;Description generated with very high confidence">
            <a:extLst>
              <a:ext uri="{FF2B5EF4-FFF2-40B4-BE49-F238E27FC236}">
                <a16:creationId xmlns:a16="http://schemas.microsoft.com/office/drawing/2014/main" id="{99066293-CFD6-4351-87F8-00F8A40FB99F}"/>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5798486" y="2625982"/>
            <a:ext cx="231006" cy="479570"/>
          </a:xfrm>
          <a:prstGeom prst="rect">
            <a:avLst/>
          </a:prstGeom>
        </p:spPr>
      </p:pic>
      <p:pic>
        <p:nvPicPr>
          <p:cNvPr id="39" name="Picture 38" descr="A picture containing pool ball, pool table, sport, poolroom&#10;&#10;Description generated with very high confidence">
            <a:extLst>
              <a:ext uri="{FF2B5EF4-FFF2-40B4-BE49-F238E27FC236}">
                <a16:creationId xmlns:a16="http://schemas.microsoft.com/office/drawing/2014/main" id="{8F37F763-07A7-4074-BFA4-CE55830A119C}"/>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4665194" y="3882076"/>
            <a:ext cx="672619" cy="336886"/>
          </a:xfrm>
          <a:prstGeom prst="rect">
            <a:avLst/>
          </a:prstGeom>
        </p:spPr>
      </p:pic>
      <p:pic>
        <p:nvPicPr>
          <p:cNvPr id="41" name="Picture 40" descr="A picture containing pool ball, pool table, sport, poolroom&#10;&#10;Description generated with very high confidence">
            <a:extLst>
              <a:ext uri="{FF2B5EF4-FFF2-40B4-BE49-F238E27FC236}">
                <a16:creationId xmlns:a16="http://schemas.microsoft.com/office/drawing/2014/main" id="{E4D4AE81-48A5-474B-A1E3-857734778356}"/>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5798486" y="2625982"/>
            <a:ext cx="231006" cy="394636"/>
          </a:xfrm>
          <a:prstGeom prst="rect">
            <a:avLst/>
          </a:prstGeom>
        </p:spPr>
      </p:pic>
      <p:pic>
        <p:nvPicPr>
          <p:cNvPr id="42" name="Picture 41" descr="A picture containing pool ball, pool table, sport, poolroom&#10;&#10;Description generated with very high confidence">
            <a:extLst>
              <a:ext uri="{FF2B5EF4-FFF2-40B4-BE49-F238E27FC236}">
                <a16:creationId xmlns:a16="http://schemas.microsoft.com/office/drawing/2014/main" id="{921BBB0D-F5A4-4ADD-876B-9E5A7AF7124C}"/>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4665194" y="3882077"/>
            <a:ext cx="672619" cy="336887"/>
          </a:xfrm>
          <a:prstGeom prst="rect">
            <a:avLst/>
          </a:prstGeom>
        </p:spPr>
      </p:pic>
      <p:sp>
        <p:nvSpPr>
          <p:cNvPr id="2" name="Text Placeholder 1">
            <a:extLst>
              <a:ext uri="{FF2B5EF4-FFF2-40B4-BE49-F238E27FC236}">
                <a16:creationId xmlns:a16="http://schemas.microsoft.com/office/drawing/2014/main" id="{30EAC3EC-BBF0-4D03-BDBE-7FE55D748D2B}"/>
              </a:ext>
            </a:extLst>
          </p:cNvPr>
          <p:cNvSpPr>
            <a:spLocks noGrp="1"/>
          </p:cNvSpPr>
          <p:nvPr>
            <p:ph type="body" sz="quarter" idx="11"/>
          </p:nvPr>
        </p:nvSpPr>
        <p:spPr>
          <a:xfrm>
            <a:off x="0" y="0"/>
            <a:ext cx="12192000" cy="630000"/>
          </a:xfrm>
        </p:spPr>
        <p:txBody>
          <a:bodyPr/>
          <a:lstStyle/>
          <a:p>
            <a:r>
              <a:rPr lang="en-GB" dirty="0"/>
              <a:t>1.18 Three-digit numbers </a:t>
            </a:r>
            <a:r>
              <a:rPr lang="en-US" dirty="0"/>
              <a:t>– step 5:1</a:t>
            </a:r>
          </a:p>
        </p:txBody>
      </p:sp>
      <p:sp>
        <p:nvSpPr>
          <p:cNvPr id="7" name="TextBox 6">
            <a:extLst>
              <a:ext uri="{FF2B5EF4-FFF2-40B4-BE49-F238E27FC236}">
                <a16:creationId xmlns:a16="http://schemas.microsoft.com/office/drawing/2014/main" id="{4C00EA0D-6703-494D-974E-7715966D2952}"/>
              </a:ext>
            </a:extLst>
          </p:cNvPr>
          <p:cNvSpPr txBox="1"/>
          <p:nvPr/>
        </p:nvSpPr>
        <p:spPr bwMode="auto">
          <a:xfrm>
            <a:off x="4790175" y="1203199"/>
            <a:ext cx="915737" cy="461665"/>
          </a:xfrm>
          <a:prstGeom prst="rect">
            <a:avLst/>
          </a:prstGeom>
          <a:no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576</a:t>
            </a:r>
          </a:p>
        </p:txBody>
      </p:sp>
      <p:sp>
        <p:nvSpPr>
          <p:cNvPr id="22" name="TextBox 21">
            <a:extLst>
              <a:ext uri="{FF2B5EF4-FFF2-40B4-BE49-F238E27FC236}">
                <a16:creationId xmlns:a16="http://schemas.microsoft.com/office/drawing/2014/main" id="{D29400A3-8C8A-4F6D-8C85-479064117BF6}"/>
              </a:ext>
            </a:extLst>
          </p:cNvPr>
          <p:cNvSpPr txBox="1"/>
          <p:nvPr/>
        </p:nvSpPr>
        <p:spPr bwMode="auto">
          <a:xfrm>
            <a:off x="5940927" y="1209548"/>
            <a:ext cx="1540643" cy="461665"/>
          </a:xfrm>
          <a:prstGeom prst="rect">
            <a:avLst/>
          </a:prstGeom>
          <a:no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 776</a:t>
            </a:r>
          </a:p>
        </p:txBody>
      </p:sp>
      <p:sp>
        <p:nvSpPr>
          <p:cNvPr id="43" name="TextBox 42">
            <a:extLst>
              <a:ext uri="{FF2B5EF4-FFF2-40B4-BE49-F238E27FC236}">
                <a16:creationId xmlns:a16="http://schemas.microsoft.com/office/drawing/2014/main" id="{8C4643BC-AA15-497C-AA25-234B1540153E}"/>
              </a:ext>
            </a:extLst>
          </p:cNvPr>
          <p:cNvSpPr txBox="1"/>
          <p:nvPr/>
        </p:nvSpPr>
        <p:spPr bwMode="auto">
          <a:xfrm>
            <a:off x="5754972" y="1209975"/>
            <a:ext cx="1893927" cy="461665"/>
          </a:xfrm>
          <a:prstGeom prst="rect">
            <a:avLst/>
          </a:prstGeom>
          <a:no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    576</a:t>
            </a:r>
          </a:p>
        </p:txBody>
      </p:sp>
      <p:sp>
        <p:nvSpPr>
          <p:cNvPr id="33" name="TextBox 32">
            <a:extLst>
              <a:ext uri="{FF2B5EF4-FFF2-40B4-BE49-F238E27FC236}">
                <a16:creationId xmlns:a16="http://schemas.microsoft.com/office/drawing/2014/main" id="{D8190FC2-3A72-4965-9DEA-86FD160D1B31}"/>
              </a:ext>
            </a:extLst>
          </p:cNvPr>
          <p:cNvSpPr txBox="1"/>
          <p:nvPr/>
        </p:nvSpPr>
        <p:spPr bwMode="auto">
          <a:xfrm>
            <a:off x="4790175" y="1203197"/>
            <a:ext cx="915737"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776</a:t>
            </a:r>
          </a:p>
        </p:txBody>
      </p:sp>
      <p:sp>
        <p:nvSpPr>
          <p:cNvPr id="44" name="Rectangle 43">
            <a:extLst>
              <a:ext uri="{FF2B5EF4-FFF2-40B4-BE49-F238E27FC236}">
                <a16:creationId xmlns:a16="http://schemas.microsoft.com/office/drawing/2014/main" id="{068A0279-5676-4B1E-9CC9-016972D02637}"/>
              </a:ext>
            </a:extLst>
          </p:cNvPr>
          <p:cNvSpPr/>
          <p:nvPr/>
        </p:nvSpPr>
        <p:spPr>
          <a:xfrm>
            <a:off x="6260643" y="1205626"/>
            <a:ext cx="605577" cy="461665"/>
          </a:xfrm>
          <a:prstGeom prst="rect">
            <a:avLst/>
          </a:prstGeom>
        </p:spPr>
        <p:txBody>
          <a:bodyPr wrap="square">
            <a:spAutoFit/>
          </a:bodyPr>
          <a:lstStyle/>
          <a:p>
            <a:pPr>
              <a:buNone/>
            </a:pPr>
            <a:r>
              <a:rPr lang="en-GB" sz="2400" dirty="0">
                <a:latin typeface="Myriad Pro" panose="020B0503030403020204" pitchFamily="34" charset="0"/>
                <a:ea typeface="Myriad Pro Semibold" charset="0"/>
                <a:cs typeface="Myriad Pro Semibold" charset="0"/>
              </a:rPr>
              <a:t>=</a:t>
            </a:r>
            <a:endParaRPr lang="en-GB" sz="2400" dirty="0"/>
          </a:p>
        </p:txBody>
      </p:sp>
      <p:sp>
        <p:nvSpPr>
          <p:cNvPr id="9" name="TextBox 8">
            <a:extLst>
              <a:ext uri="{FF2B5EF4-FFF2-40B4-BE49-F238E27FC236}">
                <a16:creationId xmlns:a16="http://schemas.microsoft.com/office/drawing/2014/main" id="{E7A94BF4-C3B7-4895-898B-B5DFC6DAAE45}"/>
              </a:ext>
            </a:extLst>
          </p:cNvPr>
          <p:cNvSpPr txBox="1"/>
          <p:nvPr/>
        </p:nvSpPr>
        <p:spPr bwMode="auto">
          <a:xfrm>
            <a:off x="5156001" y="1203199"/>
            <a:ext cx="1540643" cy="461665"/>
          </a:xfrm>
          <a:prstGeom prst="rect">
            <a:avLst/>
          </a:prstGeom>
          <a:no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+ 200</a:t>
            </a:r>
          </a:p>
        </p:txBody>
      </p:sp>
      <p:sp>
        <p:nvSpPr>
          <p:cNvPr id="34" name="TextBox 33">
            <a:extLst>
              <a:ext uri="{FF2B5EF4-FFF2-40B4-BE49-F238E27FC236}">
                <a16:creationId xmlns:a16="http://schemas.microsoft.com/office/drawing/2014/main" id="{EA55ADE0-509C-495E-8466-407D866AD689}"/>
              </a:ext>
            </a:extLst>
          </p:cNvPr>
          <p:cNvSpPr txBox="1"/>
          <p:nvPr/>
        </p:nvSpPr>
        <p:spPr bwMode="auto">
          <a:xfrm>
            <a:off x="5156001" y="1207005"/>
            <a:ext cx="1540643" cy="461665"/>
          </a:xfrm>
          <a:prstGeom prst="rect">
            <a:avLst/>
          </a:prstGeom>
          <a:no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rPr>
              <a:t>−</a:t>
            </a:r>
            <a:r>
              <a:rPr lang="en-GB" sz="2400" dirty="0">
                <a:latin typeface="Myriad Pro" panose="020B0503030403020204" pitchFamily="34" charset="0"/>
                <a:ea typeface="Myriad Pro Semibold" charset="0"/>
                <a:cs typeface="Myriad Pro Semibold" charset="0"/>
              </a:rPr>
              <a:t> 200</a:t>
            </a:r>
          </a:p>
        </p:txBody>
      </p:sp>
    </p:spTree>
    <p:extLst>
      <p:ext uri="{BB962C8B-B14F-4D97-AF65-F5344CB8AC3E}">
        <p14:creationId xmlns:p14="http://schemas.microsoft.com/office/powerpoint/2010/main" val="32719611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par>
                                <p:cTn id="13" presetID="10" presetClass="entr" presetSubtype="0" fill="hold" nodeType="with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fade">
                                      <p:cBhvr>
                                        <p:cTn id="20" dur="500"/>
                                        <p:tgtEl>
                                          <p:spTgt spid="28"/>
                                        </p:tgtEl>
                                      </p:cBhvr>
                                    </p:animEffect>
                                  </p:childTnLst>
                                </p:cTn>
                              </p:par>
                              <p:par>
                                <p:cTn id="21" presetID="10" presetClass="entr" presetSubtype="0" fill="hold" nodeType="with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fade">
                                      <p:cBhvr>
                                        <p:cTn id="23" dur="500"/>
                                        <p:tgtEl>
                                          <p:spTgt spid="29"/>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39"/>
                                        </p:tgtEl>
                                        <p:attrNameLst>
                                          <p:attrName>style.visibility</p:attrName>
                                        </p:attrNameLst>
                                      </p:cBhvr>
                                      <p:to>
                                        <p:strVal val="visible"/>
                                      </p:to>
                                    </p:set>
                                    <p:animEffect transition="in" filter="fade">
                                      <p:cBhvr>
                                        <p:cTn id="33" dur="500"/>
                                        <p:tgtEl>
                                          <p:spTgt spid="39"/>
                                        </p:tgtEl>
                                      </p:cBhvr>
                                    </p:animEffect>
                                  </p:childTnLst>
                                </p:cTn>
                              </p:par>
                              <p:par>
                                <p:cTn id="34" presetID="10" presetClass="entr" presetSubtype="0" fill="hold" nodeType="withEffect">
                                  <p:stCondLst>
                                    <p:cond delay="0"/>
                                  </p:stCondLst>
                                  <p:childTnLst>
                                    <p:set>
                                      <p:cBhvr>
                                        <p:cTn id="35" dur="1" fill="hold">
                                          <p:stCondLst>
                                            <p:cond delay="0"/>
                                          </p:stCondLst>
                                        </p:cTn>
                                        <p:tgtEl>
                                          <p:spTgt spid="38"/>
                                        </p:tgtEl>
                                        <p:attrNameLst>
                                          <p:attrName>style.visibility</p:attrName>
                                        </p:attrNameLst>
                                      </p:cBhvr>
                                      <p:to>
                                        <p:strVal val="visible"/>
                                      </p:to>
                                    </p:set>
                                    <p:animEffect transition="in" filter="fade">
                                      <p:cBhvr>
                                        <p:cTn id="36" dur="500"/>
                                        <p:tgtEl>
                                          <p:spTgt spid="38"/>
                                        </p:tgtEl>
                                      </p:cBhvr>
                                    </p:animEffect>
                                  </p:childTnLst>
                                </p:cTn>
                              </p:par>
                            </p:childTnLst>
                          </p:cTn>
                        </p:par>
                        <p:par>
                          <p:cTn id="37" fill="hold">
                            <p:stCondLst>
                              <p:cond delay="1000"/>
                            </p:stCondLst>
                            <p:childTnLst>
                              <p:par>
                                <p:cTn id="38" presetID="10" presetClass="exit" presetSubtype="0" fill="hold" grpId="1" nodeType="afterEffect">
                                  <p:stCondLst>
                                    <p:cond delay="0"/>
                                  </p:stCondLst>
                                  <p:childTnLst>
                                    <p:animEffect transition="out" filter="fade">
                                      <p:cBhvr>
                                        <p:cTn id="39" dur="500"/>
                                        <p:tgtEl>
                                          <p:spTgt spid="9"/>
                                        </p:tgtEl>
                                      </p:cBhvr>
                                    </p:animEffect>
                                    <p:set>
                                      <p:cBhvr>
                                        <p:cTn id="40" dur="1" fill="hold">
                                          <p:stCondLst>
                                            <p:cond delay="499"/>
                                          </p:stCondLst>
                                        </p:cTn>
                                        <p:tgtEl>
                                          <p:spTgt spid="9"/>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22"/>
                                        </p:tgtEl>
                                      </p:cBhvr>
                                    </p:animEffect>
                                    <p:set>
                                      <p:cBhvr>
                                        <p:cTn id="43" dur="1" fill="hold">
                                          <p:stCondLst>
                                            <p:cond delay="499"/>
                                          </p:stCondLst>
                                        </p:cTn>
                                        <p:tgtEl>
                                          <p:spTgt spid="22"/>
                                        </p:tgtEl>
                                        <p:attrNameLst>
                                          <p:attrName>style.visibility</p:attrName>
                                        </p:attrNameLst>
                                      </p:cBhvr>
                                      <p:to>
                                        <p:strVal val="hidden"/>
                                      </p:to>
                                    </p:set>
                                  </p:childTnLst>
                                </p:cTn>
                              </p:par>
                              <p:par>
                                <p:cTn id="44" presetID="10" presetClass="exit" presetSubtype="0" fill="hold" grpId="0" nodeType="withEffect">
                                  <p:stCondLst>
                                    <p:cond delay="0"/>
                                  </p:stCondLst>
                                  <p:childTnLst>
                                    <p:animEffect transition="out" filter="fade">
                                      <p:cBhvr>
                                        <p:cTn id="45" dur="500"/>
                                        <p:tgtEl>
                                          <p:spTgt spid="7"/>
                                        </p:tgtEl>
                                      </p:cBhvr>
                                    </p:animEffect>
                                    <p:set>
                                      <p:cBhvr>
                                        <p:cTn id="46" dur="1" fill="hold">
                                          <p:stCondLst>
                                            <p:cond delay="499"/>
                                          </p:stCondLst>
                                        </p:cTn>
                                        <p:tgtEl>
                                          <p:spTgt spid="7"/>
                                        </p:tgtEl>
                                        <p:attrNameLst>
                                          <p:attrName>style.visibility</p:attrName>
                                        </p:attrNameLst>
                                      </p:cBhvr>
                                      <p:to>
                                        <p:strVal val="hidden"/>
                                      </p:to>
                                    </p:set>
                                  </p:childTnLst>
                                </p:cTn>
                              </p:par>
                            </p:childTnLst>
                          </p:cTn>
                        </p:par>
                        <p:par>
                          <p:cTn id="47" fill="hold">
                            <p:stCondLst>
                              <p:cond delay="1500"/>
                            </p:stCondLst>
                            <p:childTnLst>
                              <p:par>
                                <p:cTn id="48" presetID="10" presetClass="entr" presetSubtype="0" fill="hold" grpId="0" nodeType="afterEffect">
                                  <p:stCondLst>
                                    <p:cond delay="0"/>
                                  </p:stCondLst>
                                  <p:childTnLst>
                                    <p:set>
                                      <p:cBhvr>
                                        <p:cTn id="49" dur="1" fill="hold">
                                          <p:stCondLst>
                                            <p:cond delay="0"/>
                                          </p:stCondLst>
                                        </p:cTn>
                                        <p:tgtEl>
                                          <p:spTgt spid="34"/>
                                        </p:tgtEl>
                                        <p:attrNameLst>
                                          <p:attrName>style.visibility</p:attrName>
                                        </p:attrNameLst>
                                      </p:cBhvr>
                                      <p:to>
                                        <p:strVal val="visible"/>
                                      </p:to>
                                    </p:set>
                                    <p:animEffect transition="in" filter="fade">
                                      <p:cBhvr>
                                        <p:cTn id="50" dur="500"/>
                                        <p:tgtEl>
                                          <p:spTgt spid="34"/>
                                        </p:tgtEl>
                                      </p:cBhvr>
                                    </p:animEffect>
                                  </p:childTnLst>
                                </p:cTn>
                              </p:par>
                              <p:par>
                                <p:cTn id="51" presetID="10" presetClass="entr" presetSubtype="0" fill="hold" grpId="1" nodeType="withEffect">
                                  <p:stCondLst>
                                    <p:cond delay="0"/>
                                  </p:stCondLst>
                                  <p:childTnLst>
                                    <p:set>
                                      <p:cBhvr>
                                        <p:cTn id="52" dur="1" fill="hold">
                                          <p:stCondLst>
                                            <p:cond delay="0"/>
                                          </p:stCondLst>
                                        </p:cTn>
                                        <p:tgtEl>
                                          <p:spTgt spid="34"/>
                                        </p:tgtEl>
                                        <p:attrNameLst>
                                          <p:attrName>style.visibility</p:attrName>
                                        </p:attrNameLst>
                                      </p:cBhvr>
                                      <p:to>
                                        <p:strVal val="visible"/>
                                      </p:to>
                                    </p:set>
                                    <p:animEffect transition="in" filter="fade">
                                      <p:cBhvr>
                                        <p:cTn id="53" dur="500"/>
                                        <p:tgtEl>
                                          <p:spTgt spid="34"/>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3"/>
                                        </p:tgtEl>
                                        <p:attrNameLst>
                                          <p:attrName>style.visibility</p:attrName>
                                        </p:attrNameLst>
                                      </p:cBhvr>
                                      <p:to>
                                        <p:strVal val="visible"/>
                                      </p:to>
                                    </p:set>
                                    <p:animEffect transition="in" filter="fade">
                                      <p:cBhvr>
                                        <p:cTn id="56" dur="500"/>
                                        <p:tgtEl>
                                          <p:spTgt spid="33"/>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xit" presetSubtype="0" fill="hold" nodeType="clickEffect">
                                  <p:stCondLst>
                                    <p:cond delay="0"/>
                                  </p:stCondLst>
                                  <p:childTnLst>
                                    <p:animEffect transition="out" filter="fade">
                                      <p:cBhvr>
                                        <p:cTn id="60" dur="500"/>
                                        <p:tgtEl>
                                          <p:spTgt spid="39"/>
                                        </p:tgtEl>
                                      </p:cBhvr>
                                    </p:animEffect>
                                    <p:set>
                                      <p:cBhvr>
                                        <p:cTn id="61" dur="1" fill="hold">
                                          <p:stCondLst>
                                            <p:cond delay="499"/>
                                          </p:stCondLst>
                                        </p:cTn>
                                        <p:tgtEl>
                                          <p:spTgt spid="39"/>
                                        </p:tgtEl>
                                        <p:attrNameLst>
                                          <p:attrName>style.visibility</p:attrName>
                                        </p:attrNameLst>
                                      </p:cBhvr>
                                      <p:to>
                                        <p:strVal val="hidden"/>
                                      </p:to>
                                    </p:set>
                                  </p:childTnLst>
                                </p:cTn>
                              </p:par>
                              <p:par>
                                <p:cTn id="62" presetID="10" presetClass="exit" presetSubtype="0" fill="hold" nodeType="withEffect">
                                  <p:stCondLst>
                                    <p:cond delay="0"/>
                                  </p:stCondLst>
                                  <p:childTnLst>
                                    <p:animEffect transition="out" filter="fade">
                                      <p:cBhvr>
                                        <p:cTn id="63" dur="500"/>
                                        <p:tgtEl>
                                          <p:spTgt spid="38"/>
                                        </p:tgtEl>
                                      </p:cBhvr>
                                    </p:animEffect>
                                    <p:set>
                                      <p:cBhvr>
                                        <p:cTn id="64" dur="1" fill="hold">
                                          <p:stCondLst>
                                            <p:cond delay="499"/>
                                          </p:stCondLst>
                                        </p:cTn>
                                        <p:tgtEl>
                                          <p:spTgt spid="38"/>
                                        </p:tgtEl>
                                        <p:attrNameLst>
                                          <p:attrName>style.visibility</p:attrName>
                                        </p:attrNameLst>
                                      </p:cBhvr>
                                      <p:to>
                                        <p:strVal val="hidden"/>
                                      </p:to>
                                    </p:se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nodeType="clickEffect">
                                  <p:stCondLst>
                                    <p:cond delay="0"/>
                                  </p:stCondLst>
                                  <p:childTnLst>
                                    <p:set>
                                      <p:cBhvr>
                                        <p:cTn id="68" dur="1" fill="hold">
                                          <p:stCondLst>
                                            <p:cond delay="0"/>
                                          </p:stCondLst>
                                        </p:cTn>
                                        <p:tgtEl>
                                          <p:spTgt spid="42"/>
                                        </p:tgtEl>
                                        <p:attrNameLst>
                                          <p:attrName>style.visibility</p:attrName>
                                        </p:attrNameLst>
                                      </p:cBhvr>
                                      <p:to>
                                        <p:strVal val="visible"/>
                                      </p:to>
                                    </p:set>
                                    <p:animEffect transition="in" filter="fade">
                                      <p:cBhvr>
                                        <p:cTn id="69" dur="500"/>
                                        <p:tgtEl>
                                          <p:spTgt spid="42"/>
                                        </p:tgtEl>
                                      </p:cBhvr>
                                    </p:animEffect>
                                  </p:childTnLst>
                                </p:cTn>
                              </p:par>
                              <p:par>
                                <p:cTn id="70" presetID="10" presetClass="entr" presetSubtype="0" fill="hold" nodeType="withEffect">
                                  <p:stCondLst>
                                    <p:cond delay="0"/>
                                  </p:stCondLst>
                                  <p:childTnLst>
                                    <p:set>
                                      <p:cBhvr>
                                        <p:cTn id="71" dur="1" fill="hold">
                                          <p:stCondLst>
                                            <p:cond delay="0"/>
                                          </p:stCondLst>
                                        </p:cTn>
                                        <p:tgtEl>
                                          <p:spTgt spid="41"/>
                                        </p:tgtEl>
                                        <p:attrNameLst>
                                          <p:attrName>style.visibility</p:attrName>
                                        </p:attrNameLst>
                                      </p:cBhvr>
                                      <p:to>
                                        <p:strVal val="visible"/>
                                      </p:to>
                                    </p:set>
                                    <p:animEffect transition="in" filter="fade">
                                      <p:cBhvr>
                                        <p:cTn id="72" dur="500"/>
                                        <p:tgtEl>
                                          <p:spTgt spid="41"/>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43"/>
                                        </p:tgtEl>
                                        <p:attrNameLst>
                                          <p:attrName>style.visibility</p:attrName>
                                        </p:attrNameLst>
                                      </p:cBhvr>
                                      <p:to>
                                        <p:strVal val="visible"/>
                                      </p:to>
                                    </p:set>
                                    <p:animEffect transition="in" filter="fade">
                                      <p:cBhvr>
                                        <p:cTn id="77" dur="500"/>
                                        <p:tgtEl>
                                          <p:spTgt spid="43"/>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44"/>
                                        </p:tgtEl>
                                        <p:attrNameLst>
                                          <p:attrName>style.visibility</p:attrName>
                                        </p:attrNameLst>
                                      </p:cBhvr>
                                      <p:to>
                                        <p:strVal val="visible"/>
                                      </p:to>
                                    </p:set>
                                    <p:animEffect transition="in" filter="fade">
                                      <p:cBhvr>
                                        <p:cTn id="80"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2" grpId="0"/>
      <p:bldP spid="22" grpId="1"/>
      <p:bldP spid="43" grpId="0"/>
      <p:bldP spid="33" grpId="0" animBg="1"/>
      <p:bldP spid="44" grpId="0"/>
      <p:bldP spid="9" grpId="0"/>
      <p:bldP spid="9" grpId="1"/>
      <p:bldP spid="34" grpId="0"/>
      <p:bldP spid="34" grpId="1"/>
    </p:bldLst>
  </p:timing>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DB900DE-0BA5-4C71-8797-4E6C22E55B8F}"/>
              </a:ext>
            </a:extLst>
          </p:cNvPr>
          <p:cNvPicPr>
            <a:picLocks noChangeAspect="1"/>
          </p:cNvPicPr>
          <p:nvPr/>
        </p:nvPicPr>
        <p:blipFill rotWithShape="1">
          <a:blip r:embed="rId2">
            <a:extLst>
              <a:ext uri="{28A0092B-C50C-407E-A947-70E740481C1C}">
                <a14:useLocalDpi xmlns:a14="http://schemas.microsoft.com/office/drawing/2010/main" val="0"/>
              </a:ext>
            </a:extLst>
          </a:blip>
          <a:srcRect r="-2"/>
          <a:stretch/>
        </p:blipFill>
        <p:spPr>
          <a:xfrm>
            <a:off x="2094035" y="2238887"/>
            <a:ext cx="8003930" cy="2381876"/>
          </a:xfrm>
          <a:prstGeom prst="rect">
            <a:avLst/>
          </a:prstGeom>
        </p:spPr>
      </p:pic>
      <p:sp>
        <p:nvSpPr>
          <p:cNvPr id="2" name="Text Placeholder 1">
            <a:extLst>
              <a:ext uri="{FF2B5EF4-FFF2-40B4-BE49-F238E27FC236}">
                <a16:creationId xmlns:a16="http://schemas.microsoft.com/office/drawing/2014/main" id="{30EAC3EC-BBF0-4D03-BDBE-7FE55D748D2B}"/>
              </a:ext>
            </a:extLst>
          </p:cNvPr>
          <p:cNvSpPr>
            <a:spLocks noGrp="1"/>
          </p:cNvSpPr>
          <p:nvPr>
            <p:ph type="body" sz="quarter" idx="11"/>
          </p:nvPr>
        </p:nvSpPr>
        <p:spPr>
          <a:xfrm>
            <a:off x="0" y="0"/>
            <a:ext cx="12192000" cy="630000"/>
          </a:xfrm>
        </p:spPr>
        <p:txBody>
          <a:bodyPr/>
          <a:lstStyle/>
          <a:p>
            <a:r>
              <a:rPr lang="en-GB" dirty="0"/>
              <a:t>1.18 Three-digit numbers </a:t>
            </a:r>
            <a:r>
              <a:rPr lang="en-US" dirty="0"/>
              <a:t>– step 5:1</a:t>
            </a:r>
          </a:p>
        </p:txBody>
      </p:sp>
    </p:spTree>
    <p:extLst>
      <p:ext uri="{BB962C8B-B14F-4D97-AF65-F5344CB8AC3E}">
        <p14:creationId xmlns:p14="http://schemas.microsoft.com/office/powerpoint/2010/main" val="500429614"/>
      </p:ext>
    </p:extLst>
  </p:cSld>
  <p:clrMapOvr>
    <a:masterClrMapping/>
  </p:clrMapOvr>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A picture containing pool ball, pool table, sport, poolroom&#10;&#10;Description generated with very high confidence">
            <a:extLst>
              <a:ext uri="{FF2B5EF4-FFF2-40B4-BE49-F238E27FC236}">
                <a16:creationId xmlns:a16="http://schemas.microsoft.com/office/drawing/2014/main" id="{EDE7A209-9582-4BA2-BB68-58E3D9D83494}"/>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4587007" y="2238948"/>
            <a:ext cx="3020162" cy="2381877"/>
          </a:xfrm>
          <a:prstGeom prst="rect">
            <a:avLst/>
          </a:prstGeom>
        </p:spPr>
      </p:pic>
      <p:pic>
        <p:nvPicPr>
          <p:cNvPr id="15" name="Picture 14" descr="A picture containing pool ball, device&#10;&#10;Description generated with high confidence">
            <a:extLst>
              <a:ext uri="{FF2B5EF4-FFF2-40B4-BE49-F238E27FC236}">
                <a16:creationId xmlns:a16="http://schemas.microsoft.com/office/drawing/2014/main" id="{AEB29BB1-DF15-4448-81BF-B4613116146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000262" y="2672118"/>
            <a:ext cx="177801" cy="351100"/>
          </a:xfrm>
          <a:prstGeom prst="rect">
            <a:avLst/>
          </a:prstGeom>
        </p:spPr>
      </p:pic>
      <p:pic>
        <p:nvPicPr>
          <p:cNvPr id="40" name="Picture 39" descr="A picture containing pool ball, device&#10;&#10;Description generated with high confidence">
            <a:extLst>
              <a:ext uri="{FF2B5EF4-FFF2-40B4-BE49-F238E27FC236}">
                <a16:creationId xmlns:a16="http://schemas.microsoft.com/office/drawing/2014/main" id="{4B3E79A1-F820-49E5-AAE3-DB5CCF0D0E35}"/>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5893872" y="3865649"/>
            <a:ext cx="462013" cy="351101"/>
          </a:xfrm>
          <a:prstGeom prst="rect">
            <a:avLst/>
          </a:prstGeom>
        </p:spPr>
      </p:pic>
      <p:pic>
        <p:nvPicPr>
          <p:cNvPr id="18" name="Picture 17" descr="A picture containing pool ball, device&#10;&#10;Description generated with high confidence">
            <a:extLst>
              <a:ext uri="{FF2B5EF4-FFF2-40B4-BE49-F238E27FC236}">
                <a16:creationId xmlns:a16="http://schemas.microsoft.com/office/drawing/2014/main" id="{DA9C36E1-A535-4203-ACB7-15CDA99D9C6C}"/>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997086" y="2672118"/>
            <a:ext cx="177801" cy="322004"/>
          </a:xfrm>
          <a:prstGeom prst="rect">
            <a:avLst/>
          </a:prstGeom>
        </p:spPr>
      </p:pic>
      <p:pic>
        <p:nvPicPr>
          <p:cNvPr id="47" name="Picture 46" descr="A picture containing pool ball, device&#10;&#10;Description generated with high confidence">
            <a:extLst>
              <a:ext uri="{FF2B5EF4-FFF2-40B4-BE49-F238E27FC236}">
                <a16:creationId xmlns:a16="http://schemas.microsoft.com/office/drawing/2014/main" id="{79D8A85C-1B89-44FC-A8F9-4FDACFE0D24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5893872" y="3836552"/>
            <a:ext cx="462013" cy="380196"/>
          </a:xfrm>
          <a:prstGeom prst="rect">
            <a:avLst/>
          </a:prstGeom>
        </p:spPr>
      </p:pic>
      <p:pic>
        <p:nvPicPr>
          <p:cNvPr id="50" name="Picture 49" descr="A picture containing pool ball&#10;&#10;Description generated with very high confidence">
            <a:extLst>
              <a:ext uri="{FF2B5EF4-FFF2-40B4-BE49-F238E27FC236}">
                <a16:creationId xmlns:a16="http://schemas.microsoft.com/office/drawing/2014/main" id="{749EA246-7D5F-494D-A503-6DDE9DC540E8}"/>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5997085" y="2672118"/>
            <a:ext cx="177802" cy="380196"/>
          </a:xfrm>
          <a:prstGeom prst="rect">
            <a:avLst/>
          </a:prstGeom>
        </p:spPr>
      </p:pic>
      <p:pic>
        <p:nvPicPr>
          <p:cNvPr id="51" name="Picture 50" descr="A picture containing pool ball&#10;&#10;Description generated with very high confidence">
            <a:extLst>
              <a:ext uri="{FF2B5EF4-FFF2-40B4-BE49-F238E27FC236}">
                <a16:creationId xmlns:a16="http://schemas.microsoft.com/office/drawing/2014/main" id="{498E6AEC-A5A5-4000-9BE2-1EC3D26F5AA9}"/>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5893872" y="3894745"/>
            <a:ext cx="415423" cy="322003"/>
          </a:xfrm>
          <a:prstGeom prst="rect">
            <a:avLst/>
          </a:prstGeom>
        </p:spPr>
      </p:pic>
      <p:pic>
        <p:nvPicPr>
          <p:cNvPr id="57" name="Picture 56" descr="A picture containing pool ball, pool table, sport, poolroom&#10;&#10;Description generated with very high confidence">
            <a:extLst>
              <a:ext uri="{FF2B5EF4-FFF2-40B4-BE49-F238E27FC236}">
                <a16:creationId xmlns:a16="http://schemas.microsoft.com/office/drawing/2014/main" id="{A5F08DE2-D211-40C0-9E33-7CCCA47FD0B2}"/>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5997085" y="2672118"/>
            <a:ext cx="184154" cy="380196"/>
          </a:xfrm>
          <a:prstGeom prst="rect">
            <a:avLst/>
          </a:prstGeom>
        </p:spPr>
      </p:pic>
      <p:pic>
        <p:nvPicPr>
          <p:cNvPr id="58" name="Picture 57" descr="A picture containing pool ball, pool table, sport, poolroom&#10;&#10;Description generated with very high confidence">
            <a:extLst>
              <a:ext uri="{FF2B5EF4-FFF2-40B4-BE49-F238E27FC236}">
                <a16:creationId xmlns:a16="http://schemas.microsoft.com/office/drawing/2014/main" id="{28EE2C82-48D4-4E71-98D5-8483A836CB7F}"/>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5893872" y="3894743"/>
            <a:ext cx="415423" cy="322004"/>
          </a:xfrm>
          <a:prstGeom prst="rect">
            <a:avLst/>
          </a:prstGeom>
        </p:spPr>
      </p:pic>
      <p:sp>
        <p:nvSpPr>
          <p:cNvPr id="61" name="TextBox 60">
            <a:extLst>
              <a:ext uri="{FF2B5EF4-FFF2-40B4-BE49-F238E27FC236}">
                <a16:creationId xmlns:a16="http://schemas.microsoft.com/office/drawing/2014/main" id="{87F08103-36C4-40B3-A868-34A24932FCC5}"/>
              </a:ext>
            </a:extLst>
          </p:cNvPr>
          <p:cNvSpPr txBox="1"/>
          <p:nvPr/>
        </p:nvSpPr>
        <p:spPr bwMode="auto">
          <a:xfrm>
            <a:off x="6101781" y="1197360"/>
            <a:ext cx="1120743" cy="461665"/>
          </a:xfrm>
          <a:prstGeom prst="rect">
            <a:avLst/>
          </a:prstGeom>
          <a:no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    576</a:t>
            </a:r>
          </a:p>
        </p:txBody>
      </p:sp>
      <p:sp>
        <p:nvSpPr>
          <p:cNvPr id="2" name="Text Placeholder 1">
            <a:extLst>
              <a:ext uri="{FF2B5EF4-FFF2-40B4-BE49-F238E27FC236}">
                <a16:creationId xmlns:a16="http://schemas.microsoft.com/office/drawing/2014/main" id="{30EAC3EC-BBF0-4D03-BDBE-7FE55D748D2B}"/>
              </a:ext>
            </a:extLst>
          </p:cNvPr>
          <p:cNvSpPr>
            <a:spLocks noGrp="1"/>
          </p:cNvSpPr>
          <p:nvPr>
            <p:ph type="body" sz="quarter" idx="11"/>
          </p:nvPr>
        </p:nvSpPr>
        <p:spPr>
          <a:xfrm>
            <a:off x="0" y="0"/>
            <a:ext cx="12192000" cy="630000"/>
          </a:xfrm>
        </p:spPr>
        <p:txBody>
          <a:bodyPr/>
          <a:lstStyle/>
          <a:p>
            <a:r>
              <a:rPr lang="en-GB" dirty="0"/>
              <a:t>1.18 Three-digit numbers </a:t>
            </a:r>
            <a:r>
              <a:rPr lang="en-US" dirty="0"/>
              <a:t>– step 5:1</a:t>
            </a:r>
          </a:p>
        </p:txBody>
      </p:sp>
      <p:sp>
        <p:nvSpPr>
          <p:cNvPr id="46" name="TextBox 45">
            <a:extLst>
              <a:ext uri="{FF2B5EF4-FFF2-40B4-BE49-F238E27FC236}">
                <a16:creationId xmlns:a16="http://schemas.microsoft.com/office/drawing/2014/main" id="{259F18A0-0A74-4873-9529-D3E2365F9572}"/>
              </a:ext>
            </a:extLst>
          </p:cNvPr>
          <p:cNvSpPr txBox="1"/>
          <p:nvPr/>
        </p:nvSpPr>
        <p:spPr bwMode="auto">
          <a:xfrm>
            <a:off x="5564372" y="1205233"/>
            <a:ext cx="93472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10</a:t>
            </a:r>
          </a:p>
        </p:txBody>
      </p:sp>
      <p:sp>
        <p:nvSpPr>
          <p:cNvPr id="23" name="TextBox 22">
            <a:extLst>
              <a:ext uri="{FF2B5EF4-FFF2-40B4-BE49-F238E27FC236}">
                <a16:creationId xmlns:a16="http://schemas.microsoft.com/office/drawing/2014/main" id="{8998CA21-EF84-4332-9C42-7F3632DB5BFF}"/>
              </a:ext>
            </a:extLst>
          </p:cNvPr>
          <p:cNvSpPr txBox="1"/>
          <p:nvPr/>
        </p:nvSpPr>
        <p:spPr bwMode="auto">
          <a:xfrm>
            <a:off x="4770557" y="1203199"/>
            <a:ext cx="959551" cy="461665"/>
          </a:xfrm>
          <a:prstGeom prst="rect">
            <a:avLst/>
          </a:prstGeom>
          <a:no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576</a:t>
            </a:r>
          </a:p>
        </p:txBody>
      </p:sp>
      <p:sp>
        <p:nvSpPr>
          <p:cNvPr id="30" name="TextBox 29">
            <a:extLst>
              <a:ext uri="{FF2B5EF4-FFF2-40B4-BE49-F238E27FC236}">
                <a16:creationId xmlns:a16="http://schemas.microsoft.com/office/drawing/2014/main" id="{1256D830-8EA4-4352-9775-F28F408445C8}"/>
              </a:ext>
            </a:extLst>
          </p:cNvPr>
          <p:cNvSpPr txBox="1"/>
          <p:nvPr/>
        </p:nvSpPr>
        <p:spPr bwMode="auto">
          <a:xfrm>
            <a:off x="4770557" y="1200466"/>
            <a:ext cx="959551"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576</a:t>
            </a:r>
          </a:p>
        </p:txBody>
      </p:sp>
      <p:sp>
        <p:nvSpPr>
          <p:cNvPr id="53" name="TextBox 52">
            <a:extLst>
              <a:ext uri="{FF2B5EF4-FFF2-40B4-BE49-F238E27FC236}">
                <a16:creationId xmlns:a16="http://schemas.microsoft.com/office/drawing/2014/main" id="{DAFED2D5-5DB3-4DB3-A8AE-B1A35E7FCEE4}"/>
              </a:ext>
            </a:extLst>
          </p:cNvPr>
          <p:cNvSpPr txBox="1"/>
          <p:nvPr/>
        </p:nvSpPr>
        <p:spPr bwMode="auto">
          <a:xfrm>
            <a:off x="4781098" y="1198315"/>
            <a:ext cx="934720" cy="461665"/>
          </a:xfrm>
          <a:prstGeom prst="rect">
            <a:avLst/>
          </a:prstGeom>
          <a:no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586</a:t>
            </a:r>
          </a:p>
        </p:txBody>
      </p:sp>
      <p:sp>
        <p:nvSpPr>
          <p:cNvPr id="16" name="Rectangle 15">
            <a:extLst>
              <a:ext uri="{FF2B5EF4-FFF2-40B4-BE49-F238E27FC236}">
                <a16:creationId xmlns:a16="http://schemas.microsoft.com/office/drawing/2014/main" id="{C5B9DE88-65DD-4715-87E3-37AF4A00F519}"/>
              </a:ext>
            </a:extLst>
          </p:cNvPr>
          <p:cNvSpPr/>
          <p:nvPr/>
        </p:nvSpPr>
        <p:spPr>
          <a:xfrm>
            <a:off x="5518958" y="1205233"/>
            <a:ext cx="431872" cy="461665"/>
          </a:xfrm>
          <a:prstGeom prst="rect">
            <a:avLst/>
          </a:prstGeom>
          <a:noFill/>
        </p:spPr>
        <p:txBody>
          <a:bodyPr wrap="square">
            <a:spAutoFit/>
          </a:bodyPr>
          <a:lstStyle/>
          <a:p>
            <a:pPr>
              <a:buNone/>
            </a:pPr>
            <a:r>
              <a:rPr lang="en-GB" sz="2400" dirty="0">
                <a:latin typeface="Myriad Pro" panose="020B0503030403020204" pitchFamily="34" charset="0"/>
              </a:rPr>
              <a:t>+</a:t>
            </a:r>
            <a:endParaRPr lang="en-GB" sz="2400" dirty="0"/>
          </a:p>
        </p:txBody>
      </p:sp>
      <p:sp>
        <p:nvSpPr>
          <p:cNvPr id="48" name="TextBox 47">
            <a:extLst>
              <a:ext uri="{FF2B5EF4-FFF2-40B4-BE49-F238E27FC236}">
                <a16:creationId xmlns:a16="http://schemas.microsoft.com/office/drawing/2014/main" id="{DE119D78-21CC-41EC-A4E3-E8FBD7836D0D}"/>
              </a:ext>
            </a:extLst>
          </p:cNvPr>
          <p:cNvSpPr txBox="1"/>
          <p:nvPr/>
        </p:nvSpPr>
        <p:spPr bwMode="auto">
          <a:xfrm>
            <a:off x="6074550" y="1196171"/>
            <a:ext cx="1170229" cy="461665"/>
          </a:xfrm>
          <a:prstGeom prst="rect">
            <a:avLst/>
          </a:prstGeom>
          <a:no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    586</a:t>
            </a:r>
          </a:p>
        </p:txBody>
      </p:sp>
      <p:sp>
        <p:nvSpPr>
          <p:cNvPr id="49" name="Rectangle 48">
            <a:extLst>
              <a:ext uri="{FF2B5EF4-FFF2-40B4-BE49-F238E27FC236}">
                <a16:creationId xmlns:a16="http://schemas.microsoft.com/office/drawing/2014/main" id="{8AD6BA76-1933-4998-9DCA-B46AF156619D}"/>
              </a:ext>
            </a:extLst>
          </p:cNvPr>
          <p:cNvSpPr/>
          <p:nvPr/>
        </p:nvSpPr>
        <p:spPr>
          <a:xfrm>
            <a:off x="6177098" y="1204288"/>
            <a:ext cx="426666" cy="461665"/>
          </a:xfrm>
          <a:prstGeom prst="rect">
            <a:avLst/>
          </a:prstGeom>
          <a:noFill/>
        </p:spPr>
        <p:txBody>
          <a:bodyPr wrap="square">
            <a:spAutoFit/>
          </a:bodyPr>
          <a:lstStyle/>
          <a:p>
            <a:pPr>
              <a:buNone/>
            </a:pPr>
            <a:r>
              <a:rPr lang="en-GB" sz="2400" dirty="0">
                <a:latin typeface="Myriad Pro" panose="020B0503030403020204" pitchFamily="34" charset="0"/>
                <a:ea typeface="Myriad Pro Semibold" charset="0"/>
                <a:cs typeface="Myriad Pro Semibold" charset="0"/>
              </a:rPr>
              <a:t>=</a:t>
            </a:r>
            <a:endParaRPr lang="en-GB" sz="2400" dirty="0"/>
          </a:p>
        </p:txBody>
      </p:sp>
      <p:sp>
        <p:nvSpPr>
          <p:cNvPr id="54" name="Rectangle 53">
            <a:extLst>
              <a:ext uri="{FF2B5EF4-FFF2-40B4-BE49-F238E27FC236}">
                <a16:creationId xmlns:a16="http://schemas.microsoft.com/office/drawing/2014/main" id="{E75190DD-D47B-419A-8DF9-3A896EF1D538}"/>
              </a:ext>
            </a:extLst>
          </p:cNvPr>
          <p:cNvSpPr/>
          <p:nvPr/>
        </p:nvSpPr>
        <p:spPr>
          <a:xfrm>
            <a:off x="5517598" y="1203049"/>
            <a:ext cx="431872" cy="461665"/>
          </a:xfrm>
          <a:prstGeom prst="rect">
            <a:avLst/>
          </a:prstGeom>
          <a:solidFill>
            <a:schemeClr val="bg1"/>
          </a:solidFill>
        </p:spPr>
        <p:txBody>
          <a:bodyPr wrap="square">
            <a:spAutoFit/>
          </a:bodyPr>
          <a:lstStyle/>
          <a:p>
            <a:pPr>
              <a:buNone/>
            </a:pPr>
            <a:r>
              <a:rPr lang="en-GB" sz="2400" dirty="0">
                <a:latin typeface="Myriad Pro" panose="020B0503030403020204" pitchFamily="34" charset="0"/>
              </a:rPr>
              <a:t>−</a:t>
            </a:r>
            <a:endParaRPr lang="en-GB" sz="2000" dirty="0">
              <a:latin typeface="Myriad Pro" panose="020B0503030403020204" pitchFamily="34" charset="0"/>
            </a:endParaRPr>
          </a:p>
        </p:txBody>
      </p:sp>
      <p:sp>
        <p:nvSpPr>
          <p:cNvPr id="59" name="Rectangle 58">
            <a:extLst>
              <a:ext uri="{FF2B5EF4-FFF2-40B4-BE49-F238E27FC236}">
                <a16:creationId xmlns:a16="http://schemas.microsoft.com/office/drawing/2014/main" id="{2ADC432E-4FCD-4940-904F-BF60051BE2F9}"/>
              </a:ext>
            </a:extLst>
          </p:cNvPr>
          <p:cNvSpPr/>
          <p:nvPr/>
        </p:nvSpPr>
        <p:spPr>
          <a:xfrm>
            <a:off x="6178117" y="1202933"/>
            <a:ext cx="431872" cy="461665"/>
          </a:xfrm>
          <a:prstGeom prst="rect">
            <a:avLst/>
          </a:prstGeom>
        </p:spPr>
        <p:txBody>
          <a:bodyPr wrap="square">
            <a:spAutoFit/>
          </a:bodyPr>
          <a:lstStyle/>
          <a:p>
            <a:pPr>
              <a:buNone/>
            </a:pPr>
            <a:r>
              <a:rPr lang="en-GB" sz="2400" dirty="0">
                <a:latin typeface="Myriad Pro" panose="020B0503030403020204" pitchFamily="34" charset="0"/>
              </a:rPr>
              <a:t>=</a:t>
            </a:r>
            <a:endParaRPr lang="en-GB" sz="2000" dirty="0">
              <a:latin typeface="Myriad Pro" panose="020B0503030403020204" pitchFamily="34" charset="0"/>
            </a:endParaRPr>
          </a:p>
        </p:txBody>
      </p:sp>
      <p:sp>
        <p:nvSpPr>
          <p:cNvPr id="52" name="TextBox 51">
            <a:extLst>
              <a:ext uri="{FF2B5EF4-FFF2-40B4-BE49-F238E27FC236}">
                <a16:creationId xmlns:a16="http://schemas.microsoft.com/office/drawing/2014/main" id="{C7334A4E-5B66-4347-8A72-BC342F5E42EA}"/>
              </a:ext>
            </a:extLst>
          </p:cNvPr>
          <p:cNvSpPr txBox="1"/>
          <p:nvPr/>
        </p:nvSpPr>
        <p:spPr bwMode="auto">
          <a:xfrm>
            <a:off x="5586821" y="1202249"/>
            <a:ext cx="889307" cy="461665"/>
          </a:xfrm>
          <a:prstGeom prst="rect">
            <a:avLst/>
          </a:prstGeom>
          <a:no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10</a:t>
            </a:r>
          </a:p>
        </p:txBody>
      </p:sp>
    </p:spTree>
    <p:extLst>
      <p:ext uri="{BB962C8B-B14F-4D97-AF65-F5344CB8AC3E}">
        <p14:creationId xmlns:p14="http://schemas.microsoft.com/office/powerpoint/2010/main" val="13529151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fill="hold" grpId="1" nodeType="withEffect">
                                  <p:stCondLst>
                                    <p:cond delay="0"/>
                                  </p:stCondLst>
                                  <p:childTnLst>
                                    <p:set>
                                      <p:cBhvr>
                                        <p:cTn id="9" dur="1" fill="hold">
                                          <p:stCondLst>
                                            <p:cond delay="0"/>
                                          </p:stCondLst>
                                        </p:cTn>
                                        <p:tgtEl>
                                          <p:spTgt spid="46"/>
                                        </p:tgtEl>
                                        <p:attrNameLst>
                                          <p:attrName>style.visibility</p:attrName>
                                        </p:attrNameLst>
                                      </p:cBhvr>
                                      <p:to>
                                        <p:strVal val="visible"/>
                                      </p:to>
                                    </p:set>
                                    <p:animEffect transition="in" filter="fade">
                                      <p:cBhvr>
                                        <p:cTn id="10" dur="500"/>
                                        <p:tgtEl>
                                          <p:spTgt spid="4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40"/>
                                        </p:tgtEl>
                                        <p:attrNameLst>
                                          <p:attrName>style.visibility</p:attrName>
                                        </p:attrNameLst>
                                      </p:cBhvr>
                                      <p:to>
                                        <p:strVal val="visible"/>
                                      </p:to>
                                    </p:set>
                                    <p:animEffect transition="in" filter="fade">
                                      <p:cBhvr>
                                        <p:cTn id="18" dur="500"/>
                                        <p:tgtEl>
                                          <p:spTgt spid="40"/>
                                        </p:tgtEl>
                                      </p:cBhvr>
                                    </p:animEffect>
                                  </p:childTnLst>
                                </p:cTn>
                              </p:par>
                              <p:par>
                                <p:cTn id="19" presetID="10" presetClass="entr" presetSubtype="0" fill="hold"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47"/>
                                        </p:tgtEl>
                                        <p:attrNameLst>
                                          <p:attrName>style.visibility</p:attrName>
                                        </p:attrNameLst>
                                      </p:cBhvr>
                                      <p:to>
                                        <p:strVal val="visible"/>
                                      </p:to>
                                    </p:set>
                                    <p:animEffect transition="in" filter="fade">
                                      <p:cBhvr>
                                        <p:cTn id="26" dur="500"/>
                                        <p:tgtEl>
                                          <p:spTgt spid="47"/>
                                        </p:tgtEl>
                                      </p:cBhvr>
                                    </p:animEffect>
                                  </p:childTnLst>
                                </p:cTn>
                              </p:par>
                              <p:par>
                                <p:cTn id="27" presetID="10" presetClass="entr" presetSubtype="0" fill="hold" nodeType="with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500"/>
                                        <p:tgtEl>
                                          <p:spTgt spid="18"/>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48"/>
                                        </p:tgtEl>
                                        <p:attrNameLst>
                                          <p:attrName>style.visibility</p:attrName>
                                        </p:attrNameLst>
                                      </p:cBhvr>
                                      <p:to>
                                        <p:strVal val="visible"/>
                                      </p:to>
                                    </p:set>
                                    <p:animEffect transition="in" filter="fade">
                                      <p:cBhvr>
                                        <p:cTn id="34" dur="500"/>
                                        <p:tgtEl>
                                          <p:spTgt spid="48"/>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9"/>
                                        </p:tgtEl>
                                        <p:attrNameLst>
                                          <p:attrName>style.visibility</p:attrName>
                                        </p:attrNameLst>
                                      </p:cBhvr>
                                      <p:to>
                                        <p:strVal val="visible"/>
                                      </p:to>
                                    </p:set>
                                    <p:animEffect transition="in" filter="fade">
                                      <p:cBhvr>
                                        <p:cTn id="37" dur="500"/>
                                        <p:tgtEl>
                                          <p:spTgt spid="49"/>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51"/>
                                        </p:tgtEl>
                                        <p:attrNameLst>
                                          <p:attrName>style.visibility</p:attrName>
                                        </p:attrNameLst>
                                      </p:cBhvr>
                                      <p:to>
                                        <p:strVal val="visible"/>
                                      </p:to>
                                    </p:set>
                                    <p:animEffect transition="in" filter="fade">
                                      <p:cBhvr>
                                        <p:cTn id="42" dur="500"/>
                                        <p:tgtEl>
                                          <p:spTgt spid="51"/>
                                        </p:tgtEl>
                                      </p:cBhvr>
                                    </p:animEffect>
                                  </p:childTnLst>
                                </p:cTn>
                              </p:par>
                              <p:par>
                                <p:cTn id="43" presetID="10" presetClass="entr" presetSubtype="0" fill="hold" nodeType="withEffect">
                                  <p:stCondLst>
                                    <p:cond delay="0"/>
                                  </p:stCondLst>
                                  <p:childTnLst>
                                    <p:set>
                                      <p:cBhvr>
                                        <p:cTn id="44" dur="1" fill="hold">
                                          <p:stCondLst>
                                            <p:cond delay="0"/>
                                          </p:stCondLst>
                                        </p:cTn>
                                        <p:tgtEl>
                                          <p:spTgt spid="50"/>
                                        </p:tgtEl>
                                        <p:attrNameLst>
                                          <p:attrName>style.visibility</p:attrName>
                                        </p:attrNameLst>
                                      </p:cBhvr>
                                      <p:to>
                                        <p:strVal val="visible"/>
                                      </p:to>
                                    </p:set>
                                    <p:animEffect transition="in" filter="fade">
                                      <p:cBhvr>
                                        <p:cTn id="45" dur="500"/>
                                        <p:tgtEl>
                                          <p:spTgt spid="50"/>
                                        </p:tgtEl>
                                      </p:cBhvr>
                                    </p:animEffect>
                                  </p:childTnLst>
                                </p:cTn>
                              </p:par>
                            </p:childTnLst>
                          </p:cTn>
                        </p:par>
                        <p:par>
                          <p:cTn id="46" fill="hold">
                            <p:stCondLst>
                              <p:cond delay="500"/>
                            </p:stCondLst>
                            <p:childTnLst>
                              <p:par>
                                <p:cTn id="47" presetID="10" presetClass="exit" presetSubtype="0" fill="hold" grpId="2" nodeType="afterEffect">
                                  <p:stCondLst>
                                    <p:cond delay="0"/>
                                  </p:stCondLst>
                                  <p:childTnLst>
                                    <p:animEffect transition="out" filter="fade">
                                      <p:cBhvr>
                                        <p:cTn id="48" dur="500"/>
                                        <p:tgtEl>
                                          <p:spTgt spid="46"/>
                                        </p:tgtEl>
                                      </p:cBhvr>
                                    </p:animEffect>
                                    <p:set>
                                      <p:cBhvr>
                                        <p:cTn id="49" dur="1" fill="hold">
                                          <p:stCondLst>
                                            <p:cond delay="499"/>
                                          </p:stCondLst>
                                        </p:cTn>
                                        <p:tgtEl>
                                          <p:spTgt spid="46"/>
                                        </p:tgtEl>
                                        <p:attrNameLst>
                                          <p:attrName>style.visibility</p:attrName>
                                        </p:attrNameLst>
                                      </p:cBhvr>
                                      <p:to>
                                        <p:strVal val="hidden"/>
                                      </p:to>
                                    </p:set>
                                  </p:childTnLst>
                                </p:cTn>
                              </p:par>
                              <p:par>
                                <p:cTn id="50" presetID="10" presetClass="exit" presetSubtype="0" fill="hold" grpId="1" nodeType="withEffect">
                                  <p:stCondLst>
                                    <p:cond delay="0"/>
                                  </p:stCondLst>
                                  <p:childTnLst>
                                    <p:animEffect transition="out" filter="fade">
                                      <p:cBhvr>
                                        <p:cTn id="51" dur="500"/>
                                        <p:tgtEl>
                                          <p:spTgt spid="48"/>
                                        </p:tgtEl>
                                      </p:cBhvr>
                                    </p:animEffect>
                                    <p:set>
                                      <p:cBhvr>
                                        <p:cTn id="52" dur="1" fill="hold">
                                          <p:stCondLst>
                                            <p:cond delay="499"/>
                                          </p:stCondLst>
                                        </p:cTn>
                                        <p:tgtEl>
                                          <p:spTgt spid="48"/>
                                        </p:tgtEl>
                                        <p:attrNameLst>
                                          <p:attrName>style.visibility</p:attrName>
                                        </p:attrNameLst>
                                      </p:cBhvr>
                                      <p:to>
                                        <p:strVal val="hidden"/>
                                      </p:to>
                                    </p:set>
                                  </p:childTnLst>
                                </p:cTn>
                              </p:par>
                              <p:par>
                                <p:cTn id="53" presetID="10" presetClass="exit" presetSubtype="0" fill="hold" grpId="0" nodeType="withEffect">
                                  <p:stCondLst>
                                    <p:cond delay="0"/>
                                  </p:stCondLst>
                                  <p:childTnLst>
                                    <p:animEffect transition="out" filter="fade">
                                      <p:cBhvr>
                                        <p:cTn id="54" dur="500"/>
                                        <p:tgtEl>
                                          <p:spTgt spid="30"/>
                                        </p:tgtEl>
                                      </p:cBhvr>
                                    </p:animEffect>
                                    <p:set>
                                      <p:cBhvr>
                                        <p:cTn id="55" dur="1" fill="hold">
                                          <p:stCondLst>
                                            <p:cond delay="499"/>
                                          </p:stCondLst>
                                        </p:cTn>
                                        <p:tgtEl>
                                          <p:spTgt spid="30"/>
                                        </p:tgtEl>
                                        <p:attrNameLst>
                                          <p:attrName>style.visibility</p:attrName>
                                        </p:attrNameLst>
                                      </p:cBhvr>
                                      <p:to>
                                        <p:strVal val="hidden"/>
                                      </p:to>
                                    </p:set>
                                  </p:childTnLst>
                                </p:cTn>
                              </p:par>
                              <p:par>
                                <p:cTn id="56" presetID="10" presetClass="exit" presetSubtype="0" fill="hold" grpId="1" nodeType="withEffect">
                                  <p:stCondLst>
                                    <p:cond delay="0"/>
                                  </p:stCondLst>
                                  <p:childTnLst>
                                    <p:animEffect transition="out" filter="fade">
                                      <p:cBhvr>
                                        <p:cTn id="57" dur="500"/>
                                        <p:tgtEl>
                                          <p:spTgt spid="49"/>
                                        </p:tgtEl>
                                      </p:cBhvr>
                                    </p:animEffect>
                                    <p:set>
                                      <p:cBhvr>
                                        <p:cTn id="58" dur="1" fill="hold">
                                          <p:stCondLst>
                                            <p:cond delay="499"/>
                                          </p:stCondLst>
                                        </p:cTn>
                                        <p:tgtEl>
                                          <p:spTgt spid="49"/>
                                        </p:tgtEl>
                                        <p:attrNameLst>
                                          <p:attrName>style.visibility</p:attrName>
                                        </p:attrNameLst>
                                      </p:cBhvr>
                                      <p:to>
                                        <p:strVal val="hidden"/>
                                      </p:to>
                                    </p:set>
                                  </p:childTnLst>
                                </p:cTn>
                              </p:par>
                              <p:par>
                                <p:cTn id="59" presetID="10" presetClass="exit" presetSubtype="0" fill="hold" grpId="1" nodeType="withEffect">
                                  <p:stCondLst>
                                    <p:cond delay="0"/>
                                  </p:stCondLst>
                                  <p:childTnLst>
                                    <p:animEffect transition="out" filter="fade">
                                      <p:cBhvr>
                                        <p:cTn id="60" dur="500"/>
                                        <p:tgtEl>
                                          <p:spTgt spid="16"/>
                                        </p:tgtEl>
                                      </p:cBhvr>
                                    </p:animEffect>
                                    <p:set>
                                      <p:cBhvr>
                                        <p:cTn id="61" dur="1" fill="hold">
                                          <p:stCondLst>
                                            <p:cond delay="499"/>
                                          </p:stCondLst>
                                        </p:cTn>
                                        <p:tgtEl>
                                          <p:spTgt spid="16"/>
                                        </p:tgtEl>
                                        <p:attrNameLst>
                                          <p:attrName>style.visibility</p:attrName>
                                        </p:attrNameLst>
                                      </p:cBhvr>
                                      <p:to>
                                        <p:strVal val="hidden"/>
                                      </p:to>
                                    </p:set>
                                  </p:childTnLst>
                                </p:cTn>
                              </p:par>
                              <p:par>
                                <p:cTn id="62" presetID="10" presetClass="exit" presetSubtype="0" fill="hold" grpId="0" nodeType="withEffect">
                                  <p:stCondLst>
                                    <p:cond delay="0"/>
                                  </p:stCondLst>
                                  <p:childTnLst>
                                    <p:animEffect transition="out" filter="fade">
                                      <p:cBhvr>
                                        <p:cTn id="63" dur="500"/>
                                        <p:tgtEl>
                                          <p:spTgt spid="23"/>
                                        </p:tgtEl>
                                      </p:cBhvr>
                                    </p:animEffect>
                                    <p:set>
                                      <p:cBhvr>
                                        <p:cTn id="64" dur="1" fill="hold">
                                          <p:stCondLst>
                                            <p:cond delay="499"/>
                                          </p:stCondLst>
                                        </p:cTn>
                                        <p:tgtEl>
                                          <p:spTgt spid="23"/>
                                        </p:tgtEl>
                                        <p:attrNameLst>
                                          <p:attrName>style.visibility</p:attrName>
                                        </p:attrNameLst>
                                      </p:cBhvr>
                                      <p:to>
                                        <p:strVal val="hidden"/>
                                      </p:to>
                                    </p:set>
                                  </p:childTnLst>
                                </p:cTn>
                              </p:par>
                            </p:childTnLst>
                          </p:cTn>
                        </p:par>
                        <p:par>
                          <p:cTn id="65" fill="hold">
                            <p:stCondLst>
                              <p:cond delay="1000"/>
                            </p:stCondLst>
                            <p:childTnLst>
                              <p:par>
                                <p:cTn id="66" presetID="10" presetClass="entr" presetSubtype="0" fill="hold" grpId="0" nodeType="afterEffect">
                                  <p:stCondLst>
                                    <p:cond delay="0"/>
                                  </p:stCondLst>
                                  <p:childTnLst>
                                    <p:set>
                                      <p:cBhvr>
                                        <p:cTn id="67" dur="1" fill="hold">
                                          <p:stCondLst>
                                            <p:cond delay="0"/>
                                          </p:stCondLst>
                                        </p:cTn>
                                        <p:tgtEl>
                                          <p:spTgt spid="52"/>
                                        </p:tgtEl>
                                        <p:attrNameLst>
                                          <p:attrName>style.visibility</p:attrName>
                                        </p:attrNameLst>
                                      </p:cBhvr>
                                      <p:to>
                                        <p:strVal val="visible"/>
                                      </p:to>
                                    </p:set>
                                    <p:animEffect transition="in" filter="fade">
                                      <p:cBhvr>
                                        <p:cTn id="68" dur="500"/>
                                        <p:tgtEl>
                                          <p:spTgt spid="52"/>
                                        </p:tgtEl>
                                      </p:cBhvr>
                                    </p:animEffect>
                                  </p:childTnLst>
                                </p:cTn>
                              </p:par>
                              <p:par>
                                <p:cTn id="69" presetID="10" presetClass="entr" presetSubtype="0" fill="hold" grpId="1" nodeType="withEffect">
                                  <p:stCondLst>
                                    <p:cond delay="0"/>
                                  </p:stCondLst>
                                  <p:childTnLst>
                                    <p:set>
                                      <p:cBhvr>
                                        <p:cTn id="70" dur="1" fill="hold">
                                          <p:stCondLst>
                                            <p:cond delay="0"/>
                                          </p:stCondLst>
                                        </p:cTn>
                                        <p:tgtEl>
                                          <p:spTgt spid="52"/>
                                        </p:tgtEl>
                                        <p:attrNameLst>
                                          <p:attrName>style.visibility</p:attrName>
                                        </p:attrNameLst>
                                      </p:cBhvr>
                                      <p:to>
                                        <p:strVal val="visible"/>
                                      </p:to>
                                    </p:set>
                                    <p:animEffect transition="in" filter="fade">
                                      <p:cBhvr>
                                        <p:cTn id="71" dur="500"/>
                                        <p:tgtEl>
                                          <p:spTgt spid="52"/>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54"/>
                                        </p:tgtEl>
                                        <p:attrNameLst>
                                          <p:attrName>style.visibility</p:attrName>
                                        </p:attrNameLst>
                                      </p:cBhvr>
                                      <p:to>
                                        <p:strVal val="visible"/>
                                      </p:to>
                                    </p:set>
                                    <p:animEffect transition="in" filter="fade">
                                      <p:cBhvr>
                                        <p:cTn id="74" dur="500"/>
                                        <p:tgtEl>
                                          <p:spTgt spid="54"/>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53"/>
                                        </p:tgtEl>
                                        <p:attrNameLst>
                                          <p:attrName>style.visibility</p:attrName>
                                        </p:attrNameLst>
                                      </p:cBhvr>
                                      <p:to>
                                        <p:strVal val="visible"/>
                                      </p:to>
                                    </p:set>
                                    <p:animEffect transition="in" filter="fade">
                                      <p:cBhvr>
                                        <p:cTn id="77" dur="500"/>
                                        <p:tgtEl>
                                          <p:spTgt spid="53"/>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xit" presetSubtype="0" fill="hold" nodeType="clickEffect">
                                  <p:stCondLst>
                                    <p:cond delay="0"/>
                                  </p:stCondLst>
                                  <p:childTnLst>
                                    <p:animEffect transition="out" filter="fade">
                                      <p:cBhvr>
                                        <p:cTn id="81" dur="500"/>
                                        <p:tgtEl>
                                          <p:spTgt spid="51"/>
                                        </p:tgtEl>
                                      </p:cBhvr>
                                    </p:animEffect>
                                    <p:set>
                                      <p:cBhvr>
                                        <p:cTn id="82" dur="1" fill="hold">
                                          <p:stCondLst>
                                            <p:cond delay="499"/>
                                          </p:stCondLst>
                                        </p:cTn>
                                        <p:tgtEl>
                                          <p:spTgt spid="51"/>
                                        </p:tgtEl>
                                        <p:attrNameLst>
                                          <p:attrName>style.visibility</p:attrName>
                                        </p:attrNameLst>
                                      </p:cBhvr>
                                      <p:to>
                                        <p:strVal val="hidden"/>
                                      </p:to>
                                    </p:set>
                                  </p:childTnLst>
                                </p:cTn>
                              </p:par>
                              <p:par>
                                <p:cTn id="83" presetID="10" presetClass="exit" presetSubtype="0" fill="hold" nodeType="withEffect">
                                  <p:stCondLst>
                                    <p:cond delay="0"/>
                                  </p:stCondLst>
                                  <p:childTnLst>
                                    <p:animEffect transition="out" filter="fade">
                                      <p:cBhvr>
                                        <p:cTn id="84" dur="500"/>
                                        <p:tgtEl>
                                          <p:spTgt spid="50"/>
                                        </p:tgtEl>
                                      </p:cBhvr>
                                    </p:animEffect>
                                    <p:set>
                                      <p:cBhvr>
                                        <p:cTn id="85" dur="1" fill="hold">
                                          <p:stCondLst>
                                            <p:cond delay="499"/>
                                          </p:stCondLst>
                                        </p:cTn>
                                        <p:tgtEl>
                                          <p:spTgt spid="50"/>
                                        </p:tgtEl>
                                        <p:attrNameLst>
                                          <p:attrName>style.visibility</p:attrName>
                                        </p:attrNameLst>
                                      </p:cBhvr>
                                      <p:to>
                                        <p:strVal val="hidden"/>
                                      </p:to>
                                    </p:set>
                                  </p:childTnLst>
                                </p:cTn>
                              </p:par>
                            </p:childTnLst>
                          </p:cTn>
                        </p:par>
                      </p:childTnLst>
                    </p:cTn>
                  </p:par>
                  <p:par>
                    <p:cTn id="86" fill="hold">
                      <p:stCondLst>
                        <p:cond delay="indefinite"/>
                      </p:stCondLst>
                      <p:childTnLst>
                        <p:par>
                          <p:cTn id="87" fill="hold">
                            <p:stCondLst>
                              <p:cond delay="0"/>
                            </p:stCondLst>
                            <p:childTnLst>
                              <p:par>
                                <p:cTn id="88" presetID="10" presetClass="entr" presetSubtype="0" fill="hold" nodeType="clickEffect">
                                  <p:stCondLst>
                                    <p:cond delay="0"/>
                                  </p:stCondLst>
                                  <p:childTnLst>
                                    <p:set>
                                      <p:cBhvr>
                                        <p:cTn id="89" dur="1" fill="hold">
                                          <p:stCondLst>
                                            <p:cond delay="0"/>
                                          </p:stCondLst>
                                        </p:cTn>
                                        <p:tgtEl>
                                          <p:spTgt spid="58"/>
                                        </p:tgtEl>
                                        <p:attrNameLst>
                                          <p:attrName>style.visibility</p:attrName>
                                        </p:attrNameLst>
                                      </p:cBhvr>
                                      <p:to>
                                        <p:strVal val="visible"/>
                                      </p:to>
                                    </p:set>
                                    <p:animEffect transition="in" filter="fade">
                                      <p:cBhvr>
                                        <p:cTn id="90" dur="500"/>
                                        <p:tgtEl>
                                          <p:spTgt spid="58"/>
                                        </p:tgtEl>
                                      </p:cBhvr>
                                    </p:animEffect>
                                  </p:childTnLst>
                                </p:cTn>
                              </p:par>
                              <p:par>
                                <p:cTn id="91" presetID="10" presetClass="entr" presetSubtype="0" fill="hold" nodeType="withEffect">
                                  <p:stCondLst>
                                    <p:cond delay="0"/>
                                  </p:stCondLst>
                                  <p:childTnLst>
                                    <p:set>
                                      <p:cBhvr>
                                        <p:cTn id="92" dur="1" fill="hold">
                                          <p:stCondLst>
                                            <p:cond delay="0"/>
                                          </p:stCondLst>
                                        </p:cTn>
                                        <p:tgtEl>
                                          <p:spTgt spid="57"/>
                                        </p:tgtEl>
                                        <p:attrNameLst>
                                          <p:attrName>style.visibility</p:attrName>
                                        </p:attrNameLst>
                                      </p:cBhvr>
                                      <p:to>
                                        <p:strVal val="visible"/>
                                      </p:to>
                                    </p:set>
                                    <p:animEffect transition="in" filter="fade">
                                      <p:cBhvr>
                                        <p:cTn id="93" dur="500"/>
                                        <p:tgtEl>
                                          <p:spTgt spid="57"/>
                                        </p:tgtEl>
                                      </p:cBhvr>
                                    </p:animEffect>
                                  </p:childTnLst>
                                </p:cTn>
                              </p:par>
                            </p:childTnLst>
                          </p:cTn>
                        </p:par>
                      </p:childTnLst>
                    </p:cTn>
                  </p:par>
                  <p:par>
                    <p:cTn id="94" fill="hold">
                      <p:stCondLst>
                        <p:cond delay="indefinite"/>
                      </p:stCondLst>
                      <p:childTnLst>
                        <p:par>
                          <p:cTn id="95" fill="hold">
                            <p:stCondLst>
                              <p:cond delay="0"/>
                            </p:stCondLst>
                            <p:childTnLst>
                              <p:par>
                                <p:cTn id="96" presetID="10" presetClass="entr" presetSubtype="0" fill="hold" grpId="0" nodeType="clickEffect">
                                  <p:stCondLst>
                                    <p:cond delay="0"/>
                                  </p:stCondLst>
                                  <p:childTnLst>
                                    <p:set>
                                      <p:cBhvr>
                                        <p:cTn id="97" dur="1" fill="hold">
                                          <p:stCondLst>
                                            <p:cond delay="0"/>
                                          </p:stCondLst>
                                        </p:cTn>
                                        <p:tgtEl>
                                          <p:spTgt spid="61"/>
                                        </p:tgtEl>
                                        <p:attrNameLst>
                                          <p:attrName>style.visibility</p:attrName>
                                        </p:attrNameLst>
                                      </p:cBhvr>
                                      <p:to>
                                        <p:strVal val="visible"/>
                                      </p:to>
                                    </p:set>
                                    <p:animEffect transition="in" filter="fade">
                                      <p:cBhvr>
                                        <p:cTn id="98" dur="500"/>
                                        <p:tgtEl>
                                          <p:spTgt spid="61"/>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59"/>
                                        </p:tgtEl>
                                        <p:attrNameLst>
                                          <p:attrName>style.visibility</p:attrName>
                                        </p:attrNameLst>
                                      </p:cBhvr>
                                      <p:to>
                                        <p:strVal val="visible"/>
                                      </p:to>
                                    </p:set>
                                    <p:animEffect transition="in" filter="fade">
                                      <p:cBhvr>
                                        <p:cTn id="101"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46" grpId="0" animBg="1"/>
      <p:bldP spid="46" grpId="1" animBg="1"/>
      <p:bldP spid="46" grpId="2" animBg="1"/>
      <p:bldP spid="23" grpId="0"/>
      <p:bldP spid="30" grpId="0" animBg="1"/>
      <p:bldP spid="53" grpId="0"/>
      <p:bldP spid="16" grpId="0"/>
      <p:bldP spid="16" grpId="1"/>
      <p:bldP spid="48" grpId="0"/>
      <p:bldP spid="48" grpId="1"/>
      <p:bldP spid="49" grpId="0"/>
      <p:bldP spid="49" grpId="1"/>
      <p:bldP spid="54" grpId="0" animBg="1"/>
      <p:bldP spid="59" grpId="0"/>
      <p:bldP spid="52" grpId="0"/>
      <p:bldP spid="52"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391FE660-70C9-40F8-97F8-43D386A9594D}"/>
              </a:ext>
            </a:extLst>
          </p:cNvPr>
          <p:cNvSpPr/>
          <p:nvPr/>
        </p:nvSpPr>
        <p:spPr bwMode="auto">
          <a:xfrm>
            <a:off x="1986750" y="3428996"/>
            <a:ext cx="1704192" cy="1704191"/>
          </a:xfrm>
          <a:prstGeom prst="rect">
            <a:avLst/>
          </a:prstGeom>
          <a:solidFill>
            <a:srgbClr val="FFE2D8"/>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4" name="Rectangle 23">
            <a:extLst>
              <a:ext uri="{FF2B5EF4-FFF2-40B4-BE49-F238E27FC236}">
                <a16:creationId xmlns:a16="http://schemas.microsoft.com/office/drawing/2014/main" id="{564B58D6-C91B-432D-8DC9-978069CE15E2}"/>
              </a:ext>
            </a:extLst>
          </p:cNvPr>
          <p:cNvSpPr/>
          <p:nvPr/>
        </p:nvSpPr>
        <p:spPr bwMode="auto">
          <a:xfrm>
            <a:off x="3698127" y="3430817"/>
            <a:ext cx="1704192" cy="1704191"/>
          </a:xfrm>
          <a:prstGeom prst="rect">
            <a:avLst/>
          </a:prstGeom>
          <a:solidFill>
            <a:srgbClr val="DCE48C"/>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 name="Text Placeholder 1"/>
          <p:cNvSpPr>
            <a:spLocks noGrp="1"/>
          </p:cNvSpPr>
          <p:nvPr>
            <p:ph type="body" sz="quarter" idx="11"/>
          </p:nvPr>
        </p:nvSpPr>
        <p:spPr/>
        <p:txBody>
          <a:bodyPr/>
          <a:lstStyle/>
          <a:p>
            <a:r>
              <a:rPr lang="en-GB" dirty="0"/>
              <a:t>1.17 Composition and calculation: 100 </a:t>
            </a:r>
            <a:r>
              <a:rPr lang="en-US" dirty="0"/>
              <a:t>– step 1:5</a:t>
            </a:r>
          </a:p>
        </p:txBody>
      </p:sp>
      <p:sp>
        <p:nvSpPr>
          <p:cNvPr id="3" name="Rectangle 2">
            <a:extLst>
              <a:ext uri="{FF2B5EF4-FFF2-40B4-BE49-F238E27FC236}">
                <a16:creationId xmlns:a16="http://schemas.microsoft.com/office/drawing/2014/main" id="{4CBE5F87-09BA-411F-9BCD-3EE6ED4A3CF7}"/>
              </a:ext>
            </a:extLst>
          </p:cNvPr>
          <p:cNvSpPr/>
          <p:nvPr/>
        </p:nvSpPr>
        <p:spPr bwMode="auto">
          <a:xfrm>
            <a:off x="1991544" y="1724810"/>
            <a:ext cx="1704192" cy="1704191"/>
          </a:xfrm>
          <a:prstGeom prst="rect">
            <a:avLst/>
          </a:prstGeom>
          <a:solidFill>
            <a:srgbClr val="FFED5C"/>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4" name="Rectangle 3">
            <a:extLst>
              <a:ext uri="{FF2B5EF4-FFF2-40B4-BE49-F238E27FC236}">
                <a16:creationId xmlns:a16="http://schemas.microsoft.com/office/drawing/2014/main" id="{630E40EE-6A76-4D22-A4D2-5C8F3DF02462}"/>
              </a:ext>
            </a:extLst>
          </p:cNvPr>
          <p:cNvSpPr/>
          <p:nvPr/>
        </p:nvSpPr>
        <p:spPr bwMode="auto">
          <a:xfrm>
            <a:off x="3695730" y="1724808"/>
            <a:ext cx="1704192" cy="1704191"/>
          </a:xfrm>
          <a:prstGeom prst="rect">
            <a:avLst/>
          </a:prstGeom>
          <a:solidFill>
            <a:srgbClr val="A2E3FF"/>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5" name="Picture 4">
            <a:extLst>
              <a:ext uri="{FF2B5EF4-FFF2-40B4-BE49-F238E27FC236}">
                <a16:creationId xmlns:a16="http://schemas.microsoft.com/office/drawing/2014/main" id="{5AE3FEE0-F506-47E0-87AB-166AD53E5AF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91544" y="1724809"/>
            <a:ext cx="3408382" cy="3408382"/>
          </a:xfrm>
          <a:prstGeom prst="rect">
            <a:avLst/>
          </a:prstGeom>
        </p:spPr>
      </p:pic>
      <p:sp>
        <p:nvSpPr>
          <p:cNvPr id="6" name="Rectangle 5">
            <a:extLst>
              <a:ext uri="{FF2B5EF4-FFF2-40B4-BE49-F238E27FC236}">
                <a16:creationId xmlns:a16="http://schemas.microsoft.com/office/drawing/2014/main" id="{DD9BD517-8CEE-4843-AD46-8D292F1D6F75}"/>
              </a:ext>
            </a:extLst>
          </p:cNvPr>
          <p:cNvSpPr/>
          <p:nvPr/>
        </p:nvSpPr>
        <p:spPr bwMode="auto">
          <a:xfrm>
            <a:off x="1991544" y="1724809"/>
            <a:ext cx="1704190" cy="1704192"/>
          </a:xfrm>
          <a:prstGeom prst="rect">
            <a:avLst/>
          </a:prstGeom>
          <a:no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7" name="Rectangle 6">
            <a:extLst>
              <a:ext uri="{FF2B5EF4-FFF2-40B4-BE49-F238E27FC236}">
                <a16:creationId xmlns:a16="http://schemas.microsoft.com/office/drawing/2014/main" id="{5CE7B73D-E4B1-464C-A892-5E61F1689467}"/>
              </a:ext>
            </a:extLst>
          </p:cNvPr>
          <p:cNvSpPr/>
          <p:nvPr/>
        </p:nvSpPr>
        <p:spPr bwMode="auto">
          <a:xfrm>
            <a:off x="3693337" y="1724808"/>
            <a:ext cx="1704190" cy="1704192"/>
          </a:xfrm>
          <a:prstGeom prst="rect">
            <a:avLst/>
          </a:prstGeom>
          <a:no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8" name="Rectangle 7">
            <a:extLst>
              <a:ext uri="{FF2B5EF4-FFF2-40B4-BE49-F238E27FC236}">
                <a16:creationId xmlns:a16="http://schemas.microsoft.com/office/drawing/2014/main" id="{B8341BAA-F2FC-46DF-A662-E0AD6E5D8124}"/>
              </a:ext>
            </a:extLst>
          </p:cNvPr>
          <p:cNvSpPr/>
          <p:nvPr/>
        </p:nvSpPr>
        <p:spPr bwMode="auto">
          <a:xfrm>
            <a:off x="5880456" y="1732819"/>
            <a:ext cx="4320000"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sp>
        <p:nvSpPr>
          <p:cNvPr id="9" name="Rectangle 8">
            <a:extLst>
              <a:ext uri="{FF2B5EF4-FFF2-40B4-BE49-F238E27FC236}">
                <a16:creationId xmlns:a16="http://schemas.microsoft.com/office/drawing/2014/main" id="{91E427A5-3BEB-403F-96DE-3E3BE05D56FD}"/>
              </a:ext>
            </a:extLst>
          </p:cNvPr>
          <p:cNvSpPr/>
          <p:nvPr/>
        </p:nvSpPr>
        <p:spPr bwMode="auto">
          <a:xfrm>
            <a:off x="5880456" y="2535298"/>
            <a:ext cx="1080000"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0" name="TextBox 9">
            <a:extLst>
              <a:ext uri="{FF2B5EF4-FFF2-40B4-BE49-F238E27FC236}">
                <a16:creationId xmlns:a16="http://schemas.microsoft.com/office/drawing/2014/main" id="{15A5F258-9BF9-4780-B890-922A20FF1900}"/>
              </a:ext>
            </a:extLst>
          </p:cNvPr>
          <p:cNvSpPr txBox="1"/>
          <p:nvPr/>
        </p:nvSpPr>
        <p:spPr bwMode="auto">
          <a:xfrm>
            <a:off x="7646452" y="1949394"/>
            <a:ext cx="78800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dirty="0">
                <a:latin typeface="Myriad Pro Semibold" charset="0"/>
                <a:ea typeface="Myriad Pro Semibold" charset="0"/>
                <a:cs typeface="Myriad Pro Semibold" charset="0"/>
              </a:rPr>
              <a:t>100</a:t>
            </a:r>
          </a:p>
        </p:txBody>
      </p:sp>
      <p:sp>
        <p:nvSpPr>
          <p:cNvPr id="11" name="TextBox 10">
            <a:extLst>
              <a:ext uri="{FF2B5EF4-FFF2-40B4-BE49-F238E27FC236}">
                <a16:creationId xmlns:a16="http://schemas.microsoft.com/office/drawing/2014/main" id="{7BB25CFA-B03A-4A65-BF0D-70E4276479B5}"/>
              </a:ext>
            </a:extLst>
          </p:cNvPr>
          <p:cNvSpPr txBox="1"/>
          <p:nvPr/>
        </p:nvSpPr>
        <p:spPr bwMode="auto">
          <a:xfrm>
            <a:off x="6168428" y="2751873"/>
            <a:ext cx="50405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dirty="0">
                <a:latin typeface="Myriad Pro Semibold" charset="0"/>
                <a:ea typeface="Myriad Pro Semibold" charset="0"/>
                <a:cs typeface="Myriad Pro Semibold" charset="0"/>
              </a:rPr>
              <a:t>25</a:t>
            </a:r>
          </a:p>
        </p:txBody>
      </p:sp>
      <p:sp>
        <p:nvSpPr>
          <p:cNvPr id="12" name="Rectangle 11">
            <a:extLst>
              <a:ext uri="{FF2B5EF4-FFF2-40B4-BE49-F238E27FC236}">
                <a16:creationId xmlns:a16="http://schemas.microsoft.com/office/drawing/2014/main" id="{1CDE6EBF-22F1-4357-BA58-73FF8EB8C17D}"/>
              </a:ext>
            </a:extLst>
          </p:cNvPr>
          <p:cNvSpPr/>
          <p:nvPr/>
        </p:nvSpPr>
        <p:spPr bwMode="auto">
          <a:xfrm>
            <a:off x="6960456" y="2535298"/>
            <a:ext cx="1080000"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3" name="TextBox 12">
            <a:extLst>
              <a:ext uri="{FF2B5EF4-FFF2-40B4-BE49-F238E27FC236}">
                <a16:creationId xmlns:a16="http://schemas.microsoft.com/office/drawing/2014/main" id="{757CA7CA-05DF-4350-987A-C70E63C28C23}"/>
              </a:ext>
            </a:extLst>
          </p:cNvPr>
          <p:cNvSpPr txBox="1"/>
          <p:nvPr/>
        </p:nvSpPr>
        <p:spPr bwMode="auto">
          <a:xfrm>
            <a:off x="7248428" y="2751873"/>
            <a:ext cx="50405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dirty="0">
                <a:latin typeface="Myriad Pro Semibold" charset="0"/>
                <a:ea typeface="Myriad Pro Semibold" charset="0"/>
                <a:cs typeface="Myriad Pro Semibold" charset="0"/>
              </a:rPr>
              <a:t>25</a:t>
            </a:r>
          </a:p>
        </p:txBody>
      </p:sp>
      <p:sp>
        <p:nvSpPr>
          <p:cNvPr id="14" name="TextBox 13">
            <a:extLst>
              <a:ext uri="{FF2B5EF4-FFF2-40B4-BE49-F238E27FC236}">
                <a16:creationId xmlns:a16="http://schemas.microsoft.com/office/drawing/2014/main" id="{33F42CDB-E67A-4433-9512-BB3D53DB8496}"/>
              </a:ext>
            </a:extLst>
          </p:cNvPr>
          <p:cNvSpPr txBox="1"/>
          <p:nvPr/>
        </p:nvSpPr>
        <p:spPr bwMode="auto">
          <a:xfrm>
            <a:off x="5878057" y="3538228"/>
            <a:ext cx="352317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dirty="0">
                <a:latin typeface="Myriad Pro Semibold" charset="0"/>
                <a:ea typeface="Myriad Pro Semibold" charset="0"/>
                <a:cs typeface="Myriad Pro Semibold" charset="0"/>
              </a:rPr>
              <a:t>100 = 25 + 25 + 25 +25</a:t>
            </a:r>
          </a:p>
        </p:txBody>
      </p:sp>
      <p:sp>
        <p:nvSpPr>
          <p:cNvPr id="15" name="TextBox 14">
            <a:extLst>
              <a:ext uri="{FF2B5EF4-FFF2-40B4-BE49-F238E27FC236}">
                <a16:creationId xmlns:a16="http://schemas.microsoft.com/office/drawing/2014/main" id="{015F93EA-9BB2-4D2A-95F7-44D18B97029E}"/>
              </a:ext>
            </a:extLst>
          </p:cNvPr>
          <p:cNvSpPr txBox="1"/>
          <p:nvPr/>
        </p:nvSpPr>
        <p:spPr bwMode="auto">
          <a:xfrm>
            <a:off x="5878057" y="4178059"/>
            <a:ext cx="173423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dirty="0">
                <a:latin typeface="Myriad Pro Semibold" charset="0"/>
                <a:ea typeface="Myriad Pro Semibold" charset="0"/>
                <a:cs typeface="Myriad Pro Semibold" charset="0"/>
              </a:rPr>
              <a:t>100 = 4 × 25</a:t>
            </a:r>
          </a:p>
        </p:txBody>
      </p:sp>
      <p:sp>
        <p:nvSpPr>
          <p:cNvPr id="16" name="TextBox 15">
            <a:extLst>
              <a:ext uri="{FF2B5EF4-FFF2-40B4-BE49-F238E27FC236}">
                <a16:creationId xmlns:a16="http://schemas.microsoft.com/office/drawing/2014/main" id="{55367C9A-DCE1-40A1-B2A3-83FE182D70C3}"/>
              </a:ext>
            </a:extLst>
          </p:cNvPr>
          <p:cNvSpPr txBox="1"/>
          <p:nvPr/>
        </p:nvSpPr>
        <p:spPr bwMode="auto">
          <a:xfrm>
            <a:off x="5878057" y="4547391"/>
            <a:ext cx="173423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dirty="0">
                <a:latin typeface="Myriad Pro Semibold" charset="0"/>
                <a:ea typeface="Myriad Pro Semibold" charset="0"/>
                <a:cs typeface="Myriad Pro Semibold" charset="0"/>
              </a:rPr>
              <a:t>100 = 25 × 4</a:t>
            </a:r>
          </a:p>
        </p:txBody>
      </p:sp>
      <p:sp>
        <p:nvSpPr>
          <p:cNvPr id="17" name="TextBox 16">
            <a:extLst>
              <a:ext uri="{FF2B5EF4-FFF2-40B4-BE49-F238E27FC236}">
                <a16:creationId xmlns:a16="http://schemas.microsoft.com/office/drawing/2014/main" id="{65EE43B5-F658-4AC9-8397-84E536CC13FE}"/>
              </a:ext>
            </a:extLst>
          </p:cNvPr>
          <p:cNvSpPr txBox="1"/>
          <p:nvPr/>
        </p:nvSpPr>
        <p:spPr bwMode="auto">
          <a:xfrm>
            <a:off x="5878057" y="5187222"/>
            <a:ext cx="173423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dirty="0">
                <a:latin typeface="Myriad Pro Semibold" charset="0"/>
                <a:ea typeface="Myriad Pro Semibold" charset="0"/>
                <a:cs typeface="Myriad Pro Semibold" charset="0"/>
              </a:rPr>
              <a:t>100 ÷ 4 = 25</a:t>
            </a:r>
          </a:p>
        </p:txBody>
      </p:sp>
      <p:sp>
        <p:nvSpPr>
          <p:cNvPr id="18" name="TextBox 17">
            <a:extLst>
              <a:ext uri="{FF2B5EF4-FFF2-40B4-BE49-F238E27FC236}">
                <a16:creationId xmlns:a16="http://schemas.microsoft.com/office/drawing/2014/main" id="{298F88BC-3000-41DF-ADDD-F892A8A0DEEC}"/>
              </a:ext>
            </a:extLst>
          </p:cNvPr>
          <p:cNvSpPr txBox="1"/>
          <p:nvPr/>
        </p:nvSpPr>
        <p:spPr bwMode="auto">
          <a:xfrm>
            <a:off x="5878057" y="5556554"/>
            <a:ext cx="173423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dirty="0">
                <a:latin typeface="Myriad Pro Semibold" charset="0"/>
                <a:ea typeface="Myriad Pro Semibold" charset="0"/>
                <a:cs typeface="Myriad Pro Semibold" charset="0"/>
              </a:rPr>
              <a:t>100 ÷ 25 = 4</a:t>
            </a:r>
          </a:p>
        </p:txBody>
      </p:sp>
      <p:sp>
        <p:nvSpPr>
          <p:cNvPr id="19" name="Rectangle 18">
            <a:extLst>
              <a:ext uri="{FF2B5EF4-FFF2-40B4-BE49-F238E27FC236}">
                <a16:creationId xmlns:a16="http://schemas.microsoft.com/office/drawing/2014/main" id="{EC88D8E9-1CFC-4CE3-B833-A709C40515D8}"/>
              </a:ext>
            </a:extLst>
          </p:cNvPr>
          <p:cNvSpPr/>
          <p:nvPr/>
        </p:nvSpPr>
        <p:spPr bwMode="auto">
          <a:xfrm>
            <a:off x="1991542" y="3428998"/>
            <a:ext cx="1704190" cy="1704192"/>
          </a:xfrm>
          <a:prstGeom prst="rect">
            <a:avLst/>
          </a:prstGeom>
          <a:no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0" name="Rectangle 19">
            <a:extLst>
              <a:ext uri="{FF2B5EF4-FFF2-40B4-BE49-F238E27FC236}">
                <a16:creationId xmlns:a16="http://schemas.microsoft.com/office/drawing/2014/main" id="{1C9C2F93-6B71-4924-9B4B-EDE2033A6A84}"/>
              </a:ext>
            </a:extLst>
          </p:cNvPr>
          <p:cNvSpPr/>
          <p:nvPr/>
        </p:nvSpPr>
        <p:spPr bwMode="auto">
          <a:xfrm>
            <a:off x="3693337" y="3428995"/>
            <a:ext cx="1704190" cy="1704192"/>
          </a:xfrm>
          <a:prstGeom prst="rect">
            <a:avLst/>
          </a:prstGeom>
          <a:no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5" name="Rectangle 24">
            <a:extLst>
              <a:ext uri="{FF2B5EF4-FFF2-40B4-BE49-F238E27FC236}">
                <a16:creationId xmlns:a16="http://schemas.microsoft.com/office/drawing/2014/main" id="{AA427644-45BE-4590-90B4-401F3D0E4EBE}"/>
              </a:ext>
            </a:extLst>
          </p:cNvPr>
          <p:cNvSpPr/>
          <p:nvPr/>
        </p:nvSpPr>
        <p:spPr bwMode="auto">
          <a:xfrm>
            <a:off x="8040456" y="2535298"/>
            <a:ext cx="1080000"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6" name="Rectangle 25">
            <a:extLst>
              <a:ext uri="{FF2B5EF4-FFF2-40B4-BE49-F238E27FC236}">
                <a16:creationId xmlns:a16="http://schemas.microsoft.com/office/drawing/2014/main" id="{782A18AB-0527-460C-ADC6-7C39F473A0A8}"/>
              </a:ext>
            </a:extLst>
          </p:cNvPr>
          <p:cNvSpPr/>
          <p:nvPr/>
        </p:nvSpPr>
        <p:spPr bwMode="auto">
          <a:xfrm>
            <a:off x="9120456" y="2535298"/>
            <a:ext cx="1080000"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7" name="TextBox 26">
            <a:extLst>
              <a:ext uri="{FF2B5EF4-FFF2-40B4-BE49-F238E27FC236}">
                <a16:creationId xmlns:a16="http://schemas.microsoft.com/office/drawing/2014/main" id="{F2712501-FCE4-4F9F-A2CB-FC26CF334707}"/>
              </a:ext>
            </a:extLst>
          </p:cNvPr>
          <p:cNvSpPr txBox="1"/>
          <p:nvPr/>
        </p:nvSpPr>
        <p:spPr bwMode="auto">
          <a:xfrm>
            <a:off x="8328428" y="2751873"/>
            <a:ext cx="50405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dirty="0">
                <a:latin typeface="Myriad Pro Semibold" charset="0"/>
                <a:ea typeface="Myriad Pro Semibold" charset="0"/>
                <a:cs typeface="Myriad Pro Semibold" charset="0"/>
              </a:rPr>
              <a:t>25</a:t>
            </a:r>
          </a:p>
        </p:txBody>
      </p:sp>
      <p:sp>
        <p:nvSpPr>
          <p:cNvPr id="28" name="TextBox 27">
            <a:extLst>
              <a:ext uri="{FF2B5EF4-FFF2-40B4-BE49-F238E27FC236}">
                <a16:creationId xmlns:a16="http://schemas.microsoft.com/office/drawing/2014/main" id="{DCCFBB79-FBD2-4B9A-87A4-F0C04A09EF3E}"/>
              </a:ext>
            </a:extLst>
          </p:cNvPr>
          <p:cNvSpPr txBox="1"/>
          <p:nvPr/>
        </p:nvSpPr>
        <p:spPr bwMode="auto">
          <a:xfrm>
            <a:off x="9408428" y="2751873"/>
            <a:ext cx="50405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dirty="0">
                <a:latin typeface="Myriad Pro Semibold" charset="0"/>
                <a:ea typeface="Myriad Pro Semibold" charset="0"/>
                <a:cs typeface="Myriad Pro Semibold" charset="0"/>
              </a:rPr>
              <a:t>25</a:t>
            </a:r>
          </a:p>
        </p:txBody>
      </p:sp>
    </p:spTree>
    <p:extLst>
      <p:ext uri="{BB962C8B-B14F-4D97-AF65-F5344CB8AC3E}">
        <p14:creationId xmlns:p14="http://schemas.microsoft.com/office/powerpoint/2010/main" val="41576863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25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childTnLst>
                          </p:cTn>
                        </p:par>
                        <p:par>
                          <p:cTn id="16" fill="hold">
                            <p:stCondLst>
                              <p:cond delay="1750"/>
                            </p:stCondLst>
                            <p:childTnLst>
                              <p:par>
                                <p:cTn id="17" presetID="10" presetClass="entr" presetSubtype="0"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childTnLst>
                          </p:cTn>
                        </p:par>
                        <p:par>
                          <p:cTn id="20" fill="hold">
                            <p:stCondLst>
                              <p:cond delay="2250"/>
                            </p:stCondLst>
                            <p:childTnLst>
                              <p:par>
                                <p:cTn id="21" presetID="10" presetClass="entr" presetSubtype="0" fill="hold" grpId="0" nodeType="afterEffect">
                                  <p:stCondLst>
                                    <p:cond delay="25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par>
                          <p:cTn id="24" fill="hold">
                            <p:stCondLst>
                              <p:cond delay="3000"/>
                            </p:stCondLst>
                            <p:childTnLst>
                              <p:par>
                                <p:cTn id="25" presetID="10" presetClass="entr" presetSubtype="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par>
                          <p:cTn id="28" fill="hold">
                            <p:stCondLst>
                              <p:cond delay="3500"/>
                            </p:stCondLst>
                            <p:childTnLst>
                              <p:par>
                                <p:cTn id="29" presetID="10" presetClass="entr" presetSubtype="0" fill="hold" grpId="0" nodeType="afterEffect">
                                  <p:stCondLst>
                                    <p:cond delay="25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500"/>
                                        <p:tgtEl>
                                          <p:spTgt spid="24"/>
                                        </p:tgtEl>
                                      </p:cBhvr>
                                    </p:animEffect>
                                  </p:childTnLst>
                                </p:cTn>
                              </p:par>
                            </p:childTnLst>
                          </p:cTn>
                        </p:par>
                        <p:par>
                          <p:cTn id="32" fill="hold">
                            <p:stCondLst>
                              <p:cond delay="4250"/>
                            </p:stCondLst>
                            <p:childTnLst>
                              <p:par>
                                <p:cTn id="33" presetID="10" presetClass="entr" presetSubtype="0" fill="hold" grpId="0"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500"/>
                                        <p:tgtEl>
                                          <p:spTgt spid="20"/>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500"/>
                                        <p:tgtEl>
                                          <p:spTgt spid="9"/>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500"/>
                                        <p:tgtEl>
                                          <p:spTgt spid="11"/>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500"/>
                                        <p:tgtEl>
                                          <p:spTgt spid="12"/>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500"/>
                                        <p:tgtEl>
                                          <p:spTgt spid="13"/>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fade">
                                      <p:cBhvr>
                                        <p:cTn id="52" dur="500"/>
                                        <p:tgtEl>
                                          <p:spTgt spid="25"/>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fade">
                                      <p:cBhvr>
                                        <p:cTn id="55" dur="500"/>
                                        <p:tgtEl>
                                          <p:spTgt spid="26"/>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7"/>
                                        </p:tgtEl>
                                        <p:attrNameLst>
                                          <p:attrName>style.visibility</p:attrName>
                                        </p:attrNameLst>
                                      </p:cBhvr>
                                      <p:to>
                                        <p:strVal val="visible"/>
                                      </p:to>
                                    </p:set>
                                    <p:animEffect transition="in" filter="fade">
                                      <p:cBhvr>
                                        <p:cTn id="58" dur="500"/>
                                        <p:tgtEl>
                                          <p:spTgt spid="27"/>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28"/>
                                        </p:tgtEl>
                                        <p:attrNameLst>
                                          <p:attrName>style.visibility</p:attrName>
                                        </p:attrNameLst>
                                      </p:cBhvr>
                                      <p:to>
                                        <p:strVal val="visible"/>
                                      </p:to>
                                    </p:set>
                                    <p:animEffect transition="in" filter="fade">
                                      <p:cBhvr>
                                        <p:cTn id="61" dur="500"/>
                                        <p:tgtEl>
                                          <p:spTgt spid="28"/>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14"/>
                                        </p:tgtEl>
                                        <p:attrNameLst>
                                          <p:attrName>style.visibility</p:attrName>
                                        </p:attrNameLst>
                                      </p:cBhvr>
                                      <p:to>
                                        <p:strVal val="visible"/>
                                      </p:to>
                                    </p:set>
                                    <p:animEffect transition="in" filter="fade">
                                      <p:cBhvr>
                                        <p:cTn id="66" dur="500"/>
                                        <p:tgtEl>
                                          <p:spTgt spid="14"/>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grpId="0" nodeType="clickEffect">
                                  <p:stCondLst>
                                    <p:cond delay="0"/>
                                  </p:stCondLst>
                                  <p:childTnLst>
                                    <p:set>
                                      <p:cBhvr>
                                        <p:cTn id="70" dur="1" fill="hold">
                                          <p:stCondLst>
                                            <p:cond delay="0"/>
                                          </p:stCondLst>
                                        </p:cTn>
                                        <p:tgtEl>
                                          <p:spTgt spid="15"/>
                                        </p:tgtEl>
                                        <p:attrNameLst>
                                          <p:attrName>style.visibility</p:attrName>
                                        </p:attrNameLst>
                                      </p:cBhvr>
                                      <p:to>
                                        <p:strVal val="visible"/>
                                      </p:to>
                                    </p:set>
                                    <p:animEffect transition="in" filter="fade">
                                      <p:cBhvr>
                                        <p:cTn id="71" dur="500"/>
                                        <p:tgtEl>
                                          <p:spTgt spid="15"/>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grpId="0" nodeType="clickEffect">
                                  <p:stCondLst>
                                    <p:cond delay="0"/>
                                  </p:stCondLst>
                                  <p:childTnLst>
                                    <p:set>
                                      <p:cBhvr>
                                        <p:cTn id="75" dur="1" fill="hold">
                                          <p:stCondLst>
                                            <p:cond delay="0"/>
                                          </p:stCondLst>
                                        </p:cTn>
                                        <p:tgtEl>
                                          <p:spTgt spid="16"/>
                                        </p:tgtEl>
                                        <p:attrNameLst>
                                          <p:attrName>style.visibility</p:attrName>
                                        </p:attrNameLst>
                                      </p:cBhvr>
                                      <p:to>
                                        <p:strVal val="visible"/>
                                      </p:to>
                                    </p:set>
                                    <p:animEffect transition="in" filter="fade">
                                      <p:cBhvr>
                                        <p:cTn id="76" dur="500"/>
                                        <p:tgtEl>
                                          <p:spTgt spid="16"/>
                                        </p:tgtEl>
                                      </p:cBhvr>
                                    </p:animEffect>
                                  </p:childTnLst>
                                </p:cTn>
                              </p:par>
                            </p:childTnLst>
                          </p:cTn>
                        </p:par>
                      </p:childTnLst>
                    </p:cTn>
                  </p:par>
                  <p:par>
                    <p:cTn id="77" fill="hold">
                      <p:stCondLst>
                        <p:cond delay="indefinite"/>
                      </p:stCondLst>
                      <p:childTnLst>
                        <p:par>
                          <p:cTn id="78" fill="hold">
                            <p:stCondLst>
                              <p:cond delay="0"/>
                            </p:stCondLst>
                            <p:childTnLst>
                              <p:par>
                                <p:cTn id="79" presetID="10" presetClass="entr" presetSubtype="0" fill="hold" grpId="0" nodeType="clickEffect">
                                  <p:stCondLst>
                                    <p:cond delay="0"/>
                                  </p:stCondLst>
                                  <p:childTnLst>
                                    <p:set>
                                      <p:cBhvr>
                                        <p:cTn id="80" dur="1" fill="hold">
                                          <p:stCondLst>
                                            <p:cond delay="0"/>
                                          </p:stCondLst>
                                        </p:cTn>
                                        <p:tgtEl>
                                          <p:spTgt spid="17"/>
                                        </p:tgtEl>
                                        <p:attrNameLst>
                                          <p:attrName>style.visibility</p:attrName>
                                        </p:attrNameLst>
                                      </p:cBhvr>
                                      <p:to>
                                        <p:strVal val="visible"/>
                                      </p:to>
                                    </p:set>
                                    <p:animEffect transition="in" filter="fade">
                                      <p:cBhvr>
                                        <p:cTn id="81" dur="500"/>
                                        <p:tgtEl>
                                          <p:spTgt spid="17"/>
                                        </p:tgtEl>
                                      </p:cBhvr>
                                    </p:animEffect>
                                  </p:childTnLst>
                                </p:cTn>
                              </p:par>
                            </p:childTnLst>
                          </p:cTn>
                        </p:par>
                      </p:childTnLst>
                    </p:cTn>
                  </p:par>
                  <p:par>
                    <p:cTn id="82" fill="hold">
                      <p:stCondLst>
                        <p:cond delay="indefinite"/>
                      </p:stCondLst>
                      <p:childTnLst>
                        <p:par>
                          <p:cTn id="83" fill="hold">
                            <p:stCondLst>
                              <p:cond delay="0"/>
                            </p:stCondLst>
                            <p:childTnLst>
                              <p:par>
                                <p:cTn id="84" presetID="10" presetClass="entr" presetSubtype="0" fill="hold" grpId="0" nodeType="clickEffect">
                                  <p:stCondLst>
                                    <p:cond delay="0"/>
                                  </p:stCondLst>
                                  <p:childTnLst>
                                    <p:set>
                                      <p:cBhvr>
                                        <p:cTn id="85" dur="1" fill="hold">
                                          <p:stCondLst>
                                            <p:cond delay="0"/>
                                          </p:stCondLst>
                                        </p:cTn>
                                        <p:tgtEl>
                                          <p:spTgt spid="18"/>
                                        </p:tgtEl>
                                        <p:attrNameLst>
                                          <p:attrName>style.visibility</p:attrName>
                                        </p:attrNameLst>
                                      </p:cBhvr>
                                      <p:to>
                                        <p:strVal val="visible"/>
                                      </p:to>
                                    </p:set>
                                    <p:animEffect transition="in" filter="fade">
                                      <p:cBhvr>
                                        <p:cTn id="8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4" grpId="0" animBg="1"/>
      <p:bldP spid="3" grpId="0" animBg="1"/>
      <p:bldP spid="4" grpId="0" animBg="1"/>
      <p:bldP spid="6" grpId="0" animBg="1"/>
      <p:bldP spid="7" grpId="0" animBg="1"/>
      <p:bldP spid="9" grpId="0" animBg="1"/>
      <p:bldP spid="11" grpId="0"/>
      <p:bldP spid="12" grpId="0" animBg="1"/>
      <p:bldP spid="13" grpId="0"/>
      <p:bldP spid="14" grpId="0"/>
      <p:bldP spid="15" grpId="0"/>
      <p:bldP spid="16" grpId="0"/>
      <p:bldP spid="17" grpId="0"/>
      <p:bldP spid="18" grpId="0"/>
      <p:bldP spid="19" grpId="0" animBg="1"/>
      <p:bldP spid="20" grpId="0" animBg="1"/>
      <p:bldP spid="25" grpId="0" animBg="1"/>
      <p:bldP spid="26" grpId="0" animBg="1"/>
      <p:bldP spid="27" grpId="0"/>
      <p:bldP spid="28" grpId="0"/>
    </p:bldLst>
  </p:timing>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0EAC3EC-BBF0-4D03-BDBE-7FE55D748D2B}"/>
              </a:ext>
            </a:extLst>
          </p:cNvPr>
          <p:cNvSpPr>
            <a:spLocks noGrp="1"/>
          </p:cNvSpPr>
          <p:nvPr>
            <p:ph type="body" sz="quarter" idx="11"/>
          </p:nvPr>
        </p:nvSpPr>
        <p:spPr>
          <a:xfrm>
            <a:off x="1524001" y="0"/>
            <a:ext cx="9144000" cy="630000"/>
          </a:xfrm>
        </p:spPr>
        <p:txBody>
          <a:bodyPr/>
          <a:lstStyle/>
          <a:p>
            <a:r>
              <a:rPr lang="en-GB" dirty="0"/>
              <a:t>1.18 Three-digit numbers </a:t>
            </a:r>
            <a:r>
              <a:rPr lang="en-US" dirty="0"/>
              <a:t>– step 5:1</a:t>
            </a:r>
          </a:p>
        </p:txBody>
      </p:sp>
      <p:pic>
        <p:nvPicPr>
          <p:cNvPr id="24" name="Picture 23" descr="A picture containing pool ball, pool table, sport, poolroom&#10;&#10;Description generated with very high confidence">
            <a:extLst>
              <a:ext uri="{FF2B5EF4-FFF2-40B4-BE49-F238E27FC236}">
                <a16:creationId xmlns:a16="http://schemas.microsoft.com/office/drawing/2014/main" id="{9EB4D21D-9495-483C-80B8-0000C3E8A10F}"/>
              </a:ext>
            </a:extLst>
          </p:cNvPr>
          <p:cNvPicPr>
            <a:picLocks noChangeAspect="1"/>
          </p:cNvPicPr>
          <p:nvPr/>
        </p:nvPicPr>
        <p:blipFill rotWithShape="1">
          <a:blip r:embed="rId2">
            <a:extLst>
              <a:ext uri="{28A0092B-C50C-407E-A947-70E740481C1C}">
                <a14:useLocalDpi xmlns:a14="http://schemas.microsoft.com/office/drawing/2010/main" val="0"/>
              </a:ext>
            </a:extLst>
          </a:blip>
          <a:srcRect l="-1" r="-27"/>
          <a:stretch/>
        </p:blipFill>
        <p:spPr>
          <a:xfrm>
            <a:off x="2092977" y="2238948"/>
            <a:ext cx="8006046" cy="2381877"/>
          </a:xfrm>
          <a:prstGeom prst="rect">
            <a:avLst/>
          </a:prstGeom>
        </p:spPr>
      </p:pic>
    </p:spTree>
    <p:extLst>
      <p:ext uri="{BB962C8B-B14F-4D97-AF65-F5344CB8AC3E}">
        <p14:creationId xmlns:p14="http://schemas.microsoft.com/office/powerpoint/2010/main" val="995853381"/>
      </p:ext>
    </p:extLst>
  </p:cSld>
  <p:clrMapOvr>
    <a:masterClrMapping/>
  </p:clrMapOvr>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pool ball, pool table, sport, poolroom&#10;&#10;Description generated with very high confidence">
            <a:extLst>
              <a:ext uri="{FF2B5EF4-FFF2-40B4-BE49-F238E27FC236}">
                <a16:creationId xmlns:a16="http://schemas.microsoft.com/office/drawing/2014/main" id="{7B4A7A11-36A5-4980-BCC3-C944853DC963}"/>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4567758" y="2239718"/>
            <a:ext cx="3010537" cy="2381877"/>
          </a:xfrm>
          <a:prstGeom prst="rect">
            <a:avLst/>
          </a:prstGeom>
        </p:spPr>
      </p:pic>
      <p:pic>
        <p:nvPicPr>
          <p:cNvPr id="8" name="Picture 7" descr="A picture containing object, gauge, clock&#10;&#10;Description generated with high confidence">
            <a:extLst>
              <a:ext uri="{FF2B5EF4-FFF2-40B4-BE49-F238E27FC236}">
                <a16:creationId xmlns:a16="http://schemas.microsoft.com/office/drawing/2014/main" id="{53085597-5A61-4D8E-857E-BE51E5910FD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156696" y="2630555"/>
            <a:ext cx="203200" cy="457201"/>
          </a:xfrm>
          <a:prstGeom prst="rect">
            <a:avLst/>
          </a:prstGeom>
        </p:spPr>
      </p:pic>
      <p:pic>
        <p:nvPicPr>
          <p:cNvPr id="32" name="Picture 31" descr="A picture containing object, gauge, clock&#10;&#10;Description generated with high confidence">
            <a:extLst>
              <a:ext uri="{FF2B5EF4-FFF2-40B4-BE49-F238E27FC236}">
                <a16:creationId xmlns:a16="http://schemas.microsoft.com/office/drawing/2014/main" id="{6B96DA90-F878-467C-9CA3-FEFABFE41C0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6994896" y="3862455"/>
            <a:ext cx="317500" cy="381000"/>
          </a:xfrm>
          <a:prstGeom prst="rect">
            <a:avLst/>
          </a:prstGeom>
        </p:spPr>
      </p:pic>
      <p:pic>
        <p:nvPicPr>
          <p:cNvPr id="10" name="Picture 9" descr="A picture containing object, gauge&#10;&#10;Description generated with high confidence">
            <a:extLst>
              <a:ext uri="{FF2B5EF4-FFF2-40B4-BE49-F238E27FC236}">
                <a16:creationId xmlns:a16="http://schemas.microsoft.com/office/drawing/2014/main" id="{43CCB358-A6C4-458A-A97B-51240EE12CCC}"/>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6156696" y="2630554"/>
            <a:ext cx="203200" cy="457202"/>
          </a:xfrm>
          <a:prstGeom prst="rect">
            <a:avLst/>
          </a:prstGeom>
        </p:spPr>
      </p:pic>
      <p:pic>
        <p:nvPicPr>
          <p:cNvPr id="35" name="Picture 34" descr="A picture containing object, gauge&#10;&#10;Description generated with high confidence">
            <a:extLst>
              <a:ext uri="{FF2B5EF4-FFF2-40B4-BE49-F238E27FC236}">
                <a16:creationId xmlns:a16="http://schemas.microsoft.com/office/drawing/2014/main" id="{FC3E316C-945E-47B3-AFC7-782395F594E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6994896" y="3862455"/>
            <a:ext cx="317500" cy="381000"/>
          </a:xfrm>
          <a:prstGeom prst="rect">
            <a:avLst/>
          </a:prstGeom>
        </p:spPr>
      </p:pic>
      <p:pic>
        <p:nvPicPr>
          <p:cNvPr id="20" name="Picture 19" descr="A picture containing pool ball, object&#10;&#10;Description generated with high confidence">
            <a:extLst>
              <a:ext uri="{FF2B5EF4-FFF2-40B4-BE49-F238E27FC236}">
                <a16:creationId xmlns:a16="http://schemas.microsoft.com/office/drawing/2014/main" id="{9AD63B0D-3B74-4EF4-86AC-08A3D182F4CE}"/>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6156696" y="2630555"/>
            <a:ext cx="203200" cy="457201"/>
          </a:xfrm>
          <a:prstGeom prst="rect">
            <a:avLst/>
          </a:prstGeom>
        </p:spPr>
      </p:pic>
      <p:pic>
        <p:nvPicPr>
          <p:cNvPr id="56" name="Picture 55" descr="A picture containing pool ball, object&#10;&#10;Description generated with high confidence">
            <a:extLst>
              <a:ext uri="{FF2B5EF4-FFF2-40B4-BE49-F238E27FC236}">
                <a16:creationId xmlns:a16="http://schemas.microsoft.com/office/drawing/2014/main" id="{B1B6A55B-500A-4B0A-B4E6-8C8AE2EAF6EE}"/>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6994894" y="3862456"/>
            <a:ext cx="317501" cy="381000"/>
          </a:xfrm>
          <a:prstGeom prst="rect">
            <a:avLst/>
          </a:prstGeom>
        </p:spPr>
      </p:pic>
      <p:pic>
        <p:nvPicPr>
          <p:cNvPr id="17" name="Picture 16" descr="A picture containing pool ball, object&#10;&#10;Description generated with high confidence">
            <a:extLst>
              <a:ext uri="{FF2B5EF4-FFF2-40B4-BE49-F238E27FC236}">
                <a16:creationId xmlns:a16="http://schemas.microsoft.com/office/drawing/2014/main" id="{CB2DED3E-DF18-4671-BEBF-53DB9FC13DFD}"/>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4567758" y="3591522"/>
            <a:ext cx="877739" cy="1030072"/>
          </a:xfrm>
          <a:prstGeom prst="rect">
            <a:avLst/>
          </a:prstGeom>
        </p:spPr>
      </p:pic>
      <p:pic>
        <p:nvPicPr>
          <p:cNvPr id="60" name="Picture 59" descr="A picture containing pool ball, pool table, sport, poolroom&#10;&#10;Description generated with very high confidence">
            <a:extLst>
              <a:ext uri="{FF2B5EF4-FFF2-40B4-BE49-F238E27FC236}">
                <a16:creationId xmlns:a16="http://schemas.microsoft.com/office/drawing/2014/main" id="{29AE7111-3066-4066-A749-CB861FA5524F}"/>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6994892" y="3861024"/>
            <a:ext cx="317503" cy="381001"/>
          </a:xfrm>
          <a:prstGeom prst="rect">
            <a:avLst/>
          </a:prstGeom>
        </p:spPr>
      </p:pic>
      <p:pic>
        <p:nvPicPr>
          <p:cNvPr id="63" name="Picture 62" descr="A picture containing pool ball, pool table, sport, poolroom&#10;&#10;Description generated with very high confidence">
            <a:extLst>
              <a:ext uri="{FF2B5EF4-FFF2-40B4-BE49-F238E27FC236}">
                <a16:creationId xmlns:a16="http://schemas.microsoft.com/office/drawing/2014/main" id="{4C746B80-B015-4552-B972-0DA73703116D}"/>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a:stretch/>
        </p:blipFill>
        <p:spPr>
          <a:xfrm>
            <a:off x="6150345" y="2648168"/>
            <a:ext cx="260351" cy="381001"/>
          </a:xfrm>
          <a:prstGeom prst="rect">
            <a:avLst/>
          </a:prstGeom>
        </p:spPr>
      </p:pic>
      <p:sp>
        <p:nvSpPr>
          <p:cNvPr id="36" name="TextBox 35">
            <a:extLst>
              <a:ext uri="{FF2B5EF4-FFF2-40B4-BE49-F238E27FC236}">
                <a16:creationId xmlns:a16="http://schemas.microsoft.com/office/drawing/2014/main" id="{6B555597-C617-4F3E-8ADA-CC3CD47F7660}"/>
              </a:ext>
            </a:extLst>
          </p:cNvPr>
          <p:cNvSpPr txBox="1"/>
          <p:nvPr/>
        </p:nvSpPr>
        <p:spPr bwMode="auto">
          <a:xfrm>
            <a:off x="5854701" y="1193674"/>
            <a:ext cx="1085291" cy="461665"/>
          </a:xfrm>
          <a:prstGeom prst="rect">
            <a:avLst/>
          </a:prstGeom>
          <a:no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    579</a:t>
            </a:r>
          </a:p>
        </p:txBody>
      </p:sp>
      <p:sp>
        <p:nvSpPr>
          <p:cNvPr id="37" name="Rectangle 36">
            <a:extLst>
              <a:ext uri="{FF2B5EF4-FFF2-40B4-BE49-F238E27FC236}">
                <a16:creationId xmlns:a16="http://schemas.microsoft.com/office/drawing/2014/main" id="{C4C332DB-6B5F-4D02-8DAE-C73C23C1D5F7}"/>
              </a:ext>
            </a:extLst>
          </p:cNvPr>
          <p:cNvSpPr/>
          <p:nvPr/>
        </p:nvSpPr>
        <p:spPr>
          <a:xfrm>
            <a:off x="5936683" y="1192729"/>
            <a:ext cx="455992" cy="461665"/>
          </a:xfrm>
          <a:prstGeom prst="rect">
            <a:avLst/>
          </a:prstGeom>
          <a:noFill/>
        </p:spPr>
        <p:txBody>
          <a:bodyPr wrap="square">
            <a:spAutoFit/>
          </a:bodyPr>
          <a:lstStyle/>
          <a:p>
            <a:pPr>
              <a:buNone/>
            </a:pPr>
            <a:r>
              <a:rPr lang="en-GB" sz="2400" dirty="0">
                <a:latin typeface="Myriad Pro" panose="020B0503030403020204" pitchFamily="34" charset="0"/>
                <a:ea typeface="Myriad Pro Semibold" charset="0"/>
                <a:cs typeface="Myriad Pro Semibold" charset="0"/>
              </a:rPr>
              <a:t>=</a:t>
            </a:r>
            <a:endParaRPr lang="en-GB" sz="2400" dirty="0"/>
          </a:p>
        </p:txBody>
      </p:sp>
      <p:sp>
        <p:nvSpPr>
          <p:cNvPr id="2" name="Text Placeholder 1">
            <a:extLst>
              <a:ext uri="{FF2B5EF4-FFF2-40B4-BE49-F238E27FC236}">
                <a16:creationId xmlns:a16="http://schemas.microsoft.com/office/drawing/2014/main" id="{30EAC3EC-BBF0-4D03-BDBE-7FE55D748D2B}"/>
              </a:ext>
            </a:extLst>
          </p:cNvPr>
          <p:cNvSpPr>
            <a:spLocks noGrp="1"/>
          </p:cNvSpPr>
          <p:nvPr>
            <p:ph type="body" sz="quarter" idx="11"/>
          </p:nvPr>
        </p:nvSpPr>
        <p:spPr>
          <a:xfrm>
            <a:off x="0" y="0"/>
            <a:ext cx="12192000" cy="630000"/>
          </a:xfrm>
        </p:spPr>
        <p:txBody>
          <a:bodyPr/>
          <a:lstStyle/>
          <a:p>
            <a:r>
              <a:rPr lang="en-GB" dirty="0"/>
              <a:t>1.18 Three-digit numbers </a:t>
            </a:r>
            <a:r>
              <a:rPr lang="en-US" dirty="0"/>
              <a:t>– step 5:1</a:t>
            </a:r>
          </a:p>
        </p:txBody>
      </p:sp>
      <p:sp>
        <p:nvSpPr>
          <p:cNvPr id="27" name="TextBox 26">
            <a:extLst>
              <a:ext uri="{FF2B5EF4-FFF2-40B4-BE49-F238E27FC236}">
                <a16:creationId xmlns:a16="http://schemas.microsoft.com/office/drawing/2014/main" id="{D12D26AD-49D9-4333-9E78-EAD9BFC470D4}"/>
              </a:ext>
            </a:extLst>
          </p:cNvPr>
          <p:cNvSpPr txBox="1"/>
          <p:nvPr/>
        </p:nvSpPr>
        <p:spPr bwMode="auto">
          <a:xfrm>
            <a:off x="4814889" y="1191784"/>
            <a:ext cx="867213"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576</a:t>
            </a:r>
          </a:p>
        </p:txBody>
      </p:sp>
      <p:sp>
        <p:nvSpPr>
          <p:cNvPr id="28" name="TextBox 27">
            <a:extLst>
              <a:ext uri="{FF2B5EF4-FFF2-40B4-BE49-F238E27FC236}">
                <a16:creationId xmlns:a16="http://schemas.microsoft.com/office/drawing/2014/main" id="{BC62C532-BC6E-456A-BCE0-C7AEB8391901}"/>
              </a:ext>
            </a:extLst>
          </p:cNvPr>
          <p:cNvSpPr txBox="1"/>
          <p:nvPr/>
        </p:nvSpPr>
        <p:spPr bwMode="auto">
          <a:xfrm>
            <a:off x="5705911" y="1193334"/>
            <a:ext cx="402170" cy="461665"/>
          </a:xfrm>
          <a:prstGeom prst="rect">
            <a:avLst/>
          </a:prstGeom>
          <a:no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3</a:t>
            </a:r>
          </a:p>
        </p:txBody>
      </p:sp>
      <p:sp>
        <p:nvSpPr>
          <p:cNvPr id="29" name="Rectangle 28">
            <a:extLst>
              <a:ext uri="{FF2B5EF4-FFF2-40B4-BE49-F238E27FC236}">
                <a16:creationId xmlns:a16="http://schemas.microsoft.com/office/drawing/2014/main" id="{2C4640D9-0277-4B68-A4FD-2210A9246305}"/>
              </a:ext>
            </a:extLst>
          </p:cNvPr>
          <p:cNvSpPr/>
          <p:nvPr/>
        </p:nvSpPr>
        <p:spPr>
          <a:xfrm>
            <a:off x="5475140" y="1195567"/>
            <a:ext cx="463475" cy="461665"/>
          </a:xfrm>
          <a:prstGeom prst="rect">
            <a:avLst/>
          </a:prstGeom>
          <a:noFill/>
        </p:spPr>
        <p:txBody>
          <a:bodyPr wrap="square">
            <a:spAutoFit/>
          </a:bodyPr>
          <a:lstStyle/>
          <a:p>
            <a:pPr>
              <a:buNone/>
            </a:pPr>
            <a:r>
              <a:rPr lang="en-GB" sz="2400" dirty="0">
                <a:latin typeface="Myriad Pro" panose="020B0503030403020204" pitchFamily="34" charset="0"/>
              </a:rPr>
              <a:t>+</a:t>
            </a:r>
            <a:endParaRPr lang="en-GB" sz="2000" dirty="0">
              <a:latin typeface="Myriad Pro" panose="020B0503030403020204" pitchFamily="34" charset="0"/>
            </a:endParaRPr>
          </a:p>
        </p:txBody>
      </p:sp>
      <p:sp>
        <p:nvSpPr>
          <p:cNvPr id="42" name="TextBox 41">
            <a:extLst>
              <a:ext uri="{FF2B5EF4-FFF2-40B4-BE49-F238E27FC236}">
                <a16:creationId xmlns:a16="http://schemas.microsoft.com/office/drawing/2014/main" id="{AB1DD9C8-1C7E-4BE6-8234-7999CB9D3B80}"/>
              </a:ext>
            </a:extLst>
          </p:cNvPr>
          <p:cNvSpPr txBox="1"/>
          <p:nvPr/>
        </p:nvSpPr>
        <p:spPr bwMode="auto">
          <a:xfrm>
            <a:off x="4814889" y="1193372"/>
            <a:ext cx="867213" cy="461665"/>
          </a:xfrm>
          <a:prstGeom prst="rect">
            <a:avLst/>
          </a:prstGeom>
          <a:no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579</a:t>
            </a:r>
          </a:p>
        </p:txBody>
      </p:sp>
      <p:sp>
        <p:nvSpPr>
          <p:cNvPr id="43" name="TextBox 42">
            <a:extLst>
              <a:ext uri="{FF2B5EF4-FFF2-40B4-BE49-F238E27FC236}">
                <a16:creationId xmlns:a16="http://schemas.microsoft.com/office/drawing/2014/main" id="{69312192-2CDE-4E28-BCDE-1AF3D112DE27}"/>
              </a:ext>
            </a:extLst>
          </p:cNvPr>
          <p:cNvSpPr txBox="1"/>
          <p:nvPr/>
        </p:nvSpPr>
        <p:spPr bwMode="auto">
          <a:xfrm>
            <a:off x="5705911" y="1199684"/>
            <a:ext cx="402170" cy="461665"/>
          </a:xfrm>
          <a:prstGeom prst="rect">
            <a:avLst/>
          </a:prstGeom>
          <a:no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3</a:t>
            </a:r>
          </a:p>
        </p:txBody>
      </p:sp>
      <p:sp>
        <p:nvSpPr>
          <p:cNvPr id="44" name="Rectangle 43">
            <a:extLst>
              <a:ext uri="{FF2B5EF4-FFF2-40B4-BE49-F238E27FC236}">
                <a16:creationId xmlns:a16="http://schemas.microsoft.com/office/drawing/2014/main" id="{C1FFE12E-34B0-4863-A9C6-3301B1C60F31}"/>
              </a:ext>
            </a:extLst>
          </p:cNvPr>
          <p:cNvSpPr/>
          <p:nvPr/>
        </p:nvSpPr>
        <p:spPr>
          <a:xfrm>
            <a:off x="5475140" y="1194774"/>
            <a:ext cx="463475" cy="461665"/>
          </a:xfrm>
          <a:prstGeom prst="rect">
            <a:avLst/>
          </a:prstGeom>
          <a:noFill/>
        </p:spPr>
        <p:txBody>
          <a:bodyPr wrap="square">
            <a:spAutoFit/>
          </a:bodyPr>
          <a:lstStyle/>
          <a:p>
            <a:pPr>
              <a:buNone/>
            </a:pPr>
            <a:r>
              <a:rPr lang="en-GB" sz="2400" dirty="0">
                <a:latin typeface="Myriad Pro" panose="020B0503030403020204" pitchFamily="34" charset="0"/>
              </a:rPr>
              <a:t>−</a:t>
            </a:r>
            <a:endParaRPr lang="en-GB" dirty="0">
              <a:latin typeface="Myriad Pro" panose="020B0503030403020204" pitchFamily="34" charset="0"/>
            </a:endParaRPr>
          </a:p>
        </p:txBody>
      </p:sp>
      <p:sp>
        <p:nvSpPr>
          <p:cNvPr id="64" name="TextBox 63">
            <a:extLst>
              <a:ext uri="{FF2B5EF4-FFF2-40B4-BE49-F238E27FC236}">
                <a16:creationId xmlns:a16="http://schemas.microsoft.com/office/drawing/2014/main" id="{F11030A4-56CA-4BDF-A3B7-A0577A056C3F}"/>
              </a:ext>
            </a:extLst>
          </p:cNvPr>
          <p:cNvSpPr txBox="1"/>
          <p:nvPr/>
        </p:nvSpPr>
        <p:spPr bwMode="auto">
          <a:xfrm>
            <a:off x="5854701" y="1198776"/>
            <a:ext cx="1085291" cy="461665"/>
          </a:xfrm>
          <a:prstGeom prst="rect">
            <a:avLst/>
          </a:prstGeom>
          <a:no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    576</a:t>
            </a:r>
          </a:p>
        </p:txBody>
      </p:sp>
      <p:sp>
        <p:nvSpPr>
          <p:cNvPr id="65" name="Rectangle 64">
            <a:extLst>
              <a:ext uri="{FF2B5EF4-FFF2-40B4-BE49-F238E27FC236}">
                <a16:creationId xmlns:a16="http://schemas.microsoft.com/office/drawing/2014/main" id="{2E8A3C1C-EF76-4556-BAF4-4DBBB68D33F2}"/>
              </a:ext>
            </a:extLst>
          </p:cNvPr>
          <p:cNvSpPr/>
          <p:nvPr/>
        </p:nvSpPr>
        <p:spPr>
          <a:xfrm>
            <a:off x="5936683" y="1197831"/>
            <a:ext cx="455992" cy="461665"/>
          </a:xfrm>
          <a:prstGeom prst="rect">
            <a:avLst/>
          </a:prstGeom>
          <a:noFill/>
        </p:spPr>
        <p:txBody>
          <a:bodyPr wrap="square">
            <a:spAutoFit/>
          </a:bodyPr>
          <a:lstStyle/>
          <a:p>
            <a:pPr>
              <a:buNone/>
            </a:pPr>
            <a:r>
              <a:rPr lang="en-GB" sz="2400" dirty="0">
                <a:latin typeface="Myriad Pro" panose="020B0503030403020204" pitchFamily="34" charset="0"/>
                <a:ea typeface="Myriad Pro Semibold" charset="0"/>
                <a:cs typeface="Myriad Pro Semibold" charset="0"/>
              </a:rPr>
              <a:t>=</a:t>
            </a:r>
            <a:endParaRPr lang="en-GB" sz="2400" dirty="0"/>
          </a:p>
        </p:txBody>
      </p:sp>
    </p:spTree>
    <p:extLst>
      <p:ext uri="{BB962C8B-B14F-4D97-AF65-F5344CB8AC3E}">
        <p14:creationId xmlns:p14="http://schemas.microsoft.com/office/powerpoint/2010/main" val="3148062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par>
                                <p:cTn id="8" presetID="10" presetClass="entr" presetSubtype="0" fill="hold" grpId="1"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fade">
                                      <p:cBhvr>
                                        <p:cTn id="10" dur="500"/>
                                        <p:tgtEl>
                                          <p:spTgt spid="2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500"/>
                                        <p:tgtEl>
                                          <p:spTgt spid="29"/>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par>
                                <p:cTn id="19" presetID="10" presetClass="entr" presetSubtype="0" fill="hold" nodeType="with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fade">
                                      <p:cBhvr>
                                        <p:cTn id="21" dur="500"/>
                                        <p:tgtEl>
                                          <p:spTgt spid="32"/>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35"/>
                                        </p:tgtEl>
                                        <p:attrNameLst>
                                          <p:attrName>style.visibility</p:attrName>
                                        </p:attrNameLst>
                                      </p:cBhvr>
                                      <p:to>
                                        <p:strVal val="visible"/>
                                      </p:to>
                                    </p:set>
                                    <p:animEffect transition="in" filter="fade">
                                      <p:cBhvr>
                                        <p:cTn id="26" dur="500"/>
                                        <p:tgtEl>
                                          <p:spTgt spid="35"/>
                                        </p:tgtEl>
                                      </p:cBhvr>
                                    </p:animEffect>
                                  </p:childTnLst>
                                </p:cTn>
                              </p:par>
                              <p:par>
                                <p:cTn id="27" presetID="10" presetClass="entr" presetSubtype="0" fill="hold"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fade">
                                      <p:cBhvr>
                                        <p:cTn id="34" dur="500"/>
                                        <p:tgtEl>
                                          <p:spTgt spid="36"/>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fade">
                                      <p:cBhvr>
                                        <p:cTn id="37" dur="500"/>
                                        <p:tgtEl>
                                          <p:spTgt spid="37"/>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56"/>
                                        </p:tgtEl>
                                        <p:attrNameLst>
                                          <p:attrName>style.visibility</p:attrName>
                                        </p:attrNameLst>
                                      </p:cBhvr>
                                      <p:to>
                                        <p:strVal val="visible"/>
                                      </p:to>
                                    </p:set>
                                    <p:animEffect transition="in" filter="fade">
                                      <p:cBhvr>
                                        <p:cTn id="42" dur="500"/>
                                        <p:tgtEl>
                                          <p:spTgt spid="56"/>
                                        </p:tgtEl>
                                      </p:cBhvr>
                                    </p:animEffect>
                                  </p:childTnLst>
                                </p:cTn>
                              </p:par>
                              <p:par>
                                <p:cTn id="43" presetID="10" presetClass="entr" presetSubtype="0" fill="hold" nodeType="with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fade">
                                      <p:cBhvr>
                                        <p:cTn id="45" dur="500"/>
                                        <p:tgtEl>
                                          <p:spTgt spid="20"/>
                                        </p:tgtEl>
                                      </p:cBhvr>
                                    </p:animEffect>
                                  </p:childTnLst>
                                </p:cTn>
                              </p:par>
                            </p:childTnLst>
                          </p:cTn>
                        </p:par>
                        <p:par>
                          <p:cTn id="46" fill="hold">
                            <p:stCondLst>
                              <p:cond delay="500"/>
                            </p:stCondLst>
                            <p:childTnLst>
                              <p:par>
                                <p:cTn id="47" presetID="10" presetClass="exit" presetSubtype="0" fill="hold" grpId="2" nodeType="afterEffect">
                                  <p:stCondLst>
                                    <p:cond delay="0"/>
                                  </p:stCondLst>
                                  <p:childTnLst>
                                    <p:animEffect transition="out" filter="fade">
                                      <p:cBhvr>
                                        <p:cTn id="48" dur="500"/>
                                        <p:tgtEl>
                                          <p:spTgt spid="28"/>
                                        </p:tgtEl>
                                      </p:cBhvr>
                                    </p:animEffect>
                                    <p:set>
                                      <p:cBhvr>
                                        <p:cTn id="49" dur="1" fill="hold">
                                          <p:stCondLst>
                                            <p:cond delay="499"/>
                                          </p:stCondLst>
                                        </p:cTn>
                                        <p:tgtEl>
                                          <p:spTgt spid="28"/>
                                        </p:tgtEl>
                                        <p:attrNameLst>
                                          <p:attrName>style.visibility</p:attrName>
                                        </p:attrNameLst>
                                      </p:cBhvr>
                                      <p:to>
                                        <p:strVal val="hidden"/>
                                      </p:to>
                                    </p:set>
                                  </p:childTnLst>
                                </p:cTn>
                              </p:par>
                              <p:par>
                                <p:cTn id="50" presetID="10" presetClass="exit" presetSubtype="0" fill="hold" grpId="1" nodeType="withEffect">
                                  <p:stCondLst>
                                    <p:cond delay="0"/>
                                  </p:stCondLst>
                                  <p:childTnLst>
                                    <p:animEffect transition="out" filter="fade">
                                      <p:cBhvr>
                                        <p:cTn id="51" dur="500"/>
                                        <p:tgtEl>
                                          <p:spTgt spid="29"/>
                                        </p:tgtEl>
                                      </p:cBhvr>
                                    </p:animEffect>
                                    <p:set>
                                      <p:cBhvr>
                                        <p:cTn id="52" dur="1" fill="hold">
                                          <p:stCondLst>
                                            <p:cond delay="499"/>
                                          </p:stCondLst>
                                        </p:cTn>
                                        <p:tgtEl>
                                          <p:spTgt spid="29"/>
                                        </p:tgtEl>
                                        <p:attrNameLst>
                                          <p:attrName>style.visibility</p:attrName>
                                        </p:attrNameLst>
                                      </p:cBhvr>
                                      <p:to>
                                        <p:strVal val="hidden"/>
                                      </p:to>
                                    </p:set>
                                  </p:childTnLst>
                                </p:cTn>
                              </p:par>
                              <p:par>
                                <p:cTn id="53" presetID="10" presetClass="exit" presetSubtype="0" fill="hold" grpId="1" nodeType="withEffect">
                                  <p:stCondLst>
                                    <p:cond delay="0"/>
                                  </p:stCondLst>
                                  <p:childTnLst>
                                    <p:animEffect transition="out" filter="fade">
                                      <p:cBhvr>
                                        <p:cTn id="54" dur="500"/>
                                        <p:tgtEl>
                                          <p:spTgt spid="36"/>
                                        </p:tgtEl>
                                      </p:cBhvr>
                                    </p:animEffect>
                                    <p:set>
                                      <p:cBhvr>
                                        <p:cTn id="55" dur="1" fill="hold">
                                          <p:stCondLst>
                                            <p:cond delay="499"/>
                                          </p:stCondLst>
                                        </p:cTn>
                                        <p:tgtEl>
                                          <p:spTgt spid="36"/>
                                        </p:tgtEl>
                                        <p:attrNameLst>
                                          <p:attrName>style.visibility</p:attrName>
                                        </p:attrNameLst>
                                      </p:cBhvr>
                                      <p:to>
                                        <p:strVal val="hidden"/>
                                      </p:to>
                                    </p:set>
                                  </p:childTnLst>
                                </p:cTn>
                              </p:par>
                              <p:par>
                                <p:cTn id="56" presetID="10" presetClass="exit" presetSubtype="0" fill="hold" grpId="1" nodeType="withEffect">
                                  <p:stCondLst>
                                    <p:cond delay="0"/>
                                  </p:stCondLst>
                                  <p:childTnLst>
                                    <p:animEffect transition="out" filter="fade">
                                      <p:cBhvr>
                                        <p:cTn id="57" dur="500"/>
                                        <p:tgtEl>
                                          <p:spTgt spid="37"/>
                                        </p:tgtEl>
                                      </p:cBhvr>
                                    </p:animEffect>
                                    <p:set>
                                      <p:cBhvr>
                                        <p:cTn id="58" dur="1" fill="hold">
                                          <p:stCondLst>
                                            <p:cond delay="499"/>
                                          </p:stCondLst>
                                        </p:cTn>
                                        <p:tgtEl>
                                          <p:spTgt spid="37"/>
                                        </p:tgtEl>
                                        <p:attrNameLst>
                                          <p:attrName>style.visibility</p:attrName>
                                        </p:attrNameLst>
                                      </p:cBhvr>
                                      <p:to>
                                        <p:strVal val="hidden"/>
                                      </p:to>
                                    </p:set>
                                  </p:childTnLst>
                                </p:cTn>
                              </p:par>
                              <p:par>
                                <p:cTn id="59" presetID="10" presetClass="exit" presetSubtype="0" fill="hold" grpId="0" nodeType="withEffect">
                                  <p:stCondLst>
                                    <p:cond delay="0"/>
                                  </p:stCondLst>
                                  <p:childTnLst>
                                    <p:animEffect transition="out" filter="fade">
                                      <p:cBhvr>
                                        <p:cTn id="60" dur="500"/>
                                        <p:tgtEl>
                                          <p:spTgt spid="27"/>
                                        </p:tgtEl>
                                      </p:cBhvr>
                                    </p:animEffect>
                                    <p:set>
                                      <p:cBhvr>
                                        <p:cTn id="61" dur="1" fill="hold">
                                          <p:stCondLst>
                                            <p:cond delay="499"/>
                                          </p:stCondLst>
                                        </p:cTn>
                                        <p:tgtEl>
                                          <p:spTgt spid="27"/>
                                        </p:tgtEl>
                                        <p:attrNameLst>
                                          <p:attrName>style.visibility</p:attrName>
                                        </p:attrNameLst>
                                      </p:cBhvr>
                                      <p:to>
                                        <p:strVal val="hidden"/>
                                      </p:to>
                                    </p:set>
                                  </p:childTnLst>
                                </p:cTn>
                              </p:par>
                            </p:childTnLst>
                          </p:cTn>
                        </p:par>
                        <p:par>
                          <p:cTn id="62" fill="hold">
                            <p:stCondLst>
                              <p:cond delay="1000"/>
                            </p:stCondLst>
                            <p:childTnLst>
                              <p:par>
                                <p:cTn id="63" presetID="10" presetClass="entr" presetSubtype="0" fill="hold" grpId="0" nodeType="afterEffect">
                                  <p:stCondLst>
                                    <p:cond delay="0"/>
                                  </p:stCondLst>
                                  <p:childTnLst>
                                    <p:set>
                                      <p:cBhvr>
                                        <p:cTn id="64" dur="1" fill="hold">
                                          <p:stCondLst>
                                            <p:cond delay="0"/>
                                          </p:stCondLst>
                                        </p:cTn>
                                        <p:tgtEl>
                                          <p:spTgt spid="43"/>
                                        </p:tgtEl>
                                        <p:attrNameLst>
                                          <p:attrName>style.visibility</p:attrName>
                                        </p:attrNameLst>
                                      </p:cBhvr>
                                      <p:to>
                                        <p:strVal val="visible"/>
                                      </p:to>
                                    </p:set>
                                    <p:animEffect transition="in" filter="fade">
                                      <p:cBhvr>
                                        <p:cTn id="65" dur="500"/>
                                        <p:tgtEl>
                                          <p:spTgt spid="43"/>
                                        </p:tgtEl>
                                      </p:cBhvr>
                                    </p:animEffect>
                                  </p:childTnLst>
                                </p:cTn>
                              </p:par>
                              <p:par>
                                <p:cTn id="66" presetID="10" presetClass="entr" presetSubtype="0" fill="hold" grpId="1" nodeType="withEffect">
                                  <p:stCondLst>
                                    <p:cond delay="0"/>
                                  </p:stCondLst>
                                  <p:childTnLst>
                                    <p:set>
                                      <p:cBhvr>
                                        <p:cTn id="67" dur="1" fill="hold">
                                          <p:stCondLst>
                                            <p:cond delay="0"/>
                                          </p:stCondLst>
                                        </p:cTn>
                                        <p:tgtEl>
                                          <p:spTgt spid="43"/>
                                        </p:tgtEl>
                                        <p:attrNameLst>
                                          <p:attrName>style.visibility</p:attrName>
                                        </p:attrNameLst>
                                      </p:cBhvr>
                                      <p:to>
                                        <p:strVal val="visible"/>
                                      </p:to>
                                    </p:set>
                                    <p:animEffect transition="in" filter="fade">
                                      <p:cBhvr>
                                        <p:cTn id="68" dur="500"/>
                                        <p:tgtEl>
                                          <p:spTgt spid="43"/>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44"/>
                                        </p:tgtEl>
                                        <p:attrNameLst>
                                          <p:attrName>style.visibility</p:attrName>
                                        </p:attrNameLst>
                                      </p:cBhvr>
                                      <p:to>
                                        <p:strVal val="visible"/>
                                      </p:to>
                                    </p:set>
                                    <p:animEffect transition="in" filter="fade">
                                      <p:cBhvr>
                                        <p:cTn id="71" dur="500"/>
                                        <p:tgtEl>
                                          <p:spTgt spid="44"/>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42"/>
                                        </p:tgtEl>
                                        <p:attrNameLst>
                                          <p:attrName>style.visibility</p:attrName>
                                        </p:attrNameLst>
                                      </p:cBhvr>
                                      <p:to>
                                        <p:strVal val="visible"/>
                                      </p:to>
                                    </p:set>
                                    <p:animEffect transition="in" filter="fade">
                                      <p:cBhvr>
                                        <p:cTn id="74" dur="500"/>
                                        <p:tgtEl>
                                          <p:spTgt spid="42"/>
                                        </p:tgtEl>
                                      </p:cBhvr>
                                    </p:animEffect>
                                  </p:childTnLst>
                                </p:cTn>
                              </p:par>
                            </p:childTnLst>
                          </p:cTn>
                        </p:par>
                      </p:childTnLst>
                    </p:cTn>
                  </p:par>
                  <p:par>
                    <p:cTn id="75" fill="hold">
                      <p:stCondLst>
                        <p:cond delay="indefinite"/>
                      </p:stCondLst>
                      <p:childTnLst>
                        <p:par>
                          <p:cTn id="76" fill="hold">
                            <p:stCondLst>
                              <p:cond delay="0"/>
                            </p:stCondLst>
                            <p:childTnLst>
                              <p:par>
                                <p:cTn id="77" presetID="10" presetClass="exit" presetSubtype="0" fill="hold" nodeType="clickEffect">
                                  <p:stCondLst>
                                    <p:cond delay="0"/>
                                  </p:stCondLst>
                                  <p:childTnLst>
                                    <p:animEffect transition="out" filter="fade">
                                      <p:cBhvr>
                                        <p:cTn id="78" dur="500"/>
                                        <p:tgtEl>
                                          <p:spTgt spid="56"/>
                                        </p:tgtEl>
                                      </p:cBhvr>
                                    </p:animEffect>
                                    <p:set>
                                      <p:cBhvr>
                                        <p:cTn id="79" dur="1" fill="hold">
                                          <p:stCondLst>
                                            <p:cond delay="499"/>
                                          </p:stCondLst>
                                        </p:cTn>
                                        <p:tgtEl>
                                          <p:spTgt spid="56"/>
                                        </p:tgtEl>
                                        <p:attrNameLst>
                                          <p:attrName>style.visibility</p:attrName>
                                        </p:attrNameLst>
                                      </p:cBhvr>
                                      <p:to>
                                        <p:strVal val="hidden"/>
                                      </p:to>
                                    </p:set>
                                  </p:childTnLst>
                                </p:cTn>
                              </p:par>
                              <p:par>
                                <p:cTn id="80" presetID="10" presetClass="exit" presetSubtype="0" fill="hold" nodeType="withEffect">
                                  <p:stCondLst>
                                    <p:cond delay="0"/>
                                  </p:stCondLst>
                                  <p:childTnLst>
                                    <p:animEffect transition="out" filter="fade">
                                      <p:cBhvr>
                                        <p:cTn id="81" dur="500"/>
                                        <p:tgtEl>
                                          <p:spTgt spid="20"/>
                                        </p:tgtEl>
                                      </p:cBhvr>
                                    </p:animEffect>
                                    <p:set>
                                      <p:cBhvr>
                                        <p:cTn id="82" dur="1" fill="hold">
                                          <p:stCondLst>
                                            <p:cond delay="499"/>
                                          </p:stCondLst>
                                        </p:cTn>
                                        <p:tgtEl>
                                          <p:spTgt spid="20"/>
                                        </p:tgtEl>
                                        <p:attrNameLst>
                                          <p:attrName>style.visibility</p:attrName>
                                        </p:attrNameLst>
                                      </p:cBhvr>
                                      <p:to>
                                        <p:strVal val="hidden"/>
                                      </p:to>
                                    </p:se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nodeType="clickEffect">
                                  <p:stCondLst>
                                    <p:cond delay="0"/>
                                  </p:stCondLst>
                                  <p:childTnLst>
                                    <p:set>
                                      <p:cBhvr>
                                        <p:cTn id="86" dur="1" fill="hold">
                                          <p:stCondLst>
                                            <p:cond delay="0"/>
                                          </p:stCondLst>
                                        </p:cTn>
                                        <p:tgtEl>
                                          <p:spTgt spid="60"/>
                                        </p:tgtEl>
                                        <p:attrNameLst>
                                          <p:attrName>style.visibility</p:attrName>
                                        </p:attrNameLst>
                                      </p:cBhvr>
                                      <p:to>
                                        <p:strVal val="visible"/>
                                      </p:to>
                                    </p:set>
                                    <p:animEffect transition="in" filter="fade">
                                      <p:cBhvr>
                                        <p:cTn id="87" dur="500"/>
                                        <p:tgtEl>
                                          <p:spTgt spid="60"/>
                                        </p:tgtEl>
                                      </p:cBhvr>
                                    </p:animEffect>
                                  </p:childTnLst>
                                </p:cTn>
                              </p:par>
                              <p:par>
                                <p:cTn id="88" presetID="10" presetClass="entr" presetSubtype="0" fill="hold" nodeType="withEffect">
                                  <p:stCondLst>
                                    <p:cond delay="0"/>
                                  </p:stCondLst>
                                  <p:childTnLst>
                                    <p:set>
                                      <p:cBhvr>
                                        <p:cTn id="89" dur="1" fill="hold">
                                          <p:stCondLst>
                                            <p:cond delay="0"/>
                                          </p:stCondLst>
                                        </p:cTn>
                                        <p:tgtEl>
                                          <p:spTgt spid="63"/>
                                        </p:tgtEl>
                                        <p:attrNameLst>
                                          <p:attrName>style.visibility</p:attrName>
                                        </p:attrNameLst>
                                      </p:cBhvr>
                                      <p:to>
                                        <p:strVal val="visible"/>
                                      </p:to>
                                    </p:set>
                                    <p:animEffect transition="in" filter="fade">
                                      <p:cBhvr>
                                        <p:cTn id="90" dur="500"/>
                                        <p:tgtEl>
                                          <p:spTgt spid="63"/>
                                        </p:tgtEl>
                                      </p:cBhvr>
                                    </p:animEffect>
                                  </p:childTnLst>
                                </p:cTn>
                              </p:par>
                            </p:childTnLst>
                          </p:cTn>
                        </p:par>
                      </p:childTnLst>
                    </p:cTn>
                  </p:par>
                  <p:par>
                    <p:cTn id="91" fill="hold">
                      <p:stCondLst>
                        <p:cond delay="indefinite"/>
                      </p:stCondLst>
                      <p:childTnLst>
                        <p:par>
                          <p:cTn id="92" fill="hold">
                            <p:stCondLst>
                              <p:cond delay="0"/>
                            </p:stCondLst>
                            <p:childTnLst>
                              <p:par>
                                <p:cTn id="93" presetID="10" presetClass="entr" presetSubtype="0" fill="hold" grpId="0" nodeType="clickEffect">
                                  <p:stCondLst>
                                    <p:cond delay="0"/>
                                  </p:stCondLst>
                                  <p:childTnLst>
                                    <p:set>
                                      <p:cBhvr>
                                        <p:cTn id="94" dur="1" fill="hold">
                                          <p:stCondLst>
                                            <p:cond delay="0"/>
                                          </p:stCondLst>
                                        </p:cTn>
                                        <p:tgtEl>
                                          <p:spTgt spid="64"/>
                                        </p:tgtEl>
                                        <p:attrNameLst>
                                          <p:attrName>style.visibility</p:attrName>
                                        </p:attrNameLst>
                                      </p:cBhvr>
                                      <p:to>
                                        <p:strVal val="visible"/>
                                      </p:to>
                                    </p:set>
                                    <p:animEffect transition="in" filter="fade">
                                      <p:cBhvr>
                                        <p:cTn id="95" dur="500"/>
                                        <p:tgtEl>
                                          <p:spTgt spid="64"/>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65"/>
                                        </p:tgtEl>
                                        <p:attrNameLst>
                                          <p:attrName>style.visibility</p:attrName>
                                        </p:attrNameLst>
                                      </p:cBhvr>
                                      <p:to>
                                        <p:strVal val="visible"/>
                                      </p:to>
                                    </p:set>
                                    <p:animEffect transition="in" filter="fade">
                                      <p:cBhvr>
                                        <p:cTn id="98"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6" grpId="1"/>
      <p:bldP spid="37" grpId="0"/>
      <p:bldP spid="37" grpId="1"/>
      <p:bldP spid="27" grpId="0" animBg="1"/>
      <p:bldP spid="28" grpId="0"/>
      <p:bldP spid="28" grpId="1"/>
      <p:bldP spid="28" grpId="2"/>
      <p:bldP spid="29" grpId="0"/>
      <p:bldP spid="29" grpId="1"/>
      <p:bldP spid="42" grpId="0"/>
      <p:bldP spid="43" grpId="0"/>
      <p:bldP spid="43" grpId="1"/>
      <p:bldP spid="44" grpId="0"/>
      <p:bldP spid="64" grpId="0"/>
      <p:bldP spid="65" grpId="0"/>
    </p:bldLst>
  </p:timing>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0EAC3EC-BBF0-4D03-BDBE-7FE55D748D2B}"/>
              </a:ext>
            </a:extLst>
          </p:cNvPr>
          <p:cNvSpPr>
            <a:spLocks noGrp="1"/>
          </p:cNvSpPr>
          <p:nvPr>
            <p:ph type="body" sz="quarter" idx="11"/>
          </p:nvPr>
        </p:nvSpPr>
        <p:spPr>
          <a:xfrm>
            <a:off x="0" y="0"/>
            <a:ext cx="12192000" cy="630000"/>
          </a:xfrm>
        </p:spPr>
        <p:txBody>
          <a:bodyPr/>
          <a:lstStyle/>
          <a:p>
            <a:r>
              <a:rPr lang="en-GB" dirty="0"/>
              <a:t>1.18 Three-digit numbers </a:t>
            </a:r>
            <a:r>
              <a:rPr lang="en-US" dirty="0"/>
              <a:t>– step 5:1</a:t>
            </a:r>
          </a:p>
        </p:txBody>
      </p:sp>
      <p:pic>
        <p:nvPicPr>
          <p:cNvPr id="23" name="Picture 22" descr="A picture containing pool ball, pool table, sport, poolroom&#10;&#10;Description generated with very high confidence">
            <a:extLst>
              <a:ext uri="{FF2B5EF4-FFF2-40B4-BE49-F238E27FC236}">
                <a16:creationId xmlns:a16="http://schemas.microsoft.com/office/drawing/2014/main" id="{533F7CB2-89CE-4709-863A-D984AAC90EB7}"/>
              </a:ext>
            </a:extLst>
          </p:cNvPr>
          <p:cNvPicPr>
            <a:picLocks noChangeAspect="1"/>
          </p:cNvPicPr>
          <p:nvPr/>
        </p:nvPicPr>
        <p:blipFill rotWithShape="1">
          <a:blip r:embed="rId2">
            <a:extLst>
              <a:ext uri="{28A0092B-C50C-407E-A947-70E740481C1C}">
                <a14:useLocalDpi xmlns:a14="http://schemas.microsoft.com/office/drawing/2010/main" val="0"/>
              </a:ext>
            </a:extLst>
          </a:blip>
          <a:srcRect r="-29"/>
          <a:stretch/>
        </p:blipFill>
        <p:spPr>
          <a:xfrm>
            <a:off x="2092977" y="2238063"/>
            <a:ext cx="8006046" cy="2381877"/>
          </a:xfrm>
          <a:prstGeom prst="rect">
            <a:avLst/>
          </a:prstGeom>
        </p:spPr>
      </p:pic>
    </p:spTree>
    <p:extLst>
      <p:ext uri="{BB962C8B-B14F-4D97-AF65-F5344CB8AC3E}">
        <p14:creationId xmlns:p14="http://schemas.microsoft.com/office/powerpoint/2010/main" val="970567721"/>
      </p:ext>
    </p:extLst>
  </p:cSld>
  <p:clrMapOvr>
    <a:masterClrMapping/>
  </p:clrMapOvr>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0EAC3EC-BBF0-4D03-BDBE-7FE55D748D2B}"/>
              </a:ext>
            </a:extLst>
          </p:cNvPr>
          <p:cNvSpPr>
            <a:spLocks noGrp="1"/>
          </p:cNvSpPr>
          <p:nvPr>
            <p:ph type="body" sz="quarter" idx="11"/>
          </p:nvPr>
        </p:nvSpPr>
        <p:spPr>
          <a:xfrm>
            <a:off x="0" y="0"/>
            <a:ext cx="12192000" cy="630000"/>
          </a:xfrm>
        </p:spPr>
        <p:txBody>
          <a:bodyPr/>
          <a:lstStyle/>
          <a:p>
            <a:r>
              <a:rPr lang="en-GB" dirty="0"/>
              <a:t>1.18 Three-digit numbers </a:t>
            </a:r>
            <a:r>
              <a:rPr lang="en-US" dirty="0"/>
              <a:t>– step 5:2</a:t>
            </a:r>
          </a:p>
        </p:txBody>
      </p:sp>
      <p:pic>
        <p:nvPicPr>
          <p:cNvPr id="4" name="Picture 3" descr="A close up of a logo&#10;&#10;Description generated with very high confidence">
            <a:extLst>
              <a:ext uri="{FF2B5EF4-FFF2-40B4-BE49-F238E27FC236}">
                <a16:creationId xmlns:a16="http://schemas.microsoft.com/office/drawing/2014/main" id="{E322C5E9-40C7-40FA-B3B9-B9A065EDD015}"/>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4989735" y="2295920"/>
            <a:ext cx="2212530" cy="2266160"/>
          </a:xfrm>
          <a:prstGeom prst="rect">
            <a:avLst/>
          </a:prstGeom>
        </p:spPr>
      </p:pic>
      <p:pic>
        <p:nvPicPr>
          <p:cNvPr id="7" name="Picture 6" descr="A close up of a logo&#10;&#10;Description generated with very high confidence">
            <a:extLst>
              <a:ext uri="{FF2B5EF4-FFF2-40B4-BE49-F238E27FC236}">
                <a16:creationId xmlns:a16="http://schemas.microsoft.com/office/drawing/2014/main" id="{62C93C31-F74D-45D4-8296-26B2B08793D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989735" y="3429000"/>
            <a:ext cx="917422" cy="1133080"/>
          </a:xfrm>
          <a:prstGeom prst="rect">
            <a:avLst/>
          </a:prstGeom>
        </p:spPr>
      </p:pic>
      <p:pic>
        <p:nvPicPr>
          <p:cNvPr id="30" name="Picture 29" descr="A close up of a logo&#10;&#10;Description generated with very high confidence">
            <a:extLst>
              <a:ext uri="{FF2B5EF4-FFF2-40B4-BE49-F238E27FC236}">
                <a16:creationId xmlns:a16="http://schemas.microsoft.com/office/drawing/2014/main" id="{A7E9777C-19E6-423F-9E20-E41ECFDFFF3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6284841" y="3429000"/>
            <a:ext cx="917422" cy="1133080"/>
          </a:xfrm>
          <a:prstGeom prst="rect">
            <a:avLst/>
          </a:prstGeom>
        </p:spPr>
      </p:pic>
      <p:pic>
        <p:nvPicPr>
          <p:cNvPr id="11" name="Picture 10" descr="A close up of a logo&#10;&#10;Description generated with very high confidence">
            <a:extLst>
              <a:ext uri="{FF2B5EF4-FFF2-40B4-BE49-F238E27FC236}">
                <a16:creationId xmlns:a16="http://schemas.microsoft.com/office/drawing/2014/main" id="{AB026BB8-AC5D-48F8-AFAE-6FBC6561C1B9}"/>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4989736" y="3508513"/>
            <a:ext cx="917422" cy="1053567"/>
          </a:xfrm>
          <a:prstGeom prst="rect">
            <a:avLst/>
          </a:prstGeom>
        </p:spPr>
      </p:pic>
      <p:pic>
        <p:nvPicPr>
          <p:cNvPr id="31" name="Picture 30" descr="A close up of a logo&#10;&#10;Description generated with very high confidence">
            <a:extLst>
              <a:ext uri="{FF2B5EF4-FFF2-40B4-BE49-F238E27FC236}">
                <a16:creationId xmlns:a16="http://schemas.microsoft.com/office/drawing/2014/main" id="{668859DB-432E-42C5-BA83-FAF775DD37E0}"/>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6284841" y="3508512"/>
            <a:ext cx="917422" cy="934280"/>
          </a:xfrm>
          <a:prstGeom prst="rect">
            <a:avLst/>
          </a:prstGeom>
        </p:spPr>
      </p:pic>
    </p:spTree>
    <p:extLst>
      <p:ext uri="{BB962C8B-B14F-4D97-AF65-F5344CB8AC3E}">
        <p14:creationId xmlns:p14="http://schemas.microsoft.com/office/powerpoint/2010/main" val="19299197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fade">
                                      <p:cBhvr>
                                        <p:cTn id="11" dur="500"/>
                                        <p:tgtEl>
                                          <p:spTgt spid="30"/>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fade">
                                      <p:cBhvr>
                                        <p:cTn id="2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lose up of a logo&#10;&#10;Description generated with very high confidence">
            <a:extLst>
              <a:ext uri="{FF2B5EF4-FFF2-40B4-BE49-F238E27FC236}">
                <a16:creationId xmlns:a16="http://schemas.microsoft.com/office/drawing/2014/main" id="{C1F528BE-4940-46FD-9401-9819534FC00C}"/>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4989100" y="2295920"/>
            <a:ext cx="2212531" cy="2266160"/>
          </a:xfrm>
          <a:prstGeom prst="rect">
            <a:avLst/>
          </a:prstGeom>
        </p:spPr>
      </p:pic>
      <p:sp>
        <p:nvSpPr>
          <p:cNvPr id="2" name="Text Placeholder 1">
            <a:extLst>
              <a:ext uri="{FF2B5EF4-FFF2-40B4-BE49-F238E27FC236}">
                <a16:creationId xmlns:a16="http://schemas.microsoft.com/office/drawing/2014/main" id="{30EAC3EC-BBF0-4D03-BDBE-7FE55D748D2B}"/>
              </a:ext>
            </a:extLst>
          </p:cNvPr>
          <p:cNvSpPr>
            <a:spLocks noGrp="1"/>
          </p:cNvSpPr>
          <p:nvPr>
            <p:ph type="body" sz="quarter" idx="11"/>
          </p:nvPr>
        </p:nvSpPr>
        <p:spPr>
          <a:xfrm>
            <a:off x="0" y="0"/>
            <a:ext cx="12192000" cy="630000"/>
          </a:xfrm>
        </p:spPr>
        <p:txBody>
          <a:bodyPr/>
          <a:lstStyle/>
          <a:p>
            <a:r>
              <a:rPr lang="en-GB" dirty="0"/>
              <a:t>1.18 Three-digit numbers </a:t>
            </a:r>
            <a:r>
              <a:rPr lang="en-US" dirty="0"/>
              <a:t>– step 5:2</a:t>
            </a:r>
          </a:p>
        </p:txBody>
      </p:sp>
      <p:pic>
        <p:nvPicPr>
          <p:cNvPr id="9" name="Picture 8" descr="A picture containing pool ball, sport&#10;&#10;Description generated with very high confidence">
            <a:extLst>
              <a:ext uri="{FF2B5EF4-FFF2-40B4-BE49-F238E27FC236}">
                <a16:creationId xmlns:a16="http://schemas.microsoft.com/office/drawing/2014/main" id="{A1BFEE6A-6591-44C7-B791-4BE1F3ABD01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288505" y="3429000"/>
            <a:ext cx="913126" cy="1133080"/>
          </a:xfrm>
          <a:prstGeom prst="rect">
            <a:avLst/>
          </a:prstGeom>
        </p:spPr>
      </p:pic>
      <p:pic>
        <p:nvPicPr>
          <p:cNvPr id="14" name="Picture 13" descr="A picture containing pool ball, sport&#10;&#10;Description generated with very high confidence">
            <a:extLst>
              <a:ext uri="{FF2B5EF4-FFF2-40B4-BE49-F238E27FC236}">
                <a16:creationId xmlns:a16="http://schemas.microsoft.com/office/drawing/2014/main" id="{A5D16A3A-29A7-43FA-8096-1686A392B415}"/>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989099" y="3429000"/>
            <a:ext cx="913127" cy="1133080"/>
          </a:xfrm>
          <a:prstGeom prst="rect">
            <a:avLst/>
          </a:prstGeom>
        </p:spPr>
      </p:pic>
      <p:pic>
        <p:nvPicPr>
          <p:cNvPr id="15" name="Picture 14" descr="A picture containing pool ball, sport&#10;&#10;Description generated with very high confidence">
            <a:extLst>
              <a:ext uri="{FF2B5EF4-FFF2-40B4-BE49-F238E27FC236}">
                <a16:creationId xmlns:a16="http://schemas.microsoft.com/office/drawing/2014/main" id="{A9BF61F8-B78B-4E5D-BC31-64573D41BEBA}"/>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4979472" y="3429000"/>
            <a:ext cx="913128" cy="1133080"/>
          </a:xfrm>
          <a:prstGeom prst="rect">
            <a:avLst/>
          </a:prstGeom>
        </p:spPr>
      </p:pic>
      <p:pic>
        <p:nvPicPr>
          <p:cNvPr id="16" name="Picture 15" descr="A picture containing pool ball, sport&#10;&#10;Description generated with very high confidence">
            <a:extLst>
              <a:ext uri="{FF2B5EF4-FFF2-40B4-BE49-F238E27FC236}">
                <a16:creationId xmlns:a16="http://schemas.microsoft.com/office/drawing/2014/main" id="{B5F12E11-26AF-429C-9EFF-599D4C7DD628}"/>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6288505" y="3429000"/>
            <a:ext cx="1010653" cy="1133080"/>
          </a:xfrm>
          <a:prstGeom prst="rect">
            <a:avLst/>
          </a:prstGeom>
        </p:spPr>
      </p:pic>
    </p:spTree>
    <p:extLst>
      <p:ext uri="{BB962C8B-B14F-4D97-AF65-F5344CB8AC3E}">
        <p14:creationId xmlns:p14="http://schemas.microsoft.com/office/powerpoint/2010/main" val="1042457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0EAC3EC-BBF0-4D03-BDBE-7FE55D748D2B}"/>
              </a:ext>
            </a:extLst>
          </p:cNvPr>
          <p:cNvSpPr>
            <a:spLocks noGrp="1"/>
          </p:cNvSpPr>
          <p:nvPr>
            <p:ph type="body" sz="quarter" idx="11"/>
          </p:nvPr>
        </p:nvSpPr>
        <p:spPr>
          <a:xfrm>
            <a:off x="0" y="0"/>
            <a:ext cx="12192000" cy="630000"/>
          </a:xfrm>
        </p:spPr>
        <p:txBody>
          <a:bodyPr/>
          <a:lstStyle/>
          <a:p>
            <a:r>
              <a:rPr lang="en-GB" dirty="0"/>
              <a:t>1.18 Three-digit numbers </a:t>
            </a:r>
            <a:r>
              <a:rPr lang="en-US" dirty="0"/>
              <a:t>– step 5:3</a:t>
            </a:r>
          </a:p>
        </p:txBody>
      </p:sp>
      <p:pic>
        <p:nvPicPr>
          <p:cNvPr id="4" name="Picture 3" descr="A close up of a logo&#10;&#10;Description generated with very high confidence">
            <a:extLst>
              <a:ext uri="{FF2B5EF4-FFF2-40B4-BE49-F238E27FC236}">
                <a16:creationId xmlns:a16="http://schemas.microsoft.com/office/drawing/2014/main" id="{8517174B-A64D-4AA0-9961-F87634EF1BE7}"/>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3696695" y="2281456"/>
            <a:ext cx="3776161" cy="2295088"/>
          </a:xfrm>
          <a:prstGeom prst="rect">
            <a:avLst/>
          </a:prstGeom>
        </p:spPr>
      </p:pic>
      <p:pic>
        <p:nvPicPr>
          <p:cNvPr id="7" name="Picture 6">
            <a:extLst>
              <a:ext uri="{FF2B5EF4-FFF2-40B4-BE49-F238E27FC236}">
                <a16:creationId xmlns:a16="http://schemas.microsoft.com/office/drawing/2014/main" id="{CF7ECA3F-8E29-4EFC-A252-B4A166A2F97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226844" y="3448053"/>
            <a:ext cx="1010653" cy="1010653"/>
          </a:xfrm>
          <a:prstGeom prst="rect">
            <a:avLst/>
          </a:prstGeom>
        </p:spPr>
      </p:pic>
      <p:pic>
        <p:nvPicPr>
          <p:cNvPr id="11" name="Picture 10" descr="A picture containing pool ball&#10;&#10;Description generated with high confidence">
            <a:extLst>
              <a:ext uri="{FF2B5EF4-FFF2-40B4-BE49-F238E27FC236}">
                <a16:creationId xmlns:a16="http://schemas.microsoft.com/office/drawing/2014/main" id="{E99B38E4-8CB3-405F-A77D-9934B8715EBC}"/>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857484" y="2281456"/>
            <a:ext cx="2515136" cy="2295088"/>
          </a:xfrm>
          <a:prstGeom prst="rect">
            <a:avLst/>
          </a:prstGeom>
        </p:spPr>
      </p:pic>
      <p:pic>
        <p:nvPicPr>
          <p:cNvPr id="18" name="Picture 17" descr="A screenshot of a cell phone&#10;&#10;Description generated with high confidence">
            <a:extLst>
              <a:ext uri="{FF2B5EF4-FFF2-40B4-BE49-F238E27FC236}">
                <a16:creationId xmlns:a16="http://schemas.microsoft.com/office/drawing/2014/main" id="{532C59A2-4025-4931-9C57-544C5D9B6AC3}"/>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4901392" y="3433763"/>
            <a:ext cx="1044715" cy="1147544"/>
          </a:xfrm>
          <a:prstGeom prst="rect">
            <a:avLst/>
          </a:prstGeom>
        </p:spPr>
      </p:pic>
    </p:spTree>
    <p:extLst>
      <p:ext uri="{BB962C8B-B14F-4D97-AF65-F5344CB8AC3E}">
        <p14:creationId xmlns:p14="http://schemas.microsoft.com/office/powerpoint/2010/main" val="26968736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indent="0">
              <a:lnSpc>
                <a:spcPct val="120000"/>
              </a:lnSpc>
              <a:spcBef>
                <a:spcPts val="450"/>
              </a:spcBef>
              <a:spcAft>
                <a:spcPts val="450"/>
              </a:spcAft>
              <a:buClr>
                <a:srgbClr val="585858"/>
              </a:buClr>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3</a:t>
            </a:r>
            <a:r>
              <a:rPr lang="en-GB" sz="2400" b="1" i="0" u="none" strike="noStrike" dirty="0">
                <a:effectLst/>
              </a:rPr>
              <a:t>, Unit </a:t>
            </a:r>
            <a:r>
              <a:rPr lang="en-GB" sz="2400" b="1" dirty="0"/>
              <a:t>2</a:t>
            </a:r>
            <a:r>
              <a:rPr lang="en-GB" sz="2400" b="1" i="0" u="none" strike="noStrike" dirty="0">
                <a:effectLst/>
              </a:rPr>
              <a:t>, Learning Outcome </a:t>
            </a:r>
            <a:r>
              <a:rPr lang="en-GB" sz="2400" b="1" dirty="0"/>
              <a:t>37</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834669"/>
              </p:ext>
            </p:extLst>
          </p:nvPr>
        </p:nvGraphicFramePr>
        <p:xfrm>
          <a:off x="594008" y="1097546"/>
          <a:ext cx="11140162" cy="1968426"/>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394143">
                <a:tc>
                  <a:txBody>
                    <a:bodyPr/>
                    <a:lstStyle/>
                    <a:p>
                      <a:pPr algn="l"/>
                      <a:r>
                        <a:rPr lang="en-GB" sz="2000" dirty="0">
                          <a:latin typeface="Arial" panose="020B0604020202020204" pitchFamily="34" charset="0"/>
                          <a:cs typeface="Arial" panose="020B0604020202020204" pitchFamily="34" charset="0"/>
                        </a:rPr>
                        <a:t>Learning Outcome 37</a:t>
                      </a:r>
                    </a:p>
                  </a:txBody>
                  <a:tcPr anchor="ctr">
                    <a:solidFill>
                      <a:srgbClr val="327473"/>
                    </a:solidFill>
                  </a:tcPr>
                </a:tc>
                <a:extLst>
                  <a:ext uri="{0D108BD9-81ED-4DB2-BD59-A6C34878D82A}">
                    <a16:rowId xmlns:a16="http://schemas.microsoft.com/office/drawing/2014/main" val="2928509842"/>
                  </a:ext>
                </a:extLst>
              </a:tr>
              <a:tr h="1572186">
                <a:tc>
                  <a:txBody>
                    <a:bodyPr/>
                    <a:lstStyle/>
                    <a:p>
                      <a:pPr rtl="0"/>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Pupils use known facts to solve problems involving partitioning numbers</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8633770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3, Unit 2, Learning Outcome 37</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1.18 </a:t>
            </a:r>
            <a:r>
              <a:rPr lang="en-GB" sz="2000" b="0" i="0" u="sng" strike="noStrike" dirty="0">
                <a:solidFill>
                  <a:srgbClr val="1155CC"/>
                </a:solidFill>
                <a:effectLst/>
                <a:latin typeface="Roboto" panose="02000000000000000000" pitchFamily="2" charset="0"/>
                <a:hlinkClick r:id="rId3"/>
              </a:rPr>
              <a:t>Composition and calculation: three-digit numbers</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3912796640"/>
              </p:ext>
            </p:extLst>
          </p:nvPr>
        </p:nvGraphicFramePr>
        <p:xfrm>
          <a:off x="4514850" y="4258490"/>
          <a:ext cx="6886575" cy="93073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465365">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465365">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5</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5:4 and 5:7</a:t>
                      </a:r>
                    </a:p>
                  </a:txBody>
                  <a:tcPr>
                    <a:solidFill>
                      <a:srgbClr val="E5F3F2"/>
                    </a:solidFill>
                  </a:tcPr>
                </a:tc>
                <a:tc>
                  <a:txBody>
                    <a:bodyPr/>
                    <a:lstStyle/>
                    <a:p>
                      <a:pPr algn="ctr"/>
                      <a:r>
                        <a:rPr lang="en-GB" sz="2000" kern="1200" dirty="0">
                          <a:solidFill>
                            <a:schemeClr val="tx1">
                              <a:lumMod val="65000"/>
                              <a:lumOff val="35000"/>
                            </a:schemeClr>
                          </a:solidFill>
                          <a:latin typeface="Arial" panose="020B0604020202020204" pitchFamily="34" charset="0"/>
                          <a:ea typeface="+mn-ea"/>
                          <a:cs typeface="Arial" panose="020B0604020202020204" pitchFamily="34" charset="0"/>
                        </a:rPr>
                        <a:t>34-35 and 38-39</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10" name="Picture Placeholder 9" descr="A picture containing graphical user interface&#10;&#10;Description automatically generated">
            <a:extLst>
              <a:ext uri="{FF2B5EF4-FFF2-40B4-BE49-F238E27FC236}">
                <a16:creationId xmlns:a16="http://schemas.microsoft.com/office/drawing/2014/main" id="{C350A496-B71C-416A-89CC-0667F0CCE7B8}"/>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3455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C7F931D-1B9E-4A4E-B9EB-AB475365F204}"/>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3028456" y="1220310"/>
            <a:ext cx="6135088" cy="4709102"/>
          </a:xfrm>
          <a:prstGeom prst="rect">
            <a:avLst/>
          </a:prstGeom>
        </p:spPr>
      </p:pic>
      <p:sp>
        <p:nvSpPr>
          <p:cNvPr id="32" name="Oval 31">
            <a:extLst>
              <a:ext uri="{FF2B5EF4-FFF2-40B4-BE49-F238E27FC236}">
                <a16:creationId xmlns:a16="http://schemas.microsoft.com/office/drawing/2014/main" id="{97BC517E-6E9A-4EB5-BD9E-E1CEE0373022}"/>
              </a:ext>
            </a:extLst>
          </p:cNvPr>
          <p:cNvSpPr/>
          <p:nvPr/>
        </p:nvSpPr>
        <p:spPr bwMode="auto">
          <a:xfrm>
            <a:off x="7310857" y="4032562"/>
            <a:ext cx="1817167" cy="1817167"/>
          </a:xfrm>
          <a:prstGeom prst="ellipse">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31" name="Oval 30">
            <a:extLst>
              <a:ext uri="{FF2B5EF4-FFF2-40B4-BE49-F238E27FC236}">
                <a16:creationId xmlns:a16="http://schemas.microsoft.com/office/drawing/2014/main" id="{1ED94050-FDA7-483C-A54A-71361B103476}"/>
              </a:ext>
            </a:extLst>
          </p:cNvPr>
          <p:cNvSpPr/>
          <p:nvPr/>
        </p:nvSpPr>
        <p:spPr bwMode="auto">
          <a:xfrm>
            <a:off x="5195197" y="4032562"/>
            <a:ext cx="1817167" cy="1817167"/>
          </a:xfrm>
          <a:prstGeom prst="ellipse">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0" name="Oval 9">
            <a:extLst>
              <a:ext uri="{FF2B5EF4-FFF2-40B4-BE49-F238E27FC236}">
                <a16:creationId xmlns:a16="http://schemas.microsoft.com/office/drawing/2014/main" id="{3C7E9289-7AAB-49C0-A612-C14573F7585C}"/>
              </a:ext>
            </a:extLst>
          </p:cNvPr>
          <p:cNvSpPr/>
          <p:nvPr/>
        </p:nvSpPr>
        <p:spPr bwMode="auto">
          <a:xfrm>
            <a:off x="3058161" y="4032562"/>
            <a:ext cx="1817167" cy="1817167"/>
          </a:xfrm>
          <a:prstGeom prst="ellipse">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 name="Text Placeholder 1">
            <a:extLst>
              <a:ext uri="{FF2B5EF4-FFF2-40B4-BE49-F238E27FC236}">
                <a16:creationId xmlns:a16="http://schemas.microsoft.com/office/drawing/2014/main" id="{30EAC3EC-BBF0-4D03-BDBE-7FE55D748D2B}"/>
              </a:ext>
            </a:extLst>
          </p:cNvPr>
          <p:cNvSpPr>
            <a:spLocks noGrp="1"/>
          </p:cNvSpPr>
          <p:nvPr>
            <p:ph type="body" sz="quarter" idx="11"/>
          </p:nvPr>
        </p:nvSpPr>
        <p:spPr>
          <a:xfrm>
            <a:off x="0" y="0"/>
            <a:ext cx="12192000" cy="630000"/>
          </a:xfrm>
        </p:spPr>
        <p:txBody>
          <a:bodyPr/>
          <a:lstStyle/>
          <a:p>
            <a:r>
              <a:rPr lang="en-GB" dirty="0"/>
              <a:t>1.18 Three-digit numbers </a:t>
            </a:r>
            <a:r>
              <a:rPr lang="en-US" dirty="0"/>
              <a:t>– step 5:4</a:t>
            </a:r>
          </a:p>
        </p:txBody>
      </p:sp>
      <p:pic>
        <p:nvPicPr>
          <p:cNvPr id="17" name="Picture 16" descr="A picture containing clipart&#10;&#10;Description generated with high confidence">
            <a:extLst>
              <a:ext uri="{FF2B5EF4-FFF2-40B4-BE49-F238E27FC236}">
                <a16:creationId xmlns:a16="http://schemas.microsoft.com/office/drawing/2014/main" id="{EFD4CB9A-6250-4E90-8B6B-033FA3A1DAB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693" b="-1353"/>
          <a:stretch/>
        </p:blipFill>
        <p:spPr>
          <a:xfrm>
            <a:off x="5394326" y="4239449"/>
            <a:ext cx="500499" cy="493418"/>
          </a:xfrm>
          <a:prstGeom prst="rect">
            <a:avLst/>
          </a:prstGeom>
        </p:spPr>
      </p:pic>
      <p:pic>
        <p:nvPicPr>
          <p:cNvPr id="19" name="Picture 18" descr="A picture containing clipart&#10;&#10;Description generated with high confidence">
            <a:extLst>
              <a:ext uri="{FF2B5EF4-FFF2-40B4-BE49-F238E27FC236}">
                <a16:creationId xmlns:a16="http://schemas.microsoft.com/office/drawing/2014/main" id="{4A1FFAC2-4ECB-4E40-8971-28E2ED027DE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693" b="-1353"/>
          <a:stretch/>
        </p:blipFill>
        <p:spPr>
          <a:xfrm>
            <a:off x="5393267" y="4688698"/>
            <a:ext cx="500499" cy="493418"/>
          </a:xfrm>
          <a:prstGeom prst="rect">
            <a:avLst/>
          </a:prstGeom>
        </p:spPr>
      </p:pic>
      <p:pic>
        <p:nvPicPr>
          <p:cNvPr id="20" name="Picture 19" descr="A picture containing clipart&#10;&#10;Description generated with high confidence">
            <a:extLst>
              <a:ext uri="{FF2B5EF4-FFF2-40B4-BE49-F238E27FC236}">
                <a16:creationId xmlns:a16="http://schemas.microsoft.com/office/drawing/2014/main" id="{EDFB9670-499C-412F-93A4-D76B87B4751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693" b="-1353"/>
          <a:stretch/>
        </p:blipFill>
        <p:spPr>
          <a:xfrm>
            <a:off x="5394325" y="5144272"/>
            <a:ext cx="500499" cy="493418"/>
          </a:xfrm>
          <a:prstGeom prst="rect">
            <a:avLst/>
          </a:prstGeom>
        </p:spPr>
      </p:pic>
      <p:pic>
        <p:nvPicPr>
          <p:cNvPr id="21" name="Picture 20" descr="A picture containing clipart&#10;&#10;Description generated with high confidence">
            <a:extLst>
              <a:ext uri="{FF2B5EF4-FFF2-40B4-BE49-F238E27FC236}">
                <a16:creationId xmlns:a16="http://schemas.microsoft.com/office/drawing/2014/main" id="{3964E38E-67B0-4E17-BB0E-BA9042CEA7F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693" b="-1353"/>
          <a:stretch/>
        </p:blipFill>
        <p:spPr>
          <a:xfrm>
            <a:off x="5867215" y="4239449"/>
            <a:ext cx="500499" cy="493418"/>
          </a:xfrm>
          <a:prstGeom prst="rect">
            <a:avLst/>
          </a:prstGeom>
        </p:spPr>
      </p:pic>
      <p:pic>
        <p:nvPicPr>
          <p:cNvPr id="22" name="Picture 21" descr="A picture containing clipart&#10;&#10;Description generated with high confidence">
            <a:extLst>
              <a:ext uri="{FF2B5EF4-FFF2-40B4-BE49-F238E27FC236}">
                <a16:creationId xmlns:a16="http://schemas.microsoft.com/office/drawing/2014/main" id="{8FFF1136-E60D-41C8-BA63-F63E0FCA71A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693" b="-1353"/>
          <a:stretch/>
        </p:blipFill>
        <p:spPr>
          <a:xfrm>
            <a:off x="5866156" y="4688698"/>
            <a:ext cx="500499" cy="493418"/>
          </a:xfrm>
          <a:prstGeom prst="rect">
            <a:avLst/>
          </a:prstGeom>
        </p:spPr>
      </p:pic>
      <p:pic>
        <p:nvPicPr>
          <p:cNvPr id="23" name="Picture 22" descr="A picture containing clipart&#10;&#10;Description generated with high confidence">
            <a:extLst>
              <a:ext uri="{FF2B5EF4-FFF2-40B4-BE49-F238E27FC236}">
                <a16:creationId xmlns:a16="http://schemas.microsoft.com/office/drawing/2014/main" id="{20C3ADD3-7D91-4BF9-B2E8-EDC2CC6BEF0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693" b="-1353"/>
          <a:stretch/>
        </p:blipFill>
        <p:spPr>
          <a:xfrm>
            <a:off x="5867214" y="5144272"/>
            <a:ext cx="500499" cy="493418"/>
          </a:xfrm>
          <a:prstGeom prst="rect">
            <a:avLst/>
          </a:prstGeom>
        </p:spPr>
      </p:pic>
      <p:pic>
        <p:nvPicPr>
          <p:cNvPr id="24" name="Picture 23" descr="A picture containing clipart&#10;&#10;Description generated with high confidence">
            <a:extLst>
              <a:ext uri="{FF2B5EF4-FFF2-40B4-BE49-F238E27FC236}">
                <a16:creationId xmlns:a16="http://schemas.microsoft.com/office/drawing/2014/main" id="{D91E0801-BC8B-4064-BCAB-E538C97C02C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693" b="-1353"/>
          <a:stretch/>
        </p:blipFill>
        <p:spPr>
          <a:xfrm>
            <a:off x="6334811" y="4691732"/>
            <a:ext cx="500499" cy="493418"/>
          </a:xfrm>
          <a:prstGeom prst="rect">
            <a:avLst/>
          </a:prstGeom>
        </p:spPr>
      </p:pic>
      <p:pic>
        <p:nvPicPr>
          <p:cNvPr id="25" name="Picture 24" descr="A picture containing clipart&#10;&#10;Description generated with high confidence">
            <a:extLst>
              <a:ext uri="{FF2B5EF4-FFF2-40B4-BE49-F238E27FC236}">
                <a16:creationId xmlns:a16="http://schemas.microsoft.com/office/drawing/2014/main" id="{79F98B2A-E0B5-42AD-9C69-0AE4A6E228F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1693" r="-10668" b="-1353"/>
          <a:stretch/>
        </p:blipFill>
        <p:spPr>
          <a:xfrm>
            <a:off x="7738598" y="4237332"/>
            <a:ext cx="563995" cy="493418"/>
          </a:xfrm>
          <a:prstGeom prst="rect">
            <a:avLst/>
          </a:prstGeom>
        </p:spPr>
      </p:pic>
      <p:pic>
        <p:nvPicPr>
          <p:cNvPr id="26" name="Picture 25" descr="A picture containing clipart&#10;&#10;Description generated with high confidence">
            <a:extLst>
              <a:ext uri="{FF2B5EF4-FFF2-40B4-BE49-F238E27FC236}">
                <a16:creationId xmlns:a16="http://schemas.microsoft.com/office/drawing/2014/main" id="{47C0054E-C84C-4DDE-BFB9-E96023AD5E1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1693" r="-10668" b="-1353"/>
          <a:stretch/>
        </p:blipFill>
        <p:spPr>
          <a:xfrm>
            <a:off x="7738598" y="4701257"/>
            <a:ext cx="563995" cy="493418"/>
          </a:xfrm>
          <a:prstGeom prst="rect">
            <a:avLst/>
          </a:prstGeom>
        </p:spPr>
      </p:pic>
      <p:pic>
        <p:nvPicPr>
          <p:cNvPr id="27" name="Picture 26" descr="A picture containing clipart&#10;&#10;Description generated with high confidence">
            <a:extLst>
              <a:ext uri="{FF2B5EF4-FFF2-40B4-BE49-F238E27FC236}">
                <a16:creationId xmlns:a16="http://schemas.microsoft.com/office/drawing/2014/main" id="{3AEE0E18-F5D9-4A43-BAEA-6344983DFDC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1693" r="-10668" b="-1353"/>
          <a:stretch/>
        </p:blipFill>
        <p:spPr>
          <a:xfrm>
            <a:off x="7738598" y="5165044"/>
            <a:ext cx="563995" cy="493418"/>
          </a:xfrm>
          <a:prstGeom prst="rect">
            <a:avLst/>
          </a:prstGeom>
        </p:spPr>
      </p:pic>
      <p:pic>
        <p:nvPicPr>
          <p:cNvPr id="28" name="Picture 27" descr="A picture containing clipart&#10;&#10;Description generated with high confidence">
            <a:extLst>
              <a:ext uri="{FF2B5EF4-FFF2-40B4-BE49-F238E27FC236}">
                <a16:creationId xmlns:a16="http://schemas.microsoft.com/office/drawing/2014/main" id="{6AB1E58E-6B60-4B3D-8D04-8C52BB00E4D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1693" r="-10668" b="-1353"/>
          <a:stretch/>
        </p:blipFill>
        <p:spPr>
          <a:xfrm>
            <a:off x="8206194" y="4237332"/>
            <a:ext cx="563995" cy="493418"/>
          </a:xfrm>
          <a:prstGeom prst="rect">
            <a:avLst/>
          </a:prstGeom>
        </p:spPr>
      </p:pic>
      <p:pic>
        <p:nvPicPr>
          <p:cNvPr id="29" name="Picture 28" descr="A picture containing clipart&#10;&#10;Description generated with high confidence">
            <a:extLst>
              <a:ext uri="{FF2B5EF4-FFF2-40B4-BE49-F238E27FC236}">
                <a16:creationId xmlns:a16="http://schemas.microsoft.com/office/drawing/2014/main" id="{1554A016-3C77-4D93-AC70-A9B27FCABF2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1693" r="-10668" b="-1353"/>
          <a:stretch/>
        </p:blipFill>
        <p:spPr>
          <a:xfrm>
            <a:off x="8206194" y="4701257"/>
            <a:ext cx="563995" cy="493418"/>
          </a:xfrm>
          <a:prstGeom prst="rect">
            <a:avLst/>
          </a:prstGeom>
        </p:spPr>
      </p:pic>
      <p:pic>
        <p:nvPicPr>
          <p:cNvPr id="30" name="Picture 29" descr="A picture containing clipart&#10;&#10;Description generated with high confidence">
            <a:extLst>
              <a:ext uri="{FF2B5EF4-FFF2-40B4-BE49-F238E27FC236}">
                <a16:creationId xmlns:a16="http://schemas.microsoft.com/office/drawing/2014/main" id="{2A00F964-8B08-4B2A-BA15-BBBBB16A45C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1693" r="-10668" b="-1353"/>
          <a:stretch/>
        </p:blipFill>
        <p:spPr>
          <a:xfrm>
            <a:off x="8206194" y="5165044"/>
            <a:ext cx="563995" cy="493418"/>
          </a:xfrm>
          <a:prstGeom prst="rect">
            <a:avLst/>
          </a:prstGeom>
        </p:spPr>
      </p:pic>
      <p:pic>
        <p:nvPicPr>
          <p:cNvPr id="9" name="Picture 8" descr="A picture containing clipart&#10;&#10;Description generated with high confidence">
            <a:extLst>
              <a:ext uri="{FF2B5EF4-FFF2-40B4-BE49-F238E27FC236}">
                <a16:creationId xmlns:a16="http://schemas.microsoft.com/office/drawing/2014/main" id="{78C94B3F-201B-4EF2-BC3B-9E27D487CFEC}"/>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b="-3046"/>
          <a:stretch/>
        </p:blipFill>
        <p:spPr>
          <a:xfrm>
            <a:off x="3284105" y="4239449"/>
            <a:ext cx="500499" cy="493418"/>
          </a:xfrm>
          <a:prstGeom prst="rect">
            <a:avLst/>
          </a:prstGeom>
        </p:spPr>
      </p:pic>
      <p:pic>
        <p:nvPicPr>
          <p:cNvPr id="12" name="Picture 11" descr="A picture containing clipart&#10;&#10;Description generated with high confidence">
            <a:extLst>
              <a:ext uri="{FF2B5EF4-FFF2-40B4-BE49-F238E27FC236}">
                <a16:creationId xmlns:a16="http://schemas.microsoft.com/office/drawing/2014/main" id="{3FC0A694-6F5A-4D9C-A2F1-894ECB9BB2D7}"/>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b="-3046"/>
          <a:stretch/>
        </p:blipFill>
        <p:spPr>
          <a:xfrm>
            <a:off x="3754005" y="4239449"/>
            <a:ext cx="500499" cy="493418"/>
          </a:xfrm>
          <a:prstGeom prst="rect">
            <a:avLst/>
          </a:prstGeom>
        </p:spPr>
      </p:pic>
      <p:pic>
        <p:nvPicPr>
          <p:cNvPr id="13" name="Picture 12" descr="A picture containing clipart&#10;&#10;Description generated with high confidence">
            <a:extLst>
              <a:ext uri="{FF2B5EF4-FFF2-40B4-BE49-F238E27FC236}">
                <a16:creationId xmlns:a16="http://schemas.microsoft.com/office/drawing/2014/main" id="{412965A2-0F7D-49C2-AAB2-0CA10DF6EDF1}"/>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b="-3046"/>
          <a:stretch/>
        </p:blipFill>
        <p:spPr>
          <a:xfrm>
            <a:off x="3282658" y="4701257"/>
            <a:ext cx="500499" cy="493418"/>
          </a:xfrm>
          <a:prstGeom prst="rect">
            <a:avLst/>
          </a:prstGeom>
        </p:spPr>
      </p:pic>
      <p:pic>
        <p:nvPicPr>
          <p:cNvPr id="14" name="Picture 13" descr="A picture containing clipart&#10;&#10;Description generated with high confidence">
            <a:extLst>
              <a:ext uri="{FF2B5EF4-FFF2-40B4-BE49-F238E27FC236}">
                <a16:creationId xmlns:a16="http://schemas.microsoft.com/office/drawing/2014/main" id="{8A8AF94C-5010-4369-9217-1FA576F91E57}"/>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b="-3046"/>
          <a:stretch/>
        </p:blipFill>
        <p:spPr>
          <a:xfrm>
            <a:off x="3752558" y="4701257"/>
            <a:ext cx="500499" cy="493418"/>
          </a:xfrm>
          <a:prstGeom prst="rect">
            <a:avLst/>
          </a:prstGeom>
        </p:spPr>
      </p:pic>
      <p:pic>
        <p:nvPicPr>
          <p:cNvPr id="16" name="Picture 15" descr="A picture containing clipart&#10;&#10;Description generated with high confidence">
            <a:extLst>
              <a:ext uri="{FF2B5EF4-FFF2-40B4-BE49-F238E27FC236}">
                <a16:creationId xmlns:a16="http://schemas.microsoft.com/office/drawing/2014/main" id="{7642C9D1-5D9A-4D6B-916F-CF61F07CA4EF}"/>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b="-3046"/>
          <a:stretch/>
        </p:blipFill>
        <p:spPr>
          <a:xfrm>
            <a:off x="3282658" y="5165044"/>
            <a:ext cx="500499" cy="493418"/>
          </a:xfrm>
          <a:prstGeom prst="rect">
            <a:avLst/>
          </a:prstGeom>
        </p:spPr>
      </p:pic>
      <p:pic>
        <p:nvPicPr>
          <p:cNvPr id="33" name="Picture 32">
            <a:extLst>
              <a:ext uri="{FF2B5EF4-FFF2-40B4-BE49-F238E27FC236}">
                <a16:creationId xmlns:a16="http://schemas.microsoft.com/office/drawing/2014/main" id="{03DDA807-2DAA-40ED-B31F-D46EDBFDDC86}"/>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3036235" y="928588"/>
            <a:ext cx="6135088" cy="288688"/>
          </a:xfrm>
          <a:prstGeom prst="rect">
            <a:avLst/>
          </a:prstGeom>
        </p:spPr>
      </p:pic>
      <p:pic>
        <p:nvPicPr>
          <p:cNvPr id="36" name="Picture 35">
            <a:extLst>
              <a:ext uri="{FF2B5EF4-FFF2-40B4-BE49-F238E27FC236}">
                <a16:creationId xmlns:a16="http://schemas.microsoft.com/office/drawing/2014/main" id="{D659B84E-6E86-4A0A-8942-E75F6438188C}"/>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3035938" y="927790"/>
            <a:ext cx="6120124" cy="288688"/>
          </a:xfrm>
          <a:prstGeom prst="rect">
            <a:avLst/>
          </a:prstGeom>
        </p:spPr>
      </p:pic>
    </p:spTree>
    <p:extLst>
      <p:ext uri="{BB962C8B-B14F-4D97-AF65-F5344CB8AC3E}">
        <p14:creationId xmlns:p14="http://schemas.microsoft.com/office/powerpoint/2010/main" val="39954229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3"/>
                                        </p:tgtEl>
                                      </p:cBhvr>
                                    </p:animEffect>
                                    <p:set>
                                      <p:cBhvr>
                                        <p:cTn id="7" dur="1" fill="hold">
                                          <p:stCondLst>
                                            <p:cond delay="499"/>
                                          </p:stCondLst>
                                        </p:cTn>
                                        <p:tgtEl>
                                          <p:spTgt spid="33"/>
                                        </p:tgtEl>
                                        <p:attrNameLst>
                                          <p:attrName>style.visibility</p:attrName>
                                        </p:attrNameLst>
                                      </p:cBhvr>
                                      <p:to>
                                        <p:strVal val="hidden"/>
                                      </p:to>
                                    </p:set>
                                  </p:childTnLst>
                                </p:cTn>
                              </p:par>
                            </p:childTnLst>
                          </p:cTn>
                        </p:par>
                        <p:par>
                          <p:cTn id="8" fill="hold">
                            <p:stCondLst>
                              <p:cond delay="500"/>
                            </p:stCondLst>
                            <p:childTnLst>
                              <p:par>
                                <p:cTn id="9" presetID="63" presetClass="path" presetSubtype="0" accel="50000" decel="50000" fill="hold" nodeType="afterEffect">
                                  <p:stCondLst>
                                    <p:cond delay="0"/>
                                  </p:stCondLst>
                                  <p:childTnLst>
                                    <p:animMotion origin="layout" path="M -0.00104 3.7037E-6 L 0.02378 3.7037E-6 " pathEditMode="relative" rAng="0" ptsTypes="AA">
                                      <p:cBhvr>
                                        <p:cTn id="10" dur="2000" fill="hold"/>
                                        <p:tgtEl>
                                          <p:spTgt spid="26"/>
                                        </p:tgtEl>
                                        <p:attrNameLst>
                                          <p:attrName>ppt_x</p:attrName>
                                          <p:attrName>ppt_y</p:attrName>
                                        </p:attrNameLst>
                                      </p:cBhvr>
                                      <p:rCtr x="1233" y="0"/>
                                    </p:animMotion>
                                  </p:childTnLst>
                                </p:cTn>
                              </p:par>
                              <p:par>
                                <p:cTn id="11" presetID="63" presetClass="path" presetSubtype="0" accel="50000" decel="50000" fill="hold" nodeType="withEffect">
                                  <p:stCondLst>
                                    <p:cond delay="0"/>
                                  </p:stCondLst>
                                  <p:childTnLst>
                                    <p:animMotion origin="layout" path="M -0.00104 -3.7037E-6 L 0.02326 -3.7037E-6 " pathEditMode="relative" rAng="0" ptsTypes="AA">
                                      <p:cBhvr>
                                        <p:cTn id="12" dur="2000" fill="hold"/>
                                        <p:tgtEl>
                                          <p:spTgt spid="25"/>
                                        </p:tgtEl>
                                        <p:attrNameLst>
                                          <p:attrName>ppt_x</p:attrName>
                                          <p:attrName>ppt_y</p:attrName>
                                        </p:attrNameLst>
                                      </p:cBhvr>
                                      <p:rCtr x="1215" y="0"/>
                                    </p:animMotion>
                                  </p:childTnLst>
                                </p:cTn>
                              </p:par>
                              <p:par>
                                <p:cTn id="13" presetID="63" presetClass="path" presetSubtype="0" accel="50000" decel="50000" fill="hold" nodeType="withEffect">
                                  <p:stCondLst>
                                    <p:cond delay="0"/>
                                  </p:stCondLst>
                                  <p:childTnLst>
                                    <p:animMotion origin="layout" path="M -0.00104 -3.7037E-7 L 0.02274 -3.7037E-7 " pathEditMode="relative" rAng="0" ptsTypes="AA">
                                      <p:cBhvr>
                                        <p:cTn id="14" dur="2000" fill="hold"/>
                                        <p:tgtEl>
                                          <p:spTgt spid="27"/>
                                        </p:tgtEl>
                                        <p:attrNameLst>
                                          <p:attrName>ppt_x</p:attrName>
                                          <p:attrName>ppt_y</p:attrName>
                                        </p:attrNameLst>
                                      </p:cBhvr>
                                      <p:rCtr x="1181" y="0"/>
                                    </p:animMotion>
                                  </p:childTnLst>
                                </p:cTn>
                              </p:par>
                              <p:par>
                                <p:cTn id="15" presetID="63" presetClass="path" presetSubtype="0" accel="50000" decel="50000" fill="hold" nodeType="withEffect">
                                  <p:stCondLst>
                                    <p:cond delay="0"/>
                                  </p:stCondLst>
                                  <p:childTnLst>
                                    <p:animMotion origin="layout" path="M -1.94444E-6 -3.7037E-6 L 0.02309 -3.7037E-6 " pathEditMode="relative" rAng="0" ptsTypes="AA">
                                      <p:cBhvr>
                                        <p:cTn id="16" dur="2000" fill="hold"/>
                                        <p:tgtEl>
                                          <p:spTgt spid="28"/>
                                        </p:tgtEl>
                                        <p:attrNameLst>
                                          <p:attrName>ppt_x</p:attrName>
                                          <p:attrName>ppt_y</p:attrName>
                                        </p:attrNameLst>
                                      </p:cBhvr>
                                      <p:rCtr x="1146" y="0"/>
                                    </p:animMotion>
                                  </p:childTnLst>
                                </p:cTn>
                              </p:par>
                              <p:par>
                                <p:cTn id="17" presetID="63" presetClass="path" presetSubtype="0" accel="50000" decel="50000" fill="hold" nodeType="withEffect">
                                  <p:stCondLst>
                                    <p:cond delay="0"/>
                                  </p:stCondLst>
                                  <p:childTnLst>
                                    <p:animMotion origin="layout" path="M -1.94444E-6 3.7037E-6 L 0.02309 3.7037E-6 " pathEditMode="relative" rAng="0" ptsTypes="AA">
                                      <p:cBhvr>
                                        <p:cTn id="18" dur="2000" fill="hold"/>
                                        <p:tgtEl>
                                          <p:spTgt spid="29"/>
                                        </p:tgtEl>
                                        <p:attrNameLst>
                                          <p:attrName>ppt_x</p:attrName>
                                          <p:attrName>ppt_y</p:attrName>
                                        </p:attrNameLst>
                                      </p:cBhvr>
                                      <p:rCtr x="1146" y="0"/>
                                    </p:animMotion>
                                  </p:childTnLst>
                                </p:cTn>
                              </p:par>
                              <p:par>
                                <p:cTn id="19" presetID="63" presetClass="path" presetSubtype="0" accel="50000" decel="50000" fill="hold" nodeType="withEffect">
                                  <p:stCondLst>
                                    <p:cond delay="0"/>
                                  </p:stCondLst>
                                  <p:childTnLst>
                                    <p:animMotion origin="layout" path="M -1.94444E-6 -3.7037E-7 L 0.02309 -3.7037E-7 " pathEditMode="relative" rAng="0" ptsTypes="AA">
                                      <p:cBhvr>
                                        <p:cTn id="20" dur="2000" fill="hold"/>
                                        <p:tgtEl>
                                          <p:spTgt spid="30"/>
                                        </p:tgtEl>
                                        <p:attrNameLst>
                                          <p:attrName>ppt_x</p:attrName>
                                          <p:attrName>ppt_y</p:attrName>
                                        </p:attrNameLst>
                                      </p:cBhvr>
                                      <p:rCtr x="1146" y="0"/>
                                    </p:animMotion>
                                  </p:childTnLst>
                                </p:cTn>
                              </p:par>
                              <p:par>
                                <p:cTn id="21" presetID="63" presetClass="path" presetSubtype="0" accel="50000" decel="50000" fill="hold" nodeType="withEffect">
                                  <p:stCondLst>
                                    <p:cond delay="0"/>
                                  </p:stCondLst>
                                  <p:childTnLst>
                                    <p:animMotion origin="layout" path="M 3.75E-6 2.22222E-6 L 0.30937 3.33333E-6 " pathEditMode="relative" rAng="0" ptsTypes="AA">
                                      <p:cBhvr>
                                        <p:cTn id="22" dur="2000" fill="hold"/>
                                        <p:tgtEl>
                                          <p:spTgt spid="12"/>
                                        </p:tgtEl>
                                        <p:attrNameLst>
                                          <p:attrName>ppt_x</p:attrName>
                                          <p:attrName>ppt_y</p:attrName>
                                        </p:attrNameLst>
                                      </p:cBhvr>
                                      <p:rCtr x="15443" y="69"/>
                                    </p:animMotion>
                                  </p:childTnLst>
                                </p:cTn>
                              </p:par>
                              <p:par>
                                <p:cTn id="23" presetID="63" presetClass="path" presetSubtype="0" accel="50000" decel="50000" fill="hold" nodeType="withEffect">
                                  <p:stCondLst>
                                    <p:cond delay="0"/>
                                  </p:stCondLst>
                                  <p:childTnLst>
                                    <p:animMotion origin="layout" path="M 0.0125 3.7037E-6 L 0.30598 3.7037E-6 " pathEditMode="relative" rAng="0" ptsTypes="AA">
                                      <p:cBhvr>
                                        <p:cTn id="24" dur="2000" fill="hold"/>
                                        <p:tgtEl>
                                          <p:spTgt spid="14"/>
                                        </p:tgtEl>
                                        <p:attrNameLst>
                                          <p:attrName>ppt_x</p:attrName>
                                          <p:attrName>ppt_y</p:attrName>
                                        </p:attrNameLst>
                                      </p:cBhvr>
                                      <p:rCtr x="14674" y="0"/>
                                    </p:animMotion>
                                  </p:childTnLst>
                                </p:cTn>
                              </p:par>
                              <p:par>
                                <p:cTn id="25" presetID="63" presetClass="path" presetSubtype="0" accel="50000" decel="50000" fill="hold" nodeType="withEffect">
                                  <p:stCondLst>
                                    <p:cond delay="0"/>
                                  </p:stCondLst>
                                  <p:childTnLst>
                                    <p:animMotion origin="layout" path="M 0.00469 0.00278 L 0.34896 0.00278 " pathEditMode="relative" rAng="0" ptsTypes="AA">
                                      <p:cBhvr>
                                        <p:cTn id="26" dur="2000" fill="hold"/>
                                        <p:tgtEl>
                                          <p:spTgt spid="16"/>
                                        </p:tgtEl>
                                        <p:attrNameLst>
                                          <p:attrName>ppt_x</p:attrName>
                                          <p:attrName>ppt_y</p:attrName>
                                        </p:attrNameLst>
                                      </p:cBhvr>
                                      <p:rCtr x="17214" y="0"/>
                                    </p:animMotion>
                                  </p:childTnLst>
                                </p:cTn>
                              </p:par>
                              <p:par>
                                <p:cTn id="27" presetID="35" presetClass="path" presetSubtype="0" accel="50000" decel="50000" fill="hold" nodeType="withEffect">
                                  <p:stCondLst>
                                    <p:cond delay="0"/>
                                  </p:stCondLst>
                                  <p:childTnLst>
                                    <p:animMotion origin="layout" path="M -2.21177E-17 -2.96296E-6 L -0.16784 -0.0669 " pathEditMode="relative" rAng="0" ptsTypes="AA">
                                      <p:cBhvr>
                                        <p:cTn id="28" dur="2000" fill="hold"/>
                                        <p:tgtEl>
                                          <p:spTgt spid="22"/>
                                        </p:tgtEl>
                                        <p:attrNameLst>
                                          <p:attrName>ppt_x</p:attrName>
                                          <p:attrName>ppt_y</p:attrName>
                                        </p:attrNameLst>
                                      </p:cBhvr>
                                      <p:rCtr x="-8320" y="-3333"/>
                                    </p:animMotion>
                                  </p:childTnLst>
                                </p:cTn>
                              </p:par>
                              <p:par>
                                <p:cTn id="29" presetID="35" presetClass="path" presetSubtype="0" accel="50000" decel="50000" fill="hold" nodeType="withEffect">
                                  <p:stCondLst>
                                    <p:cond delay="0"/>
                                  </p:stCondLst>
                                  <p:childTnLst>
                                    <p:animMotion origin="layout" path="M -1.47451E-17 2.59259E-6 L -0.20377 0.00185 " pathEditMode="relative" rAng="0" ptsTypes="AA">
                                      <p:cBhvr>
                                        <p:cTn id="30" dur="2000" fill="hold"/>
                                        <p:tgtEl>
                                          <p:spTgt spid="23"/>
                                        </p:tgtEl>
                                        <p:attrNameLst>
                                          <p:attrName>ppt_x</p:attrName>
                                          <p:attrName>ppt_y</p:attrName>
                                        </p:attrNameLst>
                                      </p:cBhvr>
                                      <p:rCtr x="-10104" y="579"/>
                                    </p:animMotion>
                                  </p:childTnLst>
                                </p:cTn>
                              </p:par>
                              <p:par>
                                <p:cTn id="31" presetID="35" presetClass="path" presetSubtype="0" accel="50000" decel="50000" fill="hold" nodeType="withEffect">
                                  <p:stCondLst>
                                    <p:cond delay="0"/>
                                  </p:stCondLst>
                                  <p:childTnLst>
                                    <p:animMotion origin="layout" path="M 0.00625 2.59259E-6 L -0.20898 0.00069 " pathEditMode="relative" rAng="0" ptsTypes="AA">
                                      <p:cBhvr>
                                        <p:cTn id="32" dur="2000" fill="hold"/>
                                        <p:tgtEl>
                                          <p:spTgt spid="24"/>
                                        </p:tgtEl>
                                        <p:attrNameLst>
                                          <p:attrName>ppt_x</p:attrName>
                                          <p:attrName>ppt_y</p:attrName>
                                        </p:attrNameLst>
                                      </p:cBhvr>
                                      <p:rCtr x="-10768" y="23"/>
                                    </p:animMotion>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fade">
                                      <p:cBhvr>
                                        <p:cTn id="3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0EAC3EC-BBF0-4D03-BDBE-7FE55D748D2B}"/>
              </a:ext>
            </a:extLst>
          </p:cNvPr>
          <p:cNvSpPr>
            <a:spLocks noGrp="1"/>
          </p:cNvSpPr>
          <p:nvPr>
            <p:ph type="body" sz="quarter" idx="11"/>
          </p:nvPr>
        </p:nvSpPr>
        <p:spPr>
          <a:xfrm>
            <a:off x="0" y="0"/>
            <a:ext cx="12192000" cy="630000"/>
          </a:xfrm>
        </p:spPr>
        <p:txBody>
          <a:bodyPr/>
          <a:lstStyle/>
          <a:p>
            <a:r>
              <a:rPr lang="en-GB" dirty="0"/>
              <a:t>1.18 Three-digit numbers </a:t>
            </a:r>
            <a:r>
              <a:rPr lang="en-US" dirty="0"/>
              <a:t>– step 5:4</a:t>
            </a:r>
          </a:p>
        </p:txBody>
      </p:sp>
      <p:pic>
        <p:nvPicPr>
          <p:cNvPr id="5" name="Picture 4">
            <a:extLst>
              <a:ext uri="{FF2B5EF4-FFF2-40B4-BE49-F238E27FC236}">
                <a16:creationId xmlns:a16="http://schemas.microsoft.com/office/drawing/2014/main" id="{5D89EE98-45EF-4628-BC71-20B35986C0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2277" y="2117523"/>
            <a:ext cx="7907446" cy="2622957"/>
          </a:xfrm>
          <a:prstGeom prst="rect">
            <a:avLst/>
          </a:prstGeom>
        </p:spPr>
      </p:pic>
    </p:spTree>
    <p:extLst>
      <p:ext uri="{BB962C8B-B14F-4D97-AF65-F5344CB8AC3E}">
        <p14:creationId xmlns:p14="http://schemas.microsoft.com/office/powerpoint/2010/main" val="88064541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1.17 Composition and calculation: 100 </a:t>
            </a:r>
            <a:r>
              <a:rPr lang="en-US" dirty="0"/>
              <a:t>– step 1:5</a:t>
            </a:r>
          </a:p>
        </p:txBody>
      </p:sp>
      <p:sp>
        <p:nvSpPr>
          <p:cNvPr id="5" name="TextBox 4">
            <a:extLst>
              <a:ext uri="{FF2B5EF4-FFF2-40B4-BE49-F238E27FC236}">
                <a16:creationId xmlns:a16="http://schemas.microsoft.com/office/drawing/2014/main" id="{27BB9D5D-D8F8-44EC-8378-ABA026C76F1D}"/>
              </a:ext>
            </a:extLst>
          </p:cNvPr>
          <p:cNvSpPr txBox="1"/>
          <p:nvPr/>
        </p:nvSpPr>
        <p:spPr bwMode="auto">
          <a:xfrm>
            <a:off x="5693226" y="5085185"/>
            <a:ext cx="8055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25</a:t>
            </a:r>
          </a:p>
        </p:txBody>
      </p:sp>
      <p:sp>
        <p:nvSpPr>
          <p:cNvPr id="6" name="TextBox 5">
            <a:extLst>
              <a:ext uri="{FF2B5EF4-FFF2-40B4-BE49-F238E27FC236}">
                <a16:creationId xmlns:a16="http://schemas.microsoft.com/office/drawing/2014/main" id="{4BDA0243-ED49-4676-8013-052F3BBFA07D}"/>
              </a:ext>
            </a:extLst>
          </p:cNvPr>
          <p:cNvSpPr txBox="1"/>
          <p:nvPr/>
        </p:nvSpPr>
        <p:spPr bwMode="auto">
          <a:xfrm>
            <a:off x="5426562" y="5445225"/>
            <a:ext cx="13388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stickers</a:t>
            </a:r>
          </a:p>
        </p:txBody>
      </p:sp>
      <p:sp>
        <p:nvSpPr>
          <p:cNvPr id="7" name="TextBox 6">
            <a:extLst>
              <a:ext uri="{FF2B5EF4-FFF2-40B4-BE49-F238E27FC236}">
                <a16:creationId xmlns:a16="http://schemas.microsoft.com/office/drawing/2014/main" id="{1563EDB8-D748-4E80-B85E-024817290B47}"/>
              </a:ext>
            </a:extLst>
          </p:cNvPr>
          <p:cNvSpPr txBox="1"/>
          <p:nvPr/>
        </p:nvSpPr>
        <p:spPr bwMode="auto">
          <a:xfrm>
            <a:off x="5693226" y="5085185"/>
            <a:ext cx="8055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50</a:t>
            </a:r>
          </a:p>
        </p:txBody>
      </p:sp>
      <p:sp>
        <p:nvSpPr>
          <p:cNvPr id="8" name="TextBox 7">
            <a:extLst>
              <a:ext uri="{FF2B5EF4-FFF2-40B4-BE49-F238E27FC236}">
                <a16:creationId xmlns:a16="http://schemas.microsoft.com/office/drawing/2014/main" id="{E4705D2B-BA32-48AE-B2DF-32D4C50EC8F2}"/>
              </a:ext>
            </a:extLst>
          </p:cNvPr>
          <p:cNvSpPr txBox="1"/>
          <p:nvPr/>
        </p:nvSpPr>
        <p:spPr bwMode="auto">
          <a:xfrm>
            <a:off x="5693226" y="5085185"/>
            <a:ext cx="8055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75</a:t>
            </a:r>
          </a:p>
        </p:txBody>
      </p:sp>
      <p:sp>
        <p:nvSpPr>
          <p:cNvPr id="9" name="TextBox 8">
            <a:extLst>
              <a:ext uri="{FF2B5EF4-FFF2-40B4-BE49-F238E27FC236}">
                <a16:creationId xmlns:a16="http://schemas.microsoft.com/office/drawing/2014/main" id="{121123E9-D410-46D3-A987-FC0CBF61D3E1}"/>
              </a:ext>
            </a:extLst>
          </p:cNvPr>
          <p:cNvSpPr txBox="1"/>
          <p:nvPr/>
        </p:nvSpPr>
        <p:spPr bwMode="auto">
          <a:xfrm>
            <a:off x="5693226" y="5085185"/>
            <a:ext cx="8055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100</a:t>
            </a:r>
          </a:p>
        </p:txBody>
      </p:sp>
      <p:sp>
        <p:nvSpPr>
          <p:cNvPr id="10" name="TextBox 9">
            <a:extLst>
              <a:ext uri="{FF2B5EF4-FFF2-40B4-BE49-F238E27FC236}">
                <a16:creationId xmlns:a16="http://schemas.microsoft.com/office/drawing/2014/main" id="{E970DFD8-9115-448D-A74F-CDC35E469174}"/>
              </a:ext>
            </a:extLst>
          </p:cNvPr>
          <p:cNvSpPr txBox="1"/>
          <p:nvPr/>
        </p:nvSpPr>
        <p:spPr bwMode="auto">
          <a:xfrm>
            <a:off x="5693226" y="5085185"/>
            <a:ext cx="8055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125</a:t>
            </a:r>
          </a:p>
        </p:txBody>
      </p:sp>
      <p:sp>
        <p:nvSpPr>
          <p:cNvPr id="11" name="TextBox 10">
            <a:extLst>
              <a:ext uri="{FF2B5EF4-FFF2-40B4-BE49-F238E27FC236}">
                <a16:creationId xmlns:a16="http://schemas.microsoft.com/office/drawing/2014/main" id="{B3F0B8D2-20E4-404C-822B-D704B6139D48}"/>
              </a:ext>
            </a:extLst>
          </p:cNvPr>
          <p:cNvSpPr txBox="1"/>
          <p:nvPr/>
        </p:nvSpPr>
        <p:spPr bwMode="auto">
          <a:xfrm>
            <a:off x="5693226" y="5085185"/>
            <a:ext cx="8055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150</a:t>
            </a:r>
          </a:p>
        </p:txBody>
      </p:sp>
      <p:sp>
        <p:nvSpPr>
          <p:cNvPr id="12" name="TextBox 11">
            <a:extLst>
              <a:ext uri="{FF2B5EF4-FFF2-40B4-BE49-F238E27FC236}">
                <a16:creationId xmlns:a16="http://schemas.microsoft.com/office/drawing/2014/main" id="{CE076268-CA2A-426E-B44E-A7CA224B6605}"/>
              </a:ext>
            </a:extLst>
          </p:cNvPr>
          <p:cNvSpPr txBox="1"/>
          <p:nvPr/>
        </p:nvSpPr>
        <p:spPr bwMode="auto">
          <a:xfrm>
            <a:off x="5693226" y="5085185"/>
            <a:ext cx="8055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175</a:t>
            </a:r>
          </a:p>
        </p:txBody>
      </p:sp>
      <p:sp>
        <p:nvSpPr>
          <p:cNvPr id="13" name="TextBox 12">
            <a:extLst>
              <a:ext uri="{FF2B5EF4-FFF2-40B4-BE49-F238E27FC236}">
                <a16:creationId xmlns:a16="http://schemas.microsoft.com/office/drawing/2014/main" id="{F63B7F85-9942-43AC-97CE-87542A36F532}"/>
              </a:ext>
            </a:extLst>
          </p:cNvPr>
          <p:cNvSpPr txBox="1"/>
          <p:nvPr/>
        </p:nvSpPr>
        <p:spPr bwMode="auto">
          <a:xfrm>
            <a:off x="5693226" y="5085185"/>
            <a:ext cx="8055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200</a:t>
            </a:r>
          </a:p>
        </p:txBody>
      </p:sp>
      <p:grpSp>
        <p:nvGrpSpPr>
          <p:cNvPr id="33" name="Group 32">
            <a:extLst>
              <a:ext uri="{FF2B5EF4-FFF2-40B4-BE49-F238E27FC236}">
                <a16:creationId xmlns:a16="http://schemas.microsoft.com/office/drawing/2014/main" id="{9079050A-E7BA-4DFB-858C-1FE733DE750F}"/>
              </a:ext>
            </a:extLst>
          </p:cNvPr>
          <p:cNvGrpSpPr/>
          <p:nvPr/>
        </p:nvGrpSpPr>
        <p:grpSpPr>
          <a:xfrm>
            <a:off x="1671691" y="2551951"/>
            <a:ext cx="1126639" cy="1754098"/>
            <a:chOff x="147690" y="2899038"/>
            <a:chExt cx="1126639" cy="1754098"/>
          </a:xfrm>
        </p:grpSpPr>
        <p:pic>
          <p:nvPicPr>
            <p:cNvPr id="15" name="Picture 14">
              <a:extLst>
                <a:ext uri="{FF2B5EF4-FFF2-40B4-BE49-F238E27FC236}">
                  <a16:creationId xmlns:a16="http://schemas.microsoft.com/office/drawing/2014/main" id="{91B2A3D4-F9DC-42F9-AE99-3F1EDA11C48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8837" y="2899038"/>
              <a:ext cx="982195" cy="1059925"/>
            </a:xfrm>
            <a:prstGeom prst="rect">
              <a:avLst/>
            </a:prstGeom>
          </p:spPr>
        </p:pic>
        <p:sp>
          <p:nvSpPr>
            <p:cNvPr id="24" name="TextBox 23">
              <a:extLst>
                <a:ext uri="{FF2B5EF4-FFF2-40B4-BE49-F238E27FC236}">
                  <a16:creationId xmlns:a16="http://schemas.microsoft.com/office/drawing/2014/main" id="{A9927166-D8E0-4A70-BE0C-77428564B257}"/>
                </a:ext>
              </a:extLst>
            </p:cNvPr>
            <p:cNvSpPr txBox="1"/>
            <p:nvPr/>
          </p:nvSpPr>
          <p:spPr bwMode="auto">
            <a:xfrm>
              <a:off x="147690" y="4006805"/>
              <a:ext cx="112663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dirty="0">
                  <a:latin typeface="Myriad Pro" panose="020B0503030403020204" pitchFamily="34" charset="0"/>
                  <a:ea typeface="Myriad Pro Semibold" charset="0"/>
                  <a:cs typeface="Myriad Pro Semibold" charset="0"/>
                </a:rPr>
                <a:t>25 stickers</a:t>
              </a:r>
            </a:p>
          </p:txBody>
        </p:sp>
      </p:grpSp>
      <p:grpSp>
        <p:nvGrpSpPr>
          <p:cNvPr id="34" name="Group 33">
            <a:extLst>
              <a:ext uri="{FF2B5EF4-FFF2-40B4-BE49-F238E27FC236}">
                <a16:creationId xmlns:a16="http://schemas.microsoft.com/office/drawing/2014/main" id="{2378F5FC-0588-493F-A492-073F4251945C}"/>
              </a:ext>
            </a:extLst>
          </p:cNvPr>
          <p:cNvGrpSpPr/>
          <p:nvPr/>
        </p:nvGrpSpPr>
        <p:grpSpPr>
          <a:xfrm>
            <a:off x="2774831" y="2551951"/>
            <a:ext cx="1126639" cy="1754098"/>
            <a:chOff x="1250830" y="2899038"/>
            <a:chExt cx="1126639" cy="1754098"/>
          </a:xfrm>
        </p:grpSpPr>
        <p:pic>
          <p:nvPicPr>
            <p:cNvPr id="16" name="Picture 15">
              <a:extLst>
                <a:ext uri="{FF2B5EF4-FFF2-40B4-BE49-F238E27FC236}">
                  <a16:creationId xmlns:a16="http://schemas.microsoft.com/office/drawing/2014/main" id="{1FF77BF2-5F39-4B27-9F24-B03B47AC84E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22284" y="2899038"/>
              <a:ext cx="982195" cy="1059925"/>
            </a:xfrm>
            <a:prstGeom prst="rect">
              <a:avLst/>
            </a:prstGeom>
          </p:spPr>
        </p:pic>
        <p:sp>
          <p:nvSpPr>
            <p:cNvPr id="25" name="TextBox 24">
              <a:extLst>
                <a:ext uri="{FF2B5EF4-FFF2-40B4-BE49-F238E27FC236}">
                  <a16:creationId xmlns:a16="http://schemas.microsoft.com/office/drawing/2014/main" id="{B4E1085A-3C2E-4D07-9EB1-491CC5A9125D}"/>
                </a:ext>
              </a:extLst>
            </p:cNvPr>
            <p:cNvSpPr txBox="1"/>
            <p:nvPr/>
          </p:nvSpPr>
          <p:spPr bwMode="auto">
            <a:xfrm>
              <a:off x="1250830" y="4006805"/>
              <a:ext cx="112663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dirty="0">
                  <a:latin typeface="Myriad Pro" panose="020B0503030403020204" pitchFamily="34" charset="0"/>
                  <a:ea typeface="Myriad Pro Semibold" charset="0"/>
                  <a:cs typeface="Myriad Pro Semibold" charset="0"/>
                </a:rPr>
                <a:t>25 stickers</a:t>
              </a:r>
            </a:p>
          </p:txBody>
        </p:sp>
      </p:grpSp>
      <p:grpSp>
        <p:nvGrpSpPr>
          <p:cNvPr id="35" name="Group 34">
            <a:extLst>
              <a:ext uri="{FF2B5EF4-FFF2-40B4-BE49-F238E27FC236}">
                <a16:creationId xmlns:a16="http://schemas.microsoft.com/office/drawing/2014/main" id="{AB3AB682-0553-4D13-A3ED-52D2D0CCC563}"/>
              </a:ext>
            </a:extLst>
          </p:cNvPr>
          <p:cNvGrpSpPr/>
          <p:nvPr/>
        </p:nvGrpSpPr>
        <p:grpSpPr>
          <a:xfrm>
            <a:off x="3877971" y="2551951"/>
            <a:ext cx="1126639" cy="1754098"/>
            <a:chOff x="2353970" y="2899038"/>
            <a:chExt cx="1126639" cy="1754098"/>
          </a:xfrm>
        </p:grpSpPr>
        <p:pic>
          <p:nvPicPr>
            <p:cNvPr id="17" name="Picture 16">
              <a:extLst>
                <a:ext uri="{FF2B5EF4-FFF2-40B4-BE49-F238E27FC236}">
                  <a16:creationId xmlns:a16="http://schemas.microsoft.com/office/drawing/2014/main" id="{4283C4E7-A232-440A-91B7-32731C0AA7F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25731" y="2899038"/>
              <a:ext cx="982195" cy="1059925"/>
            </a:xfrm>
            <a:prstGeom prst="rect">
              <a:avLst/>
            </a:prstGeom>
          </p:spPr>
        </p:pic>
        <p:sp>
          <p:nvSpPr>
            <p:cNvPr id="26" name="TextBox 25">
              <a:extLst>
                <a:ext uri="{FF2B5EF4-FFF2-40B4-BE49-F238E27FC236}">
                  <a16:creationId xmlns:a16="http://schemas.microsoft.com/office/drawing/2014/main" id="{6798C12E-6128-4096-94D5-C3F7280CC552}"/>
                </a:ext>
              </a:extLst>
            </p:cNvPr>
            <p:cNvSpPr txBox="1"/>
            <p:nvPr/>
          </p:nvSpPr>
          <p:spPr bwMode="auto">
            <a:xfrm>
              <a:off x="2353970" y="4006805"/>
              <a:ext cx="112663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dirty="0">
                  <a:latin typeface="Myriad Pro" panose="020B0503030403020204" pitchFamily="34" charset="0"/>
                  <a:ea typeface="Myriad Pro Semibold" charset="0"/>
                  <a:cs typeface="Myriad Pro Semibold" charset="0"/>
                </a:rPr>
                <a:t>25 stickers</a:t>
              </a:r>
            </a:p>
          </p:txBody>
        </p:sp>
      </p:grpSp>
      <p:grpSp>
        <p:nvGrpSpPr>
          <p:cNvPr id="36" name="Group 35">
            <a:extLst>
              <a:ext uri="{FF2B5EF4-FFF2-40B4-BE49-F238E27FC236}">
                <a16:creationId xmlns:a16="http://schemas.microsoft.com/office/drawing/2014/main" id="{65E48CCF-4FD7-4CD6-8493-2C233A3CF9EA}"/>
              </a:ext>
            </a:extLst>
          </p:cNvPr>
          <p:cNvGrpSpPr/>
          <p:nvPr/>
        </p:nvGrpSpPr>
        <p:grpSpPr>
          <a:xfrm>
            <a:off x="4981111" y="2551951"/>
            <a:ext cx="1126639" cy="1754098"/>
            <a:chOff x="3457110" y="2899038"/>
            <a:chExt cx="1126639" cy="1754098"/>
          </a:xfrm>
        </p:grpSpPr>
        <p:pic>
          <p:nvPicPr>
            <p:cNvPr id="18" name="Picture 17">
              <a:extLst>
                <a:ext uri="{FF2B5EF4-FFF2-40B4-BE49-F238E27FC236}">
                  <a16:creationId xmlns:a16="http://schemas.microsoft.com/office/drawing/2014/main" id="{E282A290-3DFB-455A-A737-A56B02A6A56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29178" y="2899038"/>
              <a:ext cx="982195" cy="1059925"/>
            </a:xfrm>
            <a:prstGeom prst="rect">
              <a:avLst/>
            </a:prstGeom>
          </p:spPr>
        </p:pic>
        <p:sp>
          <p:nvSpPr>
            <p:cNvPr id="27" name="TextBox 26">
              <a:extLst>
                <a:ext uri="{FF2B5EF4-FFF2-40B4-BE49-F238E27FC236}">
                  <a16:creationId xmlns:a16="http://schemas.microsoft.com/office/drawing/2014/main" id="{38575EC7-1DAB-4CB2-B064-B8FB8F85EC3D}"/>
                </a:ext>
              </a:extLst>
            </p:cNvPr>
            <p:cNvSpPr txBox="1"/>
            <p:nvPr/>
          </p:nvSpPr>
          <p:spPr bwMode="auto">
            <a:xfrm>
              <a:off x="3457110" y="4006805"/>
              <a:ext cx="112663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dirty="0">
                  <a:latin typeface="Myriad Pro" panose="020B0503030403020204" pitchFamily="34" charset="0"/>
                  <a:ea typeface="Myriad Pro Semibold" charset="0"/>
                  <a:cs typeface="Myriad Pro Semibold" charset="0"/>
                </a:rPr>
                <a:t>25 stickers</a:t>
              </a:r>
            </a:p>
          </p:txBody>
        </p:sp>
      </p:grpSp>
      <p:grpSp>
        <p:nvGrpSpPr>
          <p:cNvPr id="37" name="Group 36">
            <a:extLst>
              <a:ext uri="{FF2B5EF4-FFF2-40B4-BE49-F238E27FC236}">
                <a16:creationId xmlns:a16="http://schemas.microsoft.com/office/drawing/2014/main" id="{D9529805-25F5-4A60-BD57-863AF094CABC}"/>
              </a:ext>
            </a:extLst>
          </p:cNvPr>
          <p:cNvGrpSpPr/>
          <p:nvPr/>
        </p:nvGrpSpPr>
        <p:grpSpPr>
          <a:xfrm>
            <a:off x="6084251" y="2551951"/>
            <a:ext cx="1126639" cy="1754098"/>
            <a:chOff x="4560250" y="2899038"/>
            <a:chExt cx="1126639" cy="1754098"/>
          </a:xfrm>
        </p:grpSpPr>
        <p:pic>
          <p:nvPicPr>
            <p:cNvPr id="19" name="Picture 18">
              <a:extLst>
                <a:ext uri="{FF2B5EF4-FFF2-40B4-BE49-F238E27FC236}">
                  <a16:creationId xmlns:a16="http://schemas.microsoft.com/office/drawing/2014/main" id="{B42D7980-F4E4-456A-87E5-E7D177185EB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32625" y="2899038"/>
              <a:ext cx="982195" cy="1059925"/>
            </a:xfrm>
            <a:prstGeom prst="rect">
              <a:avLst/>
            </a:prstGeom>
          </p:spPr>
        </p:pic>
        <p:sp>
          <p:nvSpPr>
            <p:cNvPr id="28" name="TextBox 27">
              <a:extLst>
                <a:ext uri="{FF2B5EF4-FFF2-40B4-BE49-F238E27FC236}">
                  <a16:creationId xmlns:a16="http://schemas.microsoft.com/office/drawing/2014/main" id="{BFDD73BA-9892-47F2-9581-859896AEC78A}"/>
                </a:ext>
              </a:extLst>
            </p:cNvPr>
            <p:cNvSpPr txBox="1"/>
            <p:nvPr/>
          </p:nvSpPr>
          <p:spPr bwMode="auto">
            <a:xfrm>
              <a:off x="4560250" y="4006805"/>
              <a:ext cx="112663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dirty="0">
                  <a:latin typeface="Myriad Pro" panose="020B0503030403020204" pitchFamily="34" charset="0"/>
                  <a:ea typeface="Myriad Pro Semibold" charset="0"/>
                  <a:cs typeface="Myriad Pro Semibold" charset="0"/>
                </a:rPr>
                <a:t>25 stickers</a:t>
              </a:r>
            </a:p>
          </p:txBody>
        </p:sp>
      </p:grpSp>
      <p:grpSp>
        <p:nvGrpSpPr>
          <p:cNvPr id="38" name="Group 37">
            <a:extLst>
              <a:ext uri="{FF2B5EF4-FFF2-40B4-BE49-F238E27FC236}">
                <a16:creationId xmlns:a16="http://schemas.microsoft.com/office/drawing/2014/main" id="{C0ED7DF5-1F72-4140-B0FE-5DFE22D9E557}"/>
              </a:ext>
            </a:extLst>
          </p:cNvPr>
          <p:cNvGrpSpPr/>
          <p:nvPr/>
        </p:nvGrpSpPr>
        <p:grpSpPr>
          <a:xfrm>
            <a:off x="7187391" y="2551951"/>
            <a:ext cx="1126639" cy="1754098"/>
            <a:chOff x="5663390" y="2899038"/>
            <a:chExt cx="1126639" cy="1754098"/>
          </a:xfrm>
        </p:grpSpPr>
        <p:pic>
          <p:nvPicPr>
            <p:cNvPr id="20" name="Picture 19">
              <a:extLst>
                <a:ext uri="{FF2B5EF4-FFF2-40B4-BE49-F238E27FC236}">
                  <a16:creationId xmlns:a16="http://schemas.microsoft.com/office/drawing/2014/main" id="{AA69551F-F850-4B6E-AAA4-FF6D58C3A48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36072" y="2899038"/>
              <a:ext cx="982195" cy="1059925"/>
            </a:xfrm>
            <a:prstGeom prst="rect">
              <a:avLst/>
            </a:prstGeom>
          </p:spPr>
        </p:pic>
        <p:sp>
          <p:nvSpPr>
            <p:cNvPr id="29" name="TextBox 28">
              <a:extLst>
                <a:ext uri="{FF2B5EF4-FFF2-40B4-BE49-F238E27FC236}">
                  <a16:creationId xmlns:a16="http://schemas.microsoft.com/office/drawing/2014/main" id="{672A0591-B5BB-4A2C-8EDB-A04522C968FD}"/>
                </a:ext>
              </a:extLst>
            </p:cNvPr>
            <p:cNvSpPr txBox="1"/>
            <p:nvPr/>
          </p:nvSpPr>
          <p:spPr bwMode="auto">
            <a:xfrm>
              <a:off x="5663390" y="4006805"/>
              <a:ext cx="112663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dirty="0">
                  <a:latin typeface="Myriad Pro" panose="020B0503030403020204" pitchFamily="34" charset="0"/>
                  <a:ea typeface="Myriad Pro Semibold" charset="0"/>
                  <a:cs typeface="Myriad Pro Semibold" charset="0"/>
                </a:rPr>
                <a:t>25 stickers</a:t>
              </a:r>
            </a:p>
          </p:txBody>
        </p:sp>
      </p:grpSp>
      <p:grpSp>
        <p:nvGrpSpPr>
          <p:cNvPr id="40" name="Group 39">
            <a:extLst>
              <a:ext uri="{FF2B5EF4-FFF2-40B4-BE49-F238E27FC236}">
                <a16:creationId xmlns:a16="http://schemas.microsoft.com/office/drawing/2014/main" id="{6DAAA7ED-19DE-4CAC-B1FC-2C0954AA127A}"/>
              </a:ext>
            </a:extLst>
          </p:cNvPr>
          <p:cNvGrpSpPr/>
          <p:nvPr/>
        </p:nvGrpSpPr>
        <p:grpSpPr>
          <a:xfrm>
            <a:off x="9393673" y="2551951"/>
            <a:ext cx="1126639" cy="1754098"/>
            <a:chOff x="7869672" y="2899038"/>
            <a:chExt cx="1126639" cy="1754098"/>
          </a:xfrm>
        </p:grpSpPr>
        <p:pic>
          <p:nvPicPr>
            <p:cNvPr id="22" name="Picture 21">
              <a:extLst>
                <a:ext uri="{FF2B5EF4-FFF2-40B4-BE49-F238E27FC236}">
                  <a16:creationId xmlns:a16="http://schemas.microsoft.com/office/drawing/2014/main" id="{771B6355-AA2F-43D2-BA1A-06031AD80AF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42968" y="2899038"/>
              <a:ext cx="982195" cy="1059925"/>
            </a:xfrm>
            <a:prstGeom prst="rect">
              <a:avLst/>
            </a:prstGeom>
          </p:spPr>
        </p:pic>
        <p:sp>
          <p:nvSpPr>
            <p:cNvPr id="30" name="TextBox 29">
              <a:extLst>
                <a:ext uri="{FF2B5EF4-FFF2-40B4-BE49-F238E27FC236}">
                  <a16:creationId xmlns:a16="http://schemas.microsoft.com/office/drawing/2014/main" id="{51B99D10-F2A2-456D-9691-07A865346B81}"/>
                </a:ext>
              </a:extLst>
            </p:cNvPr>
            <p:cNvSpPr txBox="1"/>
            <p:nvPr/>
          </p:nvSpPr>
          <p:spPr bwMode="auto">
            <a:xfrm>
              <a:off x="7869672" y="4006805"/>
              <a:ext cx="112663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dirty="0">
                  <a:latin typeface="Myriad Pro" panose="020B0503030403020204" pitchFamily="34" charset="0"/>
                  <a:ea typeface="Myriad Pro Semibold" charset="0"/>
                  <a:cs typeface="Myriad Pro Semibold" charset="0"/>
                </a:rPr>
                <a:t>25 stickers</a:t>
              </a:r>
            </a:p>
          </p:txBody>
        </p:sp>
      </p:grpSp>
      <p:grpSp>
        <p:nvGrpSpPr>
          <p:cNvPr id="39" name="Group 38">
            <a:extLst>
              <a:ext uri="{FF2B5EF4-FFF2-40B4-BE49-F238E27FC236}">
                <a16:creationId xmlns:a16="http://schemas.microsoft.com/office/drawing/2014/main" id="{25B451FA-4FAE-4683-B4BD-C12F7E016037}"/>
              </a:ext>
            </a:extLst>
          </p:cNvPr>
          <p:cNvGrpSpPr/>
          <p:nvPr/>
        </p:nvGrpSpPr>
        <p:grpSpPr>
          <a:xfrm>
            <a:off x="8290531" y="2551951"/>
            <a:ext cx="1126639" cy="1754098"/>
            <a:chOff x="6766530" y="2899038"/>
            <a:chExt cx="1126639" cy="1754098"/>
          </a:xfrm>
        </p:grpSpPr>
        <p:pic>
          <p:nvPicPr>
            <p:cNvPr id="21" name="Picture 20">
              <a:extLst>
                <a:ext uri="{FF2B5EF4-FFF2-40B4-BE49-F238E27FC236}">
                  <a16:creationId xmlns:a16="http://schemas.microsoft.com/office/drawing/2014/main" id="{BC31AD5F-24CB-47D1-8D9F-063B56032E3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39519" y="2899038"/>
              <a:ext cx="982195" cy="1059925"/>
            </a:xfrm>
            <a:prstGeom prst="rect">
              <a:avLst/>
            </a:prstGeom>
          </p:spPr>
        </p:pic>
        <p:sp>
          <p:nvSpPr>
            <p:cNvPr id="32" name="TextBox 31">
              <a:extLst>
                <a:ext uri="{FF2B5EF4-FFF2-40B4-BE49-F238E27FC236}">
                  <a16:creationId xmlns:a16="http://schemas.microsoft.com/office/drawing/2014/main" id="{CF62F11E-A4E0-4B1E-8A33-3C9CB395EDBC}"/>
                </a:ext>
              </a:extLst>
            </p:cNvPr>
            <p:cNvSpPr txBox="1"/>
            <p:nvPr/>
          </p:nvSpPr>
          <p:spPr bwMode="auto">
            <a:xfrm>
              <a:off x="6766530" y="4006805"/>
              <a:ext cx="112663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dirty="0">
                  <a:latin typeface="Myriad Pro" panose="020B0503030403020204" pitchFamily="34" charset="0"/>
                  <a:ea typeface="Myriad Pro Semibold" charset="0"/>
                  <a:cs typeface="Myriad Pro Semibold" charset="0"/>
                </a:rPr>
                <a:t>25 stickers</a:t>
              </a:r>
            </a:p>
          </p:txBody>
        </p:sp>
      </p:grpSp>
    </p:spTree>
    <p:extLst>
      <p:ext uri="{BB962C8B-B14F-4D97-AF65-F5344CB8AC3E}">
        <p14:creationId xmlns:p14="http://schemas.microsoft.com/office/powerpoint/2010/main" val="35431320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par>
                                <p:cTn id="8" presetID="10" presetClass="exit" presetSubtype="0" fill="hold" grpId="0" nodeType="withEffect">
                                  <p:stCondLst>
                                    <p:cond delay="0"/>
                                  </p:stCondLst>
                                  <p:childTnLst>
                                    <p:animEffect transition="out" filter="fade">
                                      <p:cBhvr>
                                        <p:cTn id="9" dur="500"/>
                                        <p:tgtEl>
                                          <p:spTgt spid="5"/>
                                        </p:tgtEl>
                                      </p:cBhvr>
                                    </p:animEffect>
                                    <p:set>
                                      <p:cBhvr>
                                        <p:cTn id="10" dur="1" fill="hold">
                                          <p:stCondLst>
                                            <p:cond delay="499"/>
                                          </p:stCondLst>
                                        </p:cTn>
                                        <p:tgtEl>
                                          <p:spTgt spid="5"/>
                                        </p:tgtEl>
                                        <p:attrNameLst>
                                          <p:attrName>style.visibility</p:attrName>
                                        </p:attrNameLst>
                                      </p:cBhvr>
                                      <p:to>
                                        <p:strVal val="hidden"/>
                                      </p:to>
                                    </p:se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fade">
                                      <p:cBhvr>
                                        <p:cTn id="19" dur="500"/>
                                        <p:tgtEl>
                                          <p:spTgt spid="35"/>
                                        </p:tgtEl>
                                      </p:cBhvr>
                                    </p:animEffect>
                                  </p:childTnLst>
                                </p:cTn>
                              </p:par>
                              <p:par>
                                <p:cTn id="20" presetID="10" presetClass="exit" presetSubtype="0" fill="hold" grpId="1" nodeType="withEffect">
                                  <p:stCondLst>
                                    <p:cond delay="0"/>
                                  </p:stCondLst>
                                  <p:childTnLst>
                                    <p:animEffect transition="out" filter="fade">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par>
                          <p:cTn id="23" fill="hold">
                            <p:stCondLst>
                              <p:cond delay="500"/>
                            </p:stCondLst>
                            <p:childTnLst>
                              <p:par>
                                <p:cTn id="24" presetID="10" presetClass="entr" presetSubtype="0"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fade">
                                      <p:cBhvr>
                                        <p:cTn id="31" dur="500"/>
                                        <p:tgtEl>
                                          <p:spTgt spid="36"/>
                                        </p:tgtEl>
                                      </p:cBhvr>
                                    </p:animEffect>
                                  </p:childTnLst>
                                </p:cTn>
                              </p:par>
                              <p:par>
                                <p:cTn id="32" presetID="10" presetClass="exit" presetSubtype="0" fill="hold" grpId="1" nodeType="withEffect">
                                  <p:stCondLst>
                                    <p:cond delay="0"/>
                                  </p:stCondLst>
                                  <p:childTnLst>
                                    <p:animEffect transition="out" filter="fade">
                                      <p:cBhvr>
                                        <p:cTn id="33" dur="500"/>
                                        <p:tgtEl>
                                          <p:spTgt spid="8"/>
                                        </p:tgtEl>
                                      </p:cBhvr>
                                    </p:animEffect>
                                    <p:set>
                                      <p:cBhvr>
                                        <p:cTn id="34" dur="1" fill="hold">
                                          <p:stCondLst>
                                            <p:cond delay="499"/>
                                          </p:stCondLst>
                                        </p:cTn>
                                        <p:tgtEl>
                                          <p:spTgt spid="8"/>
                                        </p:tgtEl>
                                        <p:attrNameLst>
                                          <p:attrName>style.visibility</p:attrName>
                                        </p:attrNameLst>
                                      </p:cBhvr>
                                      <p:to>
                                        <p:strVal val="hidden"/>
                                      </p:to>
                                    </p:set>
                                  </p:childTnLst>
                                </p:cTn>
                              </p:par>
                            </p:childTnLst>
                          </p:cTn>
                        </p:par>
                        <p:par>
                          <p:cTn id="35" fill="hold">
                            <p:stCondLst>
                              <p:cond delay="500"/>
                            </p:stCondLst>
                            <p:childTnLst>
                              <p:par>
                                <p:cTn id="36" presetID="10" presetClass="entr" presetSubtype="0"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500"/>
                                        <p:tgtEl>
                                          <p:spTgt spid="9"/>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37"/>
                                        </p:tgtEl>
                                        <p:attrNameLst>
                                          <p:attrName>style.visibility</p:attrName>
                                        </p:attrNameLst>
                                      </p:cBhvr>
                                      <p:to>
                                        <p:strVal val="visible"/>
                                      </p:to>
                                    </p:set>
                                    <p:animEffect transition="in" filter="fade">
                                      <p:cBhvr>
                                        <p:cTn id="43" dur="500"/>
                                        <p:tgtEl>
                                          <p:spTgt spid="37"/>
                                        </p:tgtEl>
                                      </p:cBhvr>
                                    </p:animEffect>
                                  </p:childTnLst>
                                </p:cTn>
                              </p:par>
                              <p:par>
                                <p:cTn id="44" presetID="10" presetClass="exit" presetSubtype="0" fill="hold" grpId="1" nodeType="withEffect">
                                  <p:stCondLst>
                                    <p:cond delay="0"/>
                                  </p:stCondLst>
                                  <p:childTnLst>
                                    <p:animEffect transition="out" filter="fade">
                                      <p:cBhvr>
                                        <p:cTn id="45" dur="500"/>
                                        <p:tgtEl>
                                          <p:spTgt spid="9"/>
                                        </p:tgtEl>
                                      </p:cBhvr>
                                    </p:animEffect>
                                    <p:set>
                                      <p:cBhvr>
                                        <p:cTn id="46" dur="1" fill="hold">
                                          <p:stCondLst>
                                            <p:cond delay="499"/>
                                          </p:stCondLst>
                                        </p:cTn>
                                        <p:tgtEl>
                                          <p:spTgt spid="9"/>
                                        </p:tgtEl>
                                        <p:attrNameLst>
                                          <p:attrName>style.visibility</p:attrName>
                                        </p:attrNameLst>
                                      </p:cBhvr>
                                      <p:to>
                                        <p:strVal val="hidden"/>
                                      </p:to>
                                    </p:set>
                                  </p:childTnLst>
                                </p:cTn>
                              </p:par>
                            </p:childTnLst>
                          </p:cTn>
                        </p:par>
                        <p:par>
                          <p:cTn id="47" fill="hold">
                            <p:stCondLst>
                              <p:cond delay="500"/>
                            </p:stCondLst>
                            <p:childTnLst>
                              <p:par>
                                <p:cTn id="48" presetID="10" presetClass="entr" presetSubtype="0" fill="hold" grpId="0" nodeType="after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fade">
                                      <p:cBhvr>
                                        <p:cTn id="50" dur="500"/>
                                        <p:tgtEl>
                                          <p:spTgt spid="10"/>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38"/>
                                        </p:tgtEl>
                                        <p:attrNameLst>
                                          <p:attrName>style.visibility</p:attrName>
                                        </p:attrNameLst>
                                      </p:cBhvr>
                                      <p:to>
                                        <p:strVal val="visible"/>
                                      </p:to>
                                    </p:set>
                                    <p:animEffect transition="in" filter="fade">
                                      <p:cBhvr>
                                        <p:cTn id="55" dur="500"/>
                                        <p:tgtEl>
                                          <p:spTgt spid="38"/>
                                        </p:tgtEl>
                                      </p:cBhvr>
                                    </p:animEffect>
                                  </p:childTnLst>
                                </p:cTn>
                              </p:par>
                              <p:par>
                                <p:cTn id="56" presetID="10" presetClass="exit" presetSubtype="0" fill="hold" grpId="1" nodeType="withEffect">
                                  <p:stCondLst>
                                    <p:cond delay="0"/>
                                  </p:stCondLst>
                                  <p:childTnLst>
                                    <p:animEffect transition="out" filter="fade">
                                      <p:cBhvr>
                                        <p:cTn id="57" dur="500"/>
                                        <p:tgtEl>
                                          <p:spTgt spid="10"/>
                                        </p:tgtEl>
                                      </p:cBhvr>
                                    </p:animEffect>
                                    <p:set>
                                      <p:cBhvr>
                                        <p:cTn id="58" dur="1" fill="hold">
                                          <p:stCondLst>
                                            <p:cond delay="499"/>
                                          </p:stCondLst>
                                        </p:cTn>
                                        <p:tgtEl>
                                          <p:spTgt spid="10"/>
                                        </p:tgtEl>
                                        <p:attrNameLst>
                                          <p:attrName>style.visibility</p:attrName>
                                        </p:attrNameLst>
                                      </p:cBhvr>
                                      <p:to>
                                        <p:strVal val="hidden"/>
                                      </p:to>
                                    </p:set>
                                  </p:childTnLst>
                                </p:cTn>
                              </p:par>
                            </p:childTnLst>
                          </p:cTn>
                        </p:par>
                        <p:par>
                          <p:cTn id="59" fill="hold">
                            <p:stCondLst>
                              <p:cond delay="500"/>
                            </p:stCondLst>
                            <p:childTnLst>
                              <p:par>
                                <p:cTn id="60" presetID="10" presetClass="entr" presetSubtype="0" fill="hold" grpId="0" nodeType="afterEffect">
                                  <p:stCondLst>
                                    <p:cond delay="0"/>
                                  </p:stCondLst>
                                  <p:childTnLst>
                                    <p:set>
                                      <p:cBhvr>
                                        <p:cTn id="61" dur="1" fill="hold">
                                          <p:stCondLst>
                                            <p:cond delay="0"/>
                                          </p:stCondLst>
                                        </p:cTn>
                                        <p:tgtEl>
                                          <p:spTgt spid="11"/>
                                        </p:tgtEl>
                                        <p:attrNameLst>
                                          <p:attrName>style.visibility</p:attrName>
                                        </p:attrNameLst>
                                      </p:cBhvr>
                                      <p:to>
                                        <p:strVal val="visible"/>
                                      </p:to>
                                    </p:set>
                                    <p:animEffect transition="in" filter="fade">
                                      <p:cBhvr>
                                        <p:cTn id="62" dur="500"/>
                                        <p:tgtEl>
                                          <p:spTgt spid="11"/>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39"/>
                                        </p:tgtEl>
                                        <p:attrNameLst>
                                          <p:attrName>style.visibility</p:attrName>
                                        </p:attrNameLst>
                                      </p:cBhvr>
                                      <p:to>
                                        <p:strVal val="visible"/>
                                      </p:to>
                                    </p:set>
                                    <p:animEffect transition="in" filter="fade">
                                      <p:cBhvr>
                                        <p:cTn id="67" dur="500"/>
                                        <p:tgtEl>
                                          <p:spTgt spid="39"/>
                                        </p:tgtEl>
                                      </p:cBhvr>
                                    </p:animEffect>
                                  </p:childTnLst>
                                </p:cTn>
                              </p:par>
                              <p:par>
                                <p:cTn id="68" presetID="10" presetClass="exit" presetSubtype="0" fill="hold" grpId="1" nodeType="withEffect">
                                  <p:stCondLst>
                                    <p:cond delay="0"/>
                                  </p:stCondLst>
                                  <p:childTnLst>
                                    <p:animEffect transition="out" filter="fade">
                                      <p:cBhvr>
                                        <p:cTn id="69" dur="500"/>
                                        <p:tgtEl>
                                          <p:spTgt spid="11"/>
                                        </p:tgtEl>
                                      </p:cBhvr>
                                    </p:animEffect>
                                    <p:set>
                                      <p:cBhvr>
                                        <p:cTn id="70" dur="1" fill="hold">
                                          <p:stCondLst>
                                            <p:cond delay="499"/>
                                          </p:stCondLst>
                                        </p:cTn>
                                        <p:tgtEl>
                                          <p:spTgt spid="11"/>
                                        </p:tgtEl>
                                        <p:attrNameLst>
                                          <p:attrName>style.visibility</p:attrName>
                                        </p:attrNameLst>
                                      </p:cBhvr>
                                      <p:to>
                                        <p:strVal val="hidden"/>
                                      </p:to>
                                    </p:set>
                                  </p:childTnLst>
                                </p:cTn>
                              </p:par>
                            </p:childTnLst>
                          </p:cTn>
                        </p:par>
                        <p:par>
                          <p:cTn id="71" fill="hold">
                            <p:stCondLst>
                              <p:cond delay="500"/>
                            </p:stCondLst>
                            <p:childTnLst>
                              <p:par>
                                <p:cTn id="72" presetID="10" presetClass="entr" presetSubtype="0" fill="hold" grpId="0" nodeType="afterEffect">
                                  <p:stCondLst>
                                    <p:cond delay="0"/>
                                  </p:stCondLst>
                                  <p:childTnLst>
                                    <p:set>
                                      <p:cBhvr>
                                        <p:cTn id="73" dur="1" fill="hold">
                                          <p:stCondLst>
                                            <p:cond delay="0"/>
                                          </p:stCondLst>
                                        </p:cTn>
                                        <p:tgtEl>
                                          <p:spTgt spid="12"/>
                                        </p:tgtEl>
                                        <p:attrNameLst>
                                          <p:attrName>style.visibility</p:attrName>
                                        </p:attrNameLst>
                                      </p:cBhvr>
                                      <p:to>
                                        <p:strVal val="visible"/>
                                      </p:to>
                                    </p:set>
                                    <p:animEffect transition="in" filter="fade">
                                      <p:cBhvr>
                                        <p:cTn id="74" dur="500"/>
                                        <p:tgtEl>
                                          <p:spTgt spid="12"/>
                                        </p:tgtEl>
                                      </p:cBhvr>
                                    </p:animEffec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nodeType="clickEffect">
                                  <p:stCondLst>
                                    <p:cond delay="0"/>
                                  </p:stCondLst>
                                  <p:childTnLst>
                                    <p:set>
                                      <p:cBhvr>
                                        <p:cTn id="78" dur="1" fill="hold">
                                          <p:stCondLst>
                                            <p:cond delay="0"/>
                                          </p:stCondLst>
                                        </p:cTn>
                                        <p:tgtEl>
                                          <p:spTgt spid="40"/>
                                        </p:tgtEl>
                                        <p:attrNameLst>
                                          <p:attrName>style.visibility</p:attrName>
                                        </p:attrNameLst>
                                      </p:cBhvr>
                                      <p:to>
                                        <p:strVal val="visible"/>
                                      </p:to>
                                    </p:set>
                                    <p:animEffect transition="in" filter="fade">
                                      <p:cBhvr>
                                        <p:cTn id="79" dur="500"/>
                                        <p:tgtEl>
                                          <p:spTgt spid="40"/>
                                        </p:tgtEl>
                                      </p:cBhvr>
                                    </p:animEffect>
                                  </p:childTnLst>
                                </p:cTn>
                              </p:par>
                              <p:par>
                                <p:cTn id="80" presetID="10" presetClass="exit" presetSubtype="0" fill="hold" grpId="1" nodeType="withEffect">
                                  <p:stCondLst>
                                    <p:cond delay="0"/>
                                  </p:stCondLst>
                                  <p:childTnLst>
                                    <p:animEffect transition="out" filter="fade">
                                      <p:cBhvr>
                                        <p:cTn id="81" dur="500"/>
                                        <p:tgtEl>
                                          <p:spTgt spid="12"/>
                                        </p:tgtEl>
                                      </p:cBhvr>
                                    </p:animEffect>
                                    <p:set>
                                      <p:cBhvr>
                                        <p:cTn id="82" dur="1" fill="hold">
                                          <p:stCondLst>
                                            <p:cond delay="499"/>
                                          </p:stCondLst>
                                        </p:cTn>
                                        <p:tgtEl>
                                          <p:spTgt spid="12"/>
                                        </p:tgtEl>
                                        <p:attrNameLst>
                                          <p:attrName>style.visibility</p:attrName>
                                        </p:attrNameLst>
                                      </p:cBhvr>
                                      <p:to>
                                        <p:strVal val="hidden"/>
                                      </p:to>
                                    </p:set>
                                  </p:childTnLst>
                                </p:cTn>
                              </p:par>
                            </p:childTnLst>
                          </p:cTn>
                        </p:par>
                        <p:par>
                          <p:cTn id="83" fill="hold">
                            <p:stCondLst>
                              <p:cond delay="500"/>
                            </p:stCondLst>
                            <p:childTnLst>
                              <p:par>
                                <p:cTn id="84" presetID="10" presetClass="entr" presetSubtype="0" fill="hold" grpId="0" nodeType="afterEffect">
                                  <p:stCondLst>
                                    <p:cond delay="0"/>
                                  </p:stCondLst>
                                  <p:childTnLst>
                                    <p:set>
                                      <p:cBhvr>
                                        <p:cTn id="85" dur="1" fill="hold">
                                          <p:stCondLst>
                                            <p:cond delay="0"/>
                                          </p:stCondLst>
                                        </p:cTn>
                                        <p:tgtEl>
                                          <p:spTgt spid="13"/>
                                        </p:tgtEl>
                                        <p:attrNameLst>
                                          <p:attrName>style.visibility</p:attrName>
                                        </p:attrNameLst>
                                      </p:cBhvr>
                                      <p:to>
                                        <p:strVal val="visible"/>
                                      </p:to>
                                    </p:set>
                                    <p:animEffect transition="in" filter="fade">
                                      <p:cBhvr>
                                        <p:cTn id="8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7" grpId="1"/>
      <p:bldP spid="8" grpId="0"/>
      <p:bldP spid="8" grpId="1"/>
      <p:bldP spid="9" grpId="0"/>
      <p:bldP spid="9" grpId="1"/>
      <p:bldP spid="10" grpId="0"/>
      <p:bldP spid="10" grpId="1"/>
      <p:bldP spid="11" grpId="0"/>
      <p:bldP spid="11" grpId="1"/>
      <p:bldP spid="12" grpId="0"/>
      <p:bldP spid="12" grpId="1"/>
      <p:bldP spid="13" grpId="0"/>
    </p:bldLst>
  </p:timing>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indent="0">
              <a:lnSpc>
                <a:spcPct val="120000"/>
              </a:lnSpc>
              <a:spcBef>
                <a:spcPts val="450"/>
              </a:spcBef>
              <a:spcAft>
                <a:spcPts val="450"/>
              </a:spcAft>
              <a:buClr>
                <a:srgbClr val="585858"/>
              </a:buClr>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3</a:t>
            </a:r>
            <a:r>
              <a:rPr lang="en-GB" sz="2400" b="1" i="0" u="none" strike="noStrike" dirty="0">
                <a:effectLst/>
              </a:rPr>
              <a:t>, Unit </a:t>
            </a:r>
            <a:r>
              <a:rPr lang="en-GB" sz="2400" b="1" dirty="0"/>
              <a:t>2</a:t>
            </a:r>
            <a:r>
              <a:rPr lang="en-GB" sz="2400" b="1" i="0" u="none" strike="noStrike" dirty="0">
                <a:effectLst/>
              </a:rPr>
              <a:t>, Learning Outcome </a:t>
            </a:r>
            <a:r>
              <a:rPr lang="en-GB" sz="2400" b="1" dirty="0"/>
              <a:t>38</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3637164687"/>
              </p:ext>
            </p:extLst>
          </p:nvPr>
        </p:nvGraphicFramePr>
        <p:xfrm>
          <a:off x="594008" y="1097546"/>
          <a:ext cx="11140162" cy="1968426"/>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394143">
                <a:tc>
                  <a:txBody>
                    <a:bodyPr/>
                    <a:lstStyle/>
                    <a:p>
                      <a:pPr algn="l"/>
                      <a:r>
                        <a:rPr lang="en-GB" sz="2000" dirty="0">
                          <a:latin typeface="Arial" panose="020B0604020202020204" pitchFamily="34" charset="0"/>
                          <a:cs typeface="Arial" panose="020B0604020202020204" pitchFamily="34" charset="0"/>
                        </a:rPr>
                        <a:t>Learning Outcome 38</a:t>
                      </a:r>
                    </a:p>
                  </a:txBody>
                  <a:tcPr anchor="ctr">
                    <a:solidFill>
                      <a:srgbClr val="327473"/>
                    </a:solidFill>
                  </a:tcPr>
                </a:tc>
                <a:extLst>
                  <a:ext uri="{0D108BD9-81ED-4DB2-BD59-A6C34878D82A}">
                    <a16:rowId xmlns:a16="http://schemas.microsoft.com/office/drawing/2014/main" val="2928509842"/>
                  </a:ext>
                </a:extLst>
              </a:tr>
              <a:tr h="1572186">
                <a:tc>
                  <a:txBody>
                    <a:bodyPr/>
                    <a:lstStyle/>
                    <a:p>
                      <a:pPr rtl="0"/>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Pupils use known facts to add or subtract to/from multiples of 100 in tens</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3980496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3, Unit 2, Learning Outcome 38</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1.18 </a:t>
            </a:r>
            <a:r>
              <a:rPr lang="en-GB" sz="2000" b="0" i="0" u="sng" strike="noStrike" dirty="0">
                <a:solidFill>
                  <a:srgbClr val="1155CC"/>
                </a:solidFill>
                <a:effectLst/>
                <a:latin typeface="Roboto" panose="02000000000000000000" pitchFamily="2" charset="0"/>
                <a:hlinkClick r:id="rId3"/>
              </a:rPr>
              <a:t>Composition and calculation: three-digit numbers</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425106497"/>
              </p:ext>
            </p:extLst>
          </p:nvPr>
        </p:nvGraphicFramePr>
        <p:xfrm>
          <a:off x="4514850" y="4258490"/>
          <a:ext cx="6886575" cy="93073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465365">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465365">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5</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5:5 and 5:7</a:t>
                      </a:r>
                    </a:p>
                  </a:txBody>
                  <a:tcPr>
                    <a:solidFill>
                      <a:srgbClr val="E5F3F2"/>
                    </a:solidFill>
                  </a:tcPr>
                </a:tc>
                <a:tc>
                  <a:txBody>
                    <a:bodyPr/>
                    <a:lstStyle/>
                    <a:p>
                      <a:pPr algn="ctr"/>
                      <a:r>
                        <a:rPr lang="en-GB" sz="2000" kern="1200" dirty="0">
                          <a:solidFill>
                            <a:schemeClr val="tx1">
                              <a:lumMod val="65000"/>
                              <a:lumOff val="35000"/>
                            </a:schemeClr>
                          </a:solidFill>
                          <a:latin typeface="Arial" panose="020B0604020202020204" pitchFamily="34" charset="0"/>
                          <a:ea typeface="+mn-ea"/>
                          <a:cs typeface="Arial" panose="020B0604020202020204" pitchFamily="34" charset="0"/>
                        </a:rPr>
                        <a:t>35-37 and 38-39</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10" name="Picture Placeholder 9" descr="A picture containing graphical user interface&#10;&#10;Description automatically generated">
            <a:extLst>
              <a:ext uri="{FF2B5EF4-FFF2-40B4-BE49-F238E27FC236}">
                <a16:creationId xmlns:a16="http://schemas.microsoft.com/office/drawing/2014/main" id="{C350A496-B71C-416A-89CC-0667F0CCE7B8}"/>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291121859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0EAC3EC-BBF0-4D03-BDBE-7FE55D748D2B}"/>
              </a:ext>
            </a:extLst>
          </p:cNvPr>
          <p:cNvSpPr>
            <a:spLocks noGrp="1"/>
          </p:cNvSpPr>
          <p:nvPr>
            <p:ph type="body" sz="quarter" idx="11"/>
          </p:nvPr>
        </p:nvSpPr>
        <p:spPr>
          <a:xfrm>
            <a:off x="0" y="0"/>
            <a:ext cx="12192000" cy="630000"/>
          </a:xfrm>
        </p:spPr>
        <p:txBody>
          <a:bodyPr/>
          <a:lstStyle/>
          <a:p>
            <a:r>
              <a:rPr lang="en-GB" dirty="0"/>
              <a:t>1.18 Three-digit numbers </a:t>
            </a:r>
            <a:r>
              <a:rPr lang="en-US" dirty="0"/>
              <a:t>– step 5:5</a:t>
            </a:r>
          </a:p>
        </p:txBody>
      </p:sp>
      <p:pic>
        <p:nvPicPr>
          <p:cNvPr id="5" name="Picture 4">
            <a:extLst>
              <a:ext uri="{FF2B5EF4-FFF2-40B4-BE49-F238E27FC236}">
                <a16:creationId xmlns:a16="http://schemas.microsoft.com/office/drawing/2014/main" id="{4C27BFE2-417F-4770-B41A-BC9726A96FB9}"/>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4365490" y="2673626"/>
            <a:ext cx="2098575" cy="542649"/>
          </a:xfrm>
          <a:prstGeom prst="rect">
            <a:avLst/>
          </a:prstGeom>
        </p:spPr>
      </p:pic>
      <p:pic>
        <p:nvPicPr>
          <p:cNvPr id="9" name="Picture 8">
            <a:extLst>
              <a:ext uri="{FF2B5EF4-FFF2-40B4-BE49-F238E27FC236}">
                <a16:creationId xmlns:a16="http://schemas.microsoft.com/office/drawing/2014/main" id="{23BA7E83-B4C2-42FA-8210-C9C4524D858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365489" y="3216275"/>
            <a:ext cx="1270802" cy="450950"/>
          </a:xfrm>
          <a:prstGeom prst="rect">
            <a:avLst/>
          </a:prstGeom>
        </p:spPr>
      </p:pic>
      <p:pic>
        <p:nvPicPr>
          <p:cNvPr id="10" name="Picture 9">
            <a:extLst>
              <a:ext uri="{FF2B5EF4-FFF2-40B4-BE49-F238E27FC236}">
                <a16:creationId xmlns:a16="http://schemas.microsoft.com/office/drawing/2014/main" id="{247C9644-FF4E-4459-AAC0-C16DB0378E7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365489" y="3667225"/>
            <a:ext cx="568158" cy="365760"/>
          </a:xfrm>
          <a:prstGeom prst="rect">
            <a:avLst/>
          </a:prstGeom>
        </p:spPr>
      </p:pic>
      <p:pic>
        <p:nvPicPr>
          <p:cNvPr id="11" name="Picture 10">
            <a:extLst>
              <a:ext uri="{FF2B5EF4-FFF2-40B4-BE49-F238E27FC236}">
                <a16:creationId xmlns:a16="http://schemas.microsoft.com/office/drawing/2014/main" id="{00BE57D7-E6E9-476C-801B-ADFEE4768786}"/>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068401" y="3663395"/>
            <a:ext cx="490888" cy="365760"/>
          </a:xfrm>
          <a:prstGeom prst="rect">
            <a:avLst/>
          </a:prstGeom>
        </p:spPr>
      </p:pic>
      <p:pic>
        <p:nvPicPr>
          <p:cNvPr id="13" name="Picture 12" descr="A picture containing object&#10;&#10;Description generated with very high confidence">
            <a:extLst>
              <a:ext uri="{FF2B5EF4-FFF2-40B4-BE49-F238E27FC236}">
                <a16:creationId xmlns:a16="http://schemas.microsoft.com/office/drawing/2014/main" id="{07F82335-3826-4056-9A3C-22BE9ECE9B60}"/>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4847020" y="2483963"/>
            <a:ext cx="2042730" cy="1890074"/>
          </a:xfrm>
          <a:prstGeom prst="rect">
            <a:avLst/>
          </a:prstGeom>
        </p:spPr>
      </p:pic>
      <p:sp>
        <p:nvSpPr>
          <p:cNvPr id="14" name="Rectangle 13">
            <a:extLst>
              <a:ext uri="{FF2B5EF4-FFF2-40B4-BE49-F238E27FC236}">
                <a16:creationId xmlns:a16="http://schemas.microsoft.com/office/drawing/2014/main" id="{D9BD214C-5A69-4E08-8819-0AA82310BA71}"/>
              </a:ext>
            </a:extLst>
          </p:cNvPr>
          <p:cNvSpPr/>
          <p:nvPr/>
        </p:nvSpPr>
        <p:spPr bwMode="auto">
          <a:xfrm rot="18559175">
            <a:off x="5475115" y="3659894"/>
            <a:ext cx="1617044" cy="1076295"/>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15" name="Picture 14">
            <a:extLst>
              <a:ext uri="{FF2B5EF4-FFF2-40B4-BE49-F238E27FC236}">
                <a16:creationId xmlns:a16="http://schemas.microsoft.com/office/drawing/2014/main" id="{7B7921CB-BB20-47C1-989A-1ED35944ED1C}"/>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6553202" y="2826031"/>
            <a:ext cx="1152939" cy="461665"/>
          </a:xfrm>
          <a:prstGeom prst="rect">
            <a:avLst/>
          </a:prstGeom>
        </p:spPr>
      </p:pic>
      <p:pic>
        <p:nvPicPr>
          <p:cNvPr id="17" name="Picture 16">
            <a:extLst>
              <a:ext uri="{FF2B5EF4-FFF2-40B4-BE49-F238E27FC236}">
                <a16:creationId xmlns:a16="http://schemas.microsoft.com/office/drawing/2014/main" id="{1C1011F1-B75C-4B4E-9C8A-23B99926C989}"/>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4514275" y="2676801"/>
            <a:ext cx="1885541" cy="542649"/>
          </a:xfrm>
          <a:prstGeom prst="rect">
            <a:avLst/>
          </a:prstGeom>
        </p:spPr>
      </p:pic>
      <p:pic>
        <p:nvPicPr>
          <p:cNvPr id="18" name="Picture 17">
            <a:extLst>
              <a:ext uri="{FF2B5EF4-FFF2-40B4-BE49-F238E27FC236}">
                <a16:creationId xmlns:a16="http://schemas.microsoft.com/office/drawing/2014/main" id="{59D1B956-948C-466B-8A52-DCA19A37F374}"/>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4301241" y="3670399"/>
            <a:ext cx="632407" cy="358756"/>
          </a:xfrm>
          <a:prstGeom prst="rect">
            <a:avLst/>
          </a:prstGeom>
        </p:spPr>
      </p:pic>
      <p:pic>
        <p:nvPicPr>
          <p:cNvPr id="19" name="Picture 18">
            <a:extLst>
              <a:ext uri="{FF2B5EF4-FFF2-40B4-BE49-F238E27FC236}">
                <a16:creationId xmlns:a16="http://schemas.microsoft.com/office/drawing/2014/main" id="{AA704338-0FFC-4326-A086-5BA203169ECF}"/>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5101168" y="3667225"/>
            <a:ext cx="575733" cy="361930"/>
          </a:xfrm>
          <a:prstGeom prst="rect">
            <a:avLst/>
          </a:prstGeom>
        </p:spPr>
      </p:pic>
      <p:pic>
        <p:nvPicPr>
          <p:cNvPr id="21" name="Picture 20">
            <a:extLst>
              <a:ext uri="{FF2B5EF4-FFF2-40B4-BE49-F238E27FC236}">
                <a16:creationId xmlns:a16="http://schemas.microsoft.com/office/drawing/2014/main" id="{8227FCD5-AAAF-40C2-9682-879EE7F9AA1D}"/>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a:stretch/>
        </p:blipFill>
        <p:spPr>
          <a:xfrm>
            <a:off x="4880024" y="2483963"/>
            <a:ext cx="2009727" cy="1890074"/>
          </a:xfrm>
          <a:prstGeom prst="rect">
            <a:avLst/>
          </a:prstGeom>
        </p:spPr>
      </p:pic>
      <p:sp>
        <p:nvSpPr>
          <p:cNvPr id="22" name="Rectangle 21">
            <a:extLst>
              <a:ext uri="{FF2B5EF4-FFF2-40B4-BE49-F238E27FC236}">
                <a16:creationId xmlns:a16="http://schemas.microsoft.com/office/drawing/2014/main" id="{625493B1-8481-4B7D-938D-515061C9AEE1}"/>
              </a:ext>
            </a:extLst>
          </p:cNvPr>
          <p:cNvSpPr/>
          <p:nvPr/>
        </p:nvSpPr>
        <p:spPr bwMode="auto">
          <a:xfrm rot="18559175">
            <a:off x="5459478" y="3712571"/>
            <a:ext cx="1617044" cy="1172076"/>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23" name="Picture 22">
            <a:extLst>
              <a:ext uri="{FF2B5EF4-FFF2-40B4-BE49-F238E27FC236}">
                <a16:creationId xmlns:a16="http://schemas.microsoft.com/office/drawing/2014/main" id="{4E0DEBE9-A8DC-4B27-9FF1-3C7A5C9C2776}"/>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r="-2947"/>
          <a:stretch/>
        </p:blipFill>
        <p:spPr>
          <a:xfrm>
            <a:off x="6528313" y="2766250"/>
            <a:ext cx="1158938" cy="461665"/>
          </a:xfrm>
          <a:prstGeom prst="rect">
            <a:avLst/>
          </a:prstGeom>
        </p:spPr>
      </p:pic>
    </p:spTree>
    <p:extLst>
      <p:ext uri="{BB962C8B-B14F-4D97-AF65-F5344CB8AC3E}">
        <p14:creationId xmlns:p14="http://schemas.microsoft.com/office/powerpoint/2010/main" val="35280629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childTnLst>
                          </p:cTn>
                        </p:par>
                        <p:par>
                          <p:cTn id="21" fill="hold">
                            <p:stCondLst>
                              <p:cond delay="500"/>
                            </p:stCondLst>
                            <p:childTnLst>
                              <p:par>
                                <p:cTn id="22" presetID="10" presetClass="exit" presetSubtype="0" fill="hold" grpId="0" nodeType="afterEffect">
                                  <p:stCondLst>
                                    <p:cond delay="0"/>
                                  </p:stCondLst>
                                  <p:childTnLst>
                                    <p:animEffect transition="out" filter="fade">
                                      <p:cBhvr>
                                        <p:cTn id="23" dur="500"/>
                                        <p:tgtEl>
                                          <p:spTgt spid="14"/>
                                        </p:tgtEl>
                                      </p:cBhvr>
                                    </p:animEffect>
                                    <p:set>
                                      <p:cBhvr>
                                        <p:cTn id="24" dur="1" fill="hold">
                                          <p:stCondLst>
                                            <p:cond delay="499"/>
                                          </p:stCondLst>
                                        </p:cTn>
                                        <p:tgtEl>
                                          <p:spTgt spid="14"/>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xit" presetSubtype="0" fill="hold" nodeType="clickEffect">
                                  <p:stCondLst>
                                    <p:cond delay="0"/>
                                  </p:stCondLst>
                                  <p:childTnLst>
                                    <p:animEffect transition="out" filter="fade">
                                      <p:cBhvr>
                                        <p:cTn id="33" dur="500"/>
                                        <p:tgtEl>
                                          <p:spTgt spid="9"/>
                                        </p:tgtEl>
                                      </p:cBhvr>
                                    </p:animEffect>
                                    <p:set>
                                      <p:cBhvr>
                                        <p:cTn id="34" dur="1" fill="hold">
                                          <p:stCondLst>
                                            <p:cond delay="499"/>
                                          </p:stCondLst>
                                        </p:cTn>
                                        <p:tgtEl>
                                          <p:spTgt spid="9"/>
                                        </p:tgtEl>
                                        <p:attrNameLst>
                                          <p:attrName>style.visibility</p:attrName>
                                        </p:attrNameLst>
                                      </p:cBhvr>
                                      <p:to>
                                        <p:strVal val="hidden"/>
                                      </p:to>
                                    </p:set>
                                  </p:childTnLst>
                                </p:cTn>
                              </p:par>
                              <p:par>
                                <p:cTn id="35" presetID="10" presetClass="exit" presetSubtype="0" fill="hold" nodeType="withEffect">
                                  <p:stCondLst>
                                    <p:cond delay="0"/>
                                  </p:stCondLst>
                                  <p:childTnLst>
                                    <p:animEffect transition="out" filter="fade">
                                      <p:cBhvr>
                                        <p:cTn id="36" dur="500"/>
                                        <p:tgtEl>
                                          <p:spTgt spid="10"/>
                                        </p:tgtEl>
                                      </p:cBhvr>
                                    </p:animEffect>
                                    <p:set>
                                      <p:cBhvr>
                                        <p:cTn id="37" dur="1" fill="hold">
                                          <p:stCondLst>
                                            <p:cond delay="499"/>
                                          </p:stCondLst>
                                        </p:cTn>
                                        <p:tgtEl>
                                          <p:spTgt spid="10"/>
                                        </p:tgtEl>
                                        <p:attrNameLst>
                                          <p:attrName>style.visibility</p:attrName>
                                        </p:attrNameLst>
                                      </p:cBhvr>
                                      <p:to>
                                        <p:strVal val="hidden"/>
                                      </p:to>
                                    </p:set>
                                  </p:childTnLst>
                                </p:cTn>
                              </p:par>
                              <p:par>
                                <p:cTn id="38" presetID="10" presetClass="exit" presetSubtype="0" fill="hold" nodeType="withEffect">
                                  <p:stCondLst>
                                    <p:cond delay="0"/>
                                  </p:stCondLst>
                                  <p:childTnLst>
                                    <p:animEffect transition="out" filter="fade">
                                      <p:cBhvr>
                                        <p:cTn id="39" dur="500"/>
                                        <p:tgtEl>
                                          <p:spTgt spid="11"/>
                                        </p:tgtEl>
                                      </p:cBhvr>
                                    </p:animEffect>
                                    <p:set>
                                      <p:cBhvr>
                                        <p:cTn id="40" dur="1" fill="hold">
                                          <p:stCondLst>
                                            <p:cond delay="499"/>
                                          </p:stCondLst>
                                        </p:cTn>
                                        <p:tgtEl>
                                          <p:spTgt spid="11"/>
                                        </p:tgtEl>
                                        <p:attrNameLst>
                                          <p:attrName>style.visibility</p:attrName>
                                        </p:attrNameLst>
                                      </p:cBhvr>
                                      <p:to>
                                        <p:strVal val="hidden"/>
                                      </p:to>
                                    </p:set>
                                  </p:childTnLst>
                                </p:cTn>
                              </p:par>
                              <p:par>
                                <p:cTn id="41" presetID="10" presetClass="exit" presetSubtype="0" fill="hold" nodeType="withEffect">
                                  <p:stCondLst>
                                    <p:cond delay="0"/>
                                  </p:stCondLst>
                                  <p:childTnLst>
                                    <p:animEffect transition="out" filter="fade">
                                      <p:cBhvr>
                                        <p:cTn id="42" dur="500"/>
                                        <p:tgtEl>
                                          <p:spTgt spid="13"/>
                                        </p:tgtEl>
                                      </p:cBhvr>
                                    </p:animEffect>
                                    <p:set>
                                      <p:cBhvr>
                                        <p:cTn id="43" dur="1" fill="hold">
                                          <p:stCondLst>
                                            <p:cond delay="499"/>
                                          </p:stCondLst>
                                        </p:cTn>
                                        <p:tgtEl>
                                          <p:spTgt spid="13"/>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14"/>
                                        </p:tgtEl>
                                      </p:cBhvr>
                                    </p:animEffect>
                                    <p:set>
                                      <p:cBhvr>
                                        <p:cTn id="46" dur="1" fill="hold">
                                          <p:stCondLst>
                                            <p:cond delay="499"/>
                                          </p:stCondLst>
                                        </p:cTn>
                                        <p:tgtEl>
                                          <p:spTgt spid="14"/>
                                        </p:tgtEl>
                                        <p:attrNameLst>
                                          <p:attrName>style.visibility</p:attrName>
                                        </p:attrNameLst>
                                      </p:cBhvr>
                                      <p:to>
                                        <p:strVal val="hidden"/>
                                      </p:to>
                                    </p:set>
                                  </p:childTnLst>
                                </p:cTn>
                              </p:par>
                              <p:par>
                                <p:cTn id="47" presetID="10" presetClass="exit" presetSubtype="0" fill="hold" nodeType="withEffect">
                                  <p:stCondLst>
                                    <p:cond delay="0"/>
                                  </p:stCondLst>
                                  <p:childTnLst>
                                    <p:animEffect transition="out" filter="fade">
                                      <p:cBhvr>
                                        <p:cTn id="48" dur="500"/>
                                        <p:tgtEl>
                                          <p:spTgt spid="15"/>
                                        </p:tgtEl>
                                      </p:cBhvr>
                                    </p:animEffect>
                                    <p:set>
                                      <p:cBhvr>
                                        <p:cTn id="49" dur="1" fill="hold">
                                          <p:stCondLst>
                                            <p:cond delay="499"/>
                                          </p:stCondLst>
                                        </p:cTn>
                                        <p:tgtEl>
                                          <p:spTgt spid="15"/>
                                        </p:tgtEl>
                                        <p:attrNameLst>
                                          <p:attrName>style.visibility</p:attrName>
                                        </p:attrNameLst>
                                      </p:cBhvr>
                                      <p:to>
                                        <p:strVal val="hidden"/>
                                      </p:to>
                                    </p:set>
                                  </p:childTnLst>
                                </p:cTn>
                              </p:par>
                              <p:par>
                                <p:cTn id="50" presetID="10" presetClass="exit" presetSubtype="0" fill="hold" nodeType="withEffect">
                                  <p:stCondLst>
                                    <p:cond delay="0"/>
                                  </p:stCondLst>
                                  <p:childTnLst>
                                    <p:animEffect transition="out" filter="fade">
                                      <p:cBhvr>
                                        <p:cTn id="51" dur="500"/>
                                        <p:tgtEl>
                                          <p:spTgt spid="5"/>
                                        </p:tgtEl>
                                      </p:cBhvr>
                                    </p:animEffect>
                                    <p:set>
                                      <p:cBhvr>
                                        <p:cTn id="52" dur="1" fill="hold">
                                          <p:stCondLst>
                                            <p:cond delay="499"/>
                                          </p:stCondLst>
                                        </p:cTn>
                                        <p:tgtEl>
                                          <p:spTgt spid="5"/>
                                        </p:tgtEl>
                                        <p:attrNameLst>
                                          <p:attrName>style.visibility</p:attrName>
                                        </p:attrNameLst>
                                      </p:cBhvr>
                                      <p:to>
                                        <p:strVal val="hidden"/>
                                      </p:to>
                                    </p:set>
                                  </p:childTnLst>
                                </p:cTn>
                              </p:par>
                            </p:childTnLst>
                          </p:cTn>
                        </p:par>
                        <p:par>
                          <p:cTn id="53" fill="hold">
                            <p:stCondLst>
                              <p:cond delay="500"/>
                            </p:stCondLst>
                            <p:childTnLst>
                              <p:par>
                                <p:cTn id="54" presetID="10" presetClass="entr" presetSubtype="0" fill="hold" nodeType="after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500"/>
                                        <p:tgtEl>
                                          <p:spTgt spid="17"/>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nodeType="clickEffect">
                                  <p:stCondLst>
                                    <p:cond delay="0"/>
                                  </p:stCondLst>
                                  <p:childTnLst>
                                    <p:set>
                                      <p:cBhvr>
                                        <p:cTn id="60" dur="1" fill="hold">
                                          <p:stCondLst>
                                            <p:cond delay="0"/>
                                          </p:stCondLst>
                                        </p:cTn>
                                        <p:tgtEl>
                                          <p:spTgt spid="9"/>
                                        </p:tgtEl>
                                        <p:attrNameLst>
                                          <p:attrName>style.visibility</p:attrName>
                                        </p:attrNameLst>
                                      </p:cBhvr>
                                      <p:to>
                                        <p:strVal val="visible"/>
                                      </p:to>
                                    </p:set>
                                    <p:animEffect transition="in" filter="fade">
                                      <p:cBhvr>
                                        <p:cTn id="61" dur="500"/>
                                        <p:tgtEl>
                                          <p:spTgt spid="9"/>
                                        </p:tgtEl>
                                      </p:cBhvr>
                                    </p:animEffect>
                                  </p:childTnLst>
                                </p:cTn>
                              </p:par>
                            </p:childTnLst>
                          </p:cTn>
                        </p:par>
                        <p:par>
                          <p:cTn id="62" fill="hold">
                            <p:stCondLst>
                              <p:cond delay="500"/>
                            </p:stCondLst>
                            <p:childTnLst>
                              <p:par>
                                <p:cTn id="63" presetID="10" presetClass="entr" presetSubtype="0" fill="hold" nodeType="after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fade">
                                      <p:cBhvr>
                                        <p:cTn id="65" dur="500"/>
                                        <p:tgtEl>
                                          <p:spTgt spid="18"/>
                                        </p:tgtEl>
                                      </p:cBhvr>
                                    </p:animEffect>
                                  </p:childTnLst>
                                </p:cTn>
                              </p:par>
                            </p:childTnLst>
                          </p:cTn>
                        </p:par>
                        <p:par>
                          <p:cTn id="66" fill="hold">
                            <p:stCondLst>
                              <p:cond delay="1000"/>
                            </p:stCondLst>
                            <p:childTnLst>
                              <p:par>
                                <p:cTn id="67" presetID="10" presetClass="entr" presetSubtype="0" fill="hold" nodeType="afterEffect">
                                  <p:stCondLst>
                                    <p:cond delay="0"/>
                                  </p:stCondLst>
                                  <p:childTnLst>
                                    <p:set>
                                      <p:cBhvr>
                                        <p:cTn id="68" dur="1" fill="hold">
                                          <p:stCondLst>
                                            <p:cond delay="0"/>
                                          </p:stCondLst>
                                        </p:cTn>
                                        <p:tgtEl>
                                          <p:spTgt spid="19"/>
                                        </p:tgtEl>
                                        <p:attrNameLst>
                                          <p:attrName>style.visibility</p:attrName>
                                        </p:attrNameLst>
                                      </p:cBhvr>
                                      <p:to>
                                        <p:strVal val="visible"/>
                                      </p:to>
                                    </p:set>
                                    <p:animEffect transition="in" filter="fade">
                                      <p:cBhvr>
                                        <p:cTn id="69" dur="500"/>
                                        <p:tgtEl>
                                          <p:spTgt spid="19"/>
                                        </p:tgtEl>
                                      </p:cBhvr>
                                    </p:animEffect>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nodeType="clickEffect">
                                  <p:stCondLst>
                                    <p:cond delay="0"/>
                                  </p:stCondLst>
                                  <p:childTnLst>
                                    <p:set>
                                      <p:cBhvr>
                                        <p:cTn id="73" dur="1" fill="hold">
                                          <p:stCondLst>
                                            <p:cond delay="0"/>
                                          </p:stCondLst>
                                        </p:cTn>
                                        <p:tgtEl>
                                          <p:spTgt spid="21"/>
                                        </p:tgtEl>
                                        <p:attrNameLst>
                                          <p:attrName>style.visibility</p:attrName>
                                        </p:attrNameLst>
                                      </p:cBhvr>
                                      <p:to>
                                        <p:strVal val="visible"/>
                                      </p:to>
                                    </p:set>
                                    <p:animEffect transition="in" filter="fade">
                                      <p:cBhvr>
                                        <p:cTn id="74" dur="500"/>
                                        <p:tgtEl>
                                          <p:spTgt spid="21"/>
                                        </p:tgtEl>
                                      </p:cBhvr>
                                    </p:animEffect>
                                  </p:childTnLst>
                                </p:cTn>
                              </p:par>
                              <p:par>
                                <p:cTn id="75" presetID="1" presetClass="entr" presetSubtype="0" fill="hold" grpId="0" nodeType="withEffect">
                                  <p:stCondLst>
                                    <p:cond delay="0"/>
                                  </p:stCondLst>
                                  <p:childTnLst>
                                    <p:set>
                                      <p:cBhvr>
                                        <p:cTn id="76" dur="1" fill="hold">
                                          <p:stCondLst>
                                            <p:cond delay="0"/>
                                          </p:stCondLst>
                                        </p:cTn>
                                        <p:tgtEl>
                                          <p:spTgt spid="22"/>
                                        </p:tgtEl>
                                        <p:attrNameLst>
                                          <p:attrName>style.visibility</p:attrName>
                                        </p:attrNameLst>
                                      </p:cBhvr>
                                      <p:to>
                                        <p:strVal val="visible"/>
                                      </p:to>
                                    </p:set>
                                  </p:childTnLst>
                                </p:cTn>
                              </p:par>
                            </p:childTnLst>
                          </p:cTn>
                        </p:par>
                        <p:par>
                          <p:cTn id="77" fill="hold">
                            <p:stCondLst>
                              <p:cond delay="500"/>
                            </p:stCondLst>
                            <p:childTnLst>
                              <p:par>
                                <p:cTn id="78" presetID="10" presetClass="exit" presetSubtype="0" fill="hold" grpId="1" nodeType="afterEffect">
                                  <p:stCondLst>
                                    <p:cond delay="0"/>
                                  </p:stCondLst>
                                  <p:childTnLst>
                                    <p:animEffect transition="out" filter="fade">
                                      <p:cBhvr>
                                        <p:cTn id="79" dur="500"/>
                                        <p:tgtEl>
                                          <p:spTgt spid="22"/>
                                        </p:tgtEl>
                                      </p:cBhvr>
                                    </p:animEffect>
                                    <p:set>
                                      <p:cBhvr>
                                        <p:cTn id="80" dur="1" fill="hold">
                                          <p:stCondLst>
                                            <p:cond delay="499"/>
                                          </p:stCondLst>
                                        </p:cTn>
                                        <p:tgtEl>
                                          <p:spTgt spid="22"/>
                                        </p:tgtEl>
                                        <p:attrNameLst>
                                          <p:attrName>style.visibility</p:attrName>
                                        </p:attrNameLst>
                                      </p:cBhvr>
                                      <p:to>
                                        <p:strVal val="hidden"/>
                                      </p:to>
                                    </p:set>
                                  </p:childTnLst>
                                </p:cTn>
                              </p:par>
                            </p:childTnLst>
                          </p:cTn>
                        </p:par>
                      </p:childTnLst>
                    </p:cTn>
                  </p:par>
                  <p:par>
                    <p:cTn id="81" fill="hold">
                      <p:stCondLst>
                        <p:cond delay="indefinite"/>
                      </p:stCondLst>
                      <p:childTnLst>
                        <p:par>
                          <p:cTn id="82" fill="hold">
                            <p:stCondLst>
                              <p:cond delay="0"/>
                            </p:stCondLst>
                            <p:childTnLst>
                              <p:par>
                                <p:cTn id="83" presetID="10" presetClass="entr" presetSubtype="0" fill="hold" nodeType="clickEffect">
                                  <p:stCondLst>
                                    <p:cond delay="0"/>
                                  </p:stCondLst>
                                  <p:childTnLst>
                                    <p:set>
                                      <p:cBhvr>
                                        <p:cTn id="84" dur="1" fill="hold">
                                          <p:stCondLst>
                                            <p:cond delay="0"/>
                                          </p:stCondLst>
                                        </p:cTn>
                                        <p:tgtEl>
                                          <p:spTgt spid="23"/>
                                        </p:tgtEl>
                                        <p:attrNameLst>
                                          <p:attrName>style.visibility</p:attrName>
                                        </p:attrNameLst>
                                      </p:cBhvr>
                                      <p:to>
                                        <p:strVal val="visible"/>
                                      </p:to>
                                    </p:set>
                                    <p:animEffect transition="in" filter="fade">
                                      <p:cBhvr>
                                        <p:cTn id="8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P spid="22" grpId="0" animBg="1"/>
      <p:bldP spid="22" grpId="1" animBg="1"/>
    </p:bldLst>
  </p:timing>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0EAC3EC-BBF0-4D03-BDBE-7FE55D748D2B}"/>
              </a:ext>
            </a:extLst>
          </p:cNvPr>
          <p:cNvSpPr>
            <a:spLocks noGrp="1"/>
          </p:cNvSpPr>
          <p:nvPr>
            <p:ph type="body" sz="quarter" idx="11"/>
          </p:nvPr>
        </p:nvSpPr>
        <p:spPr>
          <a:xfrm>
            <a:off x="0" y="0"/>
            <a:ext cx="12192000" cy="630000"/>
          </a:xfrm>
        </p:spPr>
        <p:txBody>
          <a:bodyPr/>
          <a:lstStyle/>
          <a:p>
            <a:r>
              <a:rPr lang="en-GB" dirty="0"/>
              <a:t>1.18 Three-digit numbers </a:t>
            </a:r>
            <a:r>
              <a:rPr lang="en-US" dirty="0"/>
              <a:t>– step 5:5</a:t>
            </a:r>
          </a:p>
        </p:txBody>
      </p:sp>
      <p:pic>
        <p:nvPicPr>
          <p:cNvPr id="4" name="Picture 3" descr="A picture containing object, device&#10;&#10;Description generated with high confidence">
            <a:extLst>
              <a:ext uri="{FF2B5EF4-FFF2-40B4-BE49-F238E27FC236}">
                <a16:creationId xmlns:a16="http://schemas.microsoft.com/office/drawing/2014/main" id="{DD8B378B-5D3F-47B3-A349-660DD752091F}"/>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2136000" y="3286125"/>
            <a:ext cx="7920000" cy="340425"/>
          </a:xfrm>
          <a:prstGeom prst="rect">
            <a:avLst/>
          </a:prstGeom>
        </p:spPr>
      </p:pic>
      <p:sp>
        <p:nvSpPr>
          <p:cNvPr id="6" name="Oval 5">
            <a:extLst>
              <a:ext uri="{FF2B5EF4-FFF2-40B4-BE49-F238E27FC236}">
                <a16:creationId xmlns:a16="http://schemas.microsoft.com/office/drawing/2014/main" id="{D61855E0-7CB2-410E-BF08-7952DF739484}"/>
              </a:ext>
            </a:extLst>
          </p:cNvPr>
          <p:cNvSpPr/>
          <p:nvPr/>
        </p:nvSpPr>
        <p:spPr bwMode="auto">
          <a:xfrm>
            <a:off x="5574796" y="3398286"/>
            <a:ext cx="294549" cy="294549"/>
          </a:xfrm>
          <a:prstGeom prst="ellipse">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24" name="Picture 23" descr="A picture containing object, device&#10;&#10;Description generated with high confidence">
            <a:extLst>
              <a:ext uri="{FF2B5EF4-FFF2-40B4-BE49-F238E27FC236}">
                <a16:creationId xmlns:a16="http://schemas.microsoft.com/office/drawing/2014/main" id="{FC79D9D2-B909-409C-BC10-56736C09A8A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575281" y="3457354"/>
            <a:ext cx="307670" cy="168845"/>
          </a:xfrm>
          <a:prstGeom prst="rect">
            <a:avLst/>
          </a:prstGeom>
        </p:spPr>
      </p:pic>
      <p:pic>
        <p:nvPicPr>
          <p:cNvPr id="25" name="Picture 24" descr="A picture containing object, device&#10;&#10;Description generated with high confidence">
            <a:extLst>
              <a:ext uri="{FF2B5EF4-FFF2-40B4-BE49-F238E27FC236}">
                <a16:creationId xmlns:a16="http://schemas.microsoft.com/office/drawing/2014/main" id="{04A4B9DB-A280-456E-91E5-EC01C760409C}"/>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5729117" y="2882628"/>
            <a:ext cx="498667" cy="407121"/>
          </a:xfrm>
          <a:prstGeom prst="rect">
            <a:avLst/>
          </a:prstGeom>
        </p:spPr>
      </p:pic>
      <p:pic>
        <p:nvPicPr>
          <p:cNvPr id="26" name="Picture 25" descr="A picture containing object, device&#10;&#10;Description generated with high confidence">
            <a:extLst>
              <a:ext uri="{FF2B5EF4-FFF2-40B4-BE49-F238E27FC236}">
                <a16:creationId xmlns:a16="http://schemas.microsoft.com/office/drawing/2014/main" id="{DDC8D70C-D571-470C-8135-B4480CC50942}"/>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2023"/>
          <a:stretch/>
        </p:blipFill>
        <p:spPr>
          <a:xfrm>
            <a:off x="5704386" y="2672534"/>
            <a:ext cx="498667" cy="157594"/>
          </a:xfrm>
          <a:prstGeom prst="rect">
            <a:avLst/>
          </a:prstGeom>
        </p:spPr>
      </p:pic>
      <p:sp>
        <p:nvSpPr>
          <p:cNvPr id="27" name="Oval 26">
            <a:extLst>
              <a:ext uri="{FF2B5EF4-FFF2-40B4-BE49-F238E27FC236}">
                <a16:creationId xmlns:a16="http://schemas.microsoft.com/office/drawing/2014/main" id="{81E619FE-11C6-4478-83D9-B7E678EDB308}"/>
              </a:ext>
            </a:extLst>
          </p:cNvPr>
          <p:cNvSpPr/>
          <p:nvPr/>
        </p:nvSpPr>
        <p:spPr bwMode="auto">
          <a:xfrm>
            <a:off x="5955802" y="3392667"/>
            <a:ext cx="294548" cy="294548"/>
          </a:xfrm>
          <a:prstGeom prst="ellipse">
            <a:avLst/>
          </a:prstGeom>
          <a:solidFill>
            <a:schemeClr val="bg1"/>
          </a:solidFill>
          <a:ln w="127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a:p>
        </p:txBody>
      </p:sp>
      <p:pic>
        <p:nvPicPr>
          <p:cNvPr id="28" name="Picture 27" descr="A picture containing object, device&#10;&#10;Description generated with high confidence">
            <a:extLst>
              <a:ext uri="{FF2B5EF4-FFF2-40B4-BE49-F238E27FC236}">
                <a16:creationId xmlns:a16="http://schemas.microsoft.com/office/drawing/2014/main" id="{450A8415-94DD-448F-8BD0-2965B1BE52E9}"/>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5954729" y="3457354"/>
            <a:ext cx="288893" cy="168845"/>
          </a:xfrm>
          <a:prstGeom prst="rect">
            <a:avLst/>
          </a:prstGeom>
        </p:spPr>
      </p:pic>
      <p:sp>
        <p:nvSpPr>
          <p:cNvPr id="33" name="Oval 32">
            <a:extLst>
              <a:ext uri="{FF2B5EF4-FFF2-40B4-BE49-F238E27FC236}">
                <a16:creationId xmlns:a16="http://schemas.microsoft.com/office/drawing/2014/main" id="{7C7D31EF-24D5-4D61-855C-3789762DCD4F}"/>
              </a:ext>
            </a:extLst>
          </p:cNvPr>
          <p:cNvSpPr/>
          <p:nvPr/>
        </p:nvSpPr>
        <p:spPr bwMode="auto">
          <a:xfrm>
            <a:off x="5574650" y="3396860"/>
            <a:ext cx="297678" cy="297678"/>
          </a:xfrm>
          <a:prstGeom prst="ellipse">
            <a:avLst/>
          </a:prstGeom>
          <a:noFill/>
          <a:ln w="127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35" name="Oval 34">
            <a:extLst>
              <a:ext uri="{FF2B5EF4-FFF2-40B4-BE49-F238E27FC236}">
                <a16:creationId xmlns:a16="http://schemas.microsoft.com/office/drawing/2014/main" id="{8E306A74-74A4-4111-9CFF-BC180C2D7845}"/>
              </a:ext>
            </a:extLst>
          </p:cNvPr>
          <p:cNvSpPr/>
          <p:nvPr/>
        </p:nvSpPr>
        <p:spPr bwMode="auto">
          <a:xfrm>
            <a:off x="5574199" y="3396250"/>
            <a:ext cx="297262" cy="297262"/>
          </a:xfrm>
          <a:prstGeom prst="ellipse">
            <a:avLst/>
          </a:prstGeom>
          <a:no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30" name="Picture 29" descr="A picture containing object, device&#10;&#10;Description generated with high confidence">
            <a:extLst>
              <a:ext uri="{FF2B5EF4-FFF2-40B4-BE49-F238E27FC236}">
                <a16:creationId xmlns:a16="http://schemas.microsoft.com/office/drawing/2014/main" id="{6BB96387-7CD5-4FD0-9B28-61AF86AC62CB}"/>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flipV="1">
            <a:off x="5657850" y="3709802"/>
            <a:ext cx="438151" cy="400783"/>
          </a:xfrm>
          <a:prstGeom prst="rect">
            <a:avLst/>
          </a:prstGeom>
        </p:spPr>
      </p:pic>
      <p:sp>
        <p:nvSpPr>
          <p:cNvPr id="29" name="Oval 28">
            <a:extLst>
              <a:ext uri="{FF2B5EF4-FFF2-40B4-BE49-F238E27FC236}">
                <a16:creationId xmlns:a16="http://schemas.microsoft.com/office/drawing/2014/main" id="{F7BDD290-F963-4FBB-A534-8C206812EB0B}"/>
              </a:ext>
            </a:extLst>
          </p:cNvPr>
          <p:cNvSpPr/>
          <p:nvPr/>
        </p:nvSpPr>
        <p:spPr bwMode="auto">
          <a:xfrm>
            <a:off x="5953719" y="3392667"/>
            <a:ext cx="297262" cy="297262"/>
          </a:xfrm>
          <a:prstGeom prst="ellipse">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31" name="Picture 30" descr="A picture containing object, device&#10;&#10;Description generated with high confidence">
            <a:extLst>
              <a:ext uri="{FF2B5EF4-FFF2-40B4-BE49-F238E27FC236}">
                <a16:creationId xmlns:a16="http://schemas.microsoft.com/office/drawing/2014/main" id="{70D66A8C-EA1F-4F28-B5C9-E4D4132AD29B}"/>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5954729" y="3457353"/>
            <a:ext cx="288893" cy="168845"/>
          </a:xfrm>
          <a:prstGeom prst="rect">
            <a:avLst/>
          </a:prstGeom>
        </p:spPr>
      </p:pic>
      <p:pic>
        <p:nvPicPr>
          <p:cNvPr id="32" name="Picture 31" descr="A picture containing object, device&#10;&#10;Description generated with high confidence">
            <a:extLst>
              <a:ext uri="{FF2B5EF4-FFF2-40B4-BE49-F238E27FC236}">
                <a16:creationId xmlns:a16="http://schemas.microsoft.com/office/drawing/2014/main" id="{EAD84684-4372-471A-974F-E848E3B0E737}"/>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25104"/>
          <a:stretch/>
        </p:blipFill>
        <p:spPr>
          <a:xfrm>
            <a:off x="5664695" y="4072025"/>
            <a:ext cx="498667" cy="225542"/>
          </a:xfrm>
          <a:prstGeom prst="rect">
            <a:avLst/>
          </a:prstGeom>
        </p:spPr>
      </p:pic>
    </p:spTree>
    <p:extLst>
      <p:ext uri="{BB962C8B-B14F-4D97-AF65-F5344CB8AC3E}">
        <p14:creationId xmlns:p14="http://schemas.microsoft.com/office/powerpoint/2010/main" val="30351031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500"/>
                                        <p:tgtEl>
                                          <p:spTgt spid="2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wipe(left)">
                                      <p:cBhvr>
                                        <p:cTn id="15" dur="500"/>
                                        <p:tgtEl>
                                          <p:spTgt spid="25"/>
                                        </p:tgtEl>
                                      </p:cBhvr>
                                    </p:animEffect>
                                  </p:childTnLst>
                                </p:cTn>
                              </p:par>
                            </p:childTnLst>
                          </p:cTn>
                        </p:par>
                        <p:par>
                          <p:cTn id="16" fill="hold">
                            <p:stCondLst>
                              <p:cond delay="500"/>
                            </p:stCondLst>
                            <p:childTnLst>
                              <p:par>
                                <p:cTn id="17" presetID="10" presetClass="entr" presetSubtype="0"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500"/>
                                        <p:tgtEl>
                                          <p:spTgt spid="27"/>
                                        </p:tgtEl>
                                      </p:cBhvr>
                                    </p:animEffect>
                                  </p:childTnLst>
                                </p:cTn>
                              </p:par>
                              <p:par>
                                <p:cTn id="25" presetID="10" presetClass="entr" presetSubtype="0" fill="hold" nodeType="with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500"/>
                                        <p:tgtEl>
                                          <p:spTgt spid="2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500"/>
                                        <p:tgtEl>
                                          <p:spTgt spid="29"/>
                                        </p:tgtEl>
                                      </p:cBhvr>
                                    </p:animEffect>
                                  </p:childTnLst>
                                </p:cTn>
                              </p:par>
                              <p:par>
                                <p:cTn id="33" presetID="10" presetClass="entr" presetSubtype="0" fill="hold" nodeType="with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fade">
                                      <p:cBhvr>
                                        <p:cTn id="35" dur="500"/>
                                        <p:tgtEl>
                                          <p:spTgt spid="31"/>
                                        </p:tgtEl>
                                      </p:cBhvr>
                                    </p:animEffect>
                                  </p:childTnLst>
                                </p:cTn>
                              </p:par>
                            </p:childTnLst>
                          </p:cTn>
                        </p:par>
                        <p:par>
                          <p:cTn id="36" fill="hold">
                            <p:stCondLst>
                              <p:cond delay="500"/>
                            </p:stCondLst>
                            <p:childTnLst>
                              <p:par>
                                <p:cTn id="37" presetID="22" presetClass="entr" presetSubtype="2" fill="hold" nodeType="after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wipe(right)">
                                      <p:cBhvr>
                                        <p:cTn id="39" dur="500"/>
                                        <p:tgtEl>
                                          <p:spTgt spid="30"/>
                                        </p:tgtEl>
                                      </p:cBhvr>
                                    </p:animEffect>
                                  </p:childTnLst>
                                </p:cTn>
                              </p:par>
                            </p:childTnLst>
                          </p:cTn>
                        </p:par>
                        <p:par>
                          <p:cTn id="40" fill="hold">
                            <p:stCondLst>
                              <p:cond delay="1000"/>
                            </p:stCondLst>
                            <p:childTnLst>
                              <p:par>
                                <p:cTn id="41" presetID="10" presetClass="entr" presetSubtype="0" fill="hold" nodeType="afterEffect">
                                  <p:stCondLst>
                                    <p:cond delay="0"/>
                                  </p:stCondLst>
                                  <p:childTnLst>
                                    <p:set>
                                      <p:cBhvr>
                                        <p:cTn id="42" dur="1" fill="hold">
                                          <p:stCondLst>
                                            <p:cond delay="0"/>
                                          </p:stCondLst>
                                        </p:cTn>
                                        <p:tgtEl>
                                          <p:spTgt spid="32"/>
                                        </p:tgtEl>
                                        <p:attrNameLst>
                                          <p:attrName>style.visibility</p:attrName>
                                        </p:attrNameLst>
                                      </p:cBhvr>
                                      <p:to>
                                        <p:strVal val="visible"/>
                                      </p:to>
                                    </p:set>
                                    <p:animEffect transition="in" filter="fade">
                                      <p:cBhvr>
                                        <p:cTn id="43" dur="500"/>
                                        <p:tgtEl>
                                          <p:spTgt spid="32"/>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33"/>
                                        </p:tgtEl>
                                        <p:attrNameLst>
                                          <p:attrName>style.visibility</p:attrName>
                                        </p:attrNameLst>
                                      </p:cBhvr>
                                      <p:to>
                                        <p:strVal val="visible"/>
                                      </p:to>
                                    </p:set>
                                    <p:animEffect transition="in" filter="fade">
                                      <p:cBhvr>
                                        <p:cTn id="48" dur="500"/>
                                        <p:tgtEl>
                                          <p:spTgt spid="33"/>
                                        </p:tgtEl>
                                      </p:cBhvr>
                                    </p:animEffect>
                                  </p:childTnLst>
                                </p:cTn>
                              </p:par>
                            </p:childTnLst>
                          </p:cTn>
                        </p:par>
                        <p:par>
                          <p:cTn id="49" fill="hold">
                            <p:stCondLst>
                              <p:cond delay="500"/>
                            </p:stCondLst>
                            <p:childTnLst>
                              <p:par>
                                <p:cTn id="50" presetID="10" presetClass="entr" presetSubtype="0" fill="hold" grpId="0" nodeType="afterEffect">
                                  <p:stCondLst>
                                    <p:cond delay="0"/>
                                  </p:stCondLst>
                                  <p:childTnLst>
                                    <p:set>
                                      <p:cBhvr>
                                        <p:cTn id="51" dur="1" fill="hold">
                                          <p:stCondLst>
                                            <p:cond delay="0"/>
                                          </p:stCondLst>
                                        </p:cTn>
                                        <p:tgtEl>
                                          <p:spTgt spid="35"/>
                                        </p:tgtEl>
                                        <p:attrNameLst>
                                          <p:attrName>style.visibility</p:attrName>
                                        </p:attrNameLst>
                                      </p:cBhvr>
                                      <p:to>
                                        <p:strVal val="visible"/>
                                      </p:to>
                                    </p:set>
                                    <p:animEffect transition="in" filter="fade">
                                      <p:cBhvr>
                                        <p:cTn id="52"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7" grpId="0" animBg="1"/>
      <p:bldP spid="33" grpId="0" animBg="1"/>
      <p:bldP spid="35" grpId="0" animBg="1"/>
      <p:bldP spid="29" grpId="0" animBg="1"/>
    </p:bldLst>
  </p:timing>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close up of a logo&#10;&#10;Description generated with very high confidence">
            <a:extLst>
              <a:ext uri="{FF2B5EF4-FFF2-40B4-BE49-F238E27FC236}">
                <a16:creationId xmlns:a16="http://schemas.microsoft.com/office/drawing/2014/main" id="{7D8FD447-8693-4B69-919B-20B70E5D9A32}"/>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4314007" y="1559938"/>
            <a:ext cx="2129127" cy="716437"/>
          </a:xfrm>
          <a:prstGeom prst="rect">
            <a:avLst/>
          </a:prstGeom>
        </p:spPr>
      </p:pic>
      <p:sp>
        <p:nvSpPr>
          <p:cNvPr id="2" name="Text Placeholder 1">
            <a:extLst>
              <a:ext uri="{FF2B5EF4-FFF2-40B4-BE49-F238E27FC236}">
                <a16:creationId xmlns:a16="http://schemas.microsoft.com/office/drawing/2014/main" id="{30EAC3EC-BBF0-4D03-BDBE-7FE55D748D2B}"/>
              </a:ext>
            </a:extLst>
          </p:cNvPr>
          <p:cNvSpPr>
            <a:spLocks noGrp="1"/>
          </p:cNvSpPr>
          <p:nvPr>
            <p:ph type="body" sz="quarter" idx="11"/>
          </p:nvPr>
        </p:nvSpPr>
        <p:spPr>
          <a:xfrm>
            <a:off x="0" y="0"/>
            <a:ext cx="12192000" cy="630000"/>
          </a:xfrm>
        </p:spPr>
        <p:txBody>
          <a:bodyPr/>
          <a:lstStyle/>
          <a:p>
            <a:r>
              <a:rPr lang="en-GB" dirty="0"/>
              <a:t>1.18 Three-digit numbers </a:t>
            </a:r>
            <a:r>
              <a:rPr lang="en-US" dirty="0"/>
              <a:t>– step 5:5</a:t>
            </a:r>
          </a:p>
        </p:txBody>
      </p:sp>
      <p:pic>
        <p:nvPicPr>
          <p:cNvPr id="39" name="Picture 38" descr="A close up of a logo&#10;&#10;Description generated with very high confidence">
            <a:extLst>
              <a:ext uri="{FF2B5EF4-FFF2-40B4-BE49-F238E27FC236}">
                <a16:creationId xmlns:a16="http://schemas.microsoft.com/office/drawing/2014/main" id="{6FD97965-9D93-4CF3-8850-E318B06F547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314007" y="2276374"/>
            <a:ext cx="1333261" cy="457201"/>
          </a:xfrm>
          <a:prstGeom prst="rect">
            <a:avLst/>
          </a:prstGeom>
        </p:spPr>
      </p:pic>
      <p:pic>
        <p:nvPicPr>
          <p:cNvPr id="40" name="Picture 39" descr="A close up of a logo&#10;&#10;Description generated with very high confidence">
            <a:extLst>
              <a:ext uri="{FF2B5EF4-FFF2-40B4-BE49-F238E27FC236}">
                <a16:creationId xmlns:a16="http://schemas.microsoft.com/office/drawing/2014/main" id="{B77A728F-0A88-4FE6-BF23-9AAD18D25C1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314007" y="2733575"/>
            <a:ext cx="655927" cy="363791"/>
          </a:xfrm>
          <a:prstGeom prst="rect">
            <a:avLst/>
          </a:prstGeom>
        </p:spPr>
      </p:pic>
      <p:pic>
        <p:nvPicPr>
          <p:cNvPr id="41" name="Picture 40" descr="A close up of a logo&#10;&#10;Description generated with very high confidence">
            <a:extLst>
              <a:ext uri="{FF2B5EF4-FFF2-40B4-BE49-F238E27FC236}">
                <a16:creationId xmlns:a16="http://schemas.microsoft.com/office/drawing/2014/main" id="{F0395C5F-1641-46CA-A36E-32F20372216E}"/>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080000" y="2733574"/>
            <a:ext cx="431801" cy="363791"/>
          </a:xfrm>
          <a:prstGeom prst="rect">
            <a:avLst/>
          </a:prstGeom>
        </p:spPr>
      </p:pic>
      <p:pic>
        <p:nvPicPr>
          <p:cNvPr id="10" name="Picture 9" descr="A picture containing object&#10;&#10;Description generated with very high confidence">
            <a:extLst>
              <a:ext uri="{FF2B5EF4-FFF2-40B4-BE49-F238E27FC236}">
                <a16:creationId xmlns:a16="http://schemas.microsoft.com/office/drawing/2014/main" id="{CC4CEBEC-361D-458C-86EC-FA0A9D200FE4}"/>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4930775" y="1559937"/>
            <a:ext cx="2082188" cy="1890074"/>
          </a:xfrm>
          <a:prstGeom prst="rect">
            <a:avLst/>
          </a:prstGeom>
        </p:spPr>
      </p:pic>
      <p:sp>
        <p:nvSpPr>
          <p:cNvPr id="42" name="Rectangle 41">
            <a:extLst>
              <a:ext uri="{FF2B5EF4-FFF2-40B4-BE49-F238E27FC236}">
                <a16:creationId xmlns:a16="http://schemas.microsoft.com/office/drawing/2014/main" id="{3A159F47-916D-4CAA-8240-3DF325CC8B23}"/>
              </a:ext>
            </a:extLst>
          </p:cNvPr>
          <p:cNvSpPr/>
          <p:nvPr/>
        </p:nvSpPr>
        <p:spPr bwMode="auto">
          <a:xfrm rot="18559175">
            <a:off x="5996668" y="2423468"/>
            <a:ext cx="1102529" cy="991439"/>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43" name="Picture 42" descr="A close up of a logo&#10;&#10;Description generated with very high confidence">
            <a:extLst>
              <a:ext uri="{FF2B5EF4-FFF2-40B4-BE49-F238E27FC236}">
                <a16:creationId xmlns:a16="http://schemas.microsoft.com/office/drawing/2014/main" id="{3C0359A4-BEDB-4B3A-804D-F7797B5E78E4}"/>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6544736" y="1559937"/>
            <a:ext cx="1142515" cy="716437"/>
          </a:xfrm>
          <a:prstGeom prst="rect">
            <a:avLst/>
          </a:prstGeom>
        </p:spPr>
      </p:pic>
      <p:pic>
        <p:nvPicPr>
          <p:cNvPr id="45" name="Picture 44" descr="A close up of a logo&#10;&#10;Description generated with very high confidence">
            <a:extLst>
              <a:ext uri="{FF2B5EF4-FFF2-40B4-BE49-F238E27FC236}">
                <a16:creationId xmlns:a16="http://schemas.microsoft.com/office/drawing/2014/main" id="{C119354C-5C4F-404D-AC24-BBB2B0B640BC}"/>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4594459" y="1684420"/>
            <a:ext cx="1771048" cy="591952"/>
          </a:xfrm>
          <a:prstGeom prst="rect">
            <a:avLst/>
          </a:prstGeom>
        </p:spPr>
      </p:pic>
      <p:sp>
        <p:nvSpPr>
          <p:cNvPr id="46" name="TextBox 45">
            <a:extLst>
              <a:ext uri="{FF2B5EF4-FFF2-40B4-BE49-F238E27FC236}">
                <a16:creationId xmlns:a16="http://schemas.microsoft.com/office/drawing/2014/main" id="{E45F9145-046B-428A-8F7F-273032D5BB31}"/>
              </a:ext>
            </a:extLst>
          </p:cNvPr>
          <p:cNvSpPr txBox="1"/>
          <p:nvPr/>
        </p:nvSpPr>
        <p:spPr bwMode="auto">
          <a:xfrm>
            <a:off x="4504749" y="3679493"/>
            <a:ext cx="3182502"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500 </a:t>
            </a:r>
            <a:r>
              <a:rPr lang="en-GB" sz="2400" dirty="0">
                <a:latin typeface="Myriad Pro" panose="020B0503030403020204" pitchFamily="34" charset="0"/>
              </a:rPr>
              <a:t>−</a:t>
            </a:r>
            <a:r>
              <a:rPr lang="en-GB" sz="2400" dirty="0">
                <a:latin typeface="Myriad Pro" panose="020B0503030403020204" pitchFamily="34" charset="0"/>
                <a:ea typeface="Myriad Pro Semibold" charset="0"/>
                <a:cs typeface="Myriad Pro Semibold" charset="0"/>
              </a:rPr>
              <a:t> 30</a:t>
            </a:r>
          </a:p>
        </p:txBody>
      </p:sp>
      <p:pic>
        <p:nvPicPr>
          <p:cNvPr id="47" name="Picture 46" descr="A close up of a logo&#10;&#10;Description generated with very high confidence">
            <a:extLst>
              <a:ext uri="{FF2B5EF4-FFF2-40B4-BE49-F238E27FC236}">
                <a16:creationId xmlns:a16="http://schemas.microsoft.com/office/drawing/2014/main" id="{9D8E2F11-2150-4F18-B643-7CCEA58BA2BF}"/>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5071653" y="2733573"/>
            <a:ext cx="609481" cy="344880"/>
          </a:xfrm>
          <a:prstGeom prst="rect">
            <a:avLst/>
          </a:prstGeom>
        </p:spPr>
      </p:pic>
      <p:pic>
        <p:nvPicPr>
          <p:cNvPr id="12" name="Picture 11" descr="A picture containing shoji, clock, building, indoor&#10;&#10;Description generated with high confidence">
            <a:extLst>
              <a:ext uri="{FF2B5EF4-FFF2-40B4-BE49-F238E27FC236}">
                <a16:creationId xmlns:a16="http://schemas.microsoft.com/office/drawing/2014/main" id="{828845BD-188E-4415-9006-DEB4AB58E2BC}"/>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5204356" y="4084624"/>
            <a:ext cx="1151468" cy="396949"/>
          </a:xfrm>
          <a:prstGeom prst="rect">
            <a:avLst/>
          </a:prstGeom>
        </p:spPr>
      </p:pic>
      <p:pic>
        <p:nvPicPr>
          <p:cNvPr id="49" name="Picture 48" descr="A picture containing shoji, clock, building, indoor&#10;&#10;Description generated with high confidence">
            <a:extLst>
              <a:ext uri="{FF2B5EF4-FFF2-40B4-BE49-F238E27FC236}">
                <a16:creationId xmlns:a16="http://schemas.microsoft.com/office/drawing/2014/main" id="{857CC382-7C4B-496C-A9C5-A7CE1AF67477}"/>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l="-4789" b="-4081"/>
          <a:stretch/>
        </p:blipFill>
        <p:spPr>
          <a:xfrm>
            <a:off x="3869268" y="4481572"/>
            <a:ext cx="1456266" cy="1411228"/>
          </a:xfrm>
          <a:prstGeom prst="rect">
            <a:avLst/>
          </a:prstGeom>
        </p:spPr>
      </p:pic>
      <p:pic>
        <p:nvPicPr>
          <p:cNvPr id="14" name="Picture 13" descr="A close up of a screen&#10;&#10;Description generated with high confidence">
            <a:extLst>
              <a:ext uri="{FF2B5EF4-FFF2-40B4-BE49-F238E27FC236}">
                <a16:creationId xmlns:a16="http://schemas.microsoft.com/office/drawing/2014/main" id="{19F05E16-9475-4512-8624-59E0B1C2F4DD}"/>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a:stretch/>
        </p:blipFill>
        <p:spPr>
          <a:xfrm>
            <a:off x="6300380" y="4477224"/>
            <a:ext cx="720485" cy="698238"/>
          </a:xfrm>
          <a:prstGeom prst="rect">
            <a:avLst/>
          </a:prstGeom>
        </p:spPr>
      </p:pic>
      <p:pic>
        <p:nvPicPr>
          <p:cNvPr id="50" name="Picture 49" descr="A picture containing shoji, clock, building, indoor&#10;&#10;Description generated with high confidence">
            <a:extLst>
              <a:ext uri="{FF2B5EF4-FFF2-40B4-BE49-F238E27FC236}">
                <a16:creationId xmlns:a16="http://schemas.microsoft.com/office/drawing/2014/main" id="{C9F42A94-0E3E-4A82-9321-786F49F3BBB9}"/>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a:stretch/>
        </p:blipFill>
        <p:spPr>
          <a:xfrm>
            <a:off x="6309878" y="4475344"/>
            <a:ext cx="741890" cy="698237"/>
          </a:xfrm>
          <a:prstGeom prst="rect">
            <a:avLst/>
          </a:prstGeom>
        </p:spPr>
      </p:pic>
      <p:pic>
        <p:nvPicPr>
          <p:cNvPr id="51" name="Picture 50" descr="A picture containing object&#10;&#10;Description generated with very high confidence">
            <a:extLst>
              <a:ext uri="{FF2B5EF4-FFF2-40B4-BE49-F238E27FC236}">
                <a16:creationId xmlns:a16="http://schemas.microsoft.com/office/drawing/2014/main" id="{639AC0C5-572A-468D-9EB7-78ED9FEF986E}"/>
              </a:ext>
            </a:extLst>
          </p:cNvPr>
          <p:cNvPicPr>
            <a:picLocks noChangeAspect="1"/>
          </p:cNvPicPr>
          <p:nvPr/>
        </p:nvPicPr>
        <p:blipFill rotWithShape="1">
          <a:blip r:embed="rId14" cstate="print">
            <a:extLst>
              <a:ext uri="{28A0092B-C50C-407E-A947-70E740481C1C}">
                <a14:useLocalDpi xmlns:a14="http://schemas.microsoft.com/office/drawing/2010/main" val="0"/>
              </a:ext>
            </a:extLst>
          </a:blip>
          <a:srcRect/>
          <a:stretch/>
        </p:blipFill>
        <p:spPr>
          <a:xfrm>
            <a:off x="4921932" y="1559937"/>
            <a:ext cx="1834463" cy="1890074"/>
          </a:xfrm>
          <a:prstGeom prst="rect">
            <a:avLst/>
          </a:prstGeom>
        </p:spPr>
      </p:pic>
      <p:sp>
        <p:nvSpPr>
          <p:cNvPr id="52" name="Rectangle 51">
            <a:extLst>
              <a:ext uri="{FF2B5EF4-FFF2-40B4-BE49-F238E27FC236}">
                <a16:creationId xmlns:a16="http://schemas.microsoft.com/office/drawing/2014/main" id="{4E7D152D-5FCC-4518-9ADF-316CB0ACE327}"/>
              </a:ext>
            </a:extLst>
          </p:cNvPr>
          <p:cNvSpPr/>
          <p:nvPr/>
        </p:nvSpPr>
        <p:spPr bwMode="auto">
          <a:xfrm rot="18559175">
            <a:off x="5894586" y="2576920"/>
            <a:ext cx="1030075" cy="928442"/>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53" name="Picture 52" descr="A close up of a logo&#10;&#10;Description generated with very high confidence">
            <a:extLst>
              <a:ext uri="{FF2B5EF4-FFF2-40B4-BE49-F238E27FC236}">
                <a16:creationId xmlns:a16="http://schemas.microsoft.com/office/drawing/2014/main" id="{634B74B8-013D-4E02-BC6C-DF899ED0E648}"/>
              </a:ext>
            </a:extLst>
          </p:cNvPr>
          <p:cNvPicPr>
            <a:picLocks noChangeAspect="1"/>
          </p:cNvPicPr>
          <p:nvPr/>
        </p:nvPicPr>
        <p:blipFill rotWithShape="1">
          <a:blip r:embed="rId15" cstate="print">
            <a:extLst>
              <a:ext uri="{28A0092B-C50C-407E-A947-70E740481C1C}">
                <a14:useLocalDpi xmlns:a14="http://schemas.microsoft.com/office/drawing/2010/main" val="0"/>
              </a:ext>
            </a:extLst>
          </a:blip>
          <a:srcRect r="-2711"/>
          <a:stretch/>
        </p:blipFill>
        <p:spPr>
          <a:xfrm>
            <a:off x="6578321" y="1825395"/>
            <a:ext cx="1108929" cy="473158"/>
          </a:xfrm>
          <a:prstGeom prst="rect">
            <a:avLst/>
          </a:prstGeom>
        </p:spPr>
      </p:pic>
    </p:spTree>
    <p:extLst>
      <p:ext uri="{BB962C8B-B14F-4D97-AF65-F5344CB8AC3E}">
        <p14:creationId xmlns:p14="http://schemas.microsoft.com/office/powerpoint/2010/main" val="3638194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up)">
                                      <p:cBhvr>
                                        <p:cTn id="7" dur="500"/>
                                        <p:tgtEl>
                                          <p:spTgt spid="3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fade">
                                      <p:cBhvr>
                                        <p:cTn id="11" dur="500"/>
                                        <p:tgtEl>
                                          <p:spTgt spid="4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fade">
                                      <p:cBhvr>
                                        <p:cTn id="15" dur="500"/>
                                        <p:tgtEl>
                                          <p:spTgt spid="41"/>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childTnLst>
                          </p:cTn>
                        </p:par>
                        <p:par>
                          <p:cTn id="21" fill="hold">
                            <p:stCondLst>
                              <p:cond delay="500"/>
                            </p:stCondLst>
                            <p:childTnLst>
                              <p:par>
                                <p:cTn id="22" presetID="10" presetClass="exit" presetSubtype="0" fill="hold" grpId="0" nodeType="afterEffect">
                                  <p:stCondLst>
                                    <p:cond delay="0"/>
                                  </p:stCondLst>
                                  <p:childTnLst>
                                    <p:animEffect transition="out" filter="fade">
                                      <p:cBhvr>
                                        <p:cTn id="23" dur="500"/>
                                        <p:tgtEl>
                                          <p:spTgt spid="42"/>
                                        </p:tgtEl>
                                      </p:cBhvr>
                                    </p:animEffect>
                                    <p:set>
                                      <p:cBhvr>
                                        <p:cTn id="24" dur="1" fill="hold">
                                          <p:stCondLst>
                                            <p:cond delay="499"/>
                                          </p:stCondLst>
                                        </p:cTn>
                                        <p:tgtEl>
                                          <p:spTgt spid="42"/>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43"/>
                                        </p:tgtEl>
                                        <p:attrNameLst>
                                          <p:attrName>style.visibility</p:attrName>
                                        </p:attrNameLst>
                                      </p:cBhvr>
                                      <p:to>
                                        <p:strVal val="visible"/>
                                      </p:to>
                                    </p:set>
                                    <p:animEffect transition="in" filter="fade">
                                      <p:cBhvr>
                                        <p:cTn id="29" dur="500"/>
                                        <p:tgtEl>
                                          <p:spTgt spid="43"/>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xit" presetSubtype="0" fill="hold" nodeType="clickEffect">
                                  <p:stCondLst>
                                    <p:cond delay="0"/>
                                  </p:stCondLst>
                                  <p:childTnLst>
                                    <p:animEffect transition="out" filter="fade">
                                      <p:cBhvr>
                                        <p:cTn id="33" dur="500"/>
                                        <p:tgtEl>
                                          <p:spTgt spid="39"/>
                                        </p:tgtEl>
                                      </p:cBhvr>
                                    </p:animEffect>
                                    <p:set>
                                      <p:cBhvr>
                                        <p:cTn id="34" dur="1" fill="hold">
                                          <p:stCondLst>
                                            <p:cond delay="499"/>
                                          </p:stCondLst>
                                        </p:cTn>
                                        <p:tgtEl>
                                          <p:spTgt spid="39"/>
                                        </p:tgtEl>
                                        <p:attrNameLst>
                                          <p:attrName>style.visibility</p:attrName>
                                        </p:attrNameLst>
                                      </p:cBhvr>
                                      <p:to>
                                        <p:strVal val="hidden"/>
                                      </p:to>
                                    </p:set>
                                  </p:childTnLst>
                                </p:cTn>
                              </p:par>
                              <p:par>
                                <p:cTn id="35" presetID="10" presetClass="exit" presetSubtype="0" fill="hold" nodeType="withEffect">
                                  <p:stCondLst>
                                    <p:cond delay="0"/>
                                  </p:stCondLst>
                                  <p:childTnLst>
                                    <p:animEffect transition="out" filter="fade">
                                      <p:cBhvr>
                                        <p:cTn id="36" dur="500"/>
                                        <p:tgtEl>
                                          <p:spTgt spid="40"/>
                                        </p:tgtEl>
                                      </p:cBhvr>
                                    </p:animEffect>
                                    <p:set>
                                      <p:cBhvr>
                                        <p:cTn id="37" dur="1" fill="hold">
                                          <p:stCondLst>
                                            <p:cond delay="499"/>
                                          </p:stCondLst>
                                        </p:cTn>
                                        <p:tgtEl>
                                          <p:spTgt spid="40"/>
                                        </p:tgtEl>
                                        <p:attrNameLst>
                                          <p:attrName>style.visibility</p:attrName>
                                        </p:attrNameLst>
                                      </p:cBhvr>
                                      <p:to>
                                        <p:strVal val="hidden"/>
                                      </p:to>
                                    </p:set>
                                  </p:childTnLst>
                                </p:cTn>
                              </p:par>
                              <p:par>
                                <p:cTn id="38" presetID="10" presetClass="exit" presetSubtype="0" fill="hold" nodeType="withEffect">
                                  <p:stCondLst>
                                    <p:cond delay="0"/>
                                  </p:stCondLst>
                                  <p:childTnLst>
                                    <p:animEffect transition="out" filter="fade">
                                      <p:cBhvr>
                                        <p:cTn id="39" dur="500"/>
                                        <p:tgtEl>
                                          <p:spTgt spid="10"/>
                                        </p:tgtEl>
                                      </p:cBhvr>
                                    </p:animEffect>
                                    <p:set>
                                      <p:cBhvr>
                                        <p:cTn id="40" dur="1" fill="hold">
                                          <p:stCondLst>
                                            <p:cond delay="499"/>
                                          </p:stCondLst>
                                        </p:cTn>
                                        <p:tgtEl>
                                          <p:spTgt spid="10"/>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42"/>
                                        </p:tgtEl>
                                      </p:cBhvr>
                                    </p:animEffect>
                                    <p:set>
                                      <p:cBhvr>
                                        <p:cTn id="43" dur="1" fill="hold">
                                          <p:stCondLst>
                                            <p:cond delay="499"/>
                                          </p:stCondLst>
                                        </p:cTn>
                                        <p:tgtEl>
                                          <p:spTgt spid="42"/>
                                        </p:tgtEl>
                                        <p:attrNameLst>
                                          <p:attrName>style.visibility</p:attrName>
                                        </p:attrNameLst>
                                      </p:cBhvr>
                                      <p:to>
                                        <p:strVal val="hidden"/>
                                      </p:to>
                                    </p:set>
                                  </p:childTnLst>
                                </p:cTn>
                              </p:par>
                              <p:par>
                                <p:cTn id="44" presetID="10" presetClass="exit" presetSubtype="0" fill="hold" nodeType="withEffect">
                                  <p:stCondLst>
                                    <p:cond delay="0"/>
                                  </p:stCondLst>
                                  <p:childTnLst>
                                    <p:animEffect transition="out" filter="fade">
                                      <p:cBhvr>
                                        <p:cTn id="45" dur="500"/>
                                        <p:tgtEl>
                                          <p:spTgt spid="43"/>
                                        </p:tgtEl>
                                      </p:cBhvr>
                                    </p:animEffect>
                                    <p:set>
                                      <p:cBhvr>
                                        <p:cTn id="46" dur="1" fill="hold">
                                          <p:stCondLst>
                                            <p:cond delay="499"/>
                                          </p:stCondLst>
                                        </p:cTn>
                                        <p:tgtEl>
                                          <p:spTgt spid="43"/>
                                        </p:tgtEl>
                                        <p:attrNameLst>
                                          <p:attrName>style.visibility</p:attrName>
                                        </p:attrNameLst>
                                      </p:cBhvr>
                                      <p:to>
                                        <p:strVal val="hidden"/>
                                      </p:to>
                                    </p:set>
                                  </p:childTnLst>
                                </p:cTn>
                              </p:par>
                              <p:par>
                                <p:cTn id="47" presetID="10" presetClass="exit" presetSubtype="0" fill="hold" nodeType="withEffect">
                                  <p:stCondLst>
                                    <p:cond delay="0"/>
                                  </p:stCondLst>
                                  <p:childTnLst>
                                    <p:animEffect transition="out" filter="fade">
                                      <p:cBhvr>
                                        <p:cTn id="48" dur="500"/>
                                        <p:tgtEl>
                                          <p:spTgt spid="8"/>
                                        </p:tgtEl>
                                      </p:cBhvr>
                                    </p:animEffect>
                                    <p:set>
                                      <p:cBhvr>
                                        <p:cTn id="49" dur="1" fill="hold">
                                          <p:stCondLst>
                                            <p:cond delay="499"/>
                                          </p:stCondLst>
                                        </p:cTn>
                                        <p:tgtEl>
                                          <p:spTgt spid="8"/>
                                        </p:tgtEl>
                                        <p:attrNameLst>
                                          <p:attrName>style.visibility</p:attrName>
                                        </p:attrNameLst>
                                      </p:cBhvr>
                                      <p:to>
                                        <p:strVal val="hidden"/>
                                      </p:to>
                                    </p:set>
                                  </p:childTnLst>
                                </p:cTn>
                              </p:par>
                              <p:par>
                                <p:cTn id="50" presetID="10" presetClass="exit" presetSubtype="0" fill="hold" nodeType="withEffect">
                                  <p:stCondLst>
                                    <p:cond delay="0"/>
                                  </p:stCondLst>
                                  <p:childTnLst>
                                    <p:animEffect transition="out" filter="fade">
                                      <p:cBhvr>
                                        <p:cTn id="51" dur="500"/>
                                        <p:tgtEl>
                                          <p:spTgt spid="41"/>
                                        </p:tgtEl>
                                      </p:cBhvr>
                                    </p:animEffect>
                                    <p:set>
                                      <p:cBhvr>
                                        <p:cTn id="52" dur="1" fill="hold">
                                          <p:stCondLst>
                                            <p:cond delay="499"/>
                                          </p:stCondLst>
                                        </p:cTn>
                                        <p:tgtEl>
                                          <p:spTgt spid="41"/>
                                        </p:tgtEl>
                                        <p:attrNameLst>
                                          <p:attrName>style.visibility</p:attrName>
                                        </p:attrNameLst>
                                      </p:cBhvr>
                                      <p:to>
                                        <p:strVal val="hidden"/>
                                      </p:to>
                                    </p:set>
                                  </p:childTnLst>
                                </p:cTn>
                              </p:par>
                            </p:childTnLst>
                          </p:cTn>
                        </p:par>
                        <p:par>
                          <p:cTn id="53" fill="hold">
                            <p:stCondLst>
                              <p:cond delay="500"/>
                            </p:stCondLst>
                            <p:childTnLst>
                              <p:par>
                                <p:cTn id="54" presetID="10" presetClass="entr" presetSubtype="0" fill="hold" grpId="0" nodeType="afterEffect">
                                  <p:stCondLst>
                                    <p:cond delay="0"/>
                                  </p:stCondLst>
                                  <p:childTnLst>
                                    <p:set>
                                      <p:cBhvr>
                                        <p:cTn id="55" dur="1" fill="hold">
                                          <p:stCondLst>
                                            <p:cond delay="0"/>
                                          </p:stCondLst>
                                        </p:cTn>
                                        <p:tgtEl>
                                          <p:spTgt spid="46"/>
                                        </p:tgtEl>
                                        <p:attrNameLst>
                                          <p:attrName>style.visibility</p:attrName>
                                        </p:attrNameLst>
                                      </p:cBhvr>
                                      <p:to>
                                        <p:strVal val="visible"/>
                                      </p:to>
                                    </p:set>
                                    <p:animEffect transition="in" filter="fade">
                                      <p:cBhvr>
                                        <p:cTn id="56" dur="500"/>
                                        <p:tgtEl>
                                          <p:spTgt spid="46"/>
                                        </p:tgtEl>
                                      </p:cBhvr>
                                    </p:animEffect>
                                  </p:childTnLst>
                                </p:cTn>
                              </p:par>
                              <p:par>
                                <p:cTn id="57" presetID="10" presetClass="entr" presetSubtype="0" fill="hold" nodeType="withEffect">
                                  <p:stCondLst>
                                    <p:cond delay="0"/>
                                  </p:stCondLst>
                                  <p:childTnLst>
                                    <p:set>
                                      <p:cBhvr>
                                        <p:cTn id="58" dur="1" fill="hold">
                                          <p:stCondLst>
                                            <p:cond delay="0"/>
                                          </p:stCondLst>
                                        </p:cTn>
                                        <p:tgtEl>
                                          <p:spTgt spid="45"/>
                                        </p:tgtEl>
                                        <p:attrNameLst>
                                          <p:attrName>style.visibility</p:attrName>
                                        </p:attrNameLst>
                                      </p:cBhvr>
                                      <p:to>
                                        <p:strVal val="visible"/>
                                      </p:to>
                                    </p:set>
                                    <p:animEffect transition="in" filter="fade">
                                      <p:cBhvr>
                                        <p:cTn id="59" dur="500"/>
                                        <p:tgtEl>
                                          <p:spTgt spid="45"/>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1" fill="hold" nodeType="clickEffect">
                                  <p:stCondLst>
                                    <p:cond delay="0"/>
                                  </p:stCondLst>
                                  <p:childTnLst>
                                    <p:set>
                                      <p:cBhvr>
                                        <p:cTn id="63" dur="1" fill="hold">
                                          <p:stCondLst>
                                            <p:cond delay="0"/>
                                          </p:stCondLst>
                                        </p:cTn>
                                        <p:tgtEl>
                                          <p:spTgt spid="39"/>
                                        </p:tgtEl>
                                        <p:attrNameLst>
                                          <p:attrName>style.visibility</p:attrName>
                                        </p:attrNameLst>
                                      </p:cBhvr>
                                      <p:to>
                                        <p:strVal val="visible"/>
                                      </p:to>
                                    </p:set>
                                    <p:animEffect transition="in" filter="wipe(up)">
                                      <p:cBhvr>
                                        <p:cTn id="64" dur="500"/>
                                        <p:tgtEl>
                                          <p:spTgt spid="39"/>
                                        </p:tgtEl>
                                      </p:cBhvr>
                                    </p:animEffect>
                                  </p:childTnLst>
                                </p:cTn>
                              </p:par>
                              <p:par>
                                <p:cTn id="65" presetID="22" presetClass="entr" presetSubtype="1" fill="hold" nodeType="withEffect">
                                  <p:stCondLst>
                                    <p:cond delay="0"/>
                                  </p:stCondLst>
                                  <p:childTnLst>
                                    <p:set>
                                      <p:cBhvr>
                                        <p:cTn id="66" dur="1" fill="hold">
                                          <p:stCondLst>
                                            <p:cond delay="0"/>
                                          </p:stCondLst>
                                        </p:cTn>
                                        <p:tgtEl>
                                          <p:spTgt spid="12"/>
                                        </p:tgtEl>
                                        <p:attrNameLst>
                                          <p:attrName>style.visibility</p:attrName>
                                        </p:attrNameLst>
                                      </p:cBhvr>
                                      <p:to>
                                        <p:strVal val="visible"/>
                                      </p:to>
                                    </p:set>
                                    <p:animEffect transition="in" filter="wipe(up)">
                                      <p:cBhvr>
                                        <p:cTn id="67" dur="500"/>
                                        <p:tgtEl>
                                          <p:spTgt spid="12"/>
                                        </p:tgtEl>
                                      </p:cBhvr>
                                    </p:animEffect>
                                  </p:childTnLst>
                                </p:cTn>
                              </p:par>
                            </p:childTnLst>
                          </p:cTn>
                        </p:par>
                        <p:par>
                          <p:cTn id="68" fill="hold">
                            <p:stCondLst>
                              <p:cond delay="500"/>
                            </p:stCondLst>
                            <p:childTnLst>
                              <p:par>
                                <p:cTn id="69" presetID="10" presetClass="entr" presetSubtype="0" fill="hold" nodeType="afterEffect">
                                  <p:stCondLst>
                                    <p:cond delay="0"/>
                                  </p:stCondLst>
                                  <p:childTnLst>
                                    <p:set>
                                      <p:cBhvr>
                                        <p:cTn id="70" dur="1" fill="hold">
                                          <p:stCondLst>
                                            <p:cond delay="0"/>
                                          </p:stCondLst>
                                        </p:cTn>
                                        <p:tgtEl>
                                          <p:spTgt spid="40"/>
                                        </p:tgtEl>
                                        <p:attrNameLst>
                                          <p:attrName>style.visibility</p:attrName>
                                        </p:attrNameLst>
                                      </p:cBhvr>
                                      <p:to>
                                        <p:strVal val="visible"/>
                                      </p:to>
                                    </p:set>
                                    <p:animEffect transition="in" filter="fade">
                                      <p:cBhvr>
                                        <p:cTn id="71" dur="500"/>
                                        <p:tgtEl>
                                          <p:spTgt spid="40"/>
                                        </p:tgtEl>
                                      </p:cBhvr>
                                    </p:animEffect>
                                  </p:childTnLst>
                                </p:cTn>
                              </p:par>
                              <p:par>
                                <p:cTn id="72" presetID="10" presetClass="entr" presetSubtype="0" fill="hold" nodeType="withEffect">
                                  <p:stCondLst>
                                    <p:cond delay="0"/>
                                  </p:stCondLst>
                                  <p:childTnLst>
                                    <p:set>
                                      <p:cBhvr>
                                        <p:cTn id="73" dur="1" fill="hold">
                                          <p:stCondLst>
                                            <p:cond delay="0"/>
                                          </p:stCondLst>
                                        </p:cTn>
                                        <p:tgtEl>
                                          <p:spTgt spid="49"/>
                                        </p:tgtEl>
                                        <p:attrNameLst>
                                          <p:attrName>style.visibility</p:attrName>
                                        </p:attrNameLst>
                                      </p:cBhvr>
                                      <p:to>
                                        <p:strVal val="visible"/>
                                      </p:to>
                                    </p:set>
                                    <p:animEffect transition="in" filter="fade">
                                      <p:cBhvr>
                                        <p:cTn id="74" dur="500"/>
                                        <p:tgtEl>
                                          <p:spTgt spid="49"/>
                                        </p:tgtEl>
                                      </p:cBhvr>
                                    </p:animEffect>
                                  </p:childTnLst>
                                </p:cTn>
                              </p:par>
                            </p:childTnLst>
                          </p:cTn>
                        </p:par>
                        <p:par>
                          <p:cTn id="75" fill="hold">
                            <p:stCondLst>
                              <p:cond delay="1000"/>
                            </p:stCondLst>
                            <p:childTnLst>
                              <p:par>
                                <p:cTn id="76" presetID="10" presetClass="entr" presetSubtype="0" fill="hold" nodeType="afterEffect">
                                  <p:stCondLst>
                                    <p:cond delay="0"/>
                                  </p:stCondLst>
                                  <p:childTnLst>
                                    <p:set>
                                      <p:cBhvr>
                                        <p:cTn id="77" dur="1" fill="hold">
                                          <p:stCondLst>
                                            <p:cond delay="0"/>
                                          </p:stCondLst>
                                        </p:cTn>
                                        <p:tgtEl>
                                          <p:spTgt spid="47"/>
                                        </p:tgtEl>
                                        <p:attrNameLst>
                                          <p:attrName>style.visibility</p:attrName>
                                        </p:attrNameLst>
                                      </p:cBhvr>
                                      <p:to>
                                        <p:strVal val="visible"/>
                                      </p:to>
                                    </p:set>
                                    <p:animEffect transition="in" filter="fade">
                                      <p:cBhvr>
                                        <p:cTn id="78" dur="500"/>
                                        <p:tgtEl>
                                          <p:spTgt spid="47"/>
                                        </p:tgtEl>
                                      </p:cBhvr>
                                    </p:animEffect>
                                  </p:childTnLst>
                                </p:cTn>
                              </p:par>
                              <p:par>
                                <p:cTn id="79" presetID="10" presetClass="entr" presetSubtype="0" fill="hold" nodeType="withEffect">
                                  <p:stCondLst>
                                    <p:cond delay="0"/>
                                  </p:stCondLst>
                                  <p:childTnLst>
                                    <p:set>
                                      <p:cBhvr>
                                        <p:cTn id="80" dur="1" fill="hold">
                                          <p:stCondLst>
                                            <p:cond delay="0"/>
                                          </p:stCondLst>
                                        </p:cTn>
                                        <p:tgtEl>
                                          <p:spTgt spid="50"/>
                                        </p:tgtEl>
                                        <p:attrNameLst>
                                          <p:attrName>style.visibility</p:attrName>
                                        </p:attrNameLst>
                                      </p:cBhvr>
                                      <p:to>
                                        <p:strVal val="visible"/>
                                      </p:to>
                                    </p:set>
                                    <p:animEffect transition="in" filter="fade">
                                      <p:cBhvr>
                                        <p:cTn id="81" dur="500"/>
                                        <p:tgtEl>
                                          <p:spTgt spid="50"/>
                                        </p:tgtEl>
                                      </p:cBhvr>
                                    </p:animEffect>
                                  </p:childTnLst>
                                </p:cTn>
                              </p:par>
                            </p:childTnLst>
                          </p:cTn>
                        </p:par>
                        <p:par>
                          <p:cTn id="82" fill="hold">
                            <p:stCondLst>
                              <p:cond delay="1500"/>
                            </p:stCondLst>
                            <p:childTnLst>
                              <p:par>
                                <p:cTn id="83" presetID="10" presetClass="entr" presetSubtype="0" fill="hold" nodeType="afterEffect">
                                  <p:stCondLst>
                                    <p:cond delay="0"/>
                                  </p:stCondLst>
                                  <p:childTnLst>
                                    <p:set>
                                      <p:cBhvr>
                                        <p:cTn id="84" dur="1" fill="hold">
                                          <p:stCondLst>
                                            <p:cond delay="0"/>
                                          </p:stCondLst>
                                        </p:cTn>
                                        <p:tgtEl>
                                          <p:spTgt spid="14"/>
                                        </p:tgtEl>
                                        <p:attrNameLst>
                                          <p:attrName>style.visibility</p:attrName>
                                        </p:attrNameLst>
                                      </p:cBhvr>
                                      <p:to>
                                        <p:strVal val="visible"/>
                                      </p:to>
                                    </p:set>
                                    <p:animEffect transition="in" filter="fade">
                                      <p:cBhvr>
                                        <p:cTn id="85" dur="500"/>
                                        <p:tgtEl>
                                          <p:spTgt spid="14"/>
                                        </p:tgtEl>
                                      </p:cBhvr>
                                    </p:animEffect>
                                  </p:childTnLst>
                                </p:cTn>
                              </p:par>
                            </p:childTnLst>
                          </p:cTn>
                        </p:par>
                      </p:childTnLst>
                    </p:cTn>
                  </p:par>
                  <p:par>
                    <p:cTn id="86" fill="hold">
                      <p:stCondLst>
                        <p:cond delay="indefinite"/>
                      </p:stCondLst>
                      <p:childTnLst>
                        <p:par>
                          <p:cTn id="87" fill="hold">
                            <p:stCondLst>
                              <p:cond delay="0"/>
                            </p:stCondLst>
                            <p:childTnLst>
                              <p:par>
                                <p:cTn id="88" presetID="10" presetClass="entr" presetSubtype="0" fill="hold" nodeType="clickEffect">
                                  <p:stCondLst>
                                    <p:cond delay="0"/>
                                  </p:stCondLst>
                                  <p:childTnLst>
                                    <p:set>
                                      <p:cBhvr>
                                        <p:cTn id="89" dur="1" fill="hold">
                                          <p:stCondLst>
                                            <p:cond delay="0"/>
                                          </p:stCondLst>
                                        </p:cTn>
                                        <p:tgtEl>
                                          <p:spTgt spid="51"/>
                                        </p:tgtEl>
                                        <p:attrNameLst>
                                          <p:attrName>style.visibility</p:attrName>
                                        </p:attrNameLst>
                                      </p:cBhvr>
                                      <p:to>
                                        <p:strVal val="visible"/>
                                      </p:to>
                                    </p:set>
                                    <p:animEffect transition="in" filter="fade">
                                      <p:cBhvr>
                                        <p:cTn id="90" dur="500"/>
                                        <p:tgtEl>
                                          <p:spTgt spid="51"/>
                                        </p:tgtEl>
                                      </p:cBhvr>
                                    </p:animEffect>
                                  </p:childTnLst>
                                </p:cTn>
                              </p:par>
                              <p:par>
                                <p:cTn id="91" presetID="1" presetClass="entr" presetSubtype="0" fill="hold" grpId="1" nodeType="withEffect">
                                  <p:stCondLst>
                                    <p:cond delay="0"/>
                                  </p:stCondLst>
                                  <p:childTnLst>
                                    <p:set>
                                      <p:cBhvr>
                                        <p:cTn id="92" dur="1" fill="hold">
                                          <p:stCondLst>
                                            <p:cond delay="0"/>
                                          </p:stCondLst>
                                        </p:cTn>
                                        <p:tgtEl>
                                          <p:spTgt spid="52"/>
                                        </p:tgtEl>
                                        <p:attrNameLst>
                                          <p:attrName>style.visibility</p:attrName>
                                        </p:attrNameLst>
                                      </p:cBhvr>
                                      <p:to>
                                        <p:strVal val="visible"/>
                                      </p:to>
                                    </p:set>
                                  </p:childTnLst>
                                </p:cTn>
                              </p:par>
                            </p:childTnLst>
                          </p:cTn>
                        </p:par>
                        <p:par>
                          <p:cTn id="93" fill="hold">
                            <p:stCondLst>
                              <p:cond delay="1000"/>
                            </p:stCondLst>
                            <p:childTnLst>
                              <p:par>
                                <p:cTn id="94" presetID="10" presetClass="exit" presetSubtype="0" fill="hold" grpId="0" nodeType="afterEffect">
                                  <p:stCondLst>
                                    <p:cond delay="0"/>
                                  </p:stCondLst>
                                  <p:childTnLst>
                                    <p:animEffect transition="out" filter="fade">
                                      <p:cBhvr>
                                        <p:cTn id="95" dur="500"/>
                                        <p:tgtEl>
                                          <p:spTgt spid="52"/>
                                        </p:tgtEl>
                                      </p:cBhvr>
                                    </p:animEffect>
                                    <p:set>
                                      <p:cBhvr>
                                        <p:cTn id="96" dur="1" fill="hold">
                                          <p:stCondLst>
                                            <p:cond delay="499"/>
                                          </p:stCondLst>
                                        </p:cTn>
                                        <p:tgtEl>
                                          <p:spTgt spid="52"/>
                                        </p:tgtEl>
                                        <p:attrNameLst>
                                          <p:attrName>style.visibility</p:attrName>
                                        </p:attrNameLst>
                                      </p:cBhvr>
                                      <p:to>
                                        <p:strVal val="hidden"/>
                                      </p:to>
                                    </p:set>
                                  </p:childTnLst>
                                </p:cTn>
                              </p:par>
                            </p:childTnLst>
                          </p:cTn>
                        </p:par>
                      </p:childTnLst>
                    </p:cTn>
                  </p:par>
                  <p:par>
                    <p:cTn id="97" fill="hold">
                      <p:stCondLst>
                        <p:cond delay="indefinite"/>
                      </p:stCondLst>
                      <p:childTnLst>
                        <p:par>
                          <p:cTn id="98" fill="hold">
                            <p:stCondLst>
                              <p:cond delay="0"/>
                            </p:stCondLst>
                            <p:childTnLst>
                              <p:par>
                                <p:cTn id="99" presetID="10" presetClass="entr" presetSubtype="0" fill="hold" nodeType="clickEffect">
                                  <p:stCondLst>
                                    <p:cond delay="0"/>
                                  </p:stCondLst>
                                  <p:childTnLst>
                                    <p:set>
                                      <p:cBhvr>
                                        <p:cTn id="100" dur="1" fill="hold">
                                          <p:stCondLst>
                                            <p:cond delay="0"/>
                                          </p:stCondLst>
                                        </p:cTn>
                                        <p:tgtEl>
                                          <p:spTgt spid="53"/>
                                        </p:tgtEl>
                                        <p:attrNameLst>
                                          <p:attrName>style.visibility</p:attrName>
                                        </p:attrNameLst>
                                      </p:cBhvr>
                                      <p:to>
                                        <p:strVal val="visible"/>
                                      </p:to>
                                    </p:set>
                                    <p:animEffect transition="in" filter="fade">
                                      <p:cBhvr>
                                        <p:cTn id="101"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2" grpId="1" animBg="1"/>
      <p:bldP spid="46" grpId="0" animBg="1"/>
      <p:bldP spid="52" grpId="0" animBg="1"/>
      <p:bldP spid="52" grpId="1" animBg="1"/>
    </p:bldLst>
  </p:timing>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object, device&#10;&#10;Description generated with high confidence">
            <a:extLst>
              <a:ext uri="{FF2B5EF4-FFF2-40B4-BE49-F238E27FC236}">
                <a16:creationId xmlns:a16="http://schemas.microsoft.com/office/drawing/2014/main" id="{608A9DA3-291D-46D8-AE86-7EFB87D44980}"/>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2136000" y="3271520"/>
            <a:ext cx="7920000" cy="344968"/>
          </a:xfrm>
          <a:prstGeom prst="rect">
            <a:avLst/>
          </a:prstGeom>
        </p:spPr>
      </p:pic>
      <p:sp>
        <p:nvSpPr>
          <p:cNvPr id="33" name="Oval 32">
            <a:extLst>
              <a:ext uri="{FF2B5EF4-FFF2-40B4-BE49-F238E27FC236}">
                <a16:creationId xmlns:a16="http://schemas.microsoft.com/office/drawing/2014/main" id="{C85D5F74-D27F-4DE9-ABD6-678907F3E9A8}"/>
              </a:ext>
            </a:extLst>
          </p:cNvPr>
          <p:cNvSpPr/>
          <p:nvPr/>
        </p:nvSpPr>
        <p:spPr bwMode="auto">
          <a:xfrm>
            <a:off x="5956316" y="3395756"/>
            <a:ext cx="297261" cy="297261"/>
          </a:xfrm>
          <a:prstGeom prst="ellipse">
            <a:avLst/>
          </a:prstGeom>
          <a:solidFill>
            <a:schemeClr val="bg1"/>
          </a:solidFill>
          <a:ln w="127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36" name="Picture 35" descr="A picture containing object, device&#10;&#10;Description generated with high confidence">
            <a:extLst>
              <a:ext uri="{FF2B5EF4-FFF2-40B4-BE49-F238E27FC236}">
                <a16:creationId xmlns:a16="http://schemas.microsoft.com/office/drawing/2014/main" id="{3D04D096-7270-42D4-8FC6-E26CE1033F0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956316" y="3460933"/>
            <a:ext cx="288893" cy="168845"/>
          </a:xfrm>
          <a:prstGeom prst="rect">
            <a:avLst/>
          </a:prstGeom>
        </p:spPr>
      </p:pic>
      <p:pic>
        <p:nvPicPr>
          <p:cNvPr id="31" name="Picture 30" descr="A picture containing object, device&#10;&#10;Description generated with high confidence">
            <a:extLst>
              <a:ext uri="{FF2B5EF4-FFF2-40B4-BE49-F238E27FC236}">
                <a16:creationId xmlns:a16="http://schemas.microsoft.com/office/drawing/2014/main" id="{79F8DC83-96D3-41CD-937F-575F1FD47765}"/>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flipV="1">
            <a:off x="4924917" y="2860971"/>
            <a:ext cx="1240736" cy="426260"/>
          </a:xfrm>
          <a:prstGeom prst="rect">
            <a:avLst/>
          </a:prstGeom>
        </p:spPr>
      </p:pic>
      <p:sp>
        <p:nvSpPr>
          <p:cNvPr id="2" name="Text Placeholder 1">
            <a:extLst>
              <a:ext uri="{FF2B5EF4-FFF2-40B4-BE49-F238E27FC236}">
                <a16:creationId xmlns:a16="http://schemas.microsoft.com/office/drawing/2014/main" id="{30EAC3EC-BBF0-4D03-BDBE-7FE55D748D2B}"/>
              </a:ext>
            </a:extLst>
          </p:cNvPr>
          <p:cNvSpPr>
            <a:spLocks noGrp="1"/>
          </p:cNvSpPr>
          <p:nvPr>
            <p:ph type="body" sz="quarter" idx="11"/>
          </p:nvPr>
        </p:nvSpPr>
        <p:spPr>
          <a:xfrm>
            <a:off x="0" y="0"/>
            <a:ext cx="12192000" cy="630000"/>
          </a:xfrm>
        </p:spPr>
        <p:txBody>
          <a:bodyPr/>
          <a:lstStyle/>
          <a:p>
            <a:r>
              <a:rPr lang="en-GB" dirty="0"/>
              <a:t>1.18 Three-digit numbers </a:t>
            </a:r>
            <a:r>
              <a:rPr lang="en-US" dirty="0"/>
              <a:t>– step 5:5</a:t>
            </a:r>
          </a:p>
        </p:txBody>
      </p:sp>
      <p:sp>
        <p:nvSpPr>
          <p:cNvPr id="28" name="Oval 27">
            <a:extLst>
              <a:ext uri="{FF2B5EF4-FFF2-40B4-BE49-F238E27FC236}">
                <a16:creationId xmlns:a16="http://schemas.microsoft.com/office/drawing/2014/main" id="{EE62EF25-9654-41B2-AB37-D0F4E0A40D82}"/>
              </a:ext>
            </a:extLst>
          </p:cNvPr>
          <p:cNvSpPr/>
          <p:nvPr/>
        </p:nvSpPr>
        <p:spPr bwMode="auto">
          <a:xfrm>
            <a:off x="4817429" y="3397038"/>
            <a:ext cx="297262" cy="297262"/>
          </a:xfrm>
          <a:prstGeom prst="ellipse">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29" name="Picture 28" descr="A picture containing object, device&#10;&#10;Description generated with high confidence">
            <a:extLst>
              <a:ext uri="{FF2B5EF4-FFF2-40B4-BE49-F238E27FC236}">
                <a16:creationId xmlns:a16="http://schemas.microsoft.com/office/drawing/2014/main" id="{479C63E9-C49F-4E77-A810-497471A54CEA}"/>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4824905" y="3460056"/>
            <a:ext cx="294549" cy="168845"/>
          </a:xfrm>
          <a:prstGeom prst="rect">
            <a:avLst/>
          </a:prstGeom>
        </p:spPr>
      </p:pic>
      <p:pic>
        <p:nvPicPr>
          <p:cNvPr id="32" name="Picture 31" descr="A picture containing object, device&#10;&#10;Description generated with high confidence">
            <a:extLst>
              <a:ext uri="{FF2B5EF4-FFF2-40B4-BE49-F238E27FC236}">
                <a16:creationId xmlns:a16="http://schemas.microsoft.com/office/drawing/2014/main" id="{616DFD22-696A-4374-A02C-75CD131D1770}"/>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b="-29843"/>
          <a:stretch/>
        </p:blipFill>
        <p:spPr>
          <a:xfrm>
            <a:off x="4924917" y="2704986"/>
            <a:ext cx="1240736" cy="219274"/>
          </a:xfrm>
          <a:prstGeom prst="rect">
            <a:avLst/>
          </a:prstGeom>
        </p:spPr>
      </p:pic>
      <p:sp>
        <p:nvSpPr>
          <p:cNvPr id="48" name="Oval 47">
            <a:extLst>
              <a:ext uri="{FF2B5EF4-FFF2-40B4-BE49-F238E27FC236}">
                <a16:creationId xmlns:a16="http://schemas.microsoft.com/office/drawing/2014/main" id="{BCF4EE7E-76F4-4DC5-8068-D161294E9898}"/>
              </a:ext>
            </a:extLst>
          </p:cNvPr>
          <p:cNvSpPr/>
          <p:nvPr/>
        </p:nvSpPr>
        <p:spPr bwMode="auto">
          <a:xfrm>
            <a:off x="4817429" y="3396549"/>
            <a:ext cx="297262" cy="297262"/>
          </a:xfrm>
          <a:prstGeom prst="ellipse">
            <a:avLst/>
          </a:prstGeom>
          <a:noFill/>
          <a:ln w="127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38" name="Picture 37" descr="A picture containing object, device&#10;&#10;Description generated with high confidence">
            <a:extLst>
              <a:ext uri="{FF2B5EF4-FFF2-40B4-BE49-F238E27FC236}">
                <a16:creationId xmlns:a16="http://schemas.microsoft.com/office/drawing/2014/main" id="{9B65EA59-A000-4558-A7A2-B476F0023304}"/>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4920155" y="4147109"/>
            <a:ext cx="961115" cy="168861"/>
          </a:xfrm>
          <a:prstGeom prst="rect">
            <a:avLst/>
          </a:prstGeom>
        </p:spPr>
      </p:pic>
      <p:pic>
        <p:nvPicPr>
          <p:cNvPr id="37" name="Picture 36" descr="A picture containing object, device&#10;&#10;Description generated with high confidence">
            <a:extLst>
              <a:ext uri="{FF2B5EF4-FFF2-40B4-BE49-F238E27FC236}">
                <a16:creationId xmlns:a16="http://schemas.microsoft.com/office/drawing/2014/main" id="{A0A98594-5143-4CDE-A79E-29C548F679D0}"/>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4920154" y="3705571"/>
            <a:ext cx="1193752" cy="436774"/>
          </a:xfrm>
          <a:prstGeom prst="rect">
            <a:avLst/>
          </a:prstGeom>
        </p:spPr>
      </p:pic>
      <p:sp>
        <p:nvSpPr>
          <p:cNvPr id="35" name="Oval 34">
            <a:extLst>
              <a:ext uri="{FF2B5EF4-FFF2-40B4-BE49-F238E27FC236}">
                <a16:creationId xmlns:a16="http://schemas.microsoft.com/office/drawing/2014/main" id="{AFACBE79-0384-4C31-880D-F46F25A1D3D3}"/>
              </a:ext>
            </a:extLst>
          </p:cNvPr>
          <p:cNvSpPr/>
          <p:nvPr/>
        </p:nvSpPr>
        <p:spPr bwMode="auto">
          <a:xfrm>
            <a:off x="5956316" y="3395756"/>
            <a:ext cx="297261" cy="297261"/>
          </a:xfrm>
          <a:prstGeom prst="ellipse">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34" name="Picture 33" descr="A picture containing object, device&#10;&#10;Description generated with high confidence">
            <a:extLst>
              <a:ext uri="{FF2B5EF4-FFF2-40B4-BE49-F238E27FC236}">
                <a16:creationId xmlns:a16="http://schemas.microsoft.com/office/drawing/2014/main" id="{3A73AA6C-BDD5-489E-BE58-CE482707EC7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956316" y="3460932"/>
            <a:ext cx="288893" cy="168845"/>
          </a:xfrm>
          <a:prstGeom prst="rect">
            <a:avLst/>
          </a:prstGeom>
        </p:spPr>
      </p:pic>
    </p:spTree>
    <p:extLst>
      <p:ext uri="{BB962C8B-B14F-4D97-AF65-F5344CB8AC3E}">
        <p14:creationId xmlns:p14="http://schemas.microsoft.com/office/powerpoint/2010/main" val="38642043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par>
                                <p:cTn id="8" presetID="10" presetClass="entr" presetSubtype="0" fill="hold"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fade">
                                      <p:cBhvr>
                                        <p:cTn id="10" dur="500"/>
                                        <p:tgtEl>
                                          <p:spTgt spid="29"/>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wipe(left)">
                                      <p:cBhvr>
                                        <p:cTn id="15" dur="500"/>
                                        <p:tgtEl>
                                          <p:spTgt spid="31"/>
                                        </p:tgtEl>
                                      </p:cBhvr>
                                    </p:animEffect>
                                  </p:childTnLst>
                                </p:cTn>
                              </p:par>
                            </p:childTnLst>
                          </p:cTn>
                        </p:par>
                        <p:par>
                          <p:cTn id="16" fill="hold">
                            <p:stCondLst>
                              <p:cond delay="500"/>
                            </p:stCondLst>
                            <p:childTnLst>
                              <p:par>
                                <p:cTn id="17" presetID="10" presetClass="entr" presetSubtype="0" fill="hold" nodeType="after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fade">
                                      <p:cBhvr>
                                        <p:cTn id="19" dur="500"/>
                                        <p:tgtEl>
                                          <p:spTgt spid="32"/>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fade">
                                      <p:cBhvr>
                                        <p:cTn id="24" dur="500"/>
                                        <p:tgtEl>
                                          <p:spTgt spid="33"/>
                                        </p:tgtEl>
                                      </p:cBhvr>
                                    </p:animEffect>
                                  </p:childTnLst>
                                </p:cTn>
                              </p:par>
                              <p:par>
                                <p:cTn id="25" presetID="10" presetClass="entr" presetSubtype="0" fill="hold" nodeType="with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fade">
                                      <p:cBhvr>
                                        <p:cTn id="27" dur="500"/>
                                        <p:tgtEl>
                                          <p:spTgt spid="3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fade">
                                      <p:cBhvr>
                                        <p:cTn id="32" dur="500"/>
                                        <p:tgtEl>
                                          <p:spTgt spid="35"/>
                                        </p:tgtEl>
                                      </p:cBhvr>
                                    </p:animEffect>
                                  </p:childTnLst>
                                </p:cTn>
                              </p:par>
                              <p:par>
                                <p:cTn id="33" presetID="10" presetClass="entr" presetSubtype="0" fill="hold" nodeType="with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fade">
                                      <p:cBhvr>
                                        <p:cTn id="35" dur="500"/>
                                        <p:tgtEl>
                                          <p:spTgt spid="34"/>
                                        </p:tgtEl>
                                      </p:cBhvr>
                                    </p:animEffect>
                                  </p:childTnLst>
                                </p:cTn>
                              </p:par>
                            </p:childTnLst>
                          </p:cTn>
                        </p:par>
                        <p:par>
                          <p:cTn id="36" fill="hold">
                            <p:stCondLst>
                              <p:cond delay="500"/>
                            </p:stCondLst>
                            <p:childTnLst>
                              <p:par>
                                <p:cTn id="37" presetID="22" presetClass="entr" presetSubtype="2" fill="hold" nodeType="after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wipe(right)">
                                      <p:cBhvr>
                                        <p:cTn id="39" dur="500"/>
                                        <p:tgtEl>
                                          <p:spTgt spid="37"/>
                                        </p:tgtEl>
                                      </p:cBhvr>
                                    </p:animEffect>
                                  </p:childTnLst>
                                </p:cTn>
                              </p:par>
                            </p:childTnLst>
                          </p:cTn>
                        </p:par>
                        <p:par>
                          <p:cTn id="40" fill="hold">
                            <p:stCondLst>
                              <p:cond delay="1000"/>
                            </p:stCondLst>
                            <p:childTnLst>
                              <p:par>
                                <p:cTn id="41" presetID="10" presetClass="entr" presetSubtype="0" fill="hold" nodeType="afterEffect">
                                  <p:stCondLst>
                                    <p:cond delay="0"/>
                                  </p:stCondLst>
                                  <p:childTnLst>
                                    <p:set>
                                      <p:cBhvr>
                                        <p:cTn id="42" dur="1" fill="hold">
                                          <p:stCondLst>
                                            <p:cond delay="0"/>
                                          </p:stCondLst>
                                        </p:cTn>
                                        <p:tgtEl>
                                          <p:spTgt spid="38"/>
                                        </p:tgtEl>
                                        <p:attrNameLst>
                                          <p:attrName>style.visibility</p:attrName>
                                        </p:attrNameLst>
                                      </p:cBhvr>
                                      <p:to>
                                        <p:strVal val="visible"/>
                                      </p:to>
                                    </p:set>
                                    <p:animEffect transition="in" filter="fade">
                                      <p:cBhvr>
                                        <p:cTn id="43" dur="500"/>
                                        <p:tgtEl>
                                          <p:spTgt spid="38"/>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48"/>
                                        </p:tgtEl>
                                        <p:attrNameLst>
                                          <p:attrName>style.visibility</p:attrName>
                                        </p:attrNameLst>
                                      </p:cBhvr>
                                      <p:to>
                                        <p:strVal val="visible"/>
                                      </p:to>
                                    </p:set>
                                    <p:animEffect transition="in" filter="fade">
                                      <p:cBhvr>
                                        <p:cTn id="48" dur="500"/>
                                        <p:tgtEl>
                                          <p:spTgt spid="48"/>
                                        </p:tgtEl>
                                      </p:cBhvr>
                                    </p:animEffect>
                                  </p:childTnLst>
                                </p:cTn>
                              </p:par>
                            </p:childTnLst>
                          </p:cTn>
                        </p:par>
                        <p:par>
                          <p:cTn id="49" fill="hold">
                            <p:stCondLst>
                              <p:cond delay="500"/>
                            </p:stCondLst>
                            <p:childTnLst>
                              <p:par>
                                <p:cTn id="50" presetID="10" presetClass="exit" presetSubtype="0" fill="hold" grpId="1" nodeType="afterEffect">
                                  <p:stCondLst>
                                    <p:cond delay="0"/>
                                  </p:stCondLst>
                                  <p:childTnLst>
                                    <p:animEffect transition="out" filter="fade">
                                      <p:cBhvr>
                                        <p:cTn id="51" dur="500"/>
                                        <p:tgtEl>
                                          <p:spTgt spid="48"/>
                                        </p:tgtEl>
                                      </p:cBhvr>
                                    </p:animEffect>
                                    <p:set>
                                      <p:cBhvr>
                                        <p:cTn id="52" dur="1" fill="hold">
                                          <p:stCondLst>
                                            <p:cond delay="499"/>
                                          </p:stCondLst>
                                        </p:cTn>
                                        <p:tgtEl>
                                          <p:spTgt spid="4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28" grpId="0" animBg="1"/>
      <p:bldP spid="48" grpId="0" animBg="1"/>
      <p:bldP spid="48" grpId="1" animBg="1"/>
      <p:bldP spid="35" grpId="0" animBg="1"/>
    </p:bldLst>
  </p:timing>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indent="0">
              <a:lnSpc>
                <a:spcPct val="120000"/>
              </a:lnSpc>
              <a:spcBef>
                <a:spcPts val="450"/>
              </a:spcBef>
              <a:spcAft>
                <a:spcPts val="450"/>
              </a:spcAft>
              <a:buClr>
                <a:srgbClr val="585858"/>
              </a:buClr>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3</a:t>
            </a:r>
            <a:r>
              <a:rPr lang="en-GB" sz="2400" b="1" i="0" u="none" strike="noStrike" dirty="0">
                <a:effectLst/>
              </a:rPr>
              <a:t>, Unit </a:t>
            </a:r>
            <a:r>
              <a:rPr lang="en-GB" sz="2400" b="1" dirty="0"/>
              <a:t>2</a:t>
            </a:r>
            <a:r>
              <a:rPr lang="en-GB" sz="2400" b="1" i="0" u="none" strike="noStrike" dirty="0">
                <a:effectLst/>
              </a:rPr>
              <a:t>, Learning Outcome </a:t>
            </a:r>
            <a:r>
              <a:rPr lang="en-GB" sz="2400" b="1" dirty="0"/>
              <a:t>39</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1516016268"/>
              </p:ext>
            </p:extLst>
          </p:nvPr>
        </p:nvGraphicFramePr>
        <p:xfrm>
          <a:off x="594008" y="1097546"/>
          <a:ext cx="11140162" cy="1968426"/>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394143">
                <a:tc>
                  <a:txBody>
                    <a:bodyPr/>
                    <a:lstStyle/>
                    <a:p>
                      <a:pPr algn="l"/>
                      <a:r>
                        <a:rPr lang="en-GB" sz="2000" dirty="0">
                          <a:latin typeface="Arial" panose="020B0604020202020204" pitchFamily="34" charset="0"/>
                          <a:cs typeface="Arial" panose="020B0604020202020204" pitchFamily="34" charset="0"/>
                        </a:rPr>
                        <a:t>Learning Outcome 39</a:t>
                      </a:r>
                    </a:p>
                  </a:txBody>
                  <a:tcPr anchor="ctr">
                    <a:solidFill>
                      <a:srgbClr val="327473"/>
                    </a:solidFill>
                  </a:tcPr>
                </a:tc>
                <a:extLst>
                  <a:ext uri="{0D108BD9-81ED-4DB2-BD59-A6C34878D82A}">
                    <a16:rowId xmlns:a16="http://schemas.microsoft.com/office/drawing/2014/main" val="2928509842"/>
                  </a:ext>
                </a:extLst>
              </a:tr>
              <a:tr h="1572186">
                <a:tc>
                  <a:txBody>
                    <a:bodyPr/>
                    <a:lstStyle/>
                    <a:p>
                      <a:pPr rtl="0"/>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Pupils use known facts to add or subtract to/from multiples of 100 in ones</a:t>
                      </a:r>
                    </a:p>
                    <a:p>
                      <a:b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br>
                      <a:endPar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2968264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3, Unit 2, Learning Outcome 39</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1.18 </a:t>
            </a:r>
            <a:r>
              <a:rPr lang="en-GB" sz="2000" b="0" i="0" u="sng" strike="noStrike" dirty="0">
                <a:solidFill>
                  <a:srgbClr val="1155CC"/>
                </a:solidFill>
                <a:effectLst/>
                <a:latin typeface="Roboto" panose="02000000000000000000" pitchFamily="2" charset="0"/>
                <a:hlinkClick r:id="rId3"/>
              </a:rPr>
              <a:t>Composition and calculation: three-digit numbers</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3020803684"/>
              </p:ext>
            </p:extLst>
          </p:nvPr>
        </p:nvGraphicFramePr>
        <p:xfrm>
          <a:off x="4514850" y="4258490"/>
          <a:ext cx="6886575" cy="93073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465365">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465365">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5</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5:6 and 5:7</a:t>
                      </a:r>
                    </a:p>
                  </a:txBody>
                  <a:tcPr>
                    <a:solidFill>
                      <a:srgbClr val="E5F3F2"/>
                    </a:solidFill>
                  </a:tcPr>
                </a:tc>
                <a:tc>
                  <a:txBody>
                    <a:bodyPr/>
                    <a:lstStyle/>
                    <a:p>
                      <a:pPr algn="ctr"/>
                      <a:r>
                        <a:rPr lang="en-GB" sz="2000" kern="1200" dirty="0">
                          <a:solidFill>
                            <a:schemeClr val="tx1">
                              <a:lumMod val="65000"/>
                              <a:lumOff val="35000"/>
                            </a:schemeClr>
                          </a:solidFill>
                          <a:latin typeface="Arial" panose="020B0604020202020204" pitchFamily="34" charset="0"/>
                          <a:ea typeface="+mn-ea"/>
                          <a:cs typeface="Arial" panose="020B0604020202020204" pitchFamily="34" charset="0"/>
                        </a:rPr>
                        <a:t>37-39</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10" name="Picture Placeholder 9" descr="A picture containing graphical user interface&#10;&#10;Description automatically generated">
            <a:extLst>
              <a:ext uri="{FF2B5EF4-FFF2-40B4-BE49-F238E27FC236}">
                <a16:creationId xmlns:a16="http://schemas.microsoft.com/office/drawing/2014/main" id="{C350A496-B71C-416A-89CC-0667F0CCE7B8}"/>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322783547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0EAC3EC-BBF0-4D03-BDBE-7FE55D748D2B}"/>
              </a:ext>
            </a:extLst>
          </p:cNvPr>
          <p:cNvSpPr>
            <a:spLocks noGrp="1"/>
          </p:cNvSpPr>
          <p:nvPr>
            <p:ph type="body" sz="quarter" idx="11"/>
          </p:nvPr>
        </p:nvSpPr>
        <p:spPr>
          <a:xfrm>
            <a:off x="0" y="0"/>
            <a:ext cx="12192000" cy="630000"/>
          </a:xfrm>
        </p:spPr>
        <p:txBody>
          <a:bodyPr/>
          <a:lstStyle/>
          <a:p>
            <a:r>
              <a:rPr lang="en-GB" dirty="0"/>
              <a:t>1.18 Three-digit numbers </a:t>
            </a:r>
            <a:r>
              <a:rPr lang="en-US" dirty="0"/>
              <a:t>– step 5:6</a:t>
            </a:r>
          </a:p>
        </p:txBody>
      </p:sp>
      <p:pic>
        <p:nvPicPr>
          <p:cNvPr id="5" name="Picture 4" descr="A close up of a logo&#10;&#10;Description generated with very high confidence">
            <a:extLst>
              <a:ext uri="{FF2B5EF4-FFF2-40B4-BE49-F238E27FC236}">
                <a16:creationId xmlns:a16="http://schemas.microsoft.com/office/drawing/2014/main" id="{CAF05868-4C02-4FCA-91F1-FEC17350098C}"/>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4318362" y="2475117"/>
            <a:ext cx="1883516" cy="720471"/>
          </a:xfrm>
          <a:prstGeom prst="rect">
            <a:avLst/>
          </a:prstGeom>
        </p:spPr>
      </p:pic>
      <p:pic>
        <p:nvPicPr>
          <p:cNvPr id="21" name="Picture 20" descr="A close up of a logo&#10;&#10;Description generated with very high confidence">
            <a:extLst>
              <a:ext uri="{FF2B5EF4-FFF2-40B4-BE49-F238E27FC236}">
                <a16:creationId xmlns:a16="http://schemas.microsoft.com/office/drawing/2014/main" id="{8F0314CB-FC01-463C-AA6C-AE4778BE17E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318362" y="3195587"/>
            <a:ext cx="1883516" cy="433137"/>
          </a:xfrm>
          <a:prstGeom prst="rect">
            <a:avLst/>
          </a:prstGeom>
        </p:spPr>
      </p:pic>
      <p:pic>
        <p:nvPicPr>
          <p:cNvPr id="22" name="Picture 21" descr="A close up of a logo&#10;&#10;Description generated with very high confidence">
            <a:extLst>
              <a:ext uri="{FF2B5EF4-FFF2-40B4-BE49-F238E27FC236}">
                <a16:creationId xmlns:a16="http://schemas.microsoft.com/office/drawing/2014/main" id="{060ECCE4-D5A8-4FA5-9446-6875989BE68E}"/>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318363" y="3662415"/>
            <a:ext cx="612981" cy="345317"/>
          </a:xfrm>
          <a:prstGeom prst="rect">
            <a:avLst/>
          </a:prstGeom>
        </p:spPr>
      </p:pic>
      <p:pic>
        <p:nvPicPr>
          <p:cNvPr id="23" name="Picture 22" descr="A close up of a logo&#10;&#10;Description generated with very high confidence">
            <a:extLst>
              <a:ext uri="{FF2B5EF4-FFF2-40B4-BE49-F238E27FC236}">
                <a16:creationId xmlns:a16="http://schemas.microsoft.com/office/drawing/2014/main" id="{018E9DDF-EDAF-4CC7-8D90-A020E46DC526}"/>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085347" y="3662414"/>
            <a:ext cx="394636" cy="345317"/>
          </a:xfrm>
          <a:prstGeom prst="rect">
            <a:avLst/>
          </a:prstGeom>
        </p:spPr>
      </p:pic>
      <p:pic>
        <p:nvPicPr>
          <p:cNvPr id="7" name="Picture 6" descr="A picture containing object&#10;&#10;Description generated with very high confidence">
            <a:extLst>
              <a:ext uri="{FF2B5EF4-FFF2-40B4-BE49-F238E27FC236}">
                <a16:creationId xmlns:a16="http://schemas.microsoft.com/office/drawing/2014/main" id="{E269C899-2FB9-4E48-8A77-7453537BF80A}"/>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4825471" y="2483963"/>
            <a:ext cx="2093489" cy="1890074"/>
          </a:xfrm>
          <a:prstGeom prst="rect">
            <a:avLst/>
          </a:prstGeom>
        </p:spPr>
      </p:pic>
      <p:sp>
        <p:nvSpPr>
          <p:cNvPr id="26" name="Rectangle 25">
            <a:extLst>
              <a:ext uri="{FF2B5EF4-FFF2-40B4-BE49-F238E27FC236}">
                <a16:creationId xmlns:a16="http://schemas.microsoft.com/office/drawing/2014/main" id="{F6822BB2-3A02-491E-9961-0DE90AE1B632}"/>
              </a:ext>
            </a:extLst>
          </p:cNvPr>
          <p:cNvSpPr/>
          <p:nvPr/>
        </p:nvSpPr>
        <p:spPr bwMode="auto">
          <a:xfrm rot="18559175">
            <a:off x="5920306" y="3413781"/>
            <a:ext cx="1123632" cy="1111236"/>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27" name="Picture 26" descr="A close up of a logo&#10;&#10;Description generated with very high confidence">
            <a:extLst>
              <a:ext uri="{FF2B5EF4-FFF2-40B4-BE49-F238E27FC236}">
                <a16:creationId xmlns:a16="http://schemas.microsoft.com/office/drawing/2014/main" id="{F211C3CF-114A-41C3-9211-A077FBC75B2C}"/>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6512930" y="2483964"/>
            <a:ext cx="1174321" cy="720471"/>
          </a:xfrm>
          <a:prstGeom prst="rect">
            <a:avLst/>
          </a:prstGeom>
        </p:spPr>
      </p:pic>
      <p:pic>
        <p:nvPicPr>
          <p:cNvPr id="39" name="Picture 38" descr="A close up of a logo&#10;&#10;Description generated with very high confidence">
            <a:extLst>
              <a:ext uri="{FF2B5EF4-FFF2-40B4-BE49-F238E27FC236}">
                <a16:creationId xmlns:a16="http://schemas.microsoft.com/office/drawing/2014/main" id="{85D7895D-EBEB-47B1-85FC-2DB153A29359}"/>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4514419" y="2483962"/>
            <a:ext cx="1687458" cy="720472"/>
          </a:xfrm>
          <a:prstGeom prst="rect">
            <a:avLst/>
          </a:prstGeom>
        </p:spPr>
      </p:pic>
      <p:pic>
        <p:nvPicPr>
          <p:cNvPr id="40" name="Picture 39" descr="A close up of a logo&#10;&#10;Description generated with very high confidence">
            <a:extLst>
              <a:ext uri="{FF2B5EF4-FFF2-40B4-BE49-F238E27FC236}">
                <a16:creationId xmlns:a16="http://schemas.microsoft.com/office/drawing/2014/main" id="{A8C16F43-BA21-4E02-9E63-7D38683B42CF}"/>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4347452" y="3628723"/>
            <a:ext cx="612981" cy="379006"/>
          </a:xfrm>
          <a:prstGeom prst="rect">
            <a:avLst/>
          </a:prstGeom>
        </p:spPr>
      </p:pic>
      <p:pic>
        <p:nvPicPr>
          <p:cNvPr id="41" name="Picture 40" descr="A close up of a logo&#10;&#10;Description generated with very high confidence">
            <a:extLst>
              <a:ext uri="{FF2B5EF4-FFF2-40B4-BE49-F238E27FC236}">
                <a16:creationId xmlns:a16="http://schemas.microsoft.com/office/drawing/2014/main" id="{11644595-99A7-4B63-A2F5-855DAF028C69}"/>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5076619" y="3628724"/>
            <a:ext cx="612981" cy="379006"/>
          </a:xfrm>
          <a:prstGeom prst="rect">
            <a:avLst/>
          </a:prstGeom>
        </p:spPr>
      </p:pic>
      <p:pic>
        <p:nvPicPr>
          <p:cNvPr id="9" name="Picture 8" descr="A picture containing object&#10;&#10;Description generated with very high confidence">
            <a:extLst>
              <a:ext uri="{FF2B5EF4-FFF2-40B4-BE49-F238E27FC236}">
                <a16:creationId xmlns:a16="http://schemas.microsoft.com/office/drawing/2014/main" id="{6E42B2AB-CB57-4487-95AD-61B1C92607F5}"/>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t="-468"/>
          <a:stretch/>
        </p:blipFill>
        <p:spPr>
          <a:xfrm>
            <a:off x="4840710" y="2475116"/>
            <a:ext cx="1883516" cy="1898920"/>
          </a:xfrm>
          <a:prstGeom prst="rect">
            <a:avLst/>
          </a:prstGeom>
        </p:spPr>
      </p:pic>
      <p:sp>
        <p:nvSpPr>
          <p:cNvPr id="42" name="Rectangle 41">
            <a:extLst>
              <a:ext uri="{FF2B5EF4-FFF2-40B4-BE49-F238E27FC236}">
                <a16:creationId xmlns:a16="http://schemas.microsoft.com/office/drawing/2014/main" id="{B547726C-6A0E-415D-9EA7-91ACA0368970}"/>
              </a:ext>
            </a:extLst>
          </p:cNvPr>
          <p:cNvSpPr/>
          <p:nvPr/>
        </p:nvSpPr>
        <p:spPr bwMode="auto">
          <a:xfrm rot="18559175">
            <a:off x="5440980" y="3722693"/>
            <a:ext cx="1617044" cy="1168889"/>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43" name="Picture 42" descr="A close up of a logo&#10;&#10;Description generated with very high confidence">
            <a:extLst>
              <a:ext uri="{FF2B5EF4-FFF2-40B4-BE49-F238E27FC236}">
                <a16:creationId xmlns:a16="http://schemas.microsoft.com/office/drawing/2014/main" id="{666242AF-D2B0-4F71-90BC-A14A85653881}"/>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r="-14053"/>
          <a:stretch/>
        </p:blipFill>
        <p:spPr>
          <a:xfrm>
            <a:off x="6537371" y="2479539"/>
            <a:ext cx="1273129" cy="720472"/>
          </a:xfrm>
          <a:prstGeom prst="rect">
            <a:avLst/>
          </a:prstGeom>
        </p:spPr>
      </p:pic>
    </p:spTree>
    <p:extLst>
      <p:ext uri="{BB962C8B-B14F-4D97-AF65-F5344CB8AC3E}">
        <p14:creationId xmlns:p14="http://schemas.microsoft.com/office/powerpoint/2010/main" val="14662497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up)">
                                      <p:cBhvr>
                                        <p:cTn id="7" dur="500"/>
                                        <p:tgtEl>
                                          <p:spTgt spid="2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500"/>
                                        <p:tgtEl>
                                          <p:spTgt spid="2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500"/>
                                        <p:tgtEl>
                                          <p:spTgt spid="23"/>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childTnLst>
                          </p:cTn>
                        </p:par>
                        <p:par>
                          <p:cTn id="21" fill="hold">
                            <p:stCondLst>
                              <p:cond delay="500"/>
                            </p:stCondLst>
                            <p:childTnLst>
                              <p:par>
                                <p:cTn id="22" presetID="10" presetClass="exit" presetSubtype="0" fill="hold" grpId="0" nodeType="afterEffect">
                                  <p:stCondLst>
                                    <p:cond delay="0"/>
                                  </p:stCondLst>
                                  <p:childTnLst>
                                    <p:animEffect transition="out" filter="fade">
                                      <p:cBhvr>
                                        <p:cTn id="23" dur="500"/>
                                        <p:tgtEl>
                                          <p:spTgt spid="26"/>
                                        </p:tgtEl>
                                      </p:cBhvr>
                                    </p:animEffect>
                                    <p:set>
                                      <p:cBhvr>
                                        <p:cTn id="24" dur="1" fill="hold">
                                          <p:stCondLst>
                                            <p:cond delay="499"/>
                                          </p:stCondLst>
                                        </p:cTn>
                                        <p:tgtEl>
                                          <p:spTgt spid="26"/>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fade">
                                      <p:cBhvr>
                                        <p:cTn id="29" dur="500"/>
                                        <p:tgtEl>
                                          <p:spTgt spid="27"/>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xit" presetSubtype="0" fill="hold" nodeType="clickEffect">
                                  <p:stCondLst>
                                    <p:cond delay="0"/>
                                  </p:stCondLst>
                                  <p:childTnLst>
                                    <p:animEffect transition="out" filter="fade">
                                      <p:cBhvr>
                                        <p:cTn id="33" dur="500"/>
                                        <p:tgtEl>
                                          <p:spTgt spid="21"/>
                                        </p:tgtEl>
                                      </p:cBhvr>
                                    </p:animEffect>
                                    <p:set>
                                      <p:cBhvr>
                                        <p:cTn id="34" dur="1" fill="hold">
                                          <p:stCondLst>
                                            <p:cond delay="499"/>
                                          </p:stCondLst>
                                        </p:cTn>
                                        <p:tgtEl>
                                          <p:spTgt spid="21"/>
                                        </p:tgtEl>
                                        <p:attrNameLst>
                                          <p:attrName>style.visibility</p:attrName>
                                        </p:attrNameLst>
                                      </p:cBhvr>
                                      <p:to>
                                        <p:strVal val="hidden"/>
                                      </p:to>
                                    </p:set>
                                  </p:childTnLst>
                                </p:cTn>
                              </p:par>
                              <p:par>
                                <p:cTn id="35" presetID="10" presetClass="exit" presetSubtype="0" fill="hold" nodeType="withEffect">
                                  <p:stCondLst>
                                    <p:cond delay="0"/>
                                  </p:stCondLst>
                                  <p:childTnLst>
                                    <p:animEffect transition="out" filter="fade">
                                      <p:cBhvr>
                                        <p:cTn id="36" dur="500"/>
                                        <p:tgtEl>
                                          <p:spTgt spid="22"/>
                                        </p:tgtEl>
                                      </p:cBhvr>
                                    </p:animEffect>
                                    <p:set>
                                      <p:cBhvr>
                                        <p:cTn id="37" dur="1" fill="hold">
                                          <p:stCondLst>
                                            <p:cond delay="499"/>
                                          </p:stCondLst>
                                        </p:cTn>
                                        <p:tgtEl>
                                          <p:spTgt spid="22"/>
                                        </p:tgtEl>
                                        <p:attrNameLst>
                                          <p:attrName>style.visibility</p:attrName>
                                        </p:attrNameLst>
                                      </p:cBhvr>
                                      <p:to>
                                        <p:strVal val="hidden"/>
                                      </p:to>
                                    </p:set>
                                  </p:childTnLst>
                                </p:cTn>
                              </p:par>
                              <p:par>
                                <p:cTn id="38" presetID="10" presetClass="exit" presetSubtype="0" fill="hold" nodeType="withEffect">
                                  <p:stCondLst>
                                    <p:cond delay="0"/>
                                  </p:stCondLst>
                                  <p:childTnLst>
                                    <p:animEffect transition="out" filter="fade">
                                      <p:cBhvr>
                                        <p:cTn id="39" dur="500"/>
                                        <p:tgtEl>
                                          <p:spTgt spid="23"/>
                                        </p:tgtEl>
                                      </p:cBhvr>
                                    </p:animEffect>
                                    <p:set>
                                      <p:cBhvr>
                                        <p:cTn id="40" dur="1" fill="hold">
                                          <p:stCondLst>
                                            <p:cond delay="499"/>
                                          </p:stCondLst>
                                        </p:cTn>
                                        <p:tgtEl>
                                          <p:spTgt spid="23"/>
                                        </p:tgtEl>
                                        <p:attrNameLst>
                                          <p:attrName>style.visibility</p:attrName>
                                        </p:attrNameLst>
                                      </p:cBhvr>
                                      <p:to>
                                        <p:strVal val="hidden"/>
                                      </p:to>
                                    </p:set>
                                  </p:childTnLst>
                                </p:cTn>
                              </p:par>
                              <p:par>
                                <p:cTn id="41" presetID="10" presetClass="exit" presetSubtype="0" fill="hold" nodeType="withEffect">
                                  <p:stCondLst>
                                    <p:cond delay="0"/>
                                  </p:stCondLst>
                                  <p:childTnLst>
                                    <p:animEffect transition="out" filter="fade">
                                      <p:cBhvr>
                                        <p:cTn id="42" dur="500"/>
                                        <p:tgtEl>
                                          <p:spTgt spid="7"/>
                                        </p:tgtEl>
                                      </p:cBhvr>
                                    </p:animEffect>
                                    <p:set>
                                      <p:cBhvr>
                                        <p:cTn id="43" dur="1" fill="hold">
                                          <p:stCondLst>
                                            <p:cond delay="499"/>
                                          </p:stCondLst>
                                        </p:cTn>
                                        <p:tgtEl>
                                          <p:spTgt spid="7"/>
                                        </p:tgtEl>
                                        <p:attrNameLst>
                                          <p:attrName>style.visibility</p:attrName>
                                        </p:attrNameLst>
                                      </p:cBhvr>
                                      <p:to>
                                        <p:strVal val="hidden"/>
                                      </p:to>
                                    </p:set>
                                  </p:childTnLst>
                                </p:cTn>
                              </p:par>
                              <p:par>
                                <p:cTn id="44" presetID="10" presetClass="exit" presetSubtype="0" fill="hold" nodeType="withEffect">
                                  <p:stCondLst>
                                    <p:cond delay="0"/>
                                  </p:stCondLst>
                                  <p:childTnLst>
                                    <p:animEffect transition="out" filter="fade">
                                      <p:cBhvr>
                                        <p:cTn id="45" dur="500"/>
                                        <p:tgtEl>
                                          <p:spTgt spid="27"/>
                                        </p:tgtEl>
                                      </p:cBhvr>
                                    </p:animEffect>
                                    <p:set>
                                      <p:cBhvr>
                                        <p:cTn id="46" dur="1" fill="hold">
                                          <p:stCondLst>
                                            <p:cond delay="499"/>
                                          </p:stCondLst>
                                        </p:cTn>
                                        <p:tgtEl>
                                          <p:spTgt spid="27"/>
                                        </p:tgtEl>
                                        <p:attrNameLst>
                                          <p:attrName>style.visibility</p:attrName>
                                        </p:attrNameLst>
                                      </p:cBhvr>
                                      <p:to>
                                        <p:strVal val="hidden"/>
                                      </p:to>
                                    </p:set>
                                  </p:childTnLst>
                                </p:cTn>
                              </p:par>
                              <p:par>
                                <p:cTn id="47" presetID="10" presetClass="exit" presetSubtype="0" fill="hold" nodeType="withEffect">
                                  <p:stCondLst>
                                    <p:cond delay="0"/>
                                  </p:stCondLst>
                                  <p:childTnLst>
                                    <p:animEffect transition="out" filter="fade">
                                      <p:cBhvr>
                                        <p:cTn id="48" dur="500"/>
                                        <p:tgtEl>
                                          <p:spTgt spid="5"/>
                                        </p:tgtEl>
                                      </p:cBhvr>
                                    </p:animEffect>
                                    <p:set>
                                      <p:cBhvr>
                                        <p:cTn id="49" dur="1" fill="hold">
                                          <p:stCondLst>
                                            <p:cond delay="499"/>
                                          </p:stCondLst>
                                        </p:cTn>
                                        <p:tgtEl>
                                          <p:spTgt spid="5"/>
                                        </p:tgtEl>
                                        <p:attrNameLst>
                                          <p:attrName>style.visibility</p:attrName>
                                        </p:attrNameLst>
                                      </p:cBhvr>
                                      <p:to>
                                        <p:strVal val="hidden"/>
                                      </p:to>
                                    </p:set>
                                  </p:childTnLst>
                                </p:cTn>
                              </p:par>
                            </p:childTnLst>
                          </p:cTn>
                        </p:par>
                        <p:par>
                          <p:cTn id="50" fill="hold">
                            <p:stCondLst>
                              <p:cond delay="500"/>
                            </p:stCondLst>
                            <p:childTnLst>
                              <p:par>
                                <p:cTn id="51" presetID="10" presetClass="entr" presetSubtype="0" fill="hold" nodeType="afterEffect">
                                  <p:stCondLst>
                                    <p:cond delay="0"/>
                                  </p:stCondLst>
                                  <p:childTnLst>
                                    <p:set>
                                      <p:cBhvr>
                                        <p:cTn id="52" dur="1" fill="hold">
                                          <p:stCondLst>
                                            <p:cond delay="0"/>
                                          </p:stCondLst>
                                        </p:cTn>
                                        <p:tgtEl>
                                          <p:spTgt spid="39"/>
                                        </p:tgtEl>
                                        <p:attrNameLst>
                                          <p:attrName>style.visibility</p:attrName>
                                        </p:attrNameLst>
                                      </p:cBhvr>
                                      <p:to>
                                        <p:strVal val="visible"/>
                                      </p:to>
                                    </p:set>
                                    <p:animEffect transition="in" filter="fade">
                                      <p:cBhvr>
                                        <p:cTn id="53" dur="500"/>
                                        <p:tgtEl>
                                          <p:spTgt spid="39"/>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1" fill="hold" nodeType="clickEffect">
                                  <p:stCondLst>
                                    <p:cond delay="0"/>
                                  </p:stCondLst>
                                  <p:childTnLst>
                                    <p:set>
                                      <p:cBhvr>
                                        <p:cTn id="57" dur="1" fill="hold">
                                          <p:stCondLst>
                                            <p:cond delay="0"/>
                                          </p:stCondLst>
                                        </p:cTn>
                                        <p:tgtEl>
                                          <p:spTgt spid="21"/>
                                        </p:tgtEl>
                                        <p:attrNameLst>
                                          <p:attrName>style.visibility</p:attrName>
                                        </p:attrNameLst>
                                      </p:cBhvr>
                                      <p:to>
                                        <p:strVal val="visible"/>
                                      </p:to>
                                    </p:set>
                                    <p:animEffect transition="in" filter="wipe(up)">
                                      <p:cBhvr>
                                        <p:cTn id="58" dur="500"/>
                                        <p:tgtEl>
                                          <p:spTgt spid="21"/>
                                        </p:tgtEl>
                                      </p:cBhvr>
                                    </p:animEffect>
                                  </p:childTnLst>
                                </p:cTn>
                              </p:par>
                            </p:childTnLst>
                          </p:cTn>
                        </p:par>
                        <p:par>
                          <p:cTn id="59" fill="hold">
                            <p:stCondLst>
                              <p:cond delay="500"/>
                            </p:stCondLst>
                            <p:childTnLst>
                              <p:par>
                                <p:cTn id="60" presetID="10" presetClass="entr" presetSubtype="0" fill="hold" nodeType="afterEffect">
                                  <p:stCondLst>
                                    <p:cond delay="0"/>
                                  </p:stCondLst>
                                  <p:childTnLst>
                                    <p:set>
                                      <p:cBhvr>
                                        <p:cTn id="61" dur="1" fill="hold">
                                          <p:stCondLst>
                                            <p:cond delay="0"/>
                                          </p:stCondLst>
                                        </p:cTn>
                                        <p:tgtEl>
                                          <p:spTgt spid="40"/>
                                        </p:tgtEl>
                                        <p:attrNameLst>
                                          <p:attrName>style.visibility</p:attrName>
                                        </p:attrNameLst>
                                      </p:cBhvr>
                                      <p:to>
                                        <p:strVal val="visible"/>
                                      </p:to>
                                    </p:set>
                                    <p:animEffect transition="in" filter="fade">
                                      <p:cBhvr>
                                        <p:cTn id="62" dur="500"/>
                                        <p:tgtEl>
                                          <p:spTgt spid="40"/>
                                        </p:tgtEl>
                                      </p:cBhvr>
                                    </p:animEffect>
                                  </p:childTnLst>
                                </p:cTn>
                              </p:par>
                            </p:childTnLst>
                          </p:cTn>
                        </p:par>
                        <p:par>
                          <p:cTn id="63" fill="hold">
                            <p:stCondLst>
                              <p:cond delay="1000"/>
                            </p:stCondLst>
                            <p:childTnLst>
                              <p:par>
                                <p:cTn id="64" presetID="10" presetClass="entr" presetSubtype="0" fill="hold" nodeType="afterEffect">
                                  <p:stCondLst>
                                    <p:cond delay="0"/>
                                  </p:stCondLst>
                                  <p:childTnLst>
                                    <p:set>
                                      <p:cBhvr>
                                        <p:cTn id="65" dur="1" fill="hold">
                                          <p:stCondLst>
                                            <p:cond delay="0"/>
                                          </p:stCondLst>
                                        </p:cTn>
                                        <p:tgtEl>
                                          <p:spTgt spid="41"/>
                                        </p:tgtEl>
                                        <p:attrNameLst>
                                          <p:attrName>style.visibility</p:attrName>
                                        </p:attrNameLst>
                                      </p:cBhvr>
                                      <p:to>
                                        <p:strVal val="visible"/>
                                      </p:to>
                                    </p:set>
                                    <p:animEffect transition="in" filter="fade">
                                      <p:cBhvr>
                                        <p:cTn id="66" dur="500"/>
                                        <p:tgtEl>
                                          <p:spTgt spid="41"/>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nodeType="clickEffect">
                                  <p:stCondLst>
                                    <p:cond delay="0"/>
                                  </p:stCondLst>
                                  <p:childTnLst>
                                    <p:set>
                                      <p:cBhvr>
                                        <p:cTn id="70" dur="1" fill="hold">
                                          <p:stCondLst>
                                            <p:cond delay="0"/>
                                          </p:stCondLst>
                                        </p:cTn>
                                        <p:tgtEl>
                                          <p:spTgt spid="9"/>
                                        </p:tgtEl>
                                        <p:attrNameLst>
                                          <p:attrName>style.visibility</p:attrName>
                                        </p:attrNameLst>
                                      </p:cBhvr>
                                      <p:to>
                                        <p:strVal val="visible"/>
                                      </p:to>
                                    </p:set>
                                    <p:animEffect transition="in" filter="fade">
                                      <p:cBhvr>
                                        <p:cTn id="71" dur="500"/>
                                        <p:tgtEl>
                                          <p:spTgt spid="9"/>
                                        </p:tgtEl>
                                      </p:cBhvr>
                                    </p:animEffect>
                                  </p:childTnLst>
                                </p:cTn>
                              </p:par>
                              <p:par>
                                <p:cTn id="72" presetID="1" presetClass="entr" presetSubtype="0" fill="hold" grpId="0" nodeType="withEffect">
                                  <p:stCondLst>
                                    <p:cond delay="0"/>
                                  </p:stCondLst>
                                  <p:childTnLst>
                                    <p:set>
                                      <p:cBhvr>
                                        <p:cTn id="73" dur="1" fill="hold">
                                          <p:stCondLst>
                                            <p:cond delay="0"/>
                                          </p:stCondLst>
                                        </p:cTn>
                                        <p:tgtEl>
                                          <p:spTgt spid="42"/>
                                        </p:tgtEl>
                                        <p:attrNameLst>
                                          <p:attrName>style.visibility</p:attrName>
                                        </p:attrNameLst>
                                      </p:cBhvr>
                                      <p:to>
                                        <p:strVal val="visible"/>
                                      </p:to>
                                    </p:set>
                                  </p:childTnLst>
                                </p:cTn>
                              </p:par>
                            </p:childTnLst>
                          </p:cTn>
                        </p:par>
                        <p:par>
                          <p:cTn id="74" fill="hold">
                            <p:stCondLst>
                              <p:cond delay="500"/>
                            </p:stCondLst>
                            <p:childTnLst>
                              <p:par>
                                <p:cTn id="75" presetID="10" presetClass="exit" presetSubtype="0" fill="hold" grpId="1" nodeType="afterEffect">
                                  <p:stCondLst>
                                    <p:cond delay="0"/>
                                  </p:stCondLst>
                                  <p:childTnLst>
                                    <p:animEffect transition="out" filter="fade">
                                      <p:cBhvr>
                                        <p:cTn id="76" dur="500"/>
                                        <p:tgtEl>
                                          <p:spTgt spid="42"/>
                                        </p:tgtEl>
                                      </p:cBhvr>
                                    </p:animEffect>
                                    <p:set>
                                      <p:cBhvr>
                                        <p:cTn id="77" dur="1" fill="hold">
                                          <p:stCondLst>
                                            <p:cond delay="499"/>
                                          </p:stCondLst>
                                        </p:cTn>
                                        <p:tgtEl>
                                          <p:spTgt spid="42"/>
                                        </p:tgtEl>
                                        <p:attrNameLst>
                                          <p:attrName>style.visibility</p:attrName>
                                        </p:attrNameLst>
                                      </p:cBhvr>
                                      <p:to>
                                        <p:strVal val="hidden"/>
                                      </p:to>
                                    </p:se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nodeType="clickEffect">
                                  <p:stCondLst>
                                    <p:cond delay="0"/>
                                  </p:stCondLst>
                                  <p:childTnLst>
                                    <p:set>
                                      <p:cBhvr>
                                        <p:cTn id="81" dur="1" fill="hold">
                                          <p:stCondLst>
                                            <p:cond delay="0"/>
                                          </p:stCondLst>
                                        </p:cTn>
                                        <p:tgtEl>
                                          <p:spTgt spid="43"/>
                                        </p:tgtEl>
                                        <p:attrNameLst>
                                          <p:attrName>style.visibility</p:attrName>
                                        </p:attrNameLst>
                                      </p:cBhvr>
                                      <p:to>
                                        <p:strVal val="visible"/>
                                      </p:to>
                                    </p:set>
                                    <p:animEffect transition="in" filter="fade">
                                      <p:cBhvr>
                                        <p:cTn id="82"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42" grpId="0" animBg="1"/>
      <p:bldP spid="42" grpId="1" animBg="1"/>
    </p:bldLst>
  </p:timing>
</p:sld>
</file>

<file path=ppt/slides/slide2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30">
            <a:extLst>
              <a:ext uri="{FF2B5EF4-FFF2-40B4-BE49-F238E27FC236}">
                <a16:creationId xmlns:a16="http://schemas.microsoft.com/office/drawing/2014/main" id="{7214C29E-E5B2-4F56-9517-12027149141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733474" y="2689711"/>
            <a:ext cx="437148" cy="151961"/>
          </a:xfrm>
          <a:prstGeom prst="rect">
            <a:avLst/>
          </a:prstGeom>
        </p:spPr>
      </p:pic>
      <p:pic>
        <p:nvPicPr>
          <p:cNvPr id="36" name="Picture 35">
            <a:extLst>
              <a:ext uri="{FF2B5EF4-FFF2-40B4-BE49-F238E27FC236}">
                <a16:creationId xmlns:a16="http://schemas.microsoft.com/office/drawing/2014/main" id="{765AE059-5AA6-4CC8-A85D-B4C1A9F998C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24250"/>
          <a:stretch/>
        </p:blipFill>
        <p:spPr>
          <a:xfrm>
            <a:off x="5761006" y="4110869"/>
            <a:ext cx="405324" cy="173021"/>
          </a:xfrm>
          <a:prstGeom prst="rect">
            <a:avLst/>
          </a:prstGeom>
        </p:spPr>
      </p:pic>
      <p:sp>
        <p:nvSpPr>
          <p:cNvPr id="2" name="Text Placeholder 1">
            <a:extLst>
              <a:ext uri="{FF2B5EF4-FFF2-40B4-BE49-F238E27FC236}">
                <a16:creationId xmlns:a16="http://schemas.microsoft.com/office/drawing/2014/main" id="{30EAC3EC-BBF0-4D03-BDBE-7FE55D748D2B}"/>
              </a:ext>
            </a:extLst>
          </p:cNvPr>
          <p:cNvSpPr>
            <a:spLocks noGrp="1"/>
          </p:cNvSpPr>
          <p:nvPr>
            <p:ph type="body" sz="quarter" idx="11"/>
          </p:nvPr>
        </p:nvSpPr>
        <p:spPr>
          <a:xfrm>
            <a:off x="0" y="0"/>
            <a:ext cx="12192000" cy="630000"/>
          </a:xfrm>
        </p:spPr>
        <p:txBody>
          <a:bodyPr/>
          <a:lstStyle/>
          <a:p>
            <a:r>
              <a:rPr lang="en-GB" dirty="0"/>
              <a:t>1.18 Three-digit numbers </a:t>
            </a:r>
            <a:r>
              <a:rPr lang="en-US" dirty="0"/>
              <a:t>– step 5:6</a:t>
            </a:r>
          </a:p>
        </p:txBody>
      </p:sp>
      <p:pic>
        <p:nvPicPr>
          <p:cNvPr id="10" name="Picture 9">
            <a:extLst>
              <a:ext uri="{FF2B5EF4-FFF2-40B4-BE49-F238E27FC236}">
                <a16:creationId xmlns:a16="http://schemas.microsoft.com/office/drawing/2014/main" id="{492A90A7-7941-4163-9201-6085E06A9840}"/>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2136000" y="3285069"/>
            <a:ext cx="7920000" cy="342945"/>
          </a:xfrm>
          <a:prstGeom prst="rect">
            <a:avLst/>
          </a:prstGeom>
        </p:spPr>
      </p:pic>
      <p:sp>
        <p:nvSpPr>
          <p:cNvPr id="37" name="Oval 36">
            <a:extLst>
              <a:ext uri="{FF2B5EF4-FFF2-40B4-BE49-F238E27FC236}">
                <a16:creationId xmlns:a16="http://schemas.microsoft.com/office/drawing/2014/main" id="{F57352F3-9D68-4936-A915-9475BF083BD4}"/>
              </a:ext>
            </a:extLst>
          </p:cNvPr>
          <p:cNvSpPr/>
          <p:nvPr/>
        </p:nvSpPr>
        <p:spPr bwMode="auto">
          <a:xfrm>
            <a:off x="5574342" y="3396699"/>
            <a:ext cx="297261" cy="297261"/>
          </a:xfrm>
          <a:prstGeom prst="ellipse">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38" name="Picture 37">
            <a:extLst>
              <a:ext uri="{FF2B5EF4-FFF2-40B4-BE49-F238E27FC236}">
                <a16:creationId xmlns:a16="http://schemas.microsoft.com/office/drawing/2014/main" id="{9D70454A-9877-4CC9-BFDB-740936CFF434}"/>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5573455" y="3471334"/>
            <a:ext cx="297261" cy="166397"/>
          </a:xfrm>
          <a:prstGeom prst="rect">
            <a:avLst/>
          </a:prstGeom>
        </p:spPr>
      </p:pic>
      <p:sp>
        <p:nvSpPr>
          <p:cNvPr id="24" name="Oval 23">
            <a:extLst>
              <a:ext uri="{FF2B5EF4-FFF2-40B4-BE49-F238E27FC236}">
                <a16:creationId xmlns:a16="http://schemas.microsoft.com/office/drawing/2014/main" id="{514AE73B-822A-44B5-A22A-377149616719}"/>
              </a:ext>
            </a:extLst>
          </p:cNvPr>
          <p:cNvSpPr/>
          <p:nvPr/>
        </p:nvSpPr>
        <p:spPr bwMode="auto">
          <a:xfrm>
            <a:off x="5574342" y="3399080"/>
            <a:ext cx="297261" cy="297261"/>
          </a:xfrm>
          <a:prstGeom prst="ellipse">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28" name="Picture 27">
            <a:extLst>
              <a:ext uri="{FF2B5EF4-FFF2-40B4-BE49-F238E27FC236}">
                <a16:creationId xmlns:a16="http://schemas.microsoft.com/office/drawing/2014/main" id="{5485050D-426E-4237-BF74-5C926D046A7C}"/>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5573456" y="3458722"/>
            <a:ext cx="307670" cy="180097"/>
          </a:xfrm>
          <a:prstGeom prst="rect">
            <a:avLst/>
          </a:prstGeom>
        </p:spPr>
      </p:pic>
      <p:pic>
        <p:nvPicPr>
          <p:cNvPr id="29" name="Picture 28">
            <a:extLst>
              <a:ext uri="{FF2B5EF4-FFF2-40B4-BE49-F238E27FC236}">
                <a16:creationId xmlns:a16="http://schemas.microsoft.com/office/drawing/2014/main" id="{E17421B2-EDC5-44B7-8E1E-17291372AE9B}"/>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5735217" y="2852517"/>
            <a:ext cx="437148" cy="426500"/>
          </a:xfrm>
          <a:prstGeom prst="rect">
            <a:avLst/>
          </a:prstGeom>
        </p:spPr>
      </p:pic>
      <p:sp>
        <p:nvSpPr>
          <p:cNvPr id="44" name="Oval 43">
            <a:extLst>
              <a:ext uri="{FF2B5EF4-FFF2-40B4-BE49-F238E27FC236}">
                <a16:creationId xmlns:a16="http://schemas.microsoft.com/office/drawing/2014/main" id="{C5B18149-9199-47E7-904C-5CA3529FD9F9}"/>
              </a:ext>
            </a:extLst>
          </p:cNvPr>
          <p:cNvSpPr/>
          <p:nvPr/>
        </p:nvSpPr>
        <p:spPr bwMode="auto">
          <a:xfrm>
            <a:off x="5574340" y="3398870"/>
            <a:ext cx="297262" cy="297262"/>
          </a:xfrm>
          <a:prstGeom prst="ellipse">
            <a:avLst/>
          </a:prstGeom>
          <a:noFill/>
          <a:ln w="127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35" name="Picture 34">
            <a:extLst>
              <a:ext uri="{FF2B5EF4-FFF2-40B4-BE49-F238E27FC236}">
                <a16:creationId xmlns:a16="http://schemas.microsoft.com/office/drawing/2014/main" id="{9310847A-F4B4-47A9-9B29-C0E863A64E4E}"/>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flipV="1">
            <a:off x="5681554" y="3741857"/>
            <a:ext cx="437148" cy="426499"/>
          </a:xfrm>
          <a:prstGeom prst="rect">
            <a:avLst/>
          </a:prstGeom>
        </p:spPr>
      </p:pic>
      <p:sp>
        <p:nvSpPr>
          <p:cNvPr id="32" name="Oval 31">
            <a:extLst>
              <a:ext uri="{FF2B5EF4-FFF2-40B4-BE49-F238E27FC236}">
                <a16:creationId xmlns:a16="http://schemas.microsoft.com/office/drawing/2014/main" id="{15DDEF1F-CA0D-40D1-BAE0-99C0A4520FA7}"/>
              </a:ext>
            </a:extLst>
          </p:cNvPr>
          <p:cNvSpPr/>
          <p:nvPr/>
        </p:nvSpPr>
        <p:spPr bwMode="auto">
          <a:xfrm>
            <a:off x="5953792" y="3396699"/>
            <a:ext cx="297260" cy="297260"/>
          </a:xfrm>
          <a:prstGeom prst="ellipse">
            <a:avLst/>
          </a:prstGeom>
          <a:solidFill>
            <a:schemeClr val="bg1"/>
          </a:solidFill>
          <a:ln w="127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33" name="Picture 32">
            <a:extLst>
              <a:ext uri="{FF2B5EF4-FFF2-40B4-BE49-F238E27FC236}">
                <a16:creationId xmlns:a16="http://schemas.microsoft.com/office/drawing/2014/main" id="{C9CA7DC3-DE3B-4D91-BB31-F68A699E1A2F}"/>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5943950" y="3457634"/>
            <a:ext cx="287006" cy="180097"/>
          </a:xfrm>
          <a:prstGeom prst="rect">
            <a:avLst/>
          </a:prstGeom>
        </p:spPr>
      </p:pic>
      <p:sp>
        <p:nvSpPr>
          <p:cNvPr id="34" name="Oval 33">
            <a:extLst>
              <a:ext uri="{FF2B5EF4-FFF2-40B4-BE49-F238E27FC236}">
                <a16:creationId xmlns:a16="http://schemas.microsoft.com/office/drawing/2014/main" id="{4F3B2DBE-3357-46F9-8FBF-9FD992C3360E}"/>
              </a:ext>
            </a:extLst>
          </p:cNvPr>
          <p:cNvSpPr/>
          <p:nvPr/>
        </p:nvSpPr>
        <p:spPr bwMode="auto">
          <a:xfrm>
            <a:off x="5953792" y="3396699"/>
            <a:ext cx="297261" cy="297261"/>
          </a:xfrm>
          <a:prstGeom prst="ellipse">
            <a:avLst/>
          </a:prstGeom>
          <a:no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Tree>
    <p:extLst>
      <p:ext uri="{BB962C8B-B14F-4D97-AF65-F5344CB8AC3E}">
        <p14:creationId xmlns:p14="http://schemas.microsoft.com/office/powerpoint/2010/main" val="24921503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par>
                                <p:cTn id="8" presetID="10" presetClass="entr" presetSubtype="0" fill="hold"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fade">
                                      <p:cBhvr>
                                        <p:cTn id="10" dur="500"/>
                                        <p:tgtEl>
                                          <p:spTgt spid="28"/>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wipe(left)">
                                      <p:cBhvr>
                                        <p:cTn id="15" dur="500"/>
                                        <p:tgtEl>
                                          <p:spTgt spid="29"/>
                                        </p:tgtEl>
                                      </p:cBhvr>
                                    </p:animEffect>
                                  </p:childTnLst>
                                </p:cTn>
                              </p:par>
                            </p:childTnLst>
                          </p:cTn>
                        </p:par>
                        <p:par>
                          <p:cTn id="16" fill="hold">
                            <p:stCondLst>
                              <p:cond delay="500"/>
                            </p:stCondLst>
                            <p:childTnLst>
                              <p:par>
                                <p:cTn id="17" presetID="10" presetClass="entr" presetSubtype="0"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500"/>
                                        <p:tgtEl>
                                          <p:spTgt spid="31"/>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32"/>
                                        </p:tgtEl>
                                        <p:attrNameLst>
                                          <p:attrName>style.visibility</p:attrName>
                                        </p:attrNameLst>
                                      </p:cBhvr>
                                      <p:to>
                                        <p:strVal val="visible"/>
                                      </p:to>
                                    </p:set>
                                    <p:animEffect transition="in" filter="fade">
                                      <p:cBhvr>
                                        <p:cTn id="24" dur="500"/>
                                        <p:tgtEl>
                                          <p:spTgt spid="32"/>
                                        </p:tgtEl>
                                      </p:cBhvr>
                                    </p:animEffect>
                                  </p:childTnLst>
                                </p:cTn>
                              </p:par>
                              <p:par>
                                <p:cTn id="25" presetID="10" presetClass="entr" presetSubtype="0" fill="hold" nodeType="with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fade">
                                      <p:cBhvr>
                                        <p:cTn id="27" dur="500"/>
                                        <p:tgtEl>
                                          <p:spTgt spid="3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fade">
                                      <p:cBhvr>
                                        <p:cTn id="32" dur="500"/>
                                        <p:tgtEl>
                                          <p:spTgt spid="34"/>
                                        </p:tgtEl>
                                      </p:cBhvr>
                                    </p:animEffect>
                                  </p:childTnLst>
                                </p:cTn>
                              </p:par>
                            </p:childTnLst>
                          </p:cTn>
                        </p:par>
                        <p:par>
                          <p:cTn id="33" fill="hold">
                            <p:stCondLst>
                              <p:cond delay="500"/>
                            </p:stCondLst>
                            <p:childTnLst>
                              <p:par>
                                <p:cTn id="34" presetID="22" presetClass="entr" presetSubtype="2" fill="hold" nodeType="afterEffect">
                                  <p:stCondLst>
                                    <p:cond delay="0"/>
                                  </p:stCondLst>
                                  <p:childTnLst>
                                    <p:set>
                                      <p:cBhvr>
                                        <p:cTn id="35" dur="1" fill="hold">
                                          <p:stCondLst>
                                            <p:cond delay="0"/>
                                          </p:stCondLst>
                                        </p:cTn>
                                        <p:tgtEl>
                                          <p:spTgt spid="35"/>
                                        </p:tgtEl>
                                        <p:attrNameLst>
                                          <p:attrName>style.visibility</p:attrName>
                                        </p:attrNameLst>
                                      </p:cBhvr>
                                      <p:to>
                                        <p:strVal val="visible"/>
                                      </p:to>
                                    </p:set>
                                    <p:animEffect transition="in" filter="wipe(right)">
                                      <p:cBhvr>
                                        <p:cTn id="36" dur="500"/>
                                        <p:tgtEl>
                                          <p:spTgt spid="35"/>
                                        </p:tgtEl>
                                      </p:cBhvr>
                                    </p:animEffect>
                                  </p:childTnLst>
                                </p:cTn>
                              </p:par>
                            </p:childTnLst>
                          </p:cTn>
                        </p:par>
                        <p:par>
                          <p:cTn id="37" fill="hold">
                            <p:stCondLst>
                              <p:cond delay="1000"/>
                            </p:stCondLst>
                            <p:childTnLst>
                              <p:par>
                                <p:cTn id="38" presetID="10" presetClass="entr" presetSubtype="0" fill="hold" nodeType="afterEffect">
                                  <p:stCondLst>
                                    <p:cond delay="0"/>
                                  </p:stCondLst>
                                  <p:childTnLst>
                                    <p:set>
                                      <p:cBhvr>
                                        <p:cTn id="39" dur="1" fill="hold">
                                          <p:stCondLst>
                                            <p:cond delay="0"/>
                                          </p:stCondLst>
                                        </p:cTn>
                                        <p:tgtEl>
                                          <p:spTgt spid="36"/>
                                        </p:tgtEl>
                                        <p:attrNameLst>
                                          <p:attrName>style.visibility</p:attrName>
                                        </p:attrNameLst>
                                      </p:cBhvr>
                                      <p:to>
                                        <p:strVal val="visible"/>
                                      </p:to>
                                    </p:set>
                                    <p:animEffect transition="in" filter="fade">
                                      <p:cBhvr>
                                        <p:cTn id="40" dur="500"/>
                                        <p:tgtEl>
                                          <p:spTgt spid="36"/>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44"/>
                                        </p:tgtEl>
                                        <p:attrNameLst>
                                          <p:attrName>style.visibility</p:attrName>
                                        </p:attrNameLst>
                                      </p:cBhvr>
                                      <p:to>
                                        <p:strVal val="visible"/>
                                      </p:to>
                                    </p:set>
                                    <p:animEffect transition="in" filter="fade">
                                      <p:cBhvr>
                                        <p:cTn id="45" dur="500"/>
                                        <p:tgtEl>
                                          <p:spTgt spid="44"/>
                                        </p:tgtEl>
                                      </p:cBhvr>
                                    </p:animEffect>
                                  </p:childTnLst>
                                </p:cTn>
                              </p:par>
                              <p:par>
                                <p:cTn id="46" presetID="10" presetClass="entr" presetSubtype="0" fill="hold" nodeType="withEffect">
                                  <p:stCondLst>
                                    <p:cond delay="0"/>
                                  </p:stCondLst>
                                  <p:childTnLst>
                                    <p:set>
                                      <p:cBhvr>
                                        <p:cTn id="47" dur="1" fill="hold">
                                          <p:stCondLst>
                                            <p:cond delay="0"/>
                                          </p:stCondLst>
                                        </p:cTn>
                                        <p:tgtEl>
                                          <p:spTgt spid="38"/>
                                        </p:tgtEl>
                                        <p:attrNameLst>
                                          <p:attrName>style.visibility</p:attrName>
                                        </p:attrNameLst>
                                      </p:cBhvr>
                                      <p:to>
                                        <p:strVal val="visible"/>
                                      </p:to>
                                    </p:set>
                                    <p:animEffect transition="in" filter="fade">
                                      <p:cBhvr>
                                        <p:cTn id="48" dur="500"/>
                                        <p:tgtEl>
                                          <p:spTgt spid="38"/>
                                        </p:tgtEl>
                                      </p:cBhvr>
                                    </p:animEffect>
                                  </p:childTnLst>
                                </p:cTn>
                              </p:par>
                            </p:childTnLst>
                          </p:cTn>
                        </p:par>
                        <p:par>
                          <p:cTn id="49" fill="hold">
                            <p:stCondLst>
                              <p:cond delay="500"/>
                            </p:stCondLst>
                            <p:childTnLst>
                              <p:par>
                                <p:cTn id="50" presetID="10" presetClass="exit" presetSubtype="0" fill="hold" grpId="1" nodeType="afterEffect">
                                  <p:stCondLst>
                                    <p:cond delay="0"/>
                                  </p:stCondLst>
                                  <p:childTnLst>
                                    <p:animEffect transition="out" filter="fade">
                                      <p:cBhvr>
                                        <p:cTn id="51" dur="500"/>
                                        <p:tgtEl>
                                          <p:spTgt spid="44"/>
                                        </p:tgtEl>
                                      </p:cBhvr>
                                    </p:animEffect>
                                    <p:set>
                                      <p:cBhvr>
                                        <p:cTn id="52" dur="1" fill="hold">
                                          <p:stCondLst>
                                            <p:cond delay="499"/>
                                          </p:stCondLst>
                                        </p:cTn>
                                        <p:tgtEl>
                                          <p:spTgt spid="44"/>
                                        </p:tgtEl>
                                        <p:attrNameLst>
                                          <p:attrName>style.visibility</p:attrName>
                                        </p:attrNameLst>
                                      </p:cBhvr>
                                      <p:to>
                                        <p:strVal val="hidden"/>
                                      </p:to>
                                    </p:set>
                                  </p:childTnLst>
                                </p:cTn>
                              </p:par>
                              <p:par>
                                <p:cTn id="53" presetID="10" presetClass="entr" presetSubtype="0" fill="hold" grpId="0" nodeType="withEffect">
                                  <p:stCondLst>
                                    <p:cond delay="0"/>
                                  </p:stCondLst>
                                  <p:childTnLst>
                                    <p:set>
                                      <p:cBhvr>
                                        <p:cTn id="54" dur="1" fill="hold">
                                          <p:stCondLst>
                                            <p:cond delay="0"/>
                                          </p:stCondLst>
                                        </p:cTn>
                                        <p:tgtEl>
                                          <p:spTgt spid="37"/>
                                        </p:tgtEl>
                                        <p:attrNameLst>
                                          <p:attrName>style.visibility</p:attrName>
                                        </p:attrNameLst>
                                      </p:cBhvr>
                                      <p:to>
                                        <p:strVal val="visible"/>
                                      </p:to>
                                    </p:set>
                                    <p:animEffect transition="in" filter="fade">
                                      <p:cBhvr>
                                        <p:cTn id="55"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24" grpId="0" animBg="1"/>
      <p:bldP spid="44" grpId="0" animBg="1"/>
      <p:bldP spid="44" grpId="1" animBg="1"/>
      <p:bldP spid="32" grpId="0" animBg="1"/>
      <p:bldP spid="3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1.17 Composition and calculation: 100 </a:t>
            </a:r>
            <a:r>
              <a:rPr lang="en-US" dirty="0"/>
              <a:t>– step 1:5</a:t>
            </a:r>
          </a:p>
        </p:txBody>
      </p:sp>
      <p:sp>
        <p:nvSpPr>
          <p:cNvPr id="5" name="TextBox 4">
            <a:extLst>
              <a:ext uri="{FF2B5EF4-FFF2-40B4-BE49-F238E27FC236}">
                <a16:creationId xmlns:a16="http://schemas.microsoft.com/office/drawing/2014/main" id="{53DA3D15-DA0F-4B07-8EFC-8E99634DE815}"/>
              </a:ext>
            </a:extLst>
          </p:cNvPr>
          <p:cNvSpPr txBox="1"/>
          <p:nvPr/>
        </p:nvSpPr>
        <p:spPr bwMode="auto">
          <a:xfrm>
            <a:off x="5693226" y="5085185"/>
            <a:ext cx="8055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50</a:t>
            </a:r>
          </a:p>
        </p:txBody>
      </p:sp>
      <p:sp>
        <p:nvSpPr>
          <p:cNvPr id="6" name="TextBox 5">
            <a:extLst>
              <a:ext uri="{FF2B5EF4-FFF2-40B4-BE49-F238E27FC236}">
                <a16:creationId xmlns:a16="http://schemas.microsoft.com/office/drawing/2014/main" id="{E7FBD034-42A8-4A77-A153-DA342E88A5E9}"/>
              </a:ext>
            </a:extLst>
          </p:cNvPr>
          <p:cNvSpPr txBox="1"/>
          <p:nvPr/>
        </p:nvSpPr>
        <p:spPr bwMode="auto">
          <a:xfrm>
            <a:off x="5426562" y="5445225"/>
            <a:ext cx="13388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pence</a:t>
            </a:r>
          </a:p>
        </p:txBody>
      </p:sp>
      <p:sp>
        <p:nvSpPr>
          <p:cNvPr id="7" name="TextBox 6">
            <a:extLst>
              <a:ext uri="{FF2B5EF4-FFF2-40B4-BE49-F238E27FC236}">
                <a16:creationId xmlns:a16="http://schemas.microsoft.com/office/drawing/2014/main" id="{8A48EFB2-E1D2-450B-B735-F25AF999E40E}"/>
              </a:ext>
            </a:extLst>
          </p:cNvPr>
          <p:cNvSpPr txBox="1"/>
          <p:nvPr/>
        </p:nvSpPr>
        <p:spPr bwMode="auto">
          <a:xfrm>
            <a:off x="5693226" y="5085185"/>
            <a:ext cx="8055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100</a:t>
            </a:r>
          </a:p>
        </p:txBody>
      </p:sp>
      <p:sp>
        <p:nvSpPr>
          <p:cNvPr id="8" name="TextBox 7">
            <a:extLst>
              <a:ext uri="{FF2B5EF4-FFF2-40B4-BE49-F238E27FC236}">
                <a16:creationId xmlns:a16="http://schemas.microsoft.com/office/drawing/2014/main" id="{9AA0CA65-E5A1-4EE5-84AE-A3DBF72F5A89}"/>
              </a:ext>
            </a:extLst>
          </p:cNvPr>
          <p:cNvSpPr txBox="1"/>
          <p:nvPr/>
        </p:nvSpPr>
        <p:spPr bwMode="auto">
          <a:xfrm>
            <a:off x="5693226" y="5085185"/>
            <a:ext cx="8055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150</a:t>
            </a:r>
          </a:p>
        </p:txBody>
      </p:sp>
      <p:sp>
        <p:nvSpPr>
          <p:cNvPr id="9" name="TextBox 8">
            <a:extLst>
              <a:ext uri="{FF2B5EF4-FFF2-40B4-BE49-F238E27FC236}">
                <a16:creationId xmlns:a16="http://schemas.microsoft.com/office/drawing/2014/main" id="{990BA669-23FA-4E4E-BE5B-A62779777CD5}"/>
              </a:ext>
            </a:extLst>
          </p:cNvPr>
          <p:cNvSpPr txBox="1"/>
          <p:nvPr/>
        </p:nvSpPr>
        <p:spPr bwMode="auto">
          <a:xfrm>
            <a:off x="5693226" y="5085185"/>
            <a:ext cx="8055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200</a:t>
            </a:r>
          </a:p>
        </p:txBody>
      </p:sp>
      <p:grpSp>
        <p:nvGrpSpPr>
          <p:cNvPr id="27" name="Group 26">
            <a:extLst>
              <a:ext uri="{FF2B5EF4-FFF2-40B4-BE49-F238E27FC236}">
                <a16:creationId xmlns:a16="http://schemas.microsoft.com/office/drawing/2014/main" id="{712A22BE-CEAB-42ED-8201-C9C8C6C5FCC7}"/>
              </a:ext>
            </a:extLst>
          </p:cNvPr>
          <p:cNvGrpSpPr/>
          <p:nvPr/>
        </p:nvGrpSpPr>
        <p:grpSpPr>
          <a:xfrm>
            <a:off x="3028457" y="2262868"/>
            <a:ext cx="1399099" cy="2332267"/>
            <a:chOff x="1504456" y="2320869"/>
            <a:chExt cx="1399099" cy="2332267"/>
          </a:xfrm>
        </p:grpSpPr>
        <p:pic>
          <p:nvPicPr>
            <p:cNvPr id="15" name="Picture 14">
              <a:extLst>
                <a:ext uri="{FF2B5EF4-FFF2-40B4-BE49-F238E27FC236}">
                  <a16:creationId xmlns:a16="http://schemas.microsoft.com/office/drawing/2014/main" id="{208F8FCE-577D-48FF-92E8-60A672B077F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04456" y="2320869"/>
              <a:ext cx="1399099" cy="1384135"/>
            </a:xfrm>
            <a:prstGeom prst="rect">
              <a:avLst/>
            </a:prstGeom>
          </p:spPr>
        </p:pic>
        <p:sp>
          <p:nvSpPr>
            <p:cNvPr id="16" name="TextBox 15">
              <a:extLst>
                <a:ext uri="{FF2B5EF4-FFF2-40B4-BE49-F238E27FC236}">
                  <a16:creationId xmlns:a16="http://schemas.microsoft.com/office/drawing/2014/main" id="{9DF0F8E7-D347-4678-8989-B53D5FE35F5F}"/>
                </a:ext>
              </a:extLst>
            </p:cNvPr>
            <p:cNvSpPr txBox="1"/>
            <p:nvPr/>
          </p:nvSpPr>
          <p:spPr bwMode="auto">
            <a:xfrm>
              <a:off x="1640686" y="3822139"/>
              <a:ext cx="112663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50</a:t>
              </a:r>
              <a:br>
                <a:rPr lang="en-GB" sz="2400" dirty="0">
                  <a:latin typeface="Myriad Pro" panose="020B0503030403020204" pitchFamily="34" charset="0"/>
                  <a:ea typeface="Myriad Pro Semibold" charset="0"/>
                  <a:cs typeface="Myriad Pro Semibold" charset="0"/>
                </a:rPr>
              </a:br>
              <a:r>
                <a:rPr lang="en-GB" sz="2400" dirty="0">
                  <a:latin typeface="Myriad Pro" panose="020B0503030403020204" pitchFamily="34" charset="0"/>
                  <a:ea typeface="Myriad Pro Semibold" charset="0"/>
                  <a:cs typeface="Myriad Pro Semibold" charset="0"/>
                </a:rPr>
                <a:t>pence</a:t>
              </a:r>
            </a:p>
          </p:txBody>
        </p:sp>
      </p:grpSp>
      <p:grpSp>
        <p:nvGrpSpPr>
          <p:cNvPr id="28" name="Group 27">
            <a:extLst>
              <a:ext uri="{FF2B5EF4-FFF2-40B4-BE49-F238E27FC236}">
                <a16:creationId xmlns:a16="http://schemas.microsoft.com/office/drawing/2014/main" id="{A4CC5A0F-1059-42AA-A2F2-DEF13D3E3B40}"/>
              </a:ext>
            </a:extLst>
          </p:cNvPr>
          <p:cNvGrpSpPr/>
          <p:nvPr/>
        </p:nvGrpSpPr>
        <p:grpSpPr>
          <a:xfrm>
            <a:off x="4538717" y="2262868"/>
            <a:ext cx="1399099" cy="2332267"/>
            <a:chOff x="3014716" y="2320869"/>
            <a:chExt cx="1399099" cy="2332267"/>
          </a:xfrm>
        </p:grpSpPr>
        <p:pic>
          <p:nvPicPr>
            <p:cNvPr id="17" name="Picture 16">
              <a:extLst>
                <a:ext uri="{FF2B5EF4-FFF2-40B4-BE49-F238E27FC236}">
                  <a16:creationId xmlns:a16="http://schemas.microsoft.com/office/drawing/2014/main" id="{C0714156-E1C1-4065-9C8E-B2769520305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14716" y="2320869"/>
              <a:ext cx="1399099" cy="1384135"/>
            </a:xfrm>
            <a:prstGeom prst="rect">
              <a:avLst/>
            </a:prstGeom>
          </p:spPr>
        </p:pic>
        <p:sp>
          <p:nvSpPr>
            <p:cNvPr id="18" name="TextBox 17">
              <a:extLst>
                <a:ext uri="{FF2B5EF4-FFF2-40B4-BE49-F238E27FC236}">
                  <a16:creationId xmlns:a16="http://schemas.microsoft.com/office/drawing/2014/main" id="{522542FC-FB97-4F02-B3A5-D4636675F125}"/>
                </a:ext>
              </a:extLst>
            </p:cNvPr>
            <p:cNvSpPr txBox="1"/>
            <p:nvPr/>
          </p:nvSpPr>
          <p:spPr bwMode="auto">
            <a:xfrm>
              <a:off x="3150946" y="3822139"/>
              <a:ext cx="112663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50</a:t>
              </a:r>
              <a:br>
                <a:rPr lang="en-GB" sz="2400" dirty="0">
                  <a:latin typeface="Myriad Pro" panose="020B0503030403020204" pitchFamily="34" charset="0"/>
                  <a:ea typeface="Myriad Pro Semibold" charset="0"/>
                  <a:cs typeface="Myriad Pro Semibold" charset="0"/>
                </a:rPr>
              </a:br>
              <a:r>
                <a:rPr lang="en-GB" sz="2400" dirty="0">
                  <a:latin typeface="Myriad Pro" panose="020B0503030403020204" pitchFamily="34" charset="0"/>
                  <a:ea typeface="Myriad Pro Semibold" charset="0"/>
                  <a:cs typeface="Myriad Pro Semibold" charset="0"/>
                </a:rPr>
                <a:t>pence</a:t>
              </a:r>
            </a:p>
          </p:txBody>
        </p:sp>
      </p:grpSp>
      <p:grpSp>
        <p:nvGrpSpPr>
          <p:cNvPr id="29" name="Group 28">
            <a:extLst>
              <a:ext uri="{FF2B5EF4-FFF2-40B4-BE49-F238E27FC236}">
                <a16:creationId xmlns:a16="http://schemas.microsoft.com/office/drawing/2014/main" id="{A76B9D01-C9BE-445B-9085-90A1BD00E7B2}"/>
              </a:ext>
            </a:extLst>
          </p:cNvPr>
          <p:cNvGrpSpPr/>
          <p:nvPr/>
        </p:nvGrpSpPr>
        <p:grpSpPr>
          <a:xfrm>
            <a:off x="6048977" y="2262868"/>
            <a:ext cx="1399099" cy="2332267"/>
            <a:chOff x="4524976" y="2320869"/>
            <a:chExt cx="1399099" cy="2332267"/>
          </a:xfrm>
        </p:grpSpPr>
        <p:pic>
          <p:nvPicPr>
            <p:cNvPr id="19" name="Picture 18">
              <a:extLst>
                <a:ext uri="{FF2B5EF4-FFF2-40B4-BE49-F238E27FC236}">
                  <a16:creationId xmlns:a16="http://schemas.microsoft.com/office/drawing/2014/main" id="{E2DE6C6C-B3AC-42B8-ACA0-0B0B127305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24976" y="2320869"/>
              <a:ext cx="1399099" cy="1384135"/>
            </a:xfrm>
            <a:prstGeom prst="rect">
              <a:avLst/>
            </a:prstGeom>
          </p:spPr>
        </p:pic>
        <p:sp>
          <p:nvSpPr>
            <p:cNvPr id="20" name="TextBox 19">
              <a:extLst>
                <a:ext uri="{FF2B5EF4-FFF2-40B4-BE49-F238E27FC236}">
                  <a16:creationId xmlns:a16="http://schemas.microsoft.com/office/drawing/2014/main" id="{1C6AA5EC-B296-4645-A8D9-F88944EFB944}"/>
                </a:ext>
              </a:extLst>
            </p:cNvPr>
            <p:cNvSpPr txBox="1"/>
            <p:nvPr/>
          </p:nvSpPr>
          <p:spPr bwMode="auto">
            <a:xfrm>
              <a:off x="4661206" y="3822139"/>
              <a:ext cx="112663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50</a:t>
              </a:r>
              <a:br>
                <a:rPr lang="en-GB" sz="2400" dirty="0">
                  <a:latin typeface="Myriad Pro" panose="020B0503030403020204" pitchFamily="34" charset="0"/>
                  <a:ea typeface="Myriad Pro Semibold" charset="0"/>
                  <a:cs typeface="Myriad Pro Semibold" charset="0"/>
                </a:rPr>
              </a:br>
              <a:r>
                <a:rPr lang="en-GB" sz="2400" dirty="0">
                  <a:latin typeface="Myriad Pro" panose="020B0503030403020204" pitchFamily="34" charset="0"/>
                  <a:ea typeface="Myriad Pro Semibold" charset="0"/>
                  <a:cs typeface="Myriad Pro Semibold" charset="0"/>
                </a:rPr>
                <a:t>pence</a:t>
              </a:r>
            </a:p>
          </p:txBody>
        </p:sp>
      </p:grpSp>
      <p:grpSp>
        <p:nvGrpSpPr>
          <p:cNvPr id="30" name="Group 29">
            <a:extLst>
              <a:ext uri="{FF2B5EF4-FFF2-40B4-BE49-F238E27FC236}">
                <a16:creationId xmlns:a16="http://schemas.microsoft.com/office/drawing/2014/main" id="{67D57321-7862-491F-B36A-2865A5336557}"/>
              </a:ext>
            </a:extLst>
          </p:cNvPr>
          <p:cNvGrpSpPr/>
          <p:nvPr/>
        </p:nvGrpSpPr>
        <p:grpSpPr>
          <a:xfrm>
            <a:off x="7559238" y="2262868"/>
            <a:ext cx="1399099" cy="2332267"/>
            <a:chOff x="6035237" y="2320869"/>
            <a:chExt cx="1399099" cy="2332267"/>
          </a:xfrm>
        </p:grpSpPr>
        <p:pic>
          <p:nvPicPr>
            <p:cNvPr id="21" name="Picture 20">
              <a:extLst>
                <a:ext uri="{FF2B5EF4-FFF2-40B4-BE49-F238E27FC236}">
                  <a16:creationId xmlns:a16="http://schemas.microsoft.com/office/drawing/2014/main" id="{3F81B4E4-F136-4A0A-876E-844AD355D05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35237" y="2320869"/>
              <a:ext cx="1399099" cy="1384135"/>
            </a:xfrm>
            <a:prstGeom prst="rect">
              <a:avLst/>
            </a:prstGeom>
          </p:spPr>
        </p:pic>
        <p:sp>
          <p:nvSpPr>
            <p:cNvPr id="22" name="TextBox 21">
              <a:extLst>
                <a:ext uri="{FF2B5EF4-FFF2-40B4-BE49-F238E27FC236}">
                  <a16:creationId xmlns:a16="http://schemas.microsoft.com/office/drawing/2014/main" id="{739A513D-10DF-46EE-9FBD-B4FB006CCFAB}"/>
                </a:ext>
              </a:extLst>
            </p:cNvPr>
            <p:cNvSpPr txBox="1"/>
            <p:nvPr/>
          </p:nvSpPr>
          <p:spPr bwMode="auto">
            <a:xfrm>
              <a:off x="6171467" y="3822139"/>
              <a:ext cx="112663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50</a:t>
              </a:r>
              <a:br>
                <a:rPr lang="en-GB" sz="2400" dirty="0">
                  <a:latin typeface="Myriad Pro" panose="020B0503030403020204" pitchFamily="34" charset="0"/>
                  <a:ea typeface="Myriad Pro Semibold" charset="0"/>
                  <a:cs typeface="Myriad Pro Semibold" charset="0"/>
                </a:rPr>
              </a:br>
              <a:r>
                <a:rPr lang="en-GB" sz="2400" dirty="0">
                  <a:latin typeface="Myriad Pro" panose="020B0503030403020204" pitchFamily="34" charset="0"/>
                  <a:ea typeface="Myriad Pro Semibold" charset="0"/>
                  <a:cs typeface="Myriad Pro Semibold" charset="0"/>
                </a:rPr>
                <a:t>pence</a:t>
              </a:r>
            </a:p>
          </p:txBody>
        </p:sp>
      </p:grpSp>
    </p:spTree>
    <p:extLst>
      <p:ext uri="{BB962C8B-B14F-4D97-AF65-F5344CB8AC3E}">
        <p14:creationId xmlns:p14="http://schemas.microsoft.com/office/powerpoint/2010/main" val="3661733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par>
                                <p:cTn id="8" presetID="10" presetClass="exit" presetSubtype="0" fill="hold" grpId="0" nodeType="withEffect">
                                  <p:stCondLst>
                                    <p:cond delay="0"/>
                                  </p:stCondLst>
                                  <p:childTnLst>
                                    <p:animEffect transition="out" filter="fade">
                                      <p:cBhvr>
                                        <p:cTn id="9" dur="500"/>
                                        <p:tgtEl>
                                          <p:spTgt spid="5"/>
                                        </p:tgtEl>
                                      </p:cBhvr>
                                    </p:animEffect>
                                    <p:set>
                                      <p:cBhvr>
                                        <p:cTn id="10" dur="1" fill="hold">
                                          <p:stCondLst>
                                            <p:cond delay="499"/>
                                          </p:stCondLst>
                                        </p:cTn>
                                        <p:tgtEl>
                                          <p:spTgt spid="5"/>
                                        </p:tgtEl>
                                        <p:attrNameLst>
                                          <p:attrName>style.visibility</p:attrName>
                                        </p:attrNameLst>
                                      </p:cBhvr>
                                      <p:to>
                                        <p:strVal val="hidden"/>
                                      </p:to>
                                    </p:se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500"/>
                                        <p:tgtEl>
                                          <p:spTgt spid="29"/>
                                        </p:tgtEl>
                                      </p:cBhvr>
                                    </p:animEffect>
                                  </p:childTnLst>
                                </p:cTn>
                              </p:par>
                              <p:par>
                                <p:cTn id="20" presetID="10" presetClass="exit" presetSubtype="0" fill="hold" grpId="1" nodeType="withEffect">
                                  <p:stCondLst>
                                    <p:cond delay="0"/>
                                  </p:stCondLst>
                                  <p:childTnLst>
                                    <p:animEffect transition="out" filter="fade">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par>
                          <p:cTn id="23" fill="hold">
                            <p:stCondLst>
                              <p:cond delay="500"/>
                            </p:stCondLst>
                            <p:childTnLst>
                              <p:par>
                                <p:cTn id="24" presetID="10" presetClass="entr" presetSubtype="0"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fade">
                                      <p:cBhvr>
                                        <p:cTn id="31" dur="500"/>
                                        <p:tgtEl>
                                          <p:spTgt spid="30"/>
                                        </p:tgtEl>
                                      </p:cBhvr>
                                    </p:animEffect>
                                  </p:childTnLst>
                                </p:cTn>
                              </p:par>
                              <p:par>
                                <p:cTn id="32" presetID="10" presetClass="exit" presetSubtype="0" fill="hold" grpId="1" nodeType="withEffect">
                                  <p:stCondLst>
                                    <p:cond delay="0"/>
                                  </p:stCondLst>
                                  <p:childTnLst>
                                    <p:animEffect transition="out" filter="fade">
                                      <p:cBhvr>
                                        <p:cTn id="33" dur="500"/>
                                        <p:tgtEl>
                                          <p:spTgt spid="8"/>
                                        </p:tgtEl>
                                      </p:cBhvr>
                                    </p:animEffect>
                                    <p:set>
                                      <p:cBhvr>
                                        <p:cTn id="34" dur="1" fill="hold">
                                          <p:stCondLst>
                                            <p:cond delay="499"/>
                                          </p:stCondLst>
                                        </p:cTn>
                                        <p:tgtEl>
                                          <p:spTgt spid="8"/>
                                        </p:tgtEl>
                                        <p:attrNameLst>
                                          <p:attrName>style.visibility</p:attrName>
                                        </p:attrNameLst>
                                      </p:cBhvr>
                                      <p:to>
                                        <p:strVal val="hidden"/>
                                      </p:to>
                                    </p:set>
                                  </p:childTnLst>
                                </p:cTn>
                              </p:par>
                            </p:childTnLst>
                          </p:cTn>
                        </p:par>
                        <p:par>
                          <p:cTn id="35" fill="hold">
                            <p:stCondLst>
                              <p:cond delay="500"/>
                            </p:stCondLst>
                            <p:childTnLst>
                              <p:par>
                                <p:cTn id="36" presetID="10" presetClass="entr" presetSubtype="0"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7" grpId="1"/>
      <p:bldP spid="8" grpId="0"/>
      <p:bldP spid="8" grpId="1"/>
      <p:bldP spid="9" grpId="0"/>
    </p:bldLst>
  </p:timing>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0EAC3EC-BBF0-4D03-BDBE-7FE55D748D2B}"/>
              </a:ext>
            </a:extLst>
          </p:cNvPr>
          <p:cNvSpPr>
            <a:spLocks noGrp="1"/>
          </p:cNvSpPr>
          <p:nvPr>
            <p:ph type="body" sz="quarter" idx="11"/>
          </p:nvPr>
        </p:nvSpPr>
        <p:spPr>
          <a:xfrm>
            <a:off x="0" y="0"/>
            <a:ext cx="12192000" cy="630000"/>
          </a:xfrm>
        </p:spPr>
        <p:txBody>
          <a:bodyPr/>
          <a:lstStyle/>
          <a:p>
            <a:r>
              <a:rPr lang="en-GB" dirty="0"/>
              <a:t>1.18 Three-digit numbers </a:t>
            </a:r>
            <a:r>
              <a:rPr lang="en-US" dirty="0"/>
              <a:t>– step 5:6</a:t>
            </a:r>
          </a:p>
        </p:txBody>
      </p:sp>
      <p:pic>
        <p:nvPicPr>
          <p:cNvPr id="5" name="Picture 4" descr="A close up of a logo&#10;&#10;Description generated with very high confidence">
            <a:extLst>
              <a:ext uri="{FF2B5EF4-FFF2-40B4-BE49-F238E27FC236}">
                <a16:creationId xmlns:a16="http://schemas.microsoft.com/office/drawing/2014/main" id="{38959A7D-1D17-4136-904D-A9B7858C1F2E}"/>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4317130" y="2461968"/>
            <a:ext cx="1913625" cy="704744"/>
          </a:xfrm>
          <a:prstGeom prst="rect">
            <a:avLst/>
          </a:prstGeom>
        </p:spPr>
      </p:pic>
      <p:pic>
        <p:nvPicPr>
          <p:cNvPr id="9" name="Picture 8" descr="A close up of a logo&#10;&#10;Description generated with very high confidence">
            <a:extLst>
              <a:ext uri="{FF2B5EF4-FFF2-40B4-BE49-F238E27FC236}">
                <a16:creationId xmlns:a16="http://schemas.microsoft.com/office/drawing/2014/main" id="{5FEA4A5D-0026-4373-A60F-E21C23C62E3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317129" y="3166712"/>
            <a:ext cx="1913625" cy="442762"/>
          </a:xfrm>
          <a:prstGeom prst="rect">
            <a:avLst/>
          </a:prstGeom>
        </p:spPr>
      </p:pic>
      <p:pic>
        <p:nvPicPr>
          <p:cNvPr id="10" name="Picture 9" descr="A close up of a logo&#10;&#10;Description generated with very high confidence">
            <a:extLst>
              <a:ext uri="{FF2B5EF4-FFF2-40B4-BE49-F238E27FC236}">
                <a16:creationId xmlns:a16="http://schemas.microsoft.com/office/drawing/2014/main" id="{81736567-16F9-4644-BD30-0C103FC4EC5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317128" y="3628723"/>
            <a:ext cx="614216" cy="336986"/>
          </a:xfrm>
          <a:prstGeom prst="rect">
            <a:avLst/>
          </a:prstGeom>
        </p:spPr>
      </p:pic>
      <p:pic>
        <p:nvPicPr>
          <p:cNvPr id="11" name="Picture 10" descr="A close up of a logo&#10;&#10;Description generated with very high confidence">
            <a:extLst>
              <a:ext uri="{FF2B5EF4-FFF2-40B4-BE49-F238E27FC236}">
                <a16:creationId xmlns:a16="http://schemas.microsoft.com/office/drawing/2014/main" id="{5D24FEBD-7978-45BD-A5AB-FD2ECC05A223}"/>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075722" y="3647972"/>
            <a:ext cx="500514" cy="336986"/>
          </a:xfrm>
          <a:prstGeom prst="rect">
            <a:avLst/>
          </a:prstGeom>
        </p:spPr>
      </p:pic>
      <p:pic>
        <p:nvPicPr>
          <p:cNvPr id="15" name="Picture 14" descr="A picture containing object&#10;&#10;Description generated with very high confidence">
            <a:extLst>
              <a:ext uri="{FF2B5EF4-FFF2-40B4-BE49-F238E27FC236}">
                <a16:creationId xmlns:a16="http://schemas.microsoft.com/office/drawing/2014/main" id="{B6979794-6B40-4CB9-BD05-CD0B351765F4}"/>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6145"/>
          <a:stretch/>
        </p:blipFill>
        <p:spPr>
          <a:xfrm>
            <a:off x="4857750" y="2367815"/>
            <a:ext cx="2115061" cy="2006222"/>
          </a:xfrm>
          <a:prstGeom prst="rect">
            <a:avLst/>
          </a:prstGeom>
        </p:spPr>
      </p:pic>
      <p:sp>
        <p:nvSpPr>
          <p:cNvPr id="16" name="Rectangle 15">
            <a:extLst>
              <a:ext uri="{FF2B5EF4-FFF2-40B4-BE49-F238E27FC236}">
                <a16:creationId xmlns:a16="http://schemas.microsoft.com/office/drawing/2014/main" id="{0A73825A-3238-4CCB-BC12-D2D89473E5FC}"/>
              </a:ext>
            </a:extLst>
          </p:cNvPr>
          <p:cNvSpPr/>
          <p:nvPr/>
        </p:nvSpPr>
        <p:spPr bwMode="auto">
          <a:xfrm rot="18559175">
            <a:off x="5521164" y="3607038"/>
            <a:ext cx="1617044" cy="1168889"/>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17" name="Picture 16" descr="A close up of a logo&#10;&#10;Description generated with very high confidence">
            <a:extLst>
              <a:ext uri="{FF2B5EF4-FFF2-40B4-BE49-F238E27FC236}">
                <a16:creationId xmlns:a16="http://schemas.microsoft.com/office/drawing/2014/main" id="{1750FFDC-1562-4911-BB11-D9ED011E3647}"/>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6502062" y="2554149"/>
            <a:ext cx="1185188" cy="704744"/>
          </a:xfrm>
          <a:prstGeom prst="rect">
            <a:avLst/>
          </a:prstGeom>
        </p:spPr>
      </p:pic>
    </p:spTree>
    <p:extLst>
      <p:ext uri="{BB962C8B-B14F-4D97-AF65-F5344CB8AC3E}">
        <p14:creationId xmlns:p14="http://schemas.microsoft.com/office/powerpoint/2010/main" val="14661897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childTnLst>
                                </p:cTn>
                              </p:par>
                            </p:childTnLst>
                          </p:cTn>
                        </p:par>
                        <p:par>
                          <p:cTn id="21" fill="hold">
                            <p:stCondLst>
                              <p:cond delay="500"/>
                            </p:stCondLst>
                            <p:childTnLst>
                              <p:par>
                                <p:cTn id="22" presetID="10" presetClass="exit" presetSubtype="0" fill="hold" grpId="0" nodeType="afterEffect">
                                  <p:stCondLst>
                                    <p:cond delay="0"/>
                                  </p:stCondLst>
                                  <p:childTnLst>
                                    <p:animEffect transition="out" filter="fade">
                                      <p:cBhvr>
                                        <p:cTn id="23" dur="500"/>
                                        <p:tgtEl>
                                          <p:spTgt spid="16"/>
                                        </p:tgtEl>
                                      </p:cBhvr>
                                    </p:animEffect>
                                    <p:set>
                                      <p:cBhvr>
                                        <p:cTn id="24" dur="1" fill="hold">
                                          <p:stCondLst>
                                            <p:cond delay="499"/>
                                          </p:stCondLst>
                                        </p:cTn>
                                        <p:tgtEl>
                                          <p:spTgt spid="16"/>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2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descr="A close up of a logo&#10;&#10;Description generated with very high confidence">
            <a:extLst>
              <a:ext uri="{FF2B5EF4-FFF2-40B4-BE49-F238E27FC236}">
                <a16:creationId xmlns:a16="http://schemas.microsoft.com/office/drawing/2014/main" id="{BE9BB0E5-9DDA-4835-9575-6EEFF64C5384}"/>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5105400" y="3635367"/>
            <a:ext cx="571500" cy="304351"/>
          </a:xfrm>
          <a:prstGeom prst="rect">
            <a:avLst/>
          </a:prstGeom>
        </p:spPr>
      </p:pic>
      <p:pic>
        <p:nvPicPr>
          <p:cNvPr id="20" name="Picture 19" descr="A close up of a logo&#10;&#10;Description generated with very high confidence">
            <a:extLst>
              <a:ext uri="{FF2B5EF4-FFF2-40B4-BE49-F238E27FC236}">
                <a16:creationId xmlns:a16="http://schemas.microsoft.com/office/drawing/2014/main" id="{EADD8617-BB13-4A6C-B8BD-B4559D91939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317128" y="3647972"/>
            <a:ext cx="753519" cy="317736"/>
          </a:xfrm>
          <a:prstGeom prst="rect">
            <a:avLst/>
          </a:prstGeom>
        </p:spPr>
      </p:pic>
      <p:pic>
        <p:nvPicPr>
          <p:cNvPr id="19" name="Picture 18" descr="A close up of a logo&#10;&#10;Description generated with very high confidence">
            <a:extLst>
              <a:ext uri="{FF2B5EF4-FFF2-40B4-BE49-F238E27FC236}">
                <a16:creationId xmlns:a16="http://schemas.microsoft.com/office/drawing/2014/main" id="{18226986-0DC9-4504-8FF2-21C315DECF55}"/>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584019" y="2689454"/>
            <a:ext cx="1644312" cy="479178"/>
          </a:xfrm>
          <a:prstGeom prst="rect">
            <a:avLst/>
          </a:prstGeom>
        </p:spPr>
      </p:pic>
      <p:pic>
        <p:nvPicPr>
          <p:cNvPr id="25" name="Picture 24" descr="A close up of a logo&#10;&#10;Description generated with very high confidence">
            <a:extLst>
              <a:ext uri="{FF2B5EF4-FFF2-40B4-BE49-F238E27FC236}">
                <a16:creationId xmlns:a16="http://schemas.microsoft.com/office/drawing/2014/main" id="{51B4CB0C-F7B6-4F5D-9355-6649B3A70961}"/>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r="-10338"/>
          <a:stretch/>
        </p:blipFill>
        <p:spPr>
          <a:xfrm>
            <a:off x="6567129" y="2787651"/>
            <a:ext cx="1201812" cy="408009"/>
          </a:xfrm>
          <a:prstGeom prst="rect">
            <a:avLst/>
          </a:prstGeom>
        </p:spPr>
      </p:pic>
      <p:pic>
        <p:nvPicPr>
          <p:cNvPr id="22" name="Picture 21" descr="A picture containing object&#10;&#10;Description generated with very high confidence">
            <a:extLst>
              <a:ext uri="{FF2B5EF4-FFF2-40B4-BE49-F238E27FC236}">
                <a16:creationId xmlns:a16="http://schemas.microsoft.com/office/drawing/2014/main" id="{CB21D697-EEA2-44C9-8A81-1C4C589880C2}"/>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6555"/>
          <a:stretch/>
        </p:blipFill>
        <p:spPr>
          <a:xfrm>
            <a:off x="4857749" y="2367815"/>
            <a:ext cx="1835016" cy="1888146"/>
          </a:xfrm>
          <a:prstGeom prst="rect">
            <a:avLst/>
          </a:prstGeom>
        </p:spPr>
      </p:pic>
      <p:sp>
        <p:nvSpPr>
          <p:cNvPr id="2" name="Text Placeholder 1">
            <a:extLst>
              <a:ext uri="{FF2B5EF4-FFF2-40B4-BE49-F238E27FC236}">
                <a16:creationId xmlns:a16="http://schemas.microsoft.com/office/drawing/2014/main" id="{30EAC3EC-BBF0-4D03-BDBE-7FE55D748D2B}"/>
              </a:ext>
            </a:extLst>
          </p:cNvPr>
          <p:cNvSpPr>
            <a:spLocks noGrp="1"/>
          </p:cNvSpPr>
          <p:nvPr>
            <p:ph type="body" sz="quarter" idx="11"/>
          </p:nvPr>
        </p:nvSpPr>
        <p:spPr>
          <a:xfrm>
            <a:off x="0" y="0"/>
            <a:ext cx="12192000" cy="630000"/>
          </a:xfrm>
        </p:spPr>
        <p:txBody>
          <a:bodyPr/>
          <a:lstStyle/>
          <a:p>
            <a:r>
              <a:rPr lang="en-GB" dirty="0"/>
              <a:t>1.18 Three-digit numbers </a:t>
            </a:r>
            <a:r>
              <a:rPr lang="en-US" dirty="0"/>
              <a:t>– step 5:6</a:t>
            </a:r>
          </a:p>
        </p:txBody>
      </p:sp>
      <p:pic>
        <p:nvPicPr>
          <p:cNvPr id="9" name="Picture 8" descr="A close up of a logo&#10;&#10;Description generated with very high confidence">
            <a:extLst>
              <a:ext uri="{FF2B5EF4-FFF2-40B4-BE49-F238E27FC236}">
                <a16:creationId xmlns:a16="http://schemas.microsoft.com/office/drawing/2014/main" id="{5FEA4A5D-0026-4373-A60F-E21C23C62E3F}"/>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4317129" y="3166712"/>
            <a:ext cx="1913625" cy="442762"/>
          </a:xfrm>
          <a:prstGeom prst="rect">
            <a:avLst/>
          </a:prstGeom>
        </p:spPr>
      </p:pic>
      <p:sp>
        <p:nvSpPr>
          <p:cNvPr id="24" name="Rectangle 23">
            <a:extLst>
              <a:ext uri="{FF2B5EF4-FFF2-40B4-BE49-F238E27FC236}">
                <a16:creationId xmlns:a16="http://schemas.microsoft.com/office/drawing/2014/main" id="{C00B7C49-B48E-4858-B1D4-16FFBE86F3C5}"/>
              </a:ext>
            </a:extLst>
          </p:cNvPr>
          <p:cNvSpPr/>
          <p:nvPr/>
        </p:nvSpPr>
        <p:spPr bwMode="auto">
          <a:xfrm rot="18559175">
            <a:off x="5488388" y="3602043"/>
            <a:ext cx="1617044" cy="1022267"/>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Tree>
    <p:extLst>
      <p:ext uri="{BB962C8B-B14F-4D97-AF65-F5344CB8AC3E}">
        <p14:creationId xmlns:p14="http://schemas.microsoft.com/office/powerpoint/2010/main" val="2717370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500"/>
                                        <p:tgtEl>
                                          <p:spTgt spid="2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fade">
                                      <p:cBhvr>
                                        <p:cTn id="20" dur="500"/>
                                        <p:tgtEl>
                                          <p:spTgt spid="22"/>
                                        </p:tgtEl>
                                      </p:cBhvr>
                                    </p:animEffect>
                                  </p:childTnLst>
                                </p:cTn>
                              </p:par>
                            </p:childTnLst>
                          </p:cTn>
                        </p:par>
                        <p:par>
                          <p:cTn id="21" fill="hold">
                            <p:stCondLst>
                              <p:cond delay="500"/>
                            </p:stCondLst>
                            <p:childTnLst>
                              <p:par>
                                <p:cTn id="22" presetID="10" presetClass="exit" presetSubtype="0" fill="hold" grpId="0" nodeType="afterEffect">
                                  <p:stCondLst>
                                    <p:cond delay="0"/>
                                  </p:stCondLst>
                                  <p:childTnLst>
                                    <p:animEffect transition="out" filter="fade">
                                      <p:cBhvr>
                                        <p:cTn id="23" dur="500"/>
                                        <p:tgtEl>
                                          <p:spTgt spid="24"/>
                                        </p:tgtEl>
                                      </p:cBhvr>
                                    </p:animEffect>
                                    <p:set>
                                      <p:cBhvr>
                                        <p:cTn id="24" dur="1" fill="hold">
                                          <p:stCondLst>
                                            <p:cond delay="499"/>
                                          </p:stCondLst>
                                        </p:cTn>
                                        <p:tgtEl>
                                          <p:spTgt spid="24"/>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fade">
                                      <p:cBhvr>
                                        <p:cTn id="2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2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0EAC3EC-BBF0-4D03-BDBE-7FE55D748D2B}"/>
              </a:ext>
            </a:extLst>
          </p:cNvPr>
          <p:cNvSpPr>
            <a:spLocks noGrp="1"/>
          </p:cNvSpPr>
          <p:nvPr>
            <p:ph type="body" sz="quarter" idx="11"/>
          </p:nvPr>
        </p:nvSpPr>
        <p:spPr>
          <a:xfrm>
            <a:off x="0" y="0"/>
            <a:ext cx="12192000" cy="630000"/>
          </a:xfrm>
        </p:spPr>
        <p:txBody>
          <a:bodyPr/>
          <a:lstStyle/>
          <a:p>
            <a:r>
              <a:rPr lang="en-GB" dirty="0"/>
              <a:t>1.18 Three-digit numbers </a:t>
            </a:r>
            <a:r>
              <a:rPr lang="en-US" dirty="0"/>
              <a:t>– step 5:6</a:t>
            </a:r>
          </a:p>
        </p:txBody>
      </p:sp>
      <p:pic>
        <p:nvPicPr>
          <p:cNvPr id="4" name="Picture 3">
            <a:extLst>
              <a:ext uri="{FF2B5EF4-FFF2-40B4-BE49-F238E27FC236}">
                <a16:creationId xmlns:a16="http://schemas.microsoft.com/office/drawing/2014/main" id="{E66CAE01-60D6-46D4-8E6E-EC2AFAD82424}"/>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2136000" y="3295652"/>
            <a:ext cx="7920000" cy="310162"/>
          </a:xfrm>
          <a:prstGeom prst="rect">
            <a:avLst/>
          </a:prstGeom>
        </p:spPr>
      </p:pic>
      <p:sp>
        <p:nvSpPr>
          <p:cNvPr id="42" name="Oval 41">
            <a:extLst>
              <a:ext uri="{FF2B5EF4-FFF2-40B4-BE49-F238E27FC236}">
                <a16:creationId xmlns:a16="http://schemas.microsoft.com/office/drawing/2014/main" id="{7CF32CEB-5335-483D-95F8-ACE4C51A02C9}"/>
              </a:ext>
            </a:extLst>
          </p:cNvPr>
          <p:cNvSpPr/>
          <p:nvPr/>
        </p:nvSpPr>
        <p:spPr bwMode="auto">
          <a:xfrm>
            <a:off x="4815207" y="3390560"/>
            <a:ext cx="297261" cy="297261"/>
          </a:xfrm>
          <a:prstGeom prst="ellipse">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pic>
        <p:nvPicPr>
          <p:cNvPr id="45" name="Picture 44">
            <a:extLst>
              <a:ext uri="{FF2B5EF4-FFF2-40B4-BE49-F238E27FC236}">
                <a16:creationId xmlns:a16="http://schemas.microsoft.com/office/drawing/2014/main" id="{F1830F25-B4B1-4F3A-A8FF-EE094664E8E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flipV="1">
            <a:off x="4926543" y="2863213"/>
            <a:ext cx="1220701" cy="407753"/>
          </a:xfrm>
          <a:prstGeom prst="rect">
            <a:avLst/>
          </a:prstGeom>
        </p:spPr>
      </p:pic>
      <p:pic>
        <p:nvPicPr>
          <p:cNvPr id="46" name="Picture 45">
            <a:extLst>
              <a:ext uri="{FF2B5EF4-FFF2-40B4-BE49-F238E27FC236}">
                <a16:creationId xmlns:a16="http://schemas.microsoft.com/office/drawing/2014/main" id="{F73D0FE9-4A60-40CD-B504-A9606DBF15C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35650"/>
          <a:stretch/>
        </p:blipFill>
        <p:spPr>
          <a:xfrm>
            <a:off x="4926542" y="2677744"/>
            <a:ext cx="1220701" cy="245157"/>
          </a:xfrm>
          <a:prstGeom prst="rect">
            <a:avLst/>
          </a:prstGeom>
        </p:spPr>
      </p:pic>
      <p:sp>
        <p:nvSpPr>
          <p:cNvPr id="47" name="Oval 46">
            <a:extLst>
              <a:ext uri="{FF2B5EF4-FFF2-40B4-BE49-F238E27FC236}">
                <a16:creationId xmlns:a16="http://schemas.microsoft.com/office/drawing/2014/main" id="{09FF72A9-B6F4-4D14-913E-5BFB740BF18E}"/>
              </a:ext>
            </a:extLst>
          </p:cNvPr>
          <p:cNvSpPr/>
          <p:nvPr/>
        </p:nvSpPr>
        <p:spPr bwMode="auto">
          <a:xfrm>
            <a:off x="5954029" y="3390938"/>
            <a:ext cx="297261" cy="297261"/>
          </a:xfrm>
          <a:prstGeom prst="ellipse">
            <a:avLst/>
          </a:prstGeom>
          <a:solidFill>
            <a:schemeClr val="bg1"/>
          </a:solidFill>
          <a:ln w="127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a:p>
        </p:txBody>
      </p:sp>
      <p:pic>
        <p:nvPicPr>
          <p:cNvPr id="48" name="Picture 47">
            <a:extLst>
              <a:ext uri="{FF2B5EF4-FFF2-40B4-BE49-F238E27FC236}">
                <a16:creationId xmlns:a16="http://schemas.microsoft.com/office/drawing/2014/main" id="{18B8022E-130E-4054-BA8A-470B0AF99250}"/>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941238" y="3436985"/>
            <a:ext cx="307670" cy="167613"/>
          </a:xfrm>
          <a:prstGeom prst="rect">
            <a:avLst/>
          </a:prstGeom>
        </p:spPr>
      </p:pic>
      <p:pic>
        <p:nvPicPr>
          <p:cNvPr id="52" name="Picture 51">
            <a:extLst>
              <a:ext uri="{FF2B5EF4-FFF2-40B4-BE49-F238E27FC236}">
                <a16:creationId xmlns:a16="http://schemas.microsoft.com/office/drawing/2014/main" id="{544AAE00-9F92-468B-87D7-67A47FE40646}"/>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5301778" y="4170289"/>
            <a:ext cx="470226" cy="156363"/>
          </a:xfrm>
          <a:prstGeom prst="rect">
            <a:avLst/>
          </a:prstGeom>
        </p:spPr>
      </p:pic>
      <p:sp>
        <p:nvSpPr>
          <p:cNvPr id="53" name="Oval 52">
            <a:extLst>
              <a:ext uri="{FF2B5EF4-FFF2-40B4-BE49-F238E27FC236}">
                <a16:creationId xmlns:a16="http://schemas.microsoft.com/office/drawing/2014/main" id="{E4D2365D-B120-4727-9E4D-53224FEA7BF1}"/>
              </a:ext>
            </a:extLst>
          </p:cNvPr>
          <p:cNvSpPr/>
          <p:nvPr/>
        </p:nvSpPr>
        <p:spPr bwMode="auto">
          <a:xfrm>
            <a:off x="4816134" y="3390087"/>
            <a:ext cx="297261" cy="297261"/>
          </a:xfrm>
          <a:prstGeom prst="ellipse">
            <a:avLst/>
          </a:prstGeom>
          <a:noFill/>
          <a:ln w="127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51" name="Picture 50">
            <a:extLst>
              <a:ext uri="{FF2B5EF4-FFF2-40B4-BE49-F238E27FC236}">
                <a16:creationId xmlns:a16="http://schemas.microsoft.com/office/drawing/2014/main" id="{A66F9781-103D-440E-8CC5-7D68AA030D8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flipH="1">
            <a:off x="4926542" y="3733622"/>
            <a:ext cx="1220701" cy="407753"/>
          </a:xfrm>
          <a:prstGeom prst="rect">
            <a:avLst/>
          </a:prstGeom>
        </p:spPr>
      </p:pic>
      <p:pic>
        <p:nvPicPr>
          <p:cNvPr id="54" name="Picture 53">
            <a:extLst>
              <a:ext uri="{FF2B5EF4-FFF2-40B4-BE49-F238E27FC236}">
                <a16:creationId xmlns:a16="http://schemas.microsoft.com/office/drawing/2014/main" id="{1374FF9D-4323-440F-AC4C-551FECB02637}"/>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4832066" y="3437506"/>
            <a:ext cx="268307" cy="167613"/>
          </a:xfrm>
          <a:prstGeom prst="rect">
            <a:avLst/>
          </a:prstGeom>
        </p:spPr>
      </p:pic>
      <p:sp>
        <p:nvSpPr>
          <p:cNvPr id="49" name="Oval 48">
            <a:extLst>
              <a:ext uri="{FF2B5EF4-FFF2-40B4-BE49-F238E27FC236}">
                <a16:creationId xmlns:a16="http://schemas.microsoft.com/office/drawing/2014/main" id="{265E6407-B637-4662-9526-68E88F8AD96C}"/>
              </a:ext>
            </a:extLst>
          </p:cNvPr>
          <p:cNvSpPr/>
          <p:nvPr/>
        </p:nvSpPr>
        <p:spPr bwMode="auto">
          <a:xfrm>
            <a:off x="5952839" y="3390086"/>
            <a:ext cx="297260" cy="297260"/>
          </a:xfrm>
          <a:prstGeom prst="ellipse">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50" name="Picture 49">
            <a:extLst>
              <a:ext uri="{FF2B5EF4-FFF2-40B4-BE49-F238E27FC236}">
                <a16:creationId xmlns:a16="http://schemas.microsoft.com/office/drawing/2014/main" id="{C146B052-F2EF-421B-810D-7C0DBB51016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941238" y="3436553"/>
            <a:ext cx="307670" cy="167613"/>
          </a:xfrm>
          <a:prstGeom prst="rect">
            <a:avLst/>
          </a:prstGeom>
        </p:spPr>
      </p:pic>
    </p:spTree>
    <p:extLst>
      <p:ext uri="{BB962C8B-B14F-4D97-AF65-F5344CB8AC3E}">
        <p14:creationId xmlns:p14="http://schemas.microsoft.com/office/powerpoint/2010/main" val="28997862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childTnLst>
                                </p:cTn>
                              </p:par>
                              <p:par>
                                <p:cTn id="8" presetID="10" presetClass="entr" presetSubtype="0" fill="hold" nodeType="withEffect">
                                  <p:stCondLst>
                                    <p:cond delay="0"/>
                                  </p:stCondLst>
                                  <p:childTnLst>
                                    <p:set>
                                      <p:cBhvr>
                                        <p:cTn id="9" dur="1" fill="hold">
                                          <p:stCondLst>
                                            <p:cond delay="0"/>
                                          </p:stCondLst>
                                        </p:cTn>
                                        <p:tgtEl>
                                          <p:spTgt spid="54"/>
                                        </p:tgtEl>
                                        <p:attrNameLst>
                                          <p:attrName>style.visibility</p:attrName>
                                        </p:attrNameLst>
                                      </p:cBhvr>
                                      <p:to>
                                        <p:strVal val="visible"/>
                                      </p:to>
                                    </p:set>
                                    <p:animEffect transition="in" filter="fade">
                                      <p:cBhvr>
                                        <p:cTn id="10" dur="500"/>
                                        <p:tgtEl>
                                          <p:spTgt spid="5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45"/>
                                        </p:tgtEl>
                                        <p:attrNameLst>
                                          <p:attrName>style.visibility</p:attrName>
                                        </p:attrNameLst>
                                      </p:cBhvr>
                                      <p:to>
                                        <p:strVal val="visible"/>
                                      </p:to>
                                    </p:set>
                                    <p:animEffect transition="in" filter="wipe(left)">
                                      <p:cBhvr>
                                        <p:cTn id="15" dur="500"/>
                                        <p:tgtEl>
                                          <p:spTgt spid="45"/>
                                        </p:tgtEl>
                                      </p:cBhvr>
                                    </p:animEffect>
                                  </p:childTnLst>
                                </p:cTn>
                              </p:par>
                            </p:childTnLst>
                          </p:cTn>
                        </p:par>
                        <p:par>
                          <p:cTn id="16" fill="hold">
                            <p:stCondLst>
                              <p:cond delay="500"/>
                            </p:stCondLst>
                            <p:childTnLst>
                              <p:par>
                                <p:cTn id="17" presetID="10" presetClass="entr" presetSubtype="0" fill="hold" nodeType="after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fade">
                                      <p:cBhvr>
                                        <p:cTn id="19" dur="500"/>
                                        <p:tgtEl>
                                          <p:spTgt spid="46"/>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47"/>
                                        </p:tgtEl>
                                        <p:attrNameLst>
                                          <p:attrName>style.visibility</p:attrName>
                                        </p:attrNameLst>
                                      </p:cBhvr>
                                      <p:to>
                                        <p:strVal val="visible"/>
                                      </p:to>
                                    </p:set>
                                    <p:animEffect transition="in" filter="fade">
                                      <p:cBhvr>
                                        <p:cTn id="24" dur="500"/>
                                        <p:tgtEl>
                                          <p:spTgt spid="47"/>
                                        </p:tgtEl>
                                      </p:cBhvr>
                                    </p:animEffect>
                                  </p:childTnLst>
                                </p:cTn>
                              </p:par>
                              <p:par>
                                <p:cTn id="25" presetID="10" presetClass="entr" presetSubtype="0" fill="hold" nodeType="withEffect">
                                  <p:stCondLst>
                                    <p:cond delay="0"/>
                                  </p:stCondLst>
                                  <p:childTnLst>
                                    <p:set>
                                      <p:cBhvr>
                                        <p:cTn id="26" dur="1" fill="hold">
                                          <p:stCondLst>
                                            <p:cond delay="0"/>
                                          </p:stCondLst>
                                        </p:cTn>
                                        <p:tgtEl>
                                          <p:spTgt spid="48"/>
                                        </p:tgtEl>
                                        <p:attrNameLst>
                                          <p:attrName>style.visibility</p:attrName>
                                        </p:attrNameLst>
                                      </p:cBhvr>
                                      <p:to>
                                        <p:strVal val="visible"/>
                                      </p:to>
                                    </p:set>
                                    <p:animEffect transition="in" filter="fade">
                                      <p:cBhvr>
                                        <p:cTn id="27" dur="500"/>
                                        <p:tgtEl>
                                          <p:spTgt spid="4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9"/>
                                        </p:tgtEl>
                                        <p:attrNameLst>
                                          <p:attrName>style.visibility</p:attrName>
                                        </p:attrNameLst>
                                      </p:cBhvr>
                                      <p:to>
                                        <p:strVal val="visible"/>
                                      </p:to>
                                    </p:set>
                                    <p:animEffect transition="in" filter="fade">
                                      <p:cBhvr>
                                        <p:cTn id="32" dur="500"/>
                                        <p:tgtEl>
                                          <p:spTgt spid="49"/>
                                        </p:tgtEl>
                                      </p:cBhvr>
                                    </p:animEffect>
                                  </p:childTnLst>
                                </p:cTn>
                              </p:par>
                              <p:par>
                                <p:cTn id="33" presetID="10" presetClass="entr" presetSubtype="0" fill="hold" nodeType="withEffect">
                                  <p:stCondLst>
                                    <p:cond delay="0"/>
                                  </p:stCondLst>
                                  <p:childTnLst>
                                    <p:set>
                                      <p:cBhvr>
                                        <p:cTn id="34" dur="1" fill="hold">
                                          <p:stCondLst>
                                            <p:cond delay="0"/>
                                          </p:stCondLst>
                                        </p:cTn>
                                        <p:tgtEl>
                                          <p:spTgt spid="50"/>
                                        </p:tgtEl>
                                        <p:attrNameLst>
                                          <p:attrName>style.visibility</p:attrName>
                                        </p:attrNameLst>
                                      </p:cBhvr>
                                      <p:to>
                                        <p:strVal val="visible"/>
                                      </p:to>
                                    </p:set>
                                    <p:animEffect transition="in" filter="fade">
                                      <p:cBhvr>
                                        <p:cTn id="35" dur="500"/>
                                        <p:tgtEl>
                                          <p:spTgt spid="50"/>
                                        </p:tgtEl>
                                      </p:cBhvr>
                                    </p:animEffect>
                                  </p:childTnLst>
                                </p:cTn>
                              </p:par>
                            </p:childTnLst>
                          </p:cTn>
                        </p:par>
                        <p:par>
                          <p:cTn id="36" fill="hold">
                            <p:stCondLst>
                              <p:cond delay="500"/>
                            </p:stCondLst>
                            <p:childTnLst>
                              <p:par>
                                <p:cTn id="37" presetID="22" presetClass="entr" presetSubtype="2" fill="hold" nodeType="afterEffect">
                                  <p:stCondLst>
                                    <p:cond delay="0"/>
                                  </p:stCondLst>
                                  <p:childTnLst>
                                    <p:set>
                                      <p:cBhvr>
                                        <p:cTn id="38" dur="1" fill="hold">
                                          <p:stCondLst>
                                            <p:cond delay="0"/>
                                          </p:stCondLst>
                                        </p:cTn>
                                        <p:tgtEl>
                                          <p:spTgt spid="51"/>
                                        </p:tgtEl>
                                        <p:attrNameLst>
                                          <p:attrName>style.visibility</p:attrName>
                                        </p:attrNameLst>
                                      </p:cBhvr>
                                      <p:to>
                                        <p:strVal val="visible"/>
                                      </p:to>
                                    </p:set>
                                    <p:animEffect transition="in" filter="wipe(right)">
                                      <p:cBhvr>
                                        <p:cTn id="39" dur="500"/>
                                        <p:tgtEl>
                                          <p:spTgt spid="51"/>
                                        </p:tgtEl>
                                      </p:cBhvr>
                                    </p:animEffect>
                                  </p:childTnLst>
                                </p:cTn>
                              </p:par>
                            </p:childTnLst>
                          </p:cTn>
                        </p:par>
                        <p:par>
                          <p:cTn id="40" fill="hold">
                            <p:stCondLst>
                              <p:cond delay="1000"/>
                            </p:stCondLst>
                            <p:childTnLst>
                              <p:par>
                                <p:cTn id="41" presetID="10" presetClass="entr" presetSubtype="0" fill="hold" nodeType="afterEffect">
                                  <p:stCondLst>
                                    <p:cond delay="0"/>
                                  </p:stCondLst>
                                  <p:childTnLst>
                                    <p:set>
                                      <p:cBhvr>
                                        <p:cTn id="42" dur="1" fill="hold">
                                          <p:stCondLst>
                                            <p:cond delay="0"/>
                                          </p:stCondLst>
                                        </p:cTn>
                                        <p:tgtEl>
                                          <p:spTgt spid="52"/>
                                        </p:tgtEl>
                                        <p:attrNameLst>
                                          <p:attrName>style.visibility</p:attrName>
                                        </p:attrNameLst>
                                      </p:cBhvr>
                                      <p:to>
                                        <p:strVal val="visible"/>
                                      </p:to>
                                    </p:set>
                                    <p:animEffect transition="in" filter="fade">
                                      <p:cBhvr>
                                        <p:cTn id="43" dur="500"/>
                                        <p:tgtEl>
                                          <p:spTgt spid="52"/>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53"/>
                                        </p:tgtEl>
                                        <p:attrNameLst>
                                          <p:attrName>style.visibility</p:attrName>
                                        </p:attrNameLst>
                                      </p:cBhvr>
                                      <p:to>
                                        <p:strVal val="visible"/>
                                      </p:to>
                                    </p:set>
                                    <p:animEffect transition="in" filter="fade">
                                      <p:cBhvr>
                                        <p:cTn id="48" dur="500"/>
                                        <p:tgtEl>
                                          <p:spTgt spid="53"/>
                                        </p:tgtEl>
                                      </p:cBhvr>
                                    </p:animEffect>
                                  </p:childTnLst>
                                </p:cTn>
                              </p:par>
                            </p:childTnLst>
                          </p:cTn>
                        </p:par>
                        <p:par>
                          <p:cTn id="49" fill="hold">
                            <p:stCondLst>
                              <p:cond delay="500"/>
                            </p:stCondLst>
                            <p:childTnLst>
                              <p:par>
                                <p:cTn id="50" presetID="10" presetClass="exit" presetSubtype="0" fill="hold" grpId="1" nodeType="afterEffect">
                                  <p:stCondLst>
                                    <p:cond delay="0"/>
                                  </p:stCondLst>
                                  <p:childTnLst>
                                    <p:animEffect transition="out" filter="fade">
                                      <p:cBhvr>
                                        <p:cTn id="51" dur="500"/>
                                        <p:tgtEl>
                                          <p:spTgt spid="53"/>
                                        </p:tgtEl>
                                      </p:cBhvr>
                                    </p:animEffect>
                                    <p:set>
                                      <p:cBhvr>
                                        <p:cTn id="52" dur="1" fill="hold">
                                          <p:stCondLst>
                                            <p:cond delay="499"/>
                                          </p:stCondLst>
                                        </p:cTn>
                                        <p:tgtEl>
                                          <p:spTgt spid="5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7" grpId="0" animBg="1"/>
      <p:bldP spid="53" grpId="0" animBg="1"/>
      <p:bldP spid="53" grpId="1" animBg="1"/>
      <p:bldP spid="49" grpId="0" animBg="1"/>
    </p:bldLst>
  </p:timing>
</p:sld>
</file>

<file path=ppt/slides/slide2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0EAC3EC-BBF0-4D03-BDBE-7FE55D748D2B}"/>
              </a:ext>
            </a:extLst>
          </p:cNvPr>
          <p:cNvSpPr>
            <a:spLocks noGrp="1"/>
          </p:cNvSpPr>
          <p:nvPr>
            <p:ph type="body" sz="quarter" idx="11"/>
          </p:nvPr>
        </p:nvSpPr>
        <p:spPr>
          <a:xfrm>
            <a:off x="0" y="0"/>
            <a:ext cx="12192000" cy="630000"/>
          </a:xfrm>
        </p:spPr>
        <p:txBody>
          <a:bodyPr/>
          <a:lstStyle/>
          <a:p>
            <a:r>
              <a:rPr lang="en-GB" dirty="0"/>
              <a:t>1.18 Three-digit numbers </a:t>
            </a:r>
            <a:r>
              <a:rPr lang="en-US" dirty="0"/>
              <a:t>– step 5:7</a:t>
            </a:r>
          </a:p>
        </p:txBody>
      </p:sp>
      <p:pic>
        <p:nvPicPr>
          <p:cNvPr id="4" name="Picture 3" descr="A close up of a screen&#10;&#10;Description generated with high confidence">
            <a:extLst>
              <a:ext uri="{FF2B5EF4-FFF2-40B4-BE49-F238E27FC236}">
                <a16:creationId xmlns:a16="http://schemas.microsoft.com/office/drawing/2014/main" id="{11CC4EA4-B0A0-41A1-88EE-A918FE5A834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2142277" y="3060701"/>
            <a:ext cx="7907446" cy="715433"/>
          </a:xfrm>
          <a:prstGeom prst="rect">
            <a:avLst/>
          </a:prstGeom>
        </p:spPr>
      </p:pic>
      <p:pic>
        <p:nvPicPr>
          <p:cNvPr id="6" name="Picture 5" descr="A close up of a screen&#10;&#10;Description generated with high confidence">
            <a:extLst>
              <a:ext uri="{FF2B5EF4-FFF2-40B4-BE49-F238E27FC236}">
                <a16:creationId xmlns:a16="http://schemas.microsoft.com/office/drawing/2014/main" id="{09200CFF-3F5F-4B5A-97AE-5DDF966DE95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096000" y="2345268"/>
            <a:ext cx="924026" cy="715433"/>
          </a:xfrm>
          <a:prstGeom prst="rect">
            <a:avLst/>
          </a:prstGeom>
        </p:spPr>
      </p:pic>
      <p:pic>
        <p:nvPicPr>
          <p:cNvPr id="7" name="Picture 6" descr="A close up of a screen&#10;&#10;Description generated with high confidence">
            <a:extLst>
              <a:ext uri="{FF2B5EF4-FFF2-40B4-BE49-F238E27FC236}">
                <a16:creationId xmlns:a16="http://schemas.microsoft.com/office/drawing/2014/main" id="{068AD4BB-00DF-4482-BA29-8F9A0C938053}"/>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6096000" y="1992430"/>
            <a:ext cx="924026" cy="352838"/>
          </a:xfrm>
          <a:prstGeom prst="rect">
            <a:avLst/>
          </a:prstGeom>
        </p:spPr>
      </p:pic>
      <p:pic>
        <p:nvPicPr>
          <p:cNvPr id="8" name="Picture 7">
            <a:extLst>
              <a:ext uri="{FF2B5EF4-FFF2-40B4-BE49-F238E27FC236}">
                <a16:creationId xmlns:a16="http://schemas.microsoft.com/office/drawing/2014/main" id="{559CEA80-851A-4E78-A57A-0607ABA2AE91}"/>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6586889" y="3349592"/>
            <a:ext cx="539015" cy="358106"/>
          </a:xfrm>
          <a:prstGeom prst="rect">
            <a:avLst/>
          </a:prstGeom>
        </p:spPr>
      </p:pic>
      <p:pic>
        <p:nvPicPr>
          <p:cNvPr id="10" name="Picture 9" descr="A close up of a screen&#10;&#10;Description generated with high confidence">
            <a:extLst>
              <a:ext uri="{FF2B5EF4-FFF2-40B4-BE49-F238E27FC236}">
                <a16:creationId xmlns:a16="http://schemas.microsoft.com/office/drawing/2014/main" id="{1A64B382-14DE-4079-9F07-0A619586C59F}"/>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5220102" y="2345267"/>
            <a:ext cx="875899" cy="715433"/>
          </a:xfrm>
          <a:prstGeom prst="rect">
            <a:avLst/>
          </a:prstGeom>
        </p:spPr>
      </p:pic>
      <p:pic>
        <p:nvPicPr>
          <p:cNvPr id="11" name="Picture 10" descr="A close up of a screen&#10;&#10;Description generated with high confidence">
            <a:extLst>
              <a:ext uri="{FF2B5EF4-FFF2-40B4-BE49-F238E27FC236}">
                <a16:creationId xmlns:a16="http://schemas.microsoft.com/office/drawing/2014/main" id="{348955A1-26BB-4C3E-AB45-689C401CADCA}"/>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5345230" y="2056375"/>
            <a:ext cx="750771" cy="288890"/>
          </a:xfrm>
          <a:prstGeom prst="rect">
            <a:avLst/>
          </a:prstGeom>
        </p:spPr>
      </p:pic>
      <p:pic>
        <p:nvPicPr>
          <p:cNvPr id="13" name="Picture 12" descr="A close up of a screen&#10;&#10;Description generated with high confidence">
            <a:extLst>
              <a:ext uri="{FF2B5EF4-FFF2-40B4-BE49-F238E27FC236}">
                <a16:creationId xmlns:a16="http://schemas.microsoft.com/office/drawing/2014/main" id="{FE7053D4-6BC2-4E2B-8B5B-8A7DAC67F813}"/>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5066099" y="3349592"/>
            <a:ext cx="539015" cy="358106"/>
          </a:xfrm>
          <a:prstGeom prst="rect">
            <a:avLst/>
          </a:prstGeom>
        </p:spPr>
      </p:pic>
      <p:pic>
        <p:nvPicPr>
          <p:cNvPr id="15" name="Picture 14" descr="A close up of a screen&#10;&#10;Description generated with high confidence">
            <a:extLst>
              <a:ext uri="{FF2B5EF4-FFF2-40B4-BE49-F238E27FC236}">
                <a16:creationId xmlns:a16="http://schemas.microsoft.com/office/drawing/2014/main" id="{011D7262-EE09-4806-A708-44D00BC897D5}"/>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6118225" y="3771641"/>
            <a:ext cx="3847131" cy="741093"/>
          </a:xfrm>
          <a:prstGeom prst="rect">
            <a:avLst/>
          </a:prstGeom>
        </p:spPr>
      </p:pic>
      <p:pic>
        <p:nvPicPr>
          <p:cNvPr id="16" name="Picture 15" descr="A close up of a screen&#10;&#10;Description generated with high confidence">
            <a:extLst>
              <a:ext uri="{FF2B5EF4-FFF2-40B4-BE49-F238E27FC236}">
                <a16:creationId xmlns:a16="http://schemas.microsoft.com/office/drawing/2014/main" id="{CE7007DB-49FA-4129-A4E5-B7C3562D0783}"/>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7364463" y="4487073"/>
            <a:ext cx="924025" cy="287058"/>
          </a:xfrm>
          <a:prstGeom prst="rect">
            <a:avLst/>
          </a:prstGeom>
        </p:spPr>
      </p:pic>
      <p:pic>
        <p:nvPicPr>
          <p:cNvPr id="17" name="Picture 16">
            <a:extLst>
              <a:ext uri="{FF2B5EF4-FFF2-40B4-BE49-F238E27FC236}">
                <a16:creationId xmlns:a16="http://schemas.microsoft.com/office/drawing/2014/main" id="{506D36D2-21AF-49A6-BBF4-F40D96F34F69}"/>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a:stretch/>
        </p:blipFill>
        <p:spPr>
          <a:xfrm>
            <a:off x="9493719" y="3349592"/>
            <a:ext cx="471637" cy="358106"/>
          </a:xfrm>
          <a:prstGeom prst="rect">
            <a:avLst/>
          </a:prstGeom>
        </p:spPr>
      </p:pic>
      <p:pic>
        <p:nvPicPr>
          <p:cNvPr id="18" name="Picture 17" descr="A close up of a screen&#10;&#10;Description generated with high confidence">
            <a:extLst>
              <a:ext uri="{FF2B5EF4-FFF2-40B4-BE49-F238E27FC236}">
                <a16:creationId xmlns:a16="http://schemas.microsoft.com/office/drawing/2014/main" id="{DBC52519-CFAD-4F8D-84FF-DFD38D807813}"/>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a:stretch/>
        </p:blipFill>
        <p:spPr>
          <a:xfrm>
            <a:off x="2351774" y="3771640"/>
            <a:ext cx="3766450" cy="741093"/>
          </a:xfrm>
          <a:prstGeom prst="rect">
            <a:avLst/>
          </a:prstGeom>
        </p:spPr>
      </p:pic>
      <p:pic>
        <p:nvPicPr>
          <p:cNvPr id="19" name="Picture 18" descr="A close up of a screen&#10;&#10;Description generated with high confidence">
            <a:extLst>
              <a:ext uri="{FF2B5EF4-FFF2-40B4-BE49-F238E27FC236}">
                <a16:creationId xmlns:a16="http://schemas.microsoft.com/office/drawing/2014/main" id="{4CF4069E-66A1-4866-8B0B-D957E3FBDEAE}"/>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a:stretch/>
        </p:blipFill>
        <p:spPr>
          <a:xfrm>
            <a:off x="3801535" y="4487073"/>
            <a:ext cx="791055" cy="287059"/>
          </a:xfrm>
          <a:prstGeom prst="rect">
            <a:avLst/>
          </a:prstGeom>
        </p:spPr>
      </p:pic>
      <p:pic>
        <p:nvPicPr>
          <p:cNvPr id="20" name="Picture 19" descr="A close up of a screen&#10;&#10;Description generated with high confidence">
            <a:extLst>
              <a:ext uri="{FF2B5EF4-FFF2-40B4-BE49-F238E27FC236}">
                <a16:creationId xmlns:a16="http://schemas.microsoft.com/office/drawing/2014/main" id="{FF481E55-57A6-4F12-ABE4-89E42E55F683}"/>
              </a:ext>
            </a:extLst>
          </p:cNvPr>
          <p:cNvPicPr>
            <a:picLocks noChangeAspect="1"/>
          </p:cNvPicPr>
          <p:nvPr/>
        </p:nvPicPr>
        <p:blipFill rotWithShape="1">
          <a:blip r:embed="rId14" cstate="print">
            <a:extLst>
              <a:ext uri="{28A0092B-C50C-407E-A947-70E740481C1C}">
                <a14:useLocalDpi xmlns:a14="http://schemas.microsoft.com/office/drawing/2010/main" val="0"/>
              </a:ext>
            </a:extLst>
          </a:blip>
          <a:srcRect/>
          <a:stretch/>
        </p:blipFill>
        <p:spPr>
          <a:xfrm>
            <a:off x="2226646" y="3349592"/>
            <a:ext cx="471638" cy="358106"/>
          </a:xfrm>
          <a:prstGeom prst="rect">
            <a:avLst/>
          </a:prstGeom>
        </p:spPr>
      </p:pic>
      <p:pic>
        <p:nvPicPr>
          <p:cNvPr id="21" name="Picture 20" descr="A close up of a screen&#10;&#10;Description generated with high confidence">
            <a:extLst>
              <a:ext uri="{FF2B5EF4-FFF2-40B4-BE49-F238E27FC236}">
                <a16:creationId xmlns:a16="http://schemas.microsoft.com/office/drawing/2014/main" id="{B2E5BD2A-6EC8-4E11-83BD-39CFB0BC3E88}"/>
              </a:ext>
            </a:extLst>
          </p:cNvPr>
          <p:cNvPicPr>
            <a:picLocks noChangeAspect="1"/>
          </p:cNvPicPr>
          <p:nvPr/>
        </p:nvPicPr>
        <p:blipFill rotWithShape="1">
          <a:blip r:embed="rId15" cstate="print">
            <a:extLst>
              <a:ext uri="{28A0092B-C50C-407E-A947-70E740481C1C}">
                <a14:useLocalDpi xmlns:a14="http://schemas.microsoft.com/office/drawing/2010/main" val="0"/>
              </a:ext>
            </a:extLst>
          </a:blip>
          <a:srcRect/>
          <a:stretch/>
        </p:blipFill>
        <p:spPr>
          <a:xfrm>
            <a:off x="4389451" y="4487072"/>
            <a:ext cx="369839" cy="287059"/>
          </a:xfrm>
          <a:prstGeom prst="rect">
            <a:avLst/>
          </a:prstGeom>
        </p:spPr>
      </p:pic>
      <p:pic>
        <p:nvPicPr>
          <p:cNvPr id="22" name="Picture 21" descr="A close up of a screen&#10;&#10;Description generated with high confidence">
            <a:extLst>
              <a:ext uri="{FF2B5EF4-FFF2-40B4-BE49-F238E27FC236}">
                <a16:creationId xmlns:a16="http://schemas.microsoft.com/office/drawing/2014/main" id="{C867D2B4-58F8-4C22-A0FF-98D90C6E50BA}"/>
              </a:ext>
            </a:extLst>
          </p:cNvPr>
          <p:cNvPicPr>
            <a:picLocks noChangeAspect="1"/>
          </p:cNvPicPr>
          <p:nvPr/>
        </p:nvPicPr>
        <p:blipFill rotWithShape="1">
          <a:blip r:embed="rId15" cstate="print">
            <a:extLst>
              <a:ext uri="{28A0092B-C50C-407E-A947-70E740481C1C}">
                <a14:useLocalDpi xmlns:a14="http://schemas.microsoft.com/office/drawing/2010/main" val="0"/>
              </a:ext>
            </a:extLst>
          </a:blip>
          <a:srcRect/>
          <a:stretch/>
        </p:blipFill>
        <p:spPr>
          <a:xfrm>
            <a:off x="8098367" y="4487072"/>
            <a:ext cx="369839" cy="287059"/>
          </a:xfrm>
          <a:prstGeom prst="rect">
            <a:avLst/>
          </a:prstGeom>
        </p:spPr>
      </p:pic>
    </p:spTree>
    <p:extLst>
      <p:ext uri="{BB962C8B-B14F-4D97-AF65-F5344CB8AC3E}">
        <p14:creationId xmlns:p14="http://schemas.microsoft.com/office/powerpoint/2010/main" val="5969982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2"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right)">
                                      <p:cBhvr>
                                        <p:cTn id="21" dur="500"/>
                                        <p:tgtEl>
                                          <p:spTgt spid="10"/>
                                        </p:tgtEl>
                                      </p:cBhvr>
                                    </p:animEffect>
                                  </p:childTnLst>
                                </p:cTn>
                              </p:par>
                            </p:childTnLst>
                          </p:cTn>
                        </p:par>
                        <p:par>
                          <p:cTn id="22" fill="hold">
                            <p:stCondLst>
                              <p:cond delay="500"/>
                            </p:stCondLst>
                            <p:childTnLst>
                              <p:par>
                                <p:cTn id="23" presetID="10" presetClass="entr" presetSubtype="0"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500"/>
                                        <p:tgtEl>
                                          <p:spTgt spid="13"/>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left)">
                                      <p:cBhvr>
                                        <p:cTn id="35" dur="500"/>
                                        <p:tgtEl>
                                          <p:spTgt spid="15"/>
                                        </p:tgtEl>
                                      </p:cBhvr>
                                    </p:animEffect>
                                  </p:childTnLst>
                                </p:cTn>
                              </p:par>
                            </p:childTnLst>
                          </p:cTn>
                        </p:par>
                        <p:par>
                          <p:cTn id="36" fill="hold">
                            <p:stCondLst>
                              <p:cond delay="500"/>
                            </p:stCondLst>
                            <p:childTnLst>
                              <p:par>
                                <p:cTn id="37" presetID="10" presetClass="entr" presetSubtype="0" fill="hold"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500"/>
                                        <p:tgtEl>
                                          <p:spTgt spid="16"/>
                                        </p:tgtEl>
                                      </p:cBhvr>
                                    </p:animEffect>
                                  </p:childTnLst>
                                </p:cTn>
                              </p:par>
                              <p:par>
                                <p:cTn id="40" presetID="10" presetClass="entr" presetSubtype="0" fill="hold" nodeType="with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500"/>
                                        <p:tgtEl>
                                          <p:spTgt spid="22"/>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500"/>
                                        <p:tgtEl>
                                          <p:spTgt spid="17"/>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2" fill="hold" nodeType="click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wipe(right)">
                                      <p:cBhvr>
                                        <p:cTn id="52" dur="500"/>
                                        <p:tgtEl>
                                          <p:spTgt spid="18"/>
                                        </p:tgtEl>
                                      </p:cBhvr>
                                    </p:animEffect>
                                  </p:childTnLst>
                                </p:cTn>
                              </p:par>
                            </p:childTnLst>
                          </p:cTn>
                        </p:par>
                        <p:par>
                          <p:cTn id="53" fill="hold">
                            <p:stCondLst>
                              <p:cond delay="500"/>
                            </p:stCondLst>
                            <p:childTnLst>
                              <p:par>
                                <p:cTn id="54" presetID="10" presetClass="entr" presetSubtype="0" fill="hold" nodeType="after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fade">
                                      <p:cBhvr>
                                        <p:cTn id="56" dur="500"/>
                                        <p:tgtEl>
                                          <p:spTgt spid="19"/>
                                        </p:tgtEl>
                                      </p:cBhvr>
                                    </p:animEffect>
                                  </p:childTnLst>
                                </p:cTn>
                              </p:par>
                              <p:par>
                                <p:cTn id="57" presetID="10" presetClass="entr" presetSubtype="0" fill="hold" nodeType="with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fade">
                                      <p:cBhvr>
                                        <p:cTn id="59" dur="500"/>
                                        <p:tgtEl>
                                          <p:spTgt spid="21"/>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nodeType="click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fade">
                                      <p:cBhvr>
                                        <p:cTn id="6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indent="0">
              <a:lnSpc>
                <a:spcPct val="120000"/>
              </a:lnSpc>
              <a:spcBef>
                <a:spcPts val="450"/>
              </a:spcBef>
              <a:spcAft>
                <a:spcPts val="450"/>
              </a:spcAft>
              <a:buClr>
                <a:srgbClr val="585858"/>
              </a:buClr>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3</a:t>
            </a:r>
            <a:r>
              <a:rPr lang="en-GB" sz="2400" b="1" i="0" u="none" strike="noStrike" dirty="0">
                <a:effectLst/>
              </a:rPr>
              <a:t>, Unit </a:t>
            </a:r>
            <a:r>
              <a:rPr lang="en-GB" sz="2400" b="1" dirty="0"/>
              <a:t>2</a:t>
            </a:r>
            <a:r>
              <a:rPr lang="en-GB" sz="2400" b="1" i="0" u="none" strike="noStrike" dirty="0">
                <a:effectLst/>
              </a:rPr>
              <a:t>, Learning Outcome 40</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1963155595"/>
              </p:ext>
            </p:extLst>
          </p:nvPr>
        </p:nvGraphicFramePr>
        <p:xfrm>
          <a:off x="594008" y="1097546"/>
          <a:ext cx="11140162" cy="1968426"/>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394143">
                <a:tc>
                  <a:txBody>
                    <a:bodyPr/>
                    <a:lstStyle/>
                    <a:p>
                      <a:pPr algn="l"/>
                      <a:r>
                        <a:rPr lang="en-GB" sz="2000" dirty="0">
                          <a:latin typeface="Arial" panose="020B0604020202020204" pitchFamily="34" charset="0"/>
                          <a:cs typeface="Arial" panose="020B0604020202020204" pitchFamily="34" charset="0"/>
                        </a:rPr>
                        <a:t>Learning Outcome 40</a:t>
                      </a:r>
                    </a:p>
                  </a:txBody>
                  <a:tcPr anchor="ctr">
                    <a:solidFill>
                      <a:srgbClr val="327473"/>
                    </a:solidFill>
                  </a:tcPr>
                </a:tc>
                <a:extLst>
                  <a:ext uri="{0D108BD9-81ED-4DB2-BD59-A6C34878D82A}">
                    <a16:rowId xmlns:a16="http://schemas.microsoft.com/office/drawing/2014/main" val="2928509842"/>
                  </a:ext>
                </a:extLst>
              </a:tr>
              <a:tr h="1572186">
                <a:tc>
                  <a:txBody>
                    <a:bodyPr/>
                    <a:lstStyle/>
                    <a:p>
                      <a:pPr rtl="0"/>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Pupils</a:t>
                      </a:r>
                      <a:r>
                        <a:rPr lang="en-GB" sz="1800" b="0" i="0" u="none" strike="noStrike" kern="1200" dirty="0">
                          <a:solidFill>
                            <a:schemeClr val="dk1"/>
                          </a:solidFill>
                          <a:effectLst/>
                          <a:latin typeface="+mn-lt"/>
                          <a:ea typeface="+mn-ea"/>
                          <a:cs typeface="+mn-cs"/>
                        </a:rPr>
                        <a:t> </a:t>
                      </a:r>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add/subtract multiples of ten bridging 100</a:t>
                      </a:r>
                    </a:p>
                    <a:p>
                      <a:br>
                        <a:rPr lang="en-GB" sz="2400" dirty="0"/>
                      </a:br>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 </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8413052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3, Unit 2, Learning Outcome 40</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1.18 </a:t>
            </a:r>
            <a:r>
              <a:rPr lang="en-GB" sz="2000" b="0" i="0" u="sng" strike="noStrike" dirty="0">
                <a:solidFill>
                  <a:srgbClr val="1155CC"/>
                </a:solidFill>
                <a:effectLst/>
                <a:latin typeface="Roboto" panose="02000000000000000000" pitchFamily="2" charset="0"/>
                <a:hlinkClick r:id="rId3"/>
              </a:rPr>
              <a:t>Composition and calculation: three-digit numbers</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1324107199"/>
              </p:ext>
            </p:extLst>
          </p:nvPr>
        </p:nvGraphicFramePr>
        <p:xfrm>
          <a:off x="4514850" y="4258490"/>
          <a:ext cx="6886575" cy="93073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465365">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465365">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5</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5:8 – 5:10</a:t>
                      </a:r>
                    </a:p>
                  </a:txBody>
                  <a:tcPr>
                    <a:solidFill>
                      <a:srgbClr val="E5F3F2"/>
                    </a:solidFill>
                  </a:tcPr>
                </a:tc>
                <a:tc>
                  <a:txBody>
                    <a:bodyPr/>
                    <a:lstStyle/>
                    <a:p>
                      <a:pPr algn="ctr"/>
                      <a:r>
                        <a:rPr lang="en-GB" sz="2000" kern="1200" dirty="0">
                          <a:solidFill>
                            <a:schemeClr val="tx1">
                              <a:lumMod val="65000"/>
                              <a:lumOff val="35000"/>
                            </a:schemeClr>
                          </a:solidFill>
                          <a:latin typeface="Arial" panose="020B0604020202020204" pitchFamily="34" charset="0"/>
                          <a:ea typeface="+mn-ea"/>
                          <a:cs typeface="Arial" panose="020B0604020202020204" pitchFamily="34" charset="0"/>
                        </a:rPr>
                        <a:t>39-41</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10" name="Picture Placeholder 9" descr="A picture containing graphical user interface&#10;&#10;Description automatically generated">
            <a:extLst>
              <a:ext uri="{FF2B5EF4-FFF2-40B4-BE49-F238E27FC236}">
                <a16:creationId xmlns:a16="http://schemas.microsoft.com/office/drawing/2014/main" id="{C350A496-B71C-416A-89CC-0667F0CCE7B8}"/>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178790827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0EAC3EC-BBF0-4D03-BDBE-7FE55D748D2B}"/>
              </a:ext>
            </a:extLst>
          </p:cNvPr>
          <p:cNvSpPr>
            <a:spLocks noGrp="1"/>
          </p:cNvSpPr>
          <p:nvPr>
            <p:ph type="body" sz="quarter" idx="11"/>
          </p:nvPr>
        </p:nvSpPr>
        <p:spPr>
          <a:xfrm>
            <a:off x="0" y="0"/>
            <a:ext cx="12192000" cy="630000"/>
          </a:xfrm>
        </p:spPr>
        <p:txBody>
          <a:bodyPr/>
          <a:lstStyle/>
          <a:p>
            <a:r>
              <a:rPr lang="en-GB" dirty="0"/>
              <a:t>1.18 Three-digit numbers </a:t>
            </a:r>
            <a:r>
              <a:rPr lang="en-US" dirty="0"/>
              <a:t>– step 5:9</a:t>
            </a:r>
          </a:p>
        </p:txBody>
      </p:sp>
      <p:pic>
        <p:nvPicPr>
          <p:cNvPr id="4" name="Picture 3" descr="A close up of a logo&#10;&#10;Description generated with very high confidence">
            <a:extLst>
              <a:ext uri="{FF2B5EF4-FFF2-40B4-BE49-F238E27FC236}">
                <a16:creationId xmlns:a16="http://schemas.microsoft.com/office/drawing/2014/main" id="{BF05B072-C06C-425C-A3BF-630143B4F88E}"/>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3"/>
          <a:stretch/>
        </p:blipFill>
        <p:spPr>
          <a:xfrm>
            <a:off x="4320073" y="2453801"/>
            <a:ext cx="2211357" cy="713263"/>
          </a:xfrm>
          <a:prstGeom prst="rect">
            <a:avLst/>
          </a:prstGeom>
        </p:spPr>
      </p:pic>
      <p:pic>
        <p:nvPicPr>
          <p:cNvPr id="50" name="Picture 49" descr="A close up of a logo&#10;&#10;Description generated with very high confidence">
            <a:extLst>
              <a:ext uri="{FF2B5EF4-FFF2-40B4-BE49-F238E27FC236}">
                <a16:creationId xmlns:a16="http://schemas.microsoft.com/office/drawing/2014/main" id="{B6B9DBCB-F943-41CB-8D7D-47453D341BC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320073" y="3167063"/>
            <a:ext cx="1242528" cy="465137"/>
          </a:xfrm>
          <a:prstGeom prst="rect">
            <a:avLst/>
          </a:prstGeom>
        </p:spPr>
      </p:pic>
      <p:pic>
        <p:nvPicPr>
          <p:cNvPr id="51" name="Picture 50" descr="A close up of a logo&#10;&#10;Description generated with very high confidence">
            <a:extLst>
              <a:ext uri="{FF2B5EF4-FFF2-40B4-BE49-F238E27FC236}">
                <a16:creationId xmlns:a16="http://schemas.microsoft.com/office/drawing/2014/main" id="{4CE2F1F4-B26D-4E68-BFBF-9BEC142FCF7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320072" y="3632199"/>
            <a:ext cx="696429" cy="327287"/>
          </a:xfrm>
          <a:prstGeom prst="rect">
            <a:avLst/>
          </a:prstGeom>
        </p:spPr>
      </p:pic>
      <p:pic>
        <p:nvPicPr>
          <p:cNvPr id="52" name="Picture 51" descr="A close up of a logo&#10;&#10;Description generated with very high confidence">
            <a:extLst>
              <a:ext uri="{FF2B5EF4-FFF2-40B4-BE49-F238E27FC236}">
                <a16:creationId xmlns:a16="http://schemas.microsoft.com/office/drawing/2014/main" id="{C300FAA2-1A7B-4DF7-B6BA-72C4A2C8649E}"/>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016500" y="3632199"/>
            <a:ext cx="546099" cy="327287"/>
          </a:xfrm>
          <a:prstGeom prst="rect">
            <a:avLst/>
          </a:prstGeom>
        </p:spPr>
      </p:pic>
      <p:pic>
        <p:nvPicPr>
          <p:cNvPr id="7" name="Picture 6" descr="A picture containing object&#10;&#10;Description generated with very high confidence">
            <a:extLst>
              <a:ext uri="{FF2B5EF4-FFF2-40B4-BE49-F238E27FC236}">
                <a16:creationId xmlns:a16="http://schemas.microsoft.com/office/drawing/2014/main" id="{E19B7232-6294-4863-BFD7-EBAE7CFDB284}"/>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4711957" y="2483963"/>
            <a:ext cx="2211358" cy="1890074"/>
          </a:xfrm>
          <a:prstGeom prst="rect">
            <a:avLst/>
          </a:prstGeom>
        </p:spPr>
      </p:pic>
      <p:sp>
        <p:nvSpPr>
          <p:cNvPr id="53" name="Rectangle 52">
            <a:extLst>
              <a:ext uri="{FF2B5EF4-FFF2-40B4-BE49-F238E27FC236}">
                <a16:creationId xmlns:a16="http://schemas.microsoft.com/office/drawing/2014/main" id="{D5B8BAB6-E71D-42E6-8823-16F0B533FDFC}"/>
              </a:ext>
            </a:extLst>
          </p:cNvPr>
          <p:cNvSpPr/>
          <p:nvPr/>
        </p:nvSpPr>
        <p:spPr bwMode="auto">
          <a:xfrm rot="18559175">
            <a:off x="5581538" y="3558549"/>
            <a:ext cx="1617044" cy="1168889"/>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54" name="Picture 53" descr="A close up of a logo&#10;&#10;Description generated with very high confidence">
            <a:extLst>
              <a:ext uri="{FF2B5EF4-FFF2-40B4-BE49-F238E27FC236}">
                <a16:creationId xmlns:a16="http://schemas.microsoft.com/office/drawing/2014/main" id="{61128A46-F1DA-47E6-85AD-691B3944DFA7}"/>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3"/>
          <a:stretch/>
        </p:blipFill>
        <p:spPr>
          <a:xfrm>
            <a:off x="6531429" y="2453800"/>
            <a:ext cx="1155821" cy="713263"/>
          </a:xfrm>
          <a:prstGeom prst="rect">
            <a:avLst/>
          </a:prstGeom>
        </p:spPr>
      </p:pic>
    </p:spTree>
    <p:extLst>
      <p:ext uri="{BB962C8B-B14F-4D97-AF65-F5344CB8AC3E}">
        <p14:creationId xmlns:p14="http://schemas.microsoft.com/office/powerpoint/2010/main" val="18668928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ipe(up)">
                                      <p:cBhvr>
                                        <p:cTn id="7" dur="500"/>
                                        <p:tgtEl>
                                          <p:spTgt spid="50"/>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1"/>
                                        </p:tgtEl>
                                        <p:attrNameLst>
                                          <p:attrName>style.visibility</p:attrName>
                                        </p:attrNameLst>
                                      </p:cBhvr>
                                      <p:to>
                                        <p:strVal val="visible"/>
                                      </p:to>
                                    </p:set>
                                    <p:animEffect transition="in" filter="fade">
                                      <p:cBhvr>
                                        <p:cTn id="11" dur="500"/>
                                        <p:tgtEl>
                                          <p:spTgt spid="51"/>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2"/>
                                        </p:tgtEl>
                                        <p:attrNameLst>
                                          <p:attrName>style.visibility</p:attrName>
                                        </p:attrNameLst>
                                      </p:cBhvr>
                                      <p:to>
                                        <p:strVal val="visible"/>
                                      </p:to>
                                    </p:set>
                                    <p:animEffect transition="in" filter="fade">
                                      <p:cBhvr>
                                        <p:cTn id="15" dur="500"/>
                                        <p:tgtEl>
                                          <p:spTgt spid="52"/>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childTnLst>
                          </p:cTn>
                        </p:par>
                        <p:par>
                          <p:cTn id="21" fill="hold">
                            <p:stCondLst>
                              <p:cond delay="500"/>
                            </p:stCondLst>
                            <p:childTnLst>
                              <p:par>
                                <p:cTn id="22" presetID="10" presetClass="exit" presetSubtype="0" fill="hold" grpId="0" nodeType="afterEffect">
                                  <p:stCondLst>
                                    <p:cond delay="0"/>
                                  </p:stCondLst>
                                  <p:childTnLst>
                                    <p:animEffect transition="out" filter="fade">
                                      <p:cBhvr>
                                        <p:cTn id="23" dur="500"/>
                                        <p:tgtEl>
                                          <p:spTgt spid="53"/>
                                        </p:tgtEl>
                                      </p:cBhvr>
                                    </p:animEffect>
                                    <p:set>
                                      <p:cBhvr>
                                        <p:cTn id="24" dur="1" fill="hold">
                                          <p:stCondLst>
                                            <p:cond delay="499"/>
                                          </p:stCondLst>
                                        </p:cTn>
                                        <p:tgtEl>
                                          <p:spTgt spid="53"/>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54"/>
                                        </p:tgtEl>
                                        <p:attrNameLst>
                                          <p:attrName>style.visibility</p:attrName>
                                        </p:attrNameLst>
                                      </p:cBhvr>
                                      <p:to>
                                        <p:strVal val="visible"/>
                                      </p:to>
                                    </p:set>
                                    <p:animEffect transition="in" filter="fade">
                                      <p:cBhvr>
                                        <p:cTn id="29"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Lst>
  </p:timing>
</p:sld>
</file>

<file path=ppt/slides/slide2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0EAC3EC-BBF0-4D03-BDBE-7FE55D748D2B}"/>
              </a:ext>
            </a:extLst>
          </p:cNvPr>
          <p:cNvSpPr>
            <a:spLocks noGrp="1"/>
          </p:cNvSpPr>
          <p:nvPr>
            <p:ph type="body" sz="quarter" idx="11"/>
          </p:nvPr>
        </p:nvSpPr>
        <p:spPr>
          <a:xfrm>
            <a:off x="0" y="0"/>
            <a:ext cx="12192000" cy="630000"/>
          </a:xfrm>
        </p:spPr>
        <p:txBody>
          <a:bodyPr/>
          <a:lstStyle/>
          <a:p>
            <a:r>
              <a:rPr lang="en-GB" dirty="0"/>
              <a:t>1.18 Three-digit numbers </a:t>
            </a:r>
            <a:r>
              <a:rPr lang="en-US" dirty="0"/>
              <a:t>– step 5:9</a:t>
            </a:r>
          </a:p>
        </p:txBody>
      </p:sp>
      <p:pic>
        <p:nvPicPr>
          <p:cNvPr id="5" name="Picture 4" descr="A close up of a logo&#10;&#10;Description generated with very high confidence">
            <a:extLst>
              <a:ext uri="{FF2B5EF4-FFF2-40B4-BE49-F238E27FC236}">
                <a16:creationId xmlns:a16="http://schemas.microsoft.com/office/drawing/2014/main" id="{6202121D-F938-4106-9FC1-DFC6E60A95A8}"/>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3028456" y="1805517"/>
            <a:ext cx="4388344" cy="493183"/>
          </a:xfrm>
          <a:prstGeom prst="rect">
            <a:avLst/>
          </a:prstGeom>
        </p:spPr>
      </p:pic>
      <p:pic>
        <p:nvPicPr>
          <p:cNvPr id="22" name="Picture 21" descr="A close up of a logo&#10;&#10;Description generated with very high confidence">
            <a:extLst>
              <a:ext uri="{FF2B5EF4-FFF2-40B4-BE49-F238E27FC236}">
                <a16:creationId xmlns:a16="http://schemas.microsoft.com/office/drawing/2014/main" id="{36EC3451-7081-41A2-897C-907A671DB37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028456" y="4445000"/>
            <a:ext cx="4388344" cy="508000"/>
          </a:xfrm>
          <a:prstGeom prst="rect">
            <a:avLst/>
          </a:prstGeom>
        </p:spPr>
      </p:pic>
      <p:pic>
        <p:nvPicPr>
          <p:cNvPr id="24" name="Picture 23" descr="A close up of a logo&#10;&#10;Description generated with very high confidence">
            <a:extLst>
              <a:ext uri="{FF2B5EF4-FFF2-40B4-BE49-F238E27FC236}">
                <a16:creationId xmlns:a16="http://schemas.microsoft.com/office/drawing/2014/main" id="{A75B7853-9297-4A8B-92C1-8010DF847F9D}"/>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7416800" y="1562100"/>
            <a:ext cx="1257300" cy="508000"/>
          </a:xfrm>
          <a:prstGeom prst="rect">
            <a:avLst/>
          </a:prstGeom>
        </p:spPr>
      </p:pic>
      <p:pic>
        <p:nvPicPr>
          <p:cNvPr id="25" name="Picture 24" descr="A close up of a logo&#10;&#10;Description generated with very high confidence">
            <a:extLst>
              <a:ext uri="{FF2B5EF4-FFF2-40B4-BE49-F238E27FC236}">
                <a16:creationId xmlns:a16="http://schemas.microsoft.com/office/drawing/2014/main" id="{16851933-8FEE-4687-8CDD-1A29AA0C471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7416800" y="4267200"/>
            <a:ext cx="1257300" cy="508000"/>
          </a:xfrm>
          <a:prstGeom prst="rect">
            <a:avLst/>
          </a:prstGeom>
        </p:spPr>
      </p:pic>
      <p:sp>
        <p:nvSpPr>
          <p:cNvPr id="27" name="Oval 26">
            <a:extLst>
              <a:ext uri="{FF2B5EF4-FFF2-40B4-BE49-F238E27FC236}">
                <a16:creationId xmlns:a16="http://schemas.microsoft.com/office/drawing/2014/main" id="{7519DB6E-5FBD-4F09-A388-EF50B96E2B93}"/>
              </a:ext>
            </a:extLst>
          </p:cNvPr>
          <p:cNvSpPr/>
          <p:nvPr/>
        </p:nvSpPr>
        <p:spPr bwMode="auto">
          <a:xfrm>
            <a:off x="2990075" y="4584531"/>
            <a:ext cx="508000" cy="508000"/>
          </a:xfrm>
          <a:prstGeom prst="ellipse">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28" name="Picture 27" descr="A close up of a logo&#10;&#10;Description generated with very high confidence">
            <a:extLst>
              <a:ext uri="{FF2B5EF4-FFF2-40B4-BE49-F238E27FC236}">
                <a16:creationId xmlns:a16="http://schemas.microsoft.com/office/drawing/2014/main" id="{69B51A1D-894F-45AC-8942-ED2BE8FD38F9}"/>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3028457" y="4729480"/>
            <a:ext cx="469619" cy="223520"/>
          </a:xfrm>
          <a:prstGeom prst="rect">
            <a:avLst/>
          </a:prstGeom>
        </p:spPr>
      </p:pic>
      <p:sp>
        <p:nvSpPr>
          <p:cNvPr id="29" name="Oval 28">
            <a:extLst>
              <a:ext uri="{FF2B5EF4-FFF2-40B4-BE49-F238E27FC236}">
                <a16:creationId xmlns:a16="http://schemas.microsoft.com/office/drawing/2014/main" id="{F1106FBA-CD1C-4183-AA4F-C03DE456928F}"/>
              </a:ext>
            </a:extLst>
          </p:cNvPr>
          <p:cNvSpPr/>
          <p:nvPr/>
        </p:nvSpPr>
        <p:spPr bwMode="auto">
          <a:xfrm>
            <a:off x="2936894" y="1935311"/>
            <a:ext cx="508000" cy="508000"/>
          </a:xfrm>
          <a:prstGeom prst="ellipse">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30" name="Picture 29" descr="A close up of a logo&#10;&#10;Description generated with very high confidence">
            <a:extLst>
              <a:ext uri="{FF2B5EF4-FFF2-40B4-BE49-F238E27FC236}">
                <a16:creationId xmlns:a16="http://schemas.microsoft.com/office/drawing/2014/main" id="{D286CFEE-46DA-4D33-BDCA-5D3639D23BEC}"/>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3028456" y="2072482"/>
            <a:ext cx="344664" cy="226059"/>
          </a:xfrm>
          <a:prstGeom prst="rect">
            <a:avLst/>
          </a:prstGeom>
        </p:spPr>
      </p:pic>
      <p:pic>
        <p:nvPicPr>
          <p:cNvPr id="31" name="Picture 30" descr="A close up of a logo&#10;&#10;Description generated with very high confidence">
            <a:extLst>
              <a:ext uri="{FF2B5EF4-FFF2-40B4-BE49-F238E27FC236}">
                <a16:creationId xmlns:a16="http://schemas.microsoft.com/office/drawing/2014/main" id="{789EACD7-4507-4EBB-940C-E7113BB071F0}"/>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3028456" y="1244600"/>
            <a:ext cx="1778494" cy="560916"/>
          </a:xfrm>
          <a:prstGeom prst="rect">
            <a:avLst/>
          </a:prstGeom>
        </p:spPr>
      </p:pic>
      <p:pic>
        <p:nvPicPr>
          <p:cNvPr id="32" name="Picture 31" descr="A close up of a logo&#10;&#10;Description generated with very high confidence">
            <a:extLst>
              <a:ext uri="{FF2B5EF4-FFF2-40B4-BE49-F238E27FC236}">
                <a16:creationId xmlns:a16="http://schemas.microsoft.com/office/drawing/2014/main" id="{AF255BF5-97C0-4160-B813-D276C4DBBFA2}"/>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3028456" y="990600"/>
            <a:ext cx="1778494" cy="251460"/>
          </a:xfrm>
          <a:prstGeom prst="rect">
            <a:avLst/>
          </a:prstGeom>
        </p:spPr>
      </p:pic>
      <p:sp>
        <p:nvSpPr>
          <p:cNvPr id="9" name="Freeform: Shape 8">
            <a:extLst>
              <a:ext uri="{FF2B5EF4-FFF2-40B4-BE49-F238E27FC236}">
                <a16:creationId xmlns:a16="http://schemas.microsoft.com/office/drawing/2014/main" id="{55DE7F60-F2C1-48AC-9C52-01CD63D76DCE}"/>
              </a:ext>
            </a:extLst>
          </p:cNvPr>
          <p:cNvSpPr/>
          <p:nvPr/>
        </p:nvSpPr>
        <p:spPr bwMode="auto">
          <a:xfrm>
            <a:off x="4764103" y="1648884"/>
            <a:ext cx="97881" cy="160867"/>
          </a:xfrm>
          <a:custGeom>
            <a:avLst/>
            <a:gdLst>
              <a:gd name="connsiteX0" fmla="*/ 55548 w 97881"/>
              <a:gd name="connsiteY0" fmla="*/ 160867 h 160867"/>
              <a:gd name="connsiteX1" fmla="*/ 19565 w 97881"/>
              <a:gd name="connsiteY1" fmla="*/ 154517 h 160867"/>
              <a:gd name="connsiteX2" fmla="*/ 13215 w 97881"/>
              <a:gd name="connsiteY2" fmla="*/ 152400 h 160867"/>
              <a:gd name="connsiteX3" fmla="*/ 6865 w 97881"/>
              <a:gd name="connsiteY3" fmla="*/ 150284 h 160867"/>
              <a:gd name="connsiteX4" fmla="*/ 2631 w 97881"/>
              <a:gd name="connsiteY4" fmla="*/ 146050 h 160867"/>
              <a:gd name="connsiteX5" fmla="*/ 2631 w 97881"/>
              <a:gd name="connsiteY5" fmla="*/ 110067 h 160867"/>
              <a:gd name="connsiteX6" fmla="*/ 11098 w 97881"/>
              <a:gd name="connsiteY6" fmla="*/ 91017 h 160867"/>
              <a:gd name="connsiteX7" fmla="*/ 15331 w 97881"/>
              <a:gd name="connsiteY7" fmla="*/ 74084 h 160867"/>
              <a:gd name="connsiteX8" fmla="*/ 17448 w 97881"/>
              <a:gd name="connsiteY8" fmla="*/ 67734 h 160867"/>
              <a:gd name="connsiteX9" fmla="*/ 21681 w 97881"/>
              <a:gd name="connsiteY9" fmla="*/ 63500 h 160867"/>
              <a:gd name="connsiteX10" fmla="*/ 23798 w 97881"/>
              <a:gd name="connsiteY10" fmla="*/ 57150 h 160867"/>
              <a:gd name="connsiteX11" fmla="*/ 28031 w 97881"/>
              <a:gd name="connsiteY11" fmla="*/ 42334 h 160867"/>
              <a:gd name="connsiteX12" fmla="*/ 40731 w 97881"/>
              <a:gd name="connsiteY12" fmla="*/ 21167 h 160867"/>
              <a:gd name="connsiteX13" fmla="*/ 44965 w 97881"/>
              <a:gd name="connsiteY13" fmla="*/ 14817 h 160867"/>
              <a:gd name="connsiteX14" fmla="*/ 57665 w 97881"/>
              <a:gd name="connsiteY14" fmla="*/ 4234 h 160867"/>
              <a:gd name="connsiteX15" fmla="*/ 70365 w 97881"/>
              <a:gd name="connsiteY15" fmla="*/ 0 h 160867"/>
              <a:gd name="connsiteX16" fmla="*/ 85181 w 97881"/>
              <a:gd name="connsiteY16" fmla="*/ 6350 h 160867"/>
              <a:gd name="connsiteX17" fmla="*/ 91531 w 97881"/>
              <a:gd name="connsiteY17" fmla="*/ 14817 h 160867"/>
              <a:gd name="connsiteX18" fmla="*/ 97881 w 97881"/>
              <a:gd name="connsiteY18" fmla="*/ 42334 h 160867"/>
              <a:gd name="connsiteX19" fmla="*/ 95765 w 97881"/>
              <a:gd name="connsiteY19" fmla="*/ 101600 h 160867"/>
              <a:gd name="connsiteX20" fmla="*/ 87298 w 97881"/>
              <a:gd name="connsiteY20" fmla="*/ 118534 h 160867"/>
              <a:gd name="connsiteX21" fmla="*/ 80948 w 97881"/>
              <a:gd name="connsiteY21" fmla="*/ 120650 h 160867"/>
              <a:gd name="connsiteX22" fmla="*/ 74598 w 97881"/>
              <a:gd name="connsiteY22" fmla="*/ 127000 h 160867"/>
              <a:gd name="connsiteX23" fmla="*/ 68248 w 97881"/>
              <a:gd name="connsiteY23" fmla="*/ 131234 h 160867"/>
              <a:gd name="connsiteX24" fmla="*/ 66131 w 97881"/>
              <a:gd name="connsiteY24" fmla="*/ 137584 h 160867"/>
              <a:gd name="connsiteX25" fmla="*/ 55548 w 97881"/>
              <a:gd name="connsiteY25" fmla="*/ 160867 h 160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97881" h="160867">
                <a:moveTo>
                  <a:pt x="55548" y="160867"/>
                </a:moveTo>
                <a:cubicBezTo>
                  <a:pt x="27825" y="158346"/>
                  <a:pt x="39656" y="161214"/>
                  <a:pt x="19565" y="154517"/>
                </a:cubicBezTo>
                <a:lnTo>
                  <a:pt x="13215" y="152400"/>
                </a:lnTo>
                <a:lnTo>
                  <a:pt x="6865" y="150284"/>
                </a:lnTo>
                <a:cubicBezTo>
                  <a:pt x="5454" y="148873"/>
                  <a:pt x="3658" y="147762"/>
                  <a:pt x="2631" y="146050"/>
                </a:cubicBezTo>
                <a:cubicBezTo>
                  <a:pt x="-3004" y="136657"/>
                  <a:pt x="2081" y="113731"/>
                  <a:pt x="2631" y="110067"/>
                </a:cubicBezTo>
                <a:cubicBezTo>
                  <a:pt x="4093" y="100319"/>
                  <a:pt x="6429" y="98022"/>
                  <a:pt x="11098" y="91017"/>
                </a:cubicBezTo>
                <a:cubicBezTo>
                  <a:pt x="12509" y="85373"/>
                  <a:pt x="13491" y="79603"/>
                  <a:pt x="15331" y="74084"/>
                </a:cubicBezTo>
                <a:cubicBezTo>
                  <a:pt x="16037" y="71967"/>
                  <a:pt x="16300" y="69647"/>
                  <a:pt x="17448" y="67734"/>
                </a:cubicBezTo>
                <a:cubicBezTo>
                  <a:pt x="18475" y="66023"/>
                  <a:pt x="20270" y="64911"/>
                  <a:pt x="21681" y="63500"/>
                </a:cubicBezTo>
                <a:cubicBezTo>
                  <a:pt x="22387" y="61383"/>
                  <a:pt x="23185" y="59295"/>
                  <a:pt x="23798" y="57150"/>
                </a:cubicBezTo>
                <a:cubicBezTo>
                  <a:pt x="25330" y="51791"/>
                  <a:pt x="25860" y="47401"/>
                  <a:pt x="28031" y="42334"/>
                </a:cubicBezTo>
                <a:cubicBezTo>
                  <a:pt x="31934" y="33227"/>
                  <a:pt x="34718" y="30187"/>
                  <a:pt x="40731" y="21167"/>
                </a:cubicBezTo>
                <a:cubicBezTo>
                  <a:pt x="42142" y="19050"/>
                  <a:pt x="43166" y="16616"/>
                  <a:pt x="44965" y="14817"/>
                </a:cubicBezTo>
                <a:cubicBezTo>
                  <a:pt x="48954" y="10828"/>
                  <a:pt x="52360" y="6592"/>
                  <a:pt x="57665" y="4234"/>
                </a:cubicBezTo>
                <a:cubicBezTo>
                  <a:pt x="61743" y="2422"/>
                  <a:pt x="70365" y="0"/>
                  <a:pt x="70365" y="0"/>
                </a:cubicBezTo>
                <a:cubicBezTo>
                  <a:pt x="75304" y="2117"/>
                  <a:pt x="80779" y="3269"/>
                  <a:pt x="85181" y="6350"/>
                </a:cubicBezTo>
                <a:cubicBezTo>
                  <a:pt x="88071" y="8373"/>
                  <a:pt x="90174" y="11561"/>
                  <a:pt x="91531" y="14817"/>
                </a:cubicBezTo>
                <a:cubicBezTo>
                  <a:pt x="93499" y="19539"/>
                  <a:pt x="96566" y="35754"/>
                  <a:pt x="97881" y="42334"/>
                </a:cubicBezTo>
                <a:cubicBezTo>
                  <a:pt x="97176" y="62089"/>
                  <a:pt x="97502" y="81909"/>
                  <a:pt x="95765" y="101600"/>
                </a:cubicBezTo>
                <a:cubicBezTo>
                  <a:pt x="95293" y="106946"/>
                  <a:pt x="92721" y="115280"/>
                  <a:pt x="87298" y="118534"/>
                </a:cubicBezTo>
                <a:cubicBezTo>
                  <a:pt x="85385" y="119682"/>
                  <a:pt x="83065" y="119945"/>
                  <a:pt x="80948" y="120650"/>
                </a:cubicBezTo>
                <a:cubicBezTo>
                  <a:pt x="78831" y="122767"/>
                  <a:pt x="76898" y="125084"/>
                  <a:pt x="74598" y="127000"/>
                </a:cubicBezTo>
                <a:cubicBezTo>
                  <a:pt x="72644" y="128629"/>
                  <a:pt x="69837" y="129247"/>
                  <a:pt x="68248" y="131234"/>
                </a:cubicBezTo>
                <a:cubicBezTo>
                  <a:pt x="66854" y="132976"/>
                  <a:pt x="67129" y="135588"/>
                  <a:pt x="66131" y="137584"/>
                </a:cubicBezTo>
                <a:cubicBezTo>
                  <a:pt x="63736" y="142374"/>
                  <a:pt x="62759" y="143073"/>
                  <a:pt x="55548" y="160867"/>
                </a:cubicBezTo>
                <a:close/>
              </a:path>
            </a:pathLst>
          </a:cu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35" name="Picture 34" descr="A close up of a logo&#10;&#10;Description generated with very high confidence">
            <a:extLst>
              <a:ext uri="{FF2B5EF4-FFF2-40B4-BE49-F238E27FC236}">
                <a16:creationId xmlns:a16="http://schemas.microsoft.com/office/drawing/2014/main" id="{50C8F0BC-7CE0-49D0-A422-EFAACF81F2FA}"/>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3074176" y="3881974"/>
            <a:ext cx="1778494" cy="560916"/>
          </a:xfrm>
          <a:prstGeom prst="rect">
            <a:avLst/>
          </a:prstGeom>
        </p:spPr>
      </p:pic>
      <p:pic>
        <p:nvPicPr>
          <p:cNvPr id="36" name="Picture 35" descr="A close up of a logo&#10;&#10;Description generated with very high confidence">
            <a:extLst>
              <a:ext uri="{FF2B5EF4-FFF2-40B4-BE49-F238E27FC236}">
                <a16:creationId xmlns:a16="http://schemas.microsoft.com/office/drawing/2014/main" id="{F639A301-649D-41FF-8B8B-AC11138B72FD}"/>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3074176" y="3627974"/>
            <a:ext cx="1778494" cy="251460"/>
          </a:xfrm>
          <a:prstGeom prst="rect">
            <a:avLst/>
          </a:prstGeom>
        </p:spPr>
      </p:pic>
      <p:sp>
        <p:nvSpPr>
          <p:cNvPr id="37" name="Freeform: Shape 36">
            <a:extLst>
              <a:ext uri="{FF2B5EF4-FFF2-40B4-BE49-F238E27FC236}">
                <a16:creationId xmlns:a16="http://schemas.microsoft.com/office/drawing/2014/main" id="{22DAC746-940D-4F66-B65F-B9B0D4B65D4A}"/>
              </a:ext>
            </a:extLst>
          </p:cNvPr>
          <p:cNvSpPr/>
          <p:nvPr/>
        </p:nvSpPr>
        <p:spPr bwMode="auto">
          <a:xfrm>
            <a:off x="4809823" y="4286258"/>
            <a:ext cx="97881" cy="160867"/>
          </a:xfrm>
          <a:custGeom>
            <a:avLst/>
            <a:gdLst>
              <a:gd name="connsiteX0" fmla="*/ 55548 w 97881"/>
              <a:gd name="connsiteY0" fmla="*/ 160867 h 160867"/>
              <a:gd name="connsiteX1" fmla="*/ 19565 w 97881"/>
              <a:gd name="connsiteY1" fmla="*/ 154517 h 160867"/>
              <a:gd name="connsiteX2" fmla="*/ 13215 w 97881"/>
              <a:gd name="connsiteY2" fmla="*/ 152400 h 160867"/>
              <a:gd name="connsiteX3" fmla="*/ 6865 w 97881"/>
              <a:gd name="connsiteY3" fmla="*/ 150284 h 160867"/>
              <a:gd name="connsiteX4" fmla="*/ 2631 w 97881"/>
              <a:gd name="connsiteY4" fmla="*/ 146050 h 160867"/>
              <a:gd name="connsiteX5" fmla="*/ 2631 w 97881"/>
              <a:gd name="connsiteY5" fmla="*/ 110067 h 160867"/>
              <a:gd name="connsiteX6" fmla="*/ 11098 w 97881"/>
              <a:gd name="connsiteY6" fmla="*/ 91017 h 160867"/>
              <a:gd name="connsiteX7" fmla="*/ 15331 w 97881"/>
              <a:gd name="connsiteY7" fmla="*/ 74084 h 160867"/>
              <a:gd name="connsiteX8" fmla="*/ 17448 w 97881"/>
              <a:gd name="connsiteY8" fmla="*/ 67734 h 160867"/>
              <a:gd name="connsiteX9" fmla="*/ 21681 w 97881"/>
              <a:gd name="connsiteY9" fmla="*/ 63500 h 160867"/>
              <a:gd name="connsiteX10" fmla="*/ 23798 w 97881"/>
              <a:gd name="connsiteY10" fmla="*/ 57150 h 160867"/>
              <a:gd name="connsiteX11" fmla="*/ 28031 w 97881"/>
              <a:gd name="connsiteY11" fmla="*/ 42334 h 160867"/>
              <a:gd name="connsiteX12" fmla="*/ 40731 w 97881"/>
              <a:gd name="connsiteY12" fmla="*/ 21167 h 160867"/>
              <a:gd name="connsiteX13" fmla="*/ 44965 w 97881"/>
              <a:gd name="connsiteY13" fmla="*/ 14817 h 160867"/>
              <a:gd name="connsiteX14" fmla="*/ 57665 w 97881"/>
              <a:gd name="connsiteY14" fmla="*/ 4234 h 160867"/>
              <a:gd name="connsiteX15" fmla="*/ 70365 w 97881"/>
              <a:gd name="connsiteY15" fmla="*/ 0 h 160867"/>
              <a:gd name="connsiteX16" fmla="*/ 85181 w 97881"/>
              <a:gd name="connsiteY16" fmla="*/ 6350 h 160867"/>
              <a:gd name="connsiteX17" fmla="*/ 91531 w 97881"/>
              <a:gd name="connsiteY17" fmla="*/ 14817 h 160867"/>
              <a:gd name="connsiteX18" fmla="*/ 97881 w 97881"/>
              <a:gd name="connsiteY18" fmla="*/ 42334 h 160867"/>
              <a:gd name="connsiteX19" fmla="*/ 95765 w 97881"/>
              <a:gd name="connsiteY19" fmla="*/ 101600 h 160867"/>
              <a:gd name="connsiteX20" fmla="*/ 87298 w 97881"/>
              <a:gd name="connsiteY20" fmla="*/ 118534 h 160867"/>
              <a:gd name="connsiteX21" fmla="*/ 80948 w 97881"/>
              <a:gd name="connsiteY21" fmla="*/ 120650 h 160867"/>
              <a:gd name="connsiteX22" fmla="*/ 74598 w 97881"/>
              <a:gd name="connsiteY22" fmla="*/ 127000 h 160867"/>
              <a:gd name="connsiteX23" fmla="*/ 68248 w 97881"/>
              <a:gd name="connsiteY23" fmla="*/ 131234 h 160867"/>
              <a:gd name="connsiteX24" fmla="*/ 66131 w 97881"/>
              <a:gd name="connsiteY24" fmla="*/ 137584 h 160867"/>
              <a:gd name="connsiteX25" fmla="*/ 55548 w 97881"/>
              <a:gd name="connsiteY25" fmla="*/ 160867 h 160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97881" h="160867">
                <a:moveTo>
                  <a:pt x="55548" y="160867"/>
                </a:moveTo>
                <a:cubicBezTo>
                  <a:pt x="27825" y="158346"/>
                  <a:pt x="39656" y="161214"/>
                  <a:pt x="19565" y="154517"/>
                </a:cubicBezTo>
                <a:lnTo>
                  <a:pt x="13215" y="152400"/>
                </a:lnTo>
                <a:lnTo>
                  <a:pt x="6865" y="150284"/>
                </a:lnTo>
                <a:cubicBezTo>
                  <a:pt x="5454" y="148873"/>
                  <a:pt x="3658" y="147762"/>
                  <a:pt x="2631" y="146050"/>
                </a:cubicBezTo>
                <a:cubicBezTo>
                  <a:pt x="-3004" y="136657"/>
                  <a:pt x="2081" y="113731"/>
                  <a:pt x="2631" y="110067"/>
                </a:cubicBezTo>
                <a:cubicBezTo>
                  <a:pt x="4093" y="100319"/>
                  <a:pt x="6429" y="98022"/>
                  <a:pt x="11098" y="91017"/>
                </a:cubicBezTo>
                <a:cubicBezTo>
                  <a:pt x="12509" y="85373"/>
                  <a:pt x="13491" y="79603"/>
                  <a:pt x="15331" y="74084"/>
                </a:cubicBezTo>
                <a:cubicBezTo>
                  <a:pt x="16037" y="71967"/>
                  <a:pt x="16300" y="69647"/>
                  <a:pt x="17448" y="67734"/>
                </a:cubicBezTo>
                <a:cubicBezTo>
                  <a:pt x="18475" y="66023"/>
                  <a:pt x="20270" y="64911"/>
                  <a:pt x="21681" y="63500"/>
                </a:cubicBezTo>
                <a:cubicBezTo>
                  <a:pt x="22387" y="61383"/>
                  <a:pt x="23185" y="59295"/>
                  <a:pt x="23798" y="57150"/>
                </a:cubicBezTo>
                <a:cubicBezTo>
                  <a:pt x="25330" y="51791"/>
                  <a:pt x="25860" y="47401"/>
                  <a:pt x="28031" y="42334"/>
                </a:cubicBezTo>
                <a:cubicBezTo>
                  <a:pt x="31934" y="33227"/>
                  <a:pt x="34718" y="30187"/>
                  <a:pt x="40731" y="21167"/>
                </a:cubicBezTo>
                <a:cubicBezTo>
                  <a:pt x="42142" y="19050"/>
                  <a:pt x="43166" y="16616"/>
                  <a:pt x="44965" y="14817"/>
                </a:cubicBezTo>
                <a:cubicBezTo>
                  <a:pt x="48954" y="10828"/>
                  <a:pt x="52360" y="6592"/>
                  <a:pt x="57665" y="4234"/>
                </a:cubicBezTo>
                <a:cubicBezTo>
                  <a:pt x="61743" y="2422"/>
                  <a:pt x="70365" y="0"/>
                  <a:pt x="70365" y="0"/>
                </a:cubicBezTo>
                <a:cubicBezTo>
                  <a:pt x="75304" y="2117"/>
                  <a:pt x="80779" y="3269"/>
                  <a:pt x="85181" y="6350"/>
                </a:cubicBezTo>
                <a:cubicBezTo>
                  <a:pt x="88071" y="8373"/>
                  <a:pt x="90174" y="11561"/>
                  <a:pt x="91531" y="14817"/>
                </a:cubicBezTo>
                <a:cubicBezTo>
                  <a:pt x="93499" y="19539"/>
                  <a:pt x="96566" y="35754"/>
                  <a:pt x="97881" y="42334"/>
                </a:cubicBezTo>
                <a:cubicBezTo>
                  <a:pt x="97176" y="62089"/>
                  <a:pt x="97502" y="81909"/>
                  <a:pt x="95765" y="101600"/>
                </a:cubicBezTo>
                <a:cubicBezTo>
                  <a:pt x="95293" y="106946"/>
                  <a:pt x="92721" y="115280"/>
                  <a:pt x="87298" y="118534"/>
                </a:cubicBezTo>
                <a:cubicBezTo>
                  <a:pt x="85385" y="119682"/>
                  <a:pt x="83065" y="119945"/>
                  <a:pt x="80948" y="120650"/>
                </a:cubicBezTo>
                <a:cubicBezTo>
                  <a:pt x="78831" y="122767"/>
                  <a:pt x="76898" y="125084"/>
                  <a:pt x="74598" y="127000"/>
                </a:cubicBezTo>
                <a:cubicBezTo>
                  <a:pt x="72644" y="128629"/>
                  <a:pt x="69837" y="129247"/>
                  <a:pt x="68248" y="131234"/>
                </a:cubicBezTo>
                <a:cubicBezTo>
                  <a:pt x="66854" y="132976"/>
                  <a:pt x="67129" y="135588"/>
                  <a:pt x="66131" y="137584"/>
                </a:cubicBezTo>
                <a:cubicBezTo>
                  <a:pt x="63736" y="142374"/>
                  <a:pt x="62759" y="143073"/>
                  <a:pt x="55548" y="160867"/>
                </a:cubicBezTo>
                <a:close/>
              </a:path>
            </a:pathLst>
          </a:cu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38" name="Picture 37" descr="A close up of a logo&#10;&#10;Description generated with very high confidence">
            <a:extLst>
              <a:ext uri="{FF2B5EF4-FFF2-40B4-BE49-F238E27FC236}">
                <a16:creationId xmlns:a16="http://schemas.microsoft.com/office/drawing/2014/main" id="{FB4D4452-98AC-4EC9-812F-B47130C68737}"/>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4775201" y="1240366"/>
            <a:ext cx="2495081" cy="542714"/>
          </a:xfrm>
          <a:prstGeom prst="rect">
            <a:avLst/>
          </a:prstGeom>
        </p:spPr>
      </p:pic>
      <p:pic>
        <p:nvPicPr>
          <p:cNvPr id="39" name="Picture 38" descr="A close up of a logo&#10;&#10;Description generated with very high confidence">
            <a:extLst>
              <a:ext uri="{FF2B5EF4-FFF2-40B4-BE49-F238E27FC236}">
                <a16:creationId xmlns:a16="http://schemas.microsoft.com/office/drawing/2014/main" id="{2C2A4273-AB20-4408-BF78-38C1158D3AFE}"/>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a:stretch/>
        </p:blipFill>
        <p:spPr>
          <a:xfrm>
            <a:off x="5508860" y="990600"/>
            <a:ext cx="808521" cy="254000"/>
          </a:xfrm>
          <a:prstGeom prst="rect">
            <a:avLst/>
          </a:prstGeom>
        </p:spPr>
      </p:pic>
      <p:pic>
        <p:nvPicPr>
          <p:cNvPr id="40" name="Picture 39" descr="A close up of a logo&#10;&#10;Description generated with very high confidence">
            <a:extLst>
              <a:ext uri="{FF2B5EF4-FFF2-40B4-BE49-F238E27FC236}">
                <a16:creationId xmlns:a16="http://schemas.microsoft.com/office/drawing/2014/main" id="{2896262F-3419-471F-B98E-5258962D4299}"/>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4808856" y="3887508"/>
            <a:ext cx="2461426" cy="542714"/>
          </a:xfrm>
          <a:prstGeom prst="rect">
            <a:avLst/>
          </a:prstGeom>
        </p:spPr>
      </p:pic>
      <p:pic>
        <p:nvPicPr>
          <p:cNvPr id="41" name="Picture 40" descr="A close up of a logo&#10;&#10;Description generated with very high confidence">
            <a:extLst>
              <a:ext uri="{FF2B5EF4-FFF2-40B4-BE49-F238E27FC236}">
                <a16:creationId xmlns:a16="http://schemas.microsoft.com/office/drawing/2014/main" id="{99C7925E-151F-45CD-8040-5C956908F1AC}"/>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a:stretch/>
        </p:blipFill>
        <p:spPr>
          <a:xfrm>
            <a:off x="5542515" y="3637742"/>
            <a:ext cx="808521" cy="254000"/>
          </a:xfrm>
          <a:prstGeom prst="rect">
            <a:avLst/>
          </a:prstGeom>
        </p:spPr>
      </p:pic>
      <p:sp>
        <p:nvSpPr>
          <p:cNvPr id="42" name="Oval 41">
            <a:extLst>
              <a:ext uri="{FF2B5EF4-FFF2-40B4-BE49-F238E27FC236}">
                <a16:creationId xmlns:a16="http://schemas.microsoft.com/office/drawing/2014/main" id="{73198277-C28E-4B45-AE49-C398E218CC29}"/>
              </a:ext>
            </a:extLst>
          </p:cNvPr>
          <p:cNvSpPr/>
          <p:nvPr/>
        </p:nvSpPr>
        <p:spPr bwMode="auto">
          <a:xfrm>
            <a:off x="6874699" y="4584531"/>
            <a:ext cx="508000" cy="508000"/>
          </a:xfrm>
          <a:prstGeom prst="ellipse">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43" name="Picture 42" descr="A close up of a logo&#10;&#10;Description generated with very high confidence">
            <a:extLst>
              <a:ext uri="{FF2B5EF4-FFF2-40B4-BE49-F238E27FC236}">
                <a16:creationId xmlns:a16="http://schemas.microsoft.com/office/drawing/2014/main" id="{CB33243E-E576-4A15-A866-C5354CA1DE22}"/>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a:stretch/>
        </p:blipFill>
        <p:spPr>
          <a:xfrm>
            <a:off x="6871524" y="4679988"/>
            <a:ext cx="508000" cy="287790"/>
          </a:xfrm>
          <a:prstGeom prst="rect">
            <a:avLst/>
          </a:prstGeom>
        </p:spPr>
      </p:pic>
      <p:sp>
        <p:nvSpPr>
          <p:cNvPr id="44" name="Oval 43">
            <a:extLst>
              <a:ext uri="{FF2B5EF4-FFF2-40B4-BE49-F238E27FC236}">
                <a16:creationId xmlns:a16="http://schemas.microsoft.com/office/drawing/2014/main" id="{472CBAEF-A3EC-4A71-8988-92315607835E}"/>
              </a:ext>
            </a:extLst>
          </p:cNvPr>
          <p:cNvSpPr/>
          <p:nvPr/>
        </p:nvSpPr>
        <p:spPr bwMode="auto">
          <a:xfrm>
            <a:off x="6871524" y="1935311"/>
            <a:ext cx="508000" cy="508000"/>
          </a:xfrm>
          <a:prstGeom prst="ellipse">
            <a:avLst/>
          </a:prstGeom>
          <a:solidFill>
            <a:srgbClr val="FFFFFF"/>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45" name="Picture 44" descr="A close up of a logo&#10;&#10;Description generated with very high confidence">
            <a:extLst>
              <a:ext uri="{FF2B5EF4-FFF2-40B4-BE49-F238E27FC236}">
                <a16:creationId xmlns:a16="http://schemas.microsoft.com/office/drawing/2014/main" id="{0431C46C-420A-4E44-961C-14700899919F}"/>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a:stretch/>
        </p:blipFill>
        <p:spPr>
          <a:xfrm>
            <a:off x="6919430" y="2036022"/>
            <a:ext cx="418818" cy="288289"/>
          </a:xfrm>
          <a:prstGeom prst="rect">
            <a:avLst/>
          </a:prstGeom>
        </p:spPr>
      </p:pic>
      <p:pic>
        <p:nvPicPr>
          <p:cNvPr id="46" name="Picture 45" descr="A close up of a logo&#10;&#10;Description generated with very high confidence">
            <a:extLst>
              <a:ext uri="{FF2B5EF4-FFF2-40B4-BE49-F238E27FC236}">
                <a16:creationId xmlns:a16="http://schemas.microsoft.com/office/drawing/2014/main" id="{370ECA09-4C94-432E-8D7A-0F19E99EA449}"/>
              </a:ext>
            </a:extLst>
          </p:cNvPr>
          <p:cNvPicPr>
            <a:picLocks noChangeAspect="1"/>
          </p:cNvPicPr>
          <p:nvPr/>
        </p:nvPicPr>
        <p:blipFill rotWithShape="1">
          <a:blip r:embed="rId14" cstate="print">
            <a:extLst>
              <a:ext uri="{28A0092B-C50C-407E-A947-70E740481C1C}">
                <a14:useLocalDpi xmlns:a14="http://schemas.microsoft.com/office/drawing/2010/main" val="0"/>
              </a:ext>
            </a:extLst>
          </a:blip>
          <a:srcRect/>
          <a:stretch/>
        </p:blipFill>
        <p:spPr>
          <a:xfrm>
            <a:off x="8674100" y="1524846"/>
            <a:ext cx="478346" cy="508000"/>
          </a:xfrm>
          <a:prstGeom prst="rect">
            <a:avLst/>
          </a:prstGeom>
        </p:spPr>
      </p:pic>
      <p:pic>
        <p:nvPicPr>
          <p:cNvPr id="47" name="Picture 46" descr="A close up of a logo&#10;&#10;Description generated with very high confidence">
            <a:extLst>
              <a:ext uri="{FF2B5EF4-FFF2-40B4-BE49-F238E27FC236}">
                <a16:creationId xmlns:a16="http://schemas.microsoft.com/office/drawing/2014/main" id="{7E909B0C-B4AD-475F-B4D8-817250D81B4B}"/>
              </a:ext>
            </a:extLst>
          </p:cNvPr>
          <p:cNvPicPr>
            <a:picLocks noChangeAspect="1"/>
          </p:cNvPicPr>
          <p:nvPr/>
        </p:nvPicPr>
        <p:blipFill rotWithShape="1">
          <a:blip r:embed="rId15" cstate="print">
            <a:extLst>
              <a:ext uri="{28A0092B-C50C-407E-A947-70E740481C1C}">
                <a14:useLocalDpi xmlns:a14="http://schemas.microsoft.com/office/drawing/2010/main" val="0"/>
              </a:ext>
            </a:extLst>
          </a:blip>
          <a:srcRect r="-29680"/>
          <a:stretch/>
        </p:blipFill>
        <p:spPr>
          <a:xfrm>
            <a:off x="8708201" y="4267200"/>
            <a:ext cx="594549" cy="508000"/>
          </a:xfrm>
          <a:prstGeom prst="rect">
            <a:avLst/>
          </a:prstGeom>
        </p:spPr>
      </p:pic>
    </p:spTree>
    <p:extLst>
      <p:ext uri="{BB962C8B-B14F-4D97-AF65-F5344CB8AC3E}">
        <p14:creationId xmlns:p14="http://schemas.microsoft.com/office/powerpoint/2010/main" val="6631031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par>
                                <p:cTn id="7" presetID="10" presetClass="entr" presetSubtype="0" fill="hold" grpId="0" nodeType="withEffect">
                                  <p:stCondLst>
                                    <p:cond delay="0"/>
                                  </p:stCondLst>
                                  <p:childTnLst>
                                    <p:set>
                                      <p:cBhvr>
                                        <p:cTn id="8" dur="1" fill="hold">
                                          <p:stCondLst>
                                            <p:cond delay="0"/>
                                          </p:stCondLst>
                                        </p:cTn>
                                        <p:tgtEl>
                                          <p:spTgt spid="27"/>
                                        </p:tgtEl>
                                        <p:attrNameLst>
                                          <p:attrName>style.visibility</p:attrName>
                                        </p:attrNameLst>
                                      </p:cBhvr>
                                      <p:to>
                                        <p:strVal val="visible"/>
                                      </p:to>
                                    </p:set>
                                    <p:animEffect transition="in" filter="fade">
                                      <p:cBhvr>
                                        <p:cTn id="9" dur="500"/>
                                        <p:tgtEl>
                                          <p:spTgt spid="27"/>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500"/>
                                        <p:tgtEl>
                                          <p:spTgt spid="29"/>
                                        </p:tgtEl>
                                      </p:cBhvr>
                                    </p:animEffect>
                                  </p:childTnLst>
                                </p:cTn>
                              </p:par>
                              <p:par>
                                <p:cTn id="13" presetID="1" presetClass="entr" presetSubtype="0" fill="hold" nodeType="withEffect">
                                  <p:stCondLst>
                                    <p:cond delay="0"/>
                                  </p:stCondLst>
                                  <p:childTnLst>
                                    <p:set>
                                      <p:cBhvr>
                                        <p:cTn id="14" dur="1" fill="hold">
                                          <p:stCondLst>
                                            <p:cond delay="0"/>
                                          </p:stCondLst>
                                        </p:cTn>
                                        <p:tgtEl>
                                          <p:spTgt spid="3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wipe(left)">
                                      <p:cBhvr>
                                        <p:cTn id="19" dur="500"/>
                                        <p:tgtEl>
                                          <p:spTgt spid="31"/>
                                        </p:tgtEl>
                                      </p:cBhvr>
                                    </p:animEffect>
                                  </p:childTnLst>
                                </p:cTn>
                              </p:par>
                              <p:par>
                                <p:cTn id="20" presetID="22" presetClass="entr" presetSubtype="8" fill="hold" nodeType="with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wipe(left)">
                                      <p:cBhvr>
                                        <p:cTn id="22" dur="500"/>
                                        <p:tgtEl>
                                          <p:spTgt spid="35"/>
                                        </p:tgtEl>
                                      </p:cBhvr>
                                    </p:animEffect>
                                  </p:childTnLst>
                                </p:cTn>
                              </p:par>
                            </p:childTnLst>
                          </p:cTn>
                        </p:par>
                        <p:par>
                          <p:cTn id="23" fill="hold">
                            <p:stCondLst>
                              <p:cond delay="500"/>
                            </p:stCondLst>
                            <p:childTnLst>
                              <p:par>
                                <p:cTn id="24" presetID="10" presetClass="entr" presetSubtype="0" fill="hold" nodeType="after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fade">
                                      <p:cBhvr>
                                        <p:cTn id="26" dur="500"/>
                                        <p:tgtEl>
                                          <p:spTgt spid="32"/>
                                        </p:tgtEl>
                                      </p:cBhvr>
                                    </p:animEffect>
                                  </p:childTnLst>
                                </p:cTn>
                              </p:par>
                              <p:par>
                                <p:cTn id="27" presetID="10" presetClass="entr" presetSubtype="0" fill="hold" nodeType="withEffect">
                                  <p:stCondLst>
                                    <p:cond delay="0"/>
                                  </p:stCondLst>
                                  <p:childTnLst>
                                    <p:set>
                                      <p:cBhvr>
                                        <p:cTn id="28" dur="1" fill="hold">
                                          <p:stCondLst>
                                            <p:cond delay="0"/>
                                          </p:stCondLst>
                                        </p:cTn>
                                        <p:tgtEl>
                                          <p:spTgt spid="36"/>
                                        </p:tgtEl>
                                        <p:attrNameLst>
                                          <p:attrName>style.visibility</p:attrName>
                                        </p:attrNameLst>
                                      </p:cBhvr>
                                      <p:to>
                                        <p:strVal val="visible"/>
                                      </p:to>
                                    </p:set>
                                    <p:animEffect transition="in" filter="fade">
                                      <p:cBhvr>
                                        <p:cTn id="29" dur="500"/>
                                        <p:tgtEl>
                                          <p:spTgt spid="36"/>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nodeType="clickEffect">
                                  <p:stCondLst>
                                    <p:cond delay="0"/>
                                  </p:stCondLst>
                                  <p:childTnLst>
                                    <p:set>
                                      <p:cBhvr>
                                        <p:cTn id="33" dur="1" fill="hold">
                                          <p:stCondLst>
                                            <p:cond delay="0"/>
                                          </p:stCondLst>
                                        </p:cTn>
                                        <p:tgtEl>
                                          <p:spTgt spid="38"/>
                                        </p:tgtEl>
                                        <p:attrNameLst>
                                          <p:attrName>style.visibility</p:attrName>
                                        </p:attrNameLst>
                                      </p:cBhvr>
                                      <p:to>
                                        <p:strVal val="visible"/>
                                      </p:to>
                                    </p:set>
                                    <p:animEffect transition="in" filter="wipe(left)">
                                      <p:cBhvr>
                                        <p:cTn id="34" dur="500"/>
                                        <p:tgtEl>
                                          <p:spTgt spid="38"/>
                                        </p:tgtEl>
                                      </p:cBhvr>
                                    </p:animEffect>
                                  </p:childTnLst>
                                </p:cTn>
                              </p:par>
                              <p:par>
                                <p:cTn id="35" presetID="22" presetClass="entr" presetSubtype="8" fill="hold" nodeType="withEffect">
                                  <p:stCondLst>
                                    <p:cond delay="0"/>
                                  </p:stCondLst>
                                  <p:childTnLst>
                                    <p:set>
                                      <p:cBhvr>
                                        <p:cTn id="36" dur="1" fill="hold">
                                          <p:stCondLst>
                                            <p:cond delay="0"/>
                                          </p:stCondLst>
                                        </p:cTn>
                                        <p:tgtEl>
                                          <p:spTgt spid="40"/>
                                        </p:tgtEl>
                                        <p:attrNameLst>
                                          <p:attrName>style.visibility</p:attrName>
                                        </p:attrNameLst>
                                      </p:cBhvr>
                                      <p:to>
                                        <p:strVal val="visible"/>
                                      </p:to>
                                    </p:set>
                                    <p:animEffect transition="in" filter="wipe(left)">
                                      <p:cBhvr>
                                        <p:cTn id="37" dur="500"/>
                                        <p:tgtEl>
                                          <p:spTgt spid="40"/>
                                        </p:tgtEl>
                                      </p:cBhvr>
                                    </p:animEffect>
                                  </p:childTnLst>
                                </p:cTn>
                              </p:par>
                            </p:childTnLst>
                          </p:cTn>
                        </p:par>
                        <p:par>
                          <p:cTn id="38" fill="hold">
                            <p:stCondLst>
                              <p:cond delay="500"/>
                            </p:stCondLst>
                            <p:childTnLst>
                              <p:par>
                                <p:cTn id="39" presetID="10" presetClass="entr" presetSubtype="0" fill="hold" nodeType="afterEffect">
                                  <p:stCondLst>
                                    <p:cond delay="0"/>
                                  </p:stCondLst>
                                  <p:childTnLst>
                                    <p:set>
                                      <p:cBhvr>
                                        <p:cTn id="40" dur="1" fill="hold">
                                          <p:stCondLst>
                                            <p:cond delay="0"/>
                                          </p:stCondLst>
                                        </p:cTn>
                                        <p:tgtEl>
                                          <p:spTgt spid="39"/>
                                        </p:tgtEl>
                                        <p:attrNameLst>
                                          <p:attrName>style.visibility</p:attrName>
                                        </p:attrNameLst>
                                      </p:cBhvr>
                                      <p:to>
                                        <p:strVal val="visible"/>
                                      </p:to>
                                    </p:set>
                                    <p:animEffect transition="in" filter="fade">
                                      <p:cBhvr>
                                        <p:cTn id="41" dur="500"/>
                                        <p:tgtEl>
                                          <p:spTgt spid="39"/>
                                        </p:tgtEl>
                                      </p:cBhvr>
                                    </p:animEffect>
                                  </p:childTnLst>
                                </p:cTn>
                              </p:par>
                              <p:par>
                                <p:cTn id="42" presetID="10" presetClass="entr" presetSubtype="0" fill="hold" nodeType="withEffect">
                                  <p:stCondLst>
                                    <p:cond delay="0"/>
                                  </p:stCondLst>
                                  <p:childTnLst>
                                    <p:set>
                                      <p:cBhvr>
                                        <p:cTn id="43" dur="1" fill="hold">
                                          <p:stCondLst>
                                            <p:cond delay="0"/>
                                          </p:stCondLst>
                                        </p:cTn>
                                        <p:tgtEl>
                                          <p:spTgt spid="41"/>
                                        </p:tgtEl>
                                        <p:attrNameLst>
                                          <p:attrName>style.visibility</p:attrName>
                                        </p:attrNameLst>
                                      </p:cBhvr>
                                      <p:to>
                                        <p:strVal val="visible"/>
                                      </p:to>
                                    </p:set>
                                    <p:animEffect transition="in" filter="fade">
                                      <p:cBhvr>
                                        <p:cTn id="44" dur="500"/>
                                        <p:tgtEl>
                                          <p:spTgt spid="41"/>
                                        </p:tgtEl>
                                      </p:cBhvr>
                                    </p:animEffec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43"/>
                                        </p:tgtEl>
                                        <p:attrNameLst>
                                          <p:attrName>style.visibility</p:attrName>
                                        </p:attrNameLst>
                                      </p:cBhvr>
                                      <p:to>
                                        <p:strVal val="visible"/>
                                      </p:to>
                                    </p:set>
                                  </p:childTnLst>
                                </p:cTn>
                              </p:par>
                              <p:par>
                                <p:cTn id="49" presetID="10" presetClass="entr" presetSubtype="0" fill="hold" grpId="0" nodeType="withEffect">
                                  <p:stCondLst>
                                    <p:cond delay="0"/>
                                  </p:stCondLst>
                                  <p:childTnLst>
                                    <p:set>
                                      <p:cBhvr>
                                        <p:cTn id="50" dur="1" fill="hold">
                                          <p:stCondLst>
                                            <p:cond delay="0"/>
                                          </p:stCondLst>
                                        </p:cTn>
                                        <p:tgtEl>
                                          <p:spTgt spid="42"/>
                                        </p:tgtEl>
                                        <p:attrNameLst>
                                          <p:attrName>style.visibility</p:attrName>
                                        </p:attrNameLst>
                                      </p:cBhvr>
                                      <p:to>
                                        <p:strVal val="visible"/>
                                      </p:to>
                                    </p:set>
                                    <p:animEffect transition="in" filter="fade">
                                      <p:cBhvr>
                                        <p:cTn id="51" dur="500"/>
                                        <p:tgtEl>
                                          <p:spTgt spid="42"/>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44"/>
                                        </p:tgtEl>
                                        <p:attrNameLst>
                                          <p:attrName>style.visibility</p:attrName>
                                        </p:attrNameLst>
                                      </p:cBhvr>
                                      <p:to>
                                        <p:strVal val="visible"/>
                                      </p:to>
                                    </p:set>
                                    <p:animEffect transition="in" filter="fade">
                                      <p:cBhvr>
                                        <p:cTn id="54" dur="500"/>
                                        <p:tgtEl>
                                          <p:spTgt spid="44"/>
                                        </p:tgtEl>
                                      </p:cBhvr>
                                    </p:animEffect>
                                  </p:childTnLst>
                                </p:cTn>
                              </p:par>
                              <p:par>
                                <p:cTn id="55" presetID="1" presetClass="entr" presetSubtype="0" fill="hold" nodeType="withEffect">
                                  <p:stCondLst>
                                    <p:cond delay="0"/>
                                  </p:stCondLst>
                                  <p:childTnLst>
                                    <p:set>
                                      <p:cBhvr>
                                        <p:cTn id="56" dur="1" fill="hold">
                                          <p:stCondLst>
                                            <p:cond delay="0"/>
                                          </p:stCondLst>
                                        </p:cTn>
                                        <p:tgtEl>
                                          <p:spTgt spid="45"/>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nodeType="clickEffect">
                                  <p:stCondLst>
                                    <p:cond delay="0"/>
                                  </p:stCondLst>
                                  <p:childTnLst>
                                    <p:set>
                                      <p:cBhvr>
                                        <p:cTn id="60" dur="1" fill="hold">
                                          <p:stCondLst>
                                            <p:cond delay="0"/>
                                          </p:stCondLst>
                                        </p:cTn>
                                        <p:tgtEl>
                                          <p:spTgt spid="46"/>
                                        </p:tgtEl>
                                        <p:attrNameLst>
                                          <p:attrName>style.visibility</p:attrName>
                                        </p:attrNameLst>
                                      </p:cBhvr>
                                      <p:to>
                                        <p:strVal val="visible"/>
                                      </p:to>
                                    </p:set>
                                    <p:animEffect transition="in" filter="fade">
                                      <p:cBhvr>
                                        <p:cTn id="61" dur="500"/>
                                        <p:tgtEl>
                                          <p:spTgt spid="46"/>
                                        </p:tgtEl>
                                      </p:cBhvr>
                                    </p:animEffect>
                                  </p:childTnLst>
                                </p:cTn>
                              </p:par>
                            </p:childTnLst>
                          </p:cTn>
                        </p:par>
                        <p:par>
                          <p:cTn id="62" fill="hold">
                            <p:stCondLst>
                              <p:cond delay="500"/>
                            </p:stCondLst>
                            <p:childTnLst>
                              <p:par>
                                <p:cTn id="63" presetID="10" presetClass="entr" presetSubtype="0" fill="hold" nodeType="afterEffect">
                                  <p:stCondLst>
                                    <p:cond delay="0"/>
                                  </p:stCondLst>
                                  <p:childTnLst>
                                    <p:set>
                                      <p:cBhvr>
                                        <p:cTn id="64" dur="1" fill="hold">
                                          <p:stCondLst>
                                            <p:cond delay="0"/>
                                          </p:stCondLst>
                                        </p:cTn>
                                        <p:tgtEl>
                                          <p:spTgt spid="47"/>
                                        </p:tgtEl>
                                        <p:attrNameLst>
                                          <p:attrName>style.visibility</p:attrName>
                                        </p:attrNameLst>
                                      </p:cBhvr>
                                      <p:to>
                                        <p:strVal val="visible"/>
                                      </p:to>
                                    </p:set>
                                    <p:animEffect transition="in" filter="fade">
                                      <p:cBhvr>
                                        <p:cTn id="65"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9" grpId="0" animBg="1"/>
      <p:bldP spid="42" grpId="0" animBg="1"/>
      <p:bldP spid="44" grpId="0" animBg="1"/>
    </p:bldLst>
  </p:timing>
</p:sld>
</file>

<file path=ppt/slides/slide2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 name="Picture 57" descr="A close up of a logo&#10;&#10;Description generated with very high confidence">
            <a:extLst>
              <a:ext uri="{FF2B5EF4-FFF2-40B4-BE49-F238E27FC236}">
                <a16:creationId xmlns:a16="http://schemas.microsoft.com/office/drawing/2014/main" id="{AFE1E770-9F41-4062-80C9-972289231C57}"/>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5092871" y="3632199"/>
            <a:ext cx="637275" cy="334591"/>
          </a:xfrm>
          <a:prstGeom prst="rect">
            <a:avLst/>
          </a:prstGeom>
        </p:spPr>
      </p:pic>
      <p:pic>
        <p:nvPicPr>
          <p:cNvPr id="57" name="Picture 56" descr="A close up of a logo&#10;&#10;Description generated with very high confidence">
            <a:extLst>
              <a:ext uri="{FF2B5EF4-FFF2-40B4-BE49-F238E27FC236}">
                <a16:creationId xmlns:a16="http://schemas.microsoft.com/office/drawing/2014/main" id="{0AE864A8-CEB0-49D6-8DB1-1E86AF57904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320071" y="3639503"/>
            <a:ext cx="674331" cy="297123"/>
          </a:xfrm>
          <a:prstGeom prst="rect">
            <a:avLst/>
          </a:prstGeom>
        </p:spPr>
      </p:pic>
      <p:pic>
        <p:nvPicPr>
          <p:cNvPr id="56" name="Picture 55" descr="A close up of a logo&#10;&#10;Description generated with very high confidence">
            <a:extLst>
              <a:ext uri="{FF2B5EF4-FFF2-40B4-BE49-F238E27FC236}">
                <a16:creationId xmlns:a16="http://schemas.microsoft.com/office/drawing/2014/main" id="{BBDACA0D-EDF9-448B-A9B7-F4682DFE918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504749" y="2603501"/>
            <a:ext cx="1852509" cy="563561"/>
          </a:xfrm>
          <a:prstGeom prst="rect">
            <a:avLst/>
          </a:prstGeom>
        </p:spPr>
      </p:pic>
      <p:pic>
        <p:nvPicPr>
          <p:cNvPr id="61" name="Picture 60" descr="A close up of a logo&#10;&#10;Description generated with very high confidence">
            <a:extLst>
              <a:ext uri="{FF2B5EF4-FFF2-40B4-BE49-F238E27FC236}">
                <a16:creationId xmlns:a16="http://schemas.microsoft.com/office/drawing/2014/main" id="{4FC55BF5-783C-460E-B29E-F70F4F3DE25E}"/>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r="-1334"/>
          <a:stretch/>
        </p:blipFill>
        <p:spPr>
          <a:xfrm>
            <a:off x="6526692" y="2588260"/>
            <a:ext cx="1145317" cy="563561"/>
          </a:xfrm>
          <a:prstGeom prst="rect">
            <a:avLst/>
          </a:prstGeom>
        </p:spPr>
      </p:pic>
      <p:pic>
        <p:nvPicPr>
          <p:cNvPr id="59" name="Picture 58" descr="A picture containing object&#10;&#10;Description generated with very high confidence">
            <a:extLst>
              <a:ext uri="{FF2B5EF4-FFF2-40B4-BE49-F238E27FC236}">
                <a16:creationId xmlns:a16="http://schemas.microsoft.com/office/drawing/2014/main" id="{E5FF8FE6-ED39-4F7E-AAE8-F665CEE1473F}"/>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4820229" y="2483963"/>
            <a:ext cx="1928914" cy="1890074"/>
          </a:xfrm>
          <a:prstGeom prst="rect">
            <a:avLst/>
          </a:prstGeom>
        </p:spPr>
      </p:pic>
      <p:sp>
        <p:nvSpPr>
          <p:cNvPr id="2" name="Text Placeholder 1">
            <a:extLst>
              <a:ext uri="{FF2B5EF4-FFF2-40B4-BE49-F238E27FC236}">
                <a16:creationId xmlns:a16="http://schemas.microsoft.com/office/drawing/2014/main" id="{30EAC3EC-BBF0-4D03-BDBE-7FE55D748D2B}"/>
              </a:ext>
            </a:extLst>
          </p:cNvPr>
          <p:cNvSpPr>
            <a:spLocks noGrp="1"/>
          </p:cNvSpPr>
          <p:nvPr>
            <p:ph type="body" sz="quarter" idx="11"/>
          </p:nvPr>
        </p:nvSpPr>
        <p:spPr>
          <a:xfrm>
            <a:off x="0" y="0"/>
            <a:ext cx="12192000" cy="630000"/>
          </a:xfrm>
        </p:spPr>
        <p:txBody>
          <a:bodyPr/>
          <a:lstStyle/>
          <a:p>
            <a:r>
              <a:rPr lang="en-GB" dirty="0"/>
              <a:t>1.18 Three-digit numbers </a:t>
            </a:r>
            <a:r>
              <a:rPr lang="en-US" dirty="0"/>
              <a:t>– step 5:9</a:t>
            </a:r>
          </a:p>
        </p:txBody>
      </p:sp>
      <p:pic>
        <p:nvPicPr>
          <p:cNvPr id="50" name="Picture 49" descr="A close up of a logo&#10;&#10;Description generated with very high confidence">
            <a:extLst>
              <a:ext uri="{FF2B5EF4-FFF2-40B4-BE49-F238E27FC236}">
                <a16:creationId xmlns:a16="http://schemas.microsoft.com/office/drawing/2014/main" id="{B6B9DBCB-F943-41CB-8D7D-47453D341BC5}"/>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4320073" y="3167063"/>
            <a:ext cx="1242528" cy="465137"/>
          </a:xfrm>
          <a:prstGeom prst="rect">
            <a:avLst/>
          </a:prstGeom>
        </p:spPr>
      </p:pic>
      <p:sp>
        <p:nvSpPr>
          <p:cNvPr id="60" name="Rectangle 59">
            <a:extLst>
              <a:ext uri="{FF2B5EF4-FFF2-40B4-BE49-F238E27FC236}">
                <a16:creationId xmlns:a16="http://schemas.microsoft.com/office/drawing/2014/main" id="{E2F21DB4-AABE-4300-94B2-BA38D8D8BF71}"/>
              </a:ext>
            </a:extLst>
          </p:cNvPr>
          <p:cNvSpPr/>
          <p:nvPr/>
        </p:nvSpPr>
        <p:spPr bwMode="auto">
          <a:xfrm rot="18559175">
            <a:off x="5570074" y="3579022"/>
            <a:ext cx="1617044" cy="1166233"/>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Tree>
    <p:extLst>
      <p:ext uri="{BB962C8B-B14F-4D97-AF65-F5344CB8AC3E}">
        <p14:creationId xmlns:p14="http://schemas.microsoft.com/office/powerpoint/2010/main" val="1109093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ipe(up)">
                                      <p:cBhvr>
                                        <p:cTn id="7" dur="500"/>
                                        <p:tgtEl>
                                          <p:spTgt spid="50"/>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7"/>
                                        </p:tgtEl>
                                        <p:attrNameLst>
                                          <p:attrName>style.visibility</p:attrName>
                                        </p:attrNameLst>
                                      </p:cBhvr>
                                      <p:to>
                                        <p:strVal val="visible"/>
                                      </p:to>
                                    </p:set>
                                    <p:animEffect transition="in" filter="fade">
                                      <p:cBhvr>
                                        <p:cTn id="11" dur="500"/>
                                        <p:tgtEl>
                                          <p:spTgt spid="5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8"/>
                                        </p:tgtEl>
                                        <p:attrNameLst>
                                          <p:attrName>style.visibility</p:attrName>
                                        </p:attrNameLst>
                                      </p:cBhvr>
                                      <p:to>
                                        <p:strVal val="visible"/>
                                      </p:to>
                                    </p:set>
                                    <p:animEffect transition="in" filter="fade">
                                      <p:cBhvr>
                                        <p:cTn id="15" dur="500"/>
                                        <p:tgtEl>
                                          <p:spTgt spid="5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59"/>
                                        </p:tgtEl>
                                        <p:attrNameLst>
                                          <p:attrName>style.visibility</p:attrName>
                                        </p:attrNameLst>
                                      </p:cBhvr>
                                      <p:to>
                                        <p:strVal val="visible"/>
                                      </p:to>
                                    </p:set>
                                    <p:animEffect transition="in" filter="fade">
                                      <p:cBhvr>
                                        <p:cTn id="20" dur="500"/>
                                        <p:tgtEl>
                                          <p:spTgt spid="59"/>
                                        </p:tgtEl>
                                      </p:cBhvr>
                                    </p:animEffect>
                                  </p:childTnLst>
                                </p:cTn>
                              </p:par>
                              <p:par>
                                <p:cTn id="21" presetID="1" presetClass="entr" presetSubtype="0" fill="hold" grpId="0" nodeType="withEffect">
                                  <p:stCondLst>
                                    <p:cond delay="0"/>
                                  </p:stCondLst>
                                  <p:childTnLst>
                                    <p:set>
                                      <p:cBhvr>
                                        <p:cTn id="22" dur="1" fill="hold">
                                          <p:stCondLst>
                                            <p:cond delay="0"/>
                                          </p:stCondLst>
                                        </p:cTn>
                                        <p:tgtEl>
                                          <p:spTgt spid="60"/>
                                        </p:tgtEl>
                                        <p:attrNameLst>
                                          <p:attrName>style.visibility</p:attrName>
                                        </p:attrNameLst>
                                      </p:cBhvr>
                                      <p:to>
                                        <p:strVal val="visible"/>
                                      </p:to>
                                    </p:set>
                                  </p:childTnLst>
                                </p:cTn>
                              </p:par>
                            </p:childTnLst>
                          </p:cTn>
                        </p:par>
                        <p:par>
                          <p:cTn id="23" fill="hold">
                            <p:stCondLst>
                              <p:cond delay="500"/>
                            </p:stCondLst>
                            <p:childTnLst>
                              <p:par>
                                <p:cTn id="24" presetID="10" presetClass="exit" presetSubtype="0" fill="hold" grpId="1" nodeType="afterEffect">
                                  <p:stCondLst>
                                    <p:cond delay="0"/>
                                  </p:stCondLst>
                                  <p:childTnLst>
                                    <p:animEffect transition="out" filter="fade">
                                      <p:cBhvr>
                                        <p:cTn id="25" dur="500"/>
                                        <p:tgtEl>
                                          <p:spTgt spid="60"/>
                                        </p:tgtEl>
                                      </p:cBhvr>
                                    </p:animEffect>
                                    <p:set>
                                      <p:cBhvr>
                                        <p:cTn id="26" dur="1" fill="hold">
                                          <p:stCondLst>
                                            <p:cond delay="499"/>
                                          </p:stCondLst>
                                        </p:cTn>
                                        <p:tgtEl>
                                          <p:spTgt spid="60"/>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61"/>
                                        </p:tgtEl>
                                        <p:attrNameLst>
                                          <p:attrName>style.visibility</p:attrName>
                                        </p:attrNameLst>
                                      </p:cBhvr>
                                      <p:to>
                                        <p:strVal val="visible"/>
                                      </p:to>
                                    </p:set>
                                    <p:animEffect transition="in" filter="fade">
                                      <p:cBhvr>
                                        <p:cTn id="31"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60" grpId="1" animBg="1"/>
    </p:bldLst>
  </p:timing>
</p:sld>
</file>

<file path=ppt/slides/slide2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indent="0">
              <a:lnSpc>
                <a:spcPct val="120000"/>
              </a:lnSpc>
              <a:spcBef>
                <a:spcPts val="450"/>
              </a:spcBef>
              <a:spcAft>
                <a:spcPts val="450"/>
              </a:spcAft>
              <a:buClr>
                <a:srgbClr val="585858"/>
              </a:buClr>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3</a:t>
            </a:r>
            <a:r>
              <a:rPr lang="en-GB" sz="2400" b="1" i="0" u="none" strike="noStrike" dirty="0">
                <a:effectLst/>
              </a:rPr>
              <a:t>, Unit </a:t>
            </a:r>
            <a:r>
              <a:rPr lang="en-GB" sz="2400" b="1" dirty="0"/>
              <a:t>2</a:t>
            </a:r>
            <a:r>
              <a:rPr lang="en-GB" sz="2400" b="1" i="0" u="none" strike="noStrike" dirty="0">
                <a:effectLst/>
              </a:rPr>
              <a:t>, Learning Outcome 4</a:t>
            </a:r>
            <a:r>
              <a:rPr lang="en-GB" sz="2400" b="1" dirty="0"/>
              <a:t>1</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44603433"/>
              </p:ext>
            </p:extLst>
          </p:nvPr>
        </p:nvGraphicFramePr>
        <p:xfrm>
          <a:off x="594008" y="1097546"/>
          <a:ext cx="11140162" cy="1968426"/>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394143">
                <a:tc>
                  <a:txBody>
                    <a:bodyPr/>
                    <a:lstStyle/>
                    <a:p>
                      <a:pPr algn="l"/>
                      <a:r>
                        <a:rPr lang="en-GB" sz="2000" dirty="0">
                          <a:latin typeface="Arial" panose="020B0604020202020204" pitchFamily="34" charset="0"/>
                          <a:cs typeface="Arial" panose="020B0604020202020204" pitchFamily="34" charset="0"/>
                        </a:rPr>
                        <a:t>Learning Outcome 41</a:t>
                      </a:r>
                    </a:p>
                  </a:txBody>
                  <a:tcPr anchor="ctr">
                    <a:solidFill>
                      <a:srgbClr val="327473"/>
                    </a:solidFill>
                  </a:tcPr>
                </a:tc>
                <a:extLst>
                  <a:ext uri="{0D108BD9-81ED-4DB2-BD59-A6C34878D82A}">
                    <a16:rowId xmlns:a16="http://schemas.microsoft.com/office/drawing/2014/main" val="2928509842"/>
                  </a:ext>
                </a:extLst>
              </a:tr>
              <a:tr h="1572186">
                <a:tc>
                  <a:txBody>
                    <a:bodyPr/>
                    <a:lstStyle/>
                    <a:p>
                      <a:pPr rtl="0"/>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Pupils add/subtract to/from a three-digit number in ones bridging 100</a:t>
                      </a:r>
                      <a:b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br>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 </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6945975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68BEBBBA-AD76-4C47-8E44-81D4F8483556}"/>
              </a:ext>
            </a:extLst>
          </p:cNvPr>
          <p:cNvSpPr>
            <a:spLocks noGrp="1"/>
          </p:cNvSpPr>
          <p:nvPr>
            <p:ph type="ftr" sz="quarter" idx="11"/>
          </p:nvPr>
        </p:nvSpPr>
        <p:spPr/>
        <p:txBody>
          <a:bodyPr/>
          <a:lstStyle/>
          <a:p>
            <a:pPr>
              <a:defRPr/>
            </a:pPr>
            <a:r>
              <a:rPr lang="en-GB" dirty="0"/>
              <a:t>Curriculum Prioritisation for Primary Maths</a:t>
            </a:r>
          </a:p>
        </p:txBody>
      </p:sp>
      <p:sp>
        <p:nvSpPr>
          <p:cNvPr id="5" name="Content Placeholder 10">
            <a:extLst>
              <a:ext uri="{FF2B5EF4-FFF2-40B4-BE49-F238E27FC236}">
                <a16:creationId xmlns:a16="http://schemas.microsoft.com/office/drawing/2014/main" id="{A4191577-7FB3-44A1-AC26-B90834750BC8}"/>
              </a:ext>
            </a:extLst>
          </p:cNvPr>
          <p:cNvSpPr txBox="1">
            <a:spLocks/>
          </p:cNvSpPr>
          <p:nvPr/>
        </p:nvSpPr>
        <p:spPr>
          <a:xfrm>
            <a:off x="594007" y="845820"/>
            <a:ext cx="11140163" cy="32083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buClr>
                <a:srgbClr val="585858"/>
              </a:buClr>
            </a:pPr>
            <a:r>
              <a:rPr lang="en-GB" b="0" i="0" dirty="0">
                <a:solidFill>
                  <a:schemeClr val="tx1">
                    <a:lumMod val="65000"/>
                    <a:lumOff val="35000"/>
                  </a:schemeClr>
                </a:solidFill>
                <a:effectLst/>
              </a:rPr>
              <a:t>The links below take you to the starting slide of each learning outcome.</a:t>
            </a:r>
          </a:p>
        </p:txBody>
      </p:sp>
      <p:graphicFrame>
        <p:nvGraphicFramePr>
          <p:cNvPr id="6" name="Table 5">
            <a:extLst>
              <a:ext uri="{FF2B5EF4-FFF2-40B4-BE49-F238E27FC236}">
                <a16:creationId xmlns:a16="http://schemas.microsoft.com/office/drawing/2014/main" id="{037BAE3D-75EB-48DC-9322-F1A247F8AE2E}"/>
              </a:ext>
            </a:extLst>
          </p:cNvPr>
          <p:cNvGraphicFramePr>
            <a:graphicFrameLocks noGrp="1"/>
          </p:cNvGraphicFramePr>
          <p:nvPr>
            <p:extLst>
              <p:ext uri="{D42A27DB-BD31-4B8C-83A1-F6EECF244321}">
                <p14:modId xmlns:p14="http://schemas.microsoft.com/office/powerpoint/2010/main" val="1712021832"/>
              </p:ext>
            </p:extLst>
          </p:nvPr>
        </p:nvGraphicFramePr>
        <p:xfrm>
          <a:off x="594008" y="1535029"/>
          <a:ext cx="10712127" cy="3949956"/>
        </p:xfrm>
        <a:graphic>
          <a:graphicData uri="http://schemas.openxmlformats.org/drawingml/2006/table">
            <a:tbl>
              <a:tblPr firstRow="1" bandRow="1">
                <a:tableStyleId>{5C22544A-7EE6-4342-B048-85BDC9FD1C3A}</a:tableStyleId>
              </a:tblPr>
              <a:tblGrid>
                <a:gridCol w="929630">
                  <a:extLst>
                    <a:ext uri="{9D8B030D-6E8A-4147-A177-3AD203B41FA5}">
                      <a16:colId xmlns:a16="http://schemas.microsoft.com/office/drawing/2014/main" val="507789682"/>
                    </a:ext>
                  </a:extLst>
                </a:gridCol>
                <a:gridCol w="9782497">
                  <a:extLst>
                    <a:ext uri="{9D8B030D-6E8A-4147-A177-3AD203B41FA5}">
                      <a16:colId xmlns:a16="http://schemas.microsoft.com/office/drawing/2014/main" val="1182114759"/>
                    </a:ext>
                  </a:extLst>
                </a:gridCol>
              </a:tblGrid>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1</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3" action="ppaction://hlinksldjump"/>
                        </a:rPr>
                        <a:t>Pupils </a:t>
                      </a:r>
                      <a:r>
                        <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hlinkClick r:id="rId3" action="ppaction://hlinksldjump"/>
                        </a:rPr>
                        <a:t>explain that 100 is composed of ten tens and one hundred ones</a:t>
                      </a:r>
                      <a:endPar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1814327038"/>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2</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4" action="ppaction://hlinksldjump"/>
                        </a:rPr>
                        <a:t>Pupils</a:t>
                      </a:r>
                      <a:r>
                        <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hlinkClick r:id="rId4" action="ppaction://hlinksldjump"/>
                        </a:rPr>
                        <a:t> explain that 100 is composed of 50s 25s and 20s</a:t>
                      </a:r>
                      <a:endPar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586604893"/>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3</a:t>
                      </a:r>
                    </a:p>
                  </a:txBody>
                  <a:tcPr anchor="ctr">
                    <a:solidFill>
                      <a:srgbClr val="E5F3F2"/>
                    </a:solidFill>
                  </a:tcPr>
                </a:tc>
                <a:tc>
                  <a:txBody>
                    <a:bodyPr/>
                    <a:lstStyle/>
                    <a:p>
                      <a:pPr rtl="0"/>
                      <a:r>
                        <a:rPr lang="en-GB" sz="2000" b="0" dirty="0">
                          <a:solidFill>
                            <a:schemeClr val="tx1">
                              <a:lumMod val="65000"/>
                              <a:lumOff val="35000"/>
                            </a:schemeClr>
                          </a:solidFill>
                          <a:latin typeface="Arial" panose="020B0604020202020204" pitchFamily="34" charset="0"/>
                          <a:cs typeface="Arial" panose="020B0604020202020204" pitchFamily="34" charset="0"/>
                          <a:hlinkClick r:id="rId5" action="ppaction://hlinksldjump"/>
                        </a:rPr>
                        <a:t>Pupils </a:t>
                      </a:r>
                      <a:r>
                        <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hlinkClick r:id="rId5" action="ppaction://hlinksldjump"/>
                        </a:rPr>
                        <a:t>use known facts to find multiples of ten that compose 100</a:t>
                      </a:r>
                      <a:endPar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3316485081"/>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4</a:t>
                      </a:r>
                    </a:p>
                  </a:txBody>
                  <a:tcPr anchor="ctr">
                    <a:solidFill>
                      <a:srgbClr val="E5F3F2"/>
                    </a:solidFill>
                  </a:tcPr>
                </a:tc>
                <a:tc>
                  <a:txBody>
                    <a:bodyPr/>
                    <a:lstStyle/>
                    <a:p>
                      <a:pPr>
                        <a:lnSpc>
                          <a:spcPct val="120000"/>
                        </a:lnSpc>
                        <a:buClr>
                          <a:srgbClr val="585858"/>
                        </a:buClr>
                      </a:pPr>
                      <a:r>
                        <a:rPr lang="en-GB" sz="2000" b="0" dirty="0">
                          <a:solidFill>
                            <a:schemeClr val="tx1">
                              <a:lumMod val="65000"/>
                              <a:lumOff val="35000"/>
                            </a:schemeClr>
                          </a:solidFill>
                          <a:latin typeface="Arial" panose="020B0604020202020204" pitchFamily="34" charset="0"/>
                          <a:cs typeface="Arial" panose="020B0604020202020204" pitchFamily="34" charset="0"/>
                          <a:hlinkClick r:id="rId6" action="ppaction://hlinksldjump"/>
                        </a:rPr>
                        <a:t>Pupils </a:t>
                      </a:r>
                      <a:r>
                        <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hlinkClick r:id="rId6" action="ppaction://hlinksldjump"/>
                        </a:rPr>
                        <a:t>will use known facts to find a two-digit number and a one- or two-digit number that compose 100</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4015461906"/>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5</a:t>
                      </a:r>
                    </a:p>
                  </a:txBody>
                  <a:tcPr anchor="ctr">
                    <a:solidFill>
                      <a:srgbClr val="E5F3F2"/>
                    </a:solidFill>
                  </a:tcPr>
                </a:tc>
                <a:tc>
                  <a:txBody>
                    <a:bodyPr/>
                    <a:lstStyle/>
                    <a:p>
                      <a:pPr>
                        <a:lnSpc>
                          <a:spcPct val="120000"/>
                        </a:lnSpc>
                        <a:buClr>
                          <a:srgbClr val="585858"/>
                        </a:buClr>
                      </a:pPr>
                      <a:r>
                        <a:rPr lang="en-GB" sz="2000" b="0" dirty="0">
                          <a:solidFill>
                            <a:schemeClr val="tx1">
                              <a:lumMod val="65000"/>
                              <a:lumOff val="35000"/>
                            </a:schemeClr>
                          </a:solidFill>
                          <a:latin typeface="Arial" panose="020B0604020202020204" pitchFamily="34" charset="0"/>
                          <a:cs typeface="Arial" panose="020B0604020202020204" pitchFamily="34" charset="0"/>
                          <a:hlinkClick r:id="rId7" action="ppaction://hlinksldjump"/>
                        </a:rPr>
                        <a:t>Pupils </a:t>
                      </a:r>
                      <a:r>
                        <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hlinkClick r:id="rId7" action="ppaction://hlinksldjump"/>
                        </a:rPr>
                        <a:t>use known facts to find correct complements to 100</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807959847"/>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6 </a:t>
                      </a:r>
                    </a:p>
                  </a:txBody>
                  <a:tcPr anchor="ctr">
                    <a:solidFill>
                      <a:srgbClr val="E5F3F2"/>
                    </a:solidFill>
                  </a:tcPr>
                </a:tc>
                <a:tc>
                  <a:txBody>
                    <a:bodyPr/>
                    <a:lstStyle/>
                    <a:p>
                      <a:pPr marL="0" marR="0" lvl="0" indent="0" algn="l" defTabSz="914400" rtl="0" eaLnBrk="1" fontAlgn="auto" latinLnBrk="0" hangingPunct="1">
                        <a:lnSpc>
                          <a:spcPct val="120000"/>
                        </a:lnSpc>
                        <a:spcBef>
                          <a:spcPts val="0"/>
                        </a:spcBef>
                        <a:spcAft>
                          <a:spcPts val="0"/>
                        </a:spcAft>
                        <a:buClr>
                          <a:srgbClr val="585858"/>
                        </a:buClr>
                        <a:buSzTx/>
                        <a:buFontTx/>
                        <a:buNone/>
                        <a:tabLst/>
                        <a:defRPr/>
                      </a:pPr>
                      <a:r>
                        <a:rPr lang="en-GB" sz="2000" b="0" dirty="0">
                          <a:solidFill>
                            <a:schemeClr val="tx1">
                              <a:lumMod val="65000"/>
                              <a:lumOff val="35000"/>
                            </a:schemeClr>
                          </a:solidFill>
                          <a:latin typeface="Arial" panose="020B0604020202020204" pitchFamily="34" charset="0"/>
                          <a:cs typeface="Arial" panose="020B0604020202020204" pitchFamily="34" charset="0"/>
                          <a:hlinkClick r:id="rId8" action="ppaction://hlinksldjump"/>
                        </a:rPr>
                        <a:t>Pupils </a:t>
                      </a:r>
                      <a:r>
                        <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hlinkClick r:id="rId8" action="ppaction://hlinksldjump"/>
                        </a:rPr>
                        <a:t>use known facts to find complements to 100 accurately and efficiently</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372001856"/>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7</a:t>
                      </a:r>
                    </a:p>
                  </a:txBody>
                  <a:tcPr anchor="ctr">
                    <a:solidFill>
                      <a:srgbClr val="E5F3F2"/>
                    </a:solidFill>
                  </a:tcPr>
                </a:tc>
                <a:tc>
                  <a:txBody>
                    <a:bodyPr/>
                    <a:lstStyle/>
                    <a:p>
                      <a:pPr rtl="0"/>
                      <a:r>
                        <a:rPr lang="en-GB" sz="2000" b="0" dirty="0">
                          <a:solidFill>
                            <a:schemeClr val="tx1">
                              <a:lumMod val="65000"/>
                              <a:lumOff val="35000"/>
                            </a:schemeClr>
                          </a:solidFill>
                          <a:latin typeface="Arial" panose="020B0604020202020204" pitchFamily="34" charset="0"/>
                          <a:cs typeface="Arial" panose="020B0604020202020204" pitchFamily="34" charset="0"/>
                          <a:hlinkClick r:id="rId9" action="ppaction://hlinksldjump"/>
                        </a:rPr>
                        <a:t>Pupils </a:t>
                      </a:r>
                      <a:r>
                        <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hlinkClick r:id="rId9" action="ppaction://hlinksldjump"/>
                        </a:rPr>
                        <a:t>represent a three-digit number which is a multiple of ten using their numerals and names</a:t>
                      </a:r>
                      <a:endPar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2109004070"/>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8</a:t>
                      </a:r>
                    </a:p>
                  </a:txBody>
                  <a:tcPr anchor="ctr">
                    <a:solidFill>
                      <a:srgbClr val="E5F3F2"/>
                    </a:solidFill>
                  </a:tcPr>
                </a:tc>
                <a:tc>
                  <a:txBody>
                    <a:bodyPr/>
                    <a:lstStyle/>
                    <a:p>
                      <a:pPr marL="0" marR="0" lvl="0" indent="0" algn="l" defTabSz="914400" rtl="0" eaLnBrk="1" fontAlgn="auto" latinLnBrk="0" hangingPunct="1">
                        <a:lnSpc>
                          <a:spcPct val="120000"/>
                        </a:lnSpc>
                        <a:spcBef>
                          <a:spcPts val="0"/>
                        </a:spcBef>
                        <a:spcAft>
                          <a:spcPts val="0"/>
                        </a:spcAft>
                        <a:buClr>
                          <a:srgbClr val="585858"/>
                        </a:buClr>
                        <a:buSzTx/>
                        <a:buFontTx/>
                        <a:buNone/>
                        <a:tabLst/>
                        <a:defRPr/>
                      </a:pPr>
                      <a:r>
                        <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hlinkClick r:id="rId10" action="ppaction://hlinksldjump"/>
                        </a:rPr>
                        <a:t>Pupils use place value knowledge to write addition and subtraction equations</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1036557531"/>
                  </a:ext>
                </a:extLst>
              </a:tr>
            </a:tbl>
          </a:graphicData>
        </a:graphic>
      </p:graphicFrame>
      <p:sp>
        <p:nvSpPr>
          <p:cNvPr id="7" name="Action Button: Return 6">
            <a:hlinkClick r:id="rId11" action="ppaction://hlinksldjump" highlightClick="1"/>
            <a:extLst>
              <a:ext uri="{FF2B5EF4-FFF2-40B4-BE49-F238E27FC236}">
                <a16:creationId xmlns:a16="http://schemas.microsoft.com/office/drawing/2014/main" id="{2570C625-E476-4A8C-BF3D-99D1E479925B}"/>
              </a:ext>
            </a:extLst>
          </p:cNvPr>
          <p:cNvSpPr/>
          <p:nvPr/>
        </p:nvSpPr>
        <p:spPr>
          <a:xfrm>
            <a:off x="636494" y="5730703"/>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8CEE4455-BFAA-47B1-A1C6-8DC3C9CE865C}"/>
              </a:ext>
            </a:extLst>
          </p:cNvPr>
          <p:cNvSpPr txBox="1"/>
          <p:nvPr/>
        </p:nvSpPr>
        <p:spPr>
          <a:xfrm>
            <a:off x="1245864" y="5689644"/>
            <a:ext cx="10352129" cy="461665"/>
          </a:xfrm>
          <a:prstGeom prst="rect">
            <a:avLst/>
          </a:prstGeom>
          <a:noFill/>
        </p:spPr>
        <p:txBody>
          <a:bodyPr wrap="square" rtlCol="0">
            <a:spAutoFit/>
          </a:bodyPr>
          <a:lstStyle/>
          <a:p>
            <a:r>
              <a:rPr lang="en-GB" sz="2400" dirty="0">
                <a:solidFill>
                  <a:schemeClr val="tx1">
                    <a:lumMod val="65000"/>
                    <a:lumOff val="35000"/>
                  </a:schemeClr>
                </a:solidFill>
                <a:latin typeface="Arial" panose="020B0604020202020204" pitchFamily="34" charset="0"/>
                <a:cs typeface="Arial" panose="020B0604020202020204" pitchFamily="34" charset="0"/>
              </a:rPr>
              <a:t>Click the arrow button to return to this Contents slide.</a:t>
            </a:r>
          </a:p>
        </p:txBody>
      </p:sp>
      <p:sp>
        <p:nvSpPr>
          <p:cNvPr id="4" name="Title 3">
            <a:extLst>
              <a:ext uri="{FF2B5EF4-FFF2-40B4-BE49-F238E27FC236}">
                <a16:creationId xmlns:a16="http://schemas.microsoft.com/office/drawing/2014/main" id="{EB238C35-3C03-4D16-99F1-BBF34DEA3727}"/>
              </a:ext>
            </a:extLst>
          </p:cNvPr>
          <p:cNvSpPr>
            <a:spLocks noGrp="1"/>
          </p:cNvSpPr>
          <p:nvPr>
            <p:ph type="title" idx="4294967295"/>
          </p:nvPr>
        </p:nvSpPr>
        <p:spPr>
          <a:xfrm>
            <a:off x="594008" y="246063"/>
            <a:ext cx="11140163" cy="426170"/>
          </a:xfrm>
        </p:spPr>
        <p:txBody>
          <a:bodyPr>
            <a:normAutofit fontScale="90000"/>
          </a:bodyPr>
          <a:lstStyle/>
          <a:p>
            <a:r>
              <a:rPr lang="en-GB" dirty="0">
                <a:solidFill>
                  <a:schemeClr val="bg1"/>
                </a:solidFill>
              </a:rPr>
              <a:t>Contents</a:t>
            </a:r>
          </a:p>
        </p:txBody>
      </p:sp>
    </p:spTree>
    <p:extLst>
      <p:ext uri="{BB962C8B-B14F-4D97-AF65-F5344CB8AC3E}">
        <p14:creationId xmlns:p14="http://schemas.microsoft.com/office/powerpoint/2010/main" val="97351729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1.17 Composition and calculation: 100 </a:t>
            </a:r>
            <a:r>
              <a:rPr lang="en-US" dirty="0"/>
              <a:t>– step 1:5</a:t>
            </a:r>
          </a:p>
        </p:txBody>
      </p:sp>
      <p:pic>
        <p:nvPicPr>
          <p:cNvPr id="3" name="Picture 2">
            <a:extLst>
              <a:ext uri="{FF2B5EF4-FFF2-40B4-BE49-F238E27FC236}">
                <a16:creationId xmlns:a16="http://schemas.microsoft.com/office/drawing/2014/main" id="{856731F3-6B44-4859-A6F2-A62FA8AEFA7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17233" y="2467588"/>
            <a:ext cx="6157534" cy="1922827"/>
          </a:xfrm>
          <a:prstGeom prst="rect">
            <a:avLst/>
          </a:prstGeom>
        </p:spPr>
      </p:pic>
      <p:sp>
        <p:nvSpPr>
          <p:cNvPr id="4" name="Star: 12 Points 3">
            <a:extLst>
              <a:ext uri="{FF2B5EF4-FFF2-40B4-BE49-F238E27FC236}">
                <a16:creationId xmlns:a16="http://schemas.microsoft.com/office/drawing/2014/main" id="{5A6A5833-11CE-4EE1-8CEC-2DDEB7AC5039}"/>
              </a:ext>
            </a:extLst>
          </p:cNvPr>
          <p:cNvSpPr>
            <a:spLocks noChangeAspect="1"/>
          </p:cNvSpPr>
          <p:nvPr/>
        </p:nvSpPr>
        <p:spPr bwMode="auto">
          <a:xfrm rot="20700000">
            <a:off x="3141772" y="2892272"/>
            <a:ext cx="576064" cy="576000"/>
          </a:xfrm>
          <a:prstGeom prst="star12">
            <a:avLst/>
          </a:prstGeom>
          <a:noFill/>
          <a:ln w="19050" cap="flat" cmpd="sng" algn="ctr">
            <a:solidFill>
              <a:srgbClr val="CE5053"/>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5" name="Star: 12 Points 4">
            <a:extLst>
              <a:ext uri="{FF2B5EF4-FFF2-40B4-BE49-F238E27FC236}">
                <a16:creationId xmlns:a16="http://schemas.microsoft.com/office/drawing/2014/main" id="{C4A72B8A-5C99-40B8-A376-947D5389C949}"/>
              </a:ext>
            </a:extLst>
          </p:cNvPr>
          <p:cNvSpPr>
            <a:spLocks noChangeAspect="1"/>
          </p:cNvSpPr>
          <p:nvPr/>
        </p:nvSpPr>
        <p:spPr bwMode="auto">
          <a:xfrm rot="20700000">
            <a:off x="5984422" y="3444773"/>
            <a:ext cx="468052" cy="468000"/>
          </a:xfrm>
          <a:prstGeom prst="star12">
            <a:avLst/>
          </a:prstGeom>
          <a:noFill/>
          <a:ln w="19050" cap="flat" cmpd="sng" algn="ctr">
            <a:solidFill>
              <a:srgbClr val="CC4A4D"/>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6" name="Star: 12 Points 5">
            <a:extLst>
              <a:ext uri="{FF2B5EF4-FFF2-40B4-BE49-F238E27FC236}">
                <a16:creationId xmlns:a16="http://schemas.microsoft.com/office/drawing/2014/main" id="{6C5D7A1A-137A-49CA-A5EE-068E27869C7D}"/>
              </a:ext>
            </a:extLst>
          </p:cNvPr>
          <p:cNvSpPr>
            <a:spLocks noChangeAspect="1"/>
          </p:cNvSpPr>
          <p:nvPr/>
        </p:nvSpPr>
        <p:spPr bwMode="auto">
          <a:xfrm rot="20700000">
            <a:off x="3803511" y="2892272"/>
            <a:ext cx="576064" cy="576000"/>
          </a:xfrm>
          <a:prstGeom prst="star12">
            <a:avLst/>
          </a:prstGeom>
          <a:noFill/>
          <a:ln w="19050" cap="flat" cmpd="sng" algn="ctr">
            <a:solidFill>
              <a:srgbClr val="CE5053"/>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7" name="TextBox 6">
            <a:extLst>
              <a:ext uri="{FF2B5EF4-FFF2-40B4-BE49-F238E27FC236}">
                <a16:creationId xmlns:a16="http://schemas.microsoft.com/office/drawing/2014/main" id="{3552A47C-1595-4DFB-BE1A-BE6B497D17DA}"/>
              </a:ext>
            </a:extLst>
          </p:cNvPr>
          <p:cNvSpPr txBox="1"/>
          <p:nvPr/>
        </p:nvSpPr>
        <p:spPr bwMode="auto">
          <a:xfrm>
            <a:off x="4157393" y="1610181"/>
            <a:ext cx="38772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Counting in multiples of 50</a:t>
            </a:r>
          </a:p>
        </p:txBody>
      </p:sp>
    </p:spTree>
    <p:extLst>
      <p:ext uri="{BB962C8B-B14F-4D97-AF65-F5344CB8AC3E}">
        <p14:creationId xmlns:p14="http://schemas.microsoft.com/office/powerpoint/2010/main" val="8401531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4"/>
                                        </p:tgtEl>
                                      </p:cBhvr>
                                    </p:animEffect>
                                    <p:set>
                                      <p:cBhvr>
                                        <p:cTn id="22" dur="1" fill="hold">
                                          <p:stCondLst>
                                            <p:cond delay="499"/>
                                          </p:stCondLst>
                                        </p:cTn>
                                        <p:tgtEl>
                                          <p:spTgt spid="4"/>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2"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childTnLst>
                                </p:cTn>
                              </p:par>
                            </p:childTnLst>
                          </p:cTn>
                        </p:par>
                        <p:par>
                          <p:cTn id="28" fill="hold">
                            <p:stCondLst>
                              <p:cond delay="500"/>
                            </p:stCondLst>
                            <p:childTnLst>
                              <p:par>
                                <p:cTn id="29" presetID="10" presetClass="entr" presetSubtype="0" fill="hold" grpId="2"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xit" presetSubtype="0" fill="hold" grpId="3" nodeType="clickEffect">
                                  <p:stCondLst>
                                    <p:cond delay="0"/>
                                  </p:stCondLst>
                                  <p:childTnLst>
                                    <p:animEffect transition="out" filter="fade">
                                      <p:cBhvr>
                                        <p:cTn id="35" dur="500"/>
                                        <p:tgtEl>
                                          <p:spTgt spid="4"/>
                                        </p:tgtEl>
                                      </p:cBhvr>
                                    </p:animEffect>
                                    <p:set>
                                      <p:cBhvr>
                                        <p:cTn id="36" dur="1" fill="hold">
                                          <p:stCondLst>
                                            <p:cond delay="499"/>
                                          </p:stCondLst>
                                        </p:cTn>
                                        <p:tgtEl>
                                          <p:spTgt spid="4"/>
                                        </p:tgtEl>
                                        <p:attrNameLst>
                                          <p:attrName>style.visibility</p:attrName>
                                        </p:attrNameLst>
                                      </p:cBhvr>
                                      <p:to>
                                        <p:strVal val="hidden"/>
                                      </p:to>
                                    </p:set>
                                  </p:childTnLst>
                                </p:cTn>
                              </p:par>
                              <p:par>
                                <p:cTn id="37" presetID="10" presetClass="exit" presetSubtype="0" fill="hold" grpId="3" nodeType="withEffect">
                                  <p:stCondLst>
                                    <p:cond delay="0"/>
                                  </p:stCondLst>
                                  <p:childTnLst>
                                    <p:animEffect transition="out" filter="fade">
                                      <p:cBhvr>
                                        <p:cTn id="38" dur="500"/>
                                        <p:tgtEl>
                                          <p:spTgt spid="5"/>
                                        </p:tgtEl>
                                      </p:cBhvr>
                                    </p:animEffect>
                                    <p:set>
                                      <p:cBhvr>
                                        <p:cTn id="39" dur="1" fill="hold">
                                          <p:stCondLst>
                                            <p:cond delay="499"/>
                                          </p:stCondLst>
                                        </p:cTn>
                                        <p:tgtEl>
                                          <p:spTgt spid="5"/>
                                        </p:tgtEl>
                                        <p:attrNameLst>
                                          <p:attrName>style.visibility</p:attrName>
                                        </p:attrNameLst>
                                      </p:cBhvr>
                                      <p:to>
                                        <p:strVal val="hidden"/>
                                      </p:to>
                                    </p:se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fade">
                                      <p:cBhvr>
                                        <p:cTn id="4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5" grpId="0" animBg="1"/>
      <p:bldP spid="5" grpId="1" animBg="1"/>
      <p:bldP spid="5" grpId="2" animBg="1"/>
      <p:bldP spid="5" grpId="3" animBg="1"/>
      <p:bldP spid="6" grpId="0" animBg="1"/>
    </p:bldLst>
  </p:timing>
</p:sld>
</file>

<file path=ppt/slides/slide3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3, Unit 2, Learning Outcome 41</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1.18 </a:t>
            </a:r>
            <a:r>
              <a:rPr lang="en-GB" sz="2000" b="0" i="0" u="sng" strike="noStrike" dirty="0">
                <a:solidFill>
                  <a:srgbClr val="1155CC"/>
                </a:solidFill>
                <a:effectLst/>
                <a:latin typeface="Roboto" panose="02000000000000000000" pitchFamily="2" charset="0"/>
                <a:hlinkClick r:id="rId3"/>
              </a:rPr>
              <a:t>Composition and calculation: three-digit numbers</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343384468"/>
              </p:ext>
            </p:extLst>
          </p:nvPr>
        </p:nvGraphicFramePr>
        <p:xfrm>
          <a:off x="4514850" y="4258490"/>
          <a:ext cx="6886575" cy="93073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465365">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465365">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5</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5:11 - 5:12</a:t>
                      </a:r>
                    </a:p>
                  </a:txBody>
                  <a:tcPr>
                    <a:solidFill>
                      <a:srgbClr val="E5F3F2"/>
                    </a:solidFill>
                  </a:tcPr>
                </a:tc>
                <a:tc>
                  <a:txBody>
                    <a:bodyPr/>
                    <a:lstStyle/>
                    <a:p>
                      <a:pPr algn="ctr"/>
                      <a:r>
                        <a:rPr lang="en-GB" sz="2000" kern="1200" dirty="0">
                          <a:solidFill>
                            <a:schemeClr val="tx1">
                              <a:lumMod val="65000"/>
                              <a:lumOff val="35000"/>
                            </a:schemeClr>
                          </a:solidFill>
                          <a:latin typeface="Arial" panose="020B0604020202020204" pitchFamily="34" charset="0"/>
                          <a:ea typeface="+mn-ea"/>
                          <a:cs typeface="Arial" panose="020B0604020202020204" pitchFamily="34" charset="0"/>
                        </a:rPr>
                        <a:t>41-42</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10" name="Picture Placeholder 9" descr="A picture containing graphical user interface&#10;&#10;Description automatically generated">
            <a:extLst>
              <a:ext uri="{FF2B5EF4-FFF2-40B4-BE49-F238E27FC236}">
                <a16:creationId xmlns:a16="http://schemas.microsoft.com/office/drawing/2014/main" id="{C350A496-B71C-416A-89CC-0667F0CCE7B8}"/>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378452950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0EAC3EC-BBF0-4D03-BDBE-7FE55D748D2B}"/>
              </a:ext>
            </a:extLst>
          </p:cNvPr>
          <p:cNvSpPr>
            <a:spLocks noGrp="1"/>
          </p:cNvSpPr>
          <p:nvPr>
            <p:ph type="body" sz="quarter" idx="11"/>
          </p:nvPr>
        </p:nvSpPr>
        <p:spPr>
          <a:xfrm>
            <a:off x="0" y="0"/>
            <a:ext cx="12192000" cy="630000"/>
          </a:xfrm>
        </p:spPr>
        <p:txBody>
          <a:bodyPr/>
          <a:lstStyle/>
          <a:p>
            <a:r>
              <a:rPr lang="en-GB" dirty="0"/>
              <a:t>1.18 Three-digit numbers </a:t>
            </a:r>
            <a:r>
              <a:rPr lang="en-US" dirty="0"/>
              <a:t>– step 5:11</a:t>
            </a:r>
          </a:p>
        </p:txBody>
      </p:sp>
      <p:pic>
        <p:nvPicPr>
          <p:cNvPr id="4" name="Picture 3" descr="A close up of a logo&#10;&#10;Description generated with very high confidence">
            <a:extLst>
              <a:ext uri="{FF2B5EF4-FFF2-40B4-BE49-F238E27FC236}">
                <a16:creationId xmlns:a16="http://schemas.microsoft.com/office/drawing/2014/main" id="{6E0B7599-C4D0-4281-93D8-61C86BB6A98F}"/>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4332614" y="2463323"/>
            <a:ext cx="1949124" cy="713262"/>
          </a:xfrm>
          <a:prstGeom prst="rect">
            <a:avLst/>
          </a:prstGeom>
        </p:spPr>
      </p:pic>
      <p:pic>
        <p:nvPicPr>
          <p:cNvPr id="49" name="Picture 48" descr="A close up of a logo&#10;&#10;Description generated with very high confidence">
            <a:extLst>
              <a:ext uri="{FF2B5EF4-FFF2-40B4-BE49-F238E27FC236}">
                <a16:creationId xmlns:a16="http://schemas.microsoft.com/office/drawing/2014/main" id="{8B330574-7A97-4696-802F-4C86D4869EB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332614" y="3176585"/>
            <a:ext cx="1949124" cy="504830"/>
          </a:xfrm>
          <a:prstGeom prst="rect">
            <a:avLst/>
          </a:prstGeom>
        </p:spPr>
      </p:pic>
      <p:pic>
        <p:nvPicPr>
          <p:cNvPr id="50" name="Picture 49" descr="A close up of a logo&#10;&#10;Description generated with very high confidence">
            <a:extLst>
              <a:ext uri="{FF2B5EF4-FFF2-40B4-BE49-F238E27FC236}">
                <a16:creationId xmlns:a16="http://schemas.microsoft.com/office/drawing/2014/main" id="{5E63ADA7-03E9-4548-8D9C-6FEB994A024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332615" y="3681415"/>
            <a:ext cx="674815" cy="297116"/>
          </a:xfrm>
          <a:prstGeom prst="rect">
            <a:avLst/>
          </a:prstGeom>
        </p:spPr>
      </p:pic>
      <p:pic>
        <p:nvPicPr>
          <p:cNvPr id="51" name="Picture 50" descr="A close up of a logo&#10;&#10;Description generated with very high confidence">
            <a:extLst>
              <a:ext uri="{FF2B5EF4-FFF2-40B4-BE49-F238E27FC236}">
                <a16:creationId xmlns:a16="http://schemas.microsoft.com/office/drawing/2014/main" id="{8AFC58DB-AC99-4968-97DD-DCDDF04E982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007429" y="3681415"/>
            <a:ext cx="537028" cy="297116"/>
          </a:xfrm>
          <a:prstGeom prst="rect">
            <a:avLst/>
          </a:prstGeom>
        </p:spPr>
      </p:pic>
      <p:pic>
        <p:nvPicPr>
          <p:cNvPr id="8" name="Picture 7" descr="A picture containing object&#10;&#10;Description generated with very high confidence">
            <a:extLst>
              <a:ext uri="{FF2B5EF4-FFF2-40B4-BE49-F238E27FC236}">
                <a16:creationId xmlns:a16="http://schemas.microsoft.com/office/drawing/2014/main" id="{5B7CE8AF-A657-42A3-AB65-E565C4F89AFF}"/>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4838701" y="2483963"/>
            <a:ext cx="2061029" cy="1890074"/>
          </a:xfrm>
          <a:prstGeom prst="rect">
            <a:avLst/>
          </a:prstGeom>
        </p:spPr>
      </p:pic>
      <p:sp>
        <p:nvSpPr>
          <p:cNvPr id="52" name="Rectangle 51">
            <a:extLst>
              <a:ext uri="{FF2B5EF4-FFF2-40B4-BE49-F238E27FC236}">
                <a16:creationId xmlns:a16="http://schemas.microsoft.com/office/drawing/2014/main" id="{F13C5005-84CC-441A-9885-146A72440AEE}"/>
              </a:ext>
            </a:extLst>
          </p:cNvPr>
          <p:cNvSpPr/>
          <p:nvPr/>
        </p:nvSpPr>
        <p:spPr bwMode="auto">
          <a:xfrm rot="18559175">
            <a:off x="5569047" y="3564151"/>
            <a:ext cx="1617044" cy="1168889"/>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53" name="Picture 52" descr="A close up of a logo&#10;&#10;Description generated with very high confidence">
            <a:extLst>
              <a:ext uri="{FF2B5EF4-FFF2-40B4-BE49-F238E27FC236}">
                <a16:creationId xmlns:a16="http://schemas.microsoft.com/office/drawing/2014/main" id="{E17DA4DE-F791-4902-9907-ED71290CBDCC}"/>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6553200" y="2463323"/>
            <a:ext cx="1134050" cy="713262"/>
          </a:xfrm>
          <a:prstGeom prst="rect">
            <a:avLst/>
          </a:prstGeom>
        </p:spPr>
      </p:pic>
    </p:spTree>
    <p:extLst>
      <p:ext uri="{BB962C8B-B14F-4D97-AF65-F5344CB8AC3E}">
        <p14:creationId xmlns:p14="http://schemas.microsoft.com/office/powerpoint/2010/main" val="18869974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up)">
                                      <p:cBhvr>
                                        <p:cTn id="7" dur="500"/>
                                        <p:tgtEl>
                                          <p:spTgt spid="4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0"/>
                                        </p:tgtEl>
                                        <p:attrNameLst>
                                          <p:attrName>style.visibility</p:attrName>
                                        </p:attrNameLst>
                                      </p:cBhvr>
                                      <p:to>
                                        <p:strVal val="visible"/>
                                      </p:to>
                                    </p:set>
                                    <p:animEffect transition="in" filter="fade">
                                      <p:cBhvr>
                                        <p:cTn id="11" dur="500"/>
                                        <p:tgtEl>
                                          <p:spTgt spid="5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1"/>
                                        </p:tgtEl>
                                        <p:attrNameLst>
                                          <p:attrName>style.visibility</p:attrName>
                                        </p:attrNameLst>
                                      </p:cBhvr>
                                      <p:to>
                                        <p:strVal val="visible"/>
                                      </p:to>
                                    </p:set>
                                    <p:animEffect transition="in" filter="fade">
                                      <p:cBhvr>
                                        <p:cTn id="15" dur="500"/>
                                        <p:tgtEl>
                                          <p:spTgt spid="51"/>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childTnLst>
                          </p:cTn>
                        </p:par>
                        <p:par>
                          <p:cTn id="21" fill="hold">
                            <p:stCondLst>
                              <p:cond delay="500"/>
                            </p:stCondLst>
                            <p:childTnLst>
                              <p:par>
                                <p:cTn id="22" presetID="10" presetClass="exit" presetSubtype="0" fill="hold" grpId="0" nodeType="afterEffect">
                                  <p:stCondLst>
                                    <p:cond delay="0"/>
                                  </p:stCondLst>
                                  <p:childTnLst>
                                    <p:animEffect transition="out" filter="fade">
                                      <p:cBhvr>
                                        <p:cTn id="23" dur="500"/>
                                        <p:tgtEl>
                                          <p:spTgt spid="52"/>
                                        </p:tgtEl>
                                      </p:cBhvr>
                                    </p:animEffect>
                                    <p:set>
                                      <p:cBhvr>
                                        <p:cTn id="24" dur="1" fill="hold">
                                          <p:stCondLst>
                                            <p:cond delay="499"/>
                                          </p:stCondLst>
                                        </p:cTn>
                                        <p:tgtEl>
                                          <p:spTgt spid="52"/>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53"/>
                                        </p:tgtEl>
                                        <p:attrNameLst>
                                          <p:attrName>style.visibility</p:attrName>
                                        </p:attrNameLst>
                                      </p:cBhvr>
                                      <p:to>
                                        <p:strVal val="visible"/>
                                      </p:to>
                                    </p:set>
                                    <p:animEffect transition="in" filter="fade">
                                      <p:cBhvr>
                                        <p:cTn id="29"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Lst>
  </p:timing>
</p:sld>
</file>

<file path=ppt/slides/slide3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0EAC3EC-BBF0-4D03-BDBE-7FE55D748D2B}"/>
              </a:ext>
            </a:extLst>
          </p:cNvPr>
          <p:cNvSpPr>
            <a:spLocks noGrp="1"/>
          </p:cNvSpPr>
          <p:nvPr>
            <p:ph type="body" sz="quarter" idx="11"/>
          </p:nvPr>
        </p:nvSpPr>
        <p:spPr>
          <a:xfrm>
            <a:off x="0" y="0"/>
            <a:ext cx="12192000" cy="630000"/>
          </a:xfrm>
        </p:spPr>
        <p:txBody>
          <a:bodyPr/>
          <a:lstStyle/>
          <a:p>
            <a:r>
              <a:rPr lang="en-GB" dirty="0"/>
              <a:t>1.18 Three-digit numbers </a:t>
            </a:r>
            <a:r>
              <a:rPr lang="en-US" dirty="0"/>
              <a:t>– step 5:11</a:t>
            </a:r>
          </a:p>
        </p:txBody>
      </p:sp>
      <p:pic>
        <p:nvPicPr>
          <p:cNvPr id="5" name="Picture 4" descr="A close up of a logo&#10;&#10;Description generated with very high confidence">
            <a:extLst>
              <a:ext uri="{FF2B5EF4-FFF2-40B4-BE49-F238E27FC236}">
                <a16:creationId xmlns:a16="http://schemas.microsoft.com/office/drawing/2014/main" id="{F9083B5E-A0F8-4F06-85CF-60CB9042023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3028456" y="1828801"/>
            <a:ext cx="4331194" cy="482600"/>
          </a:xfrm>
          <a:prstGeom prst="rect">
            <a:avLst/>
          </a:prstGeom>
        </p:spPr>
      </p:pic>
      <p:pic>
        <p:nvPicPr>
          <p:cNvPr id="20" name="Picture 19" descr="A close up of a logo&#10;&#10;Description generated with very high confidence">
            <a:extLst>
              <a:ext uri="{FF2B5EF4-FFF2-40B4-BE49-F238E27FC236}">
                <a16:creationId xmlns:a16="http://schemas.microsoft.com/office/drawing/2014/main" id="{27782386-AEC7-4173-B2E9-1080341EABD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028456" y="4470399"/>
            <a:ext cx="4331194" cy="482600"/>
          </a:xfrm>
          <a:prstGeom prst="rect">
            <a:avLst/>
          </a:prstGeom>
        </p:spPr>
      </p:pic>
      <p:pic>
        <p:nvPicPr>
          <p:cNvPr id="21" name="Picture 20" descr="A close up of a logo&#10;&#10;Description generated with very high confidence">
            <a:extLst>
              <a:ext uri="{FF2B5EF4-FFF2-40B4-BE49-F238E27FC236}">
                <a16:creationId xmlns:a16="http://schemas.microsoft.com/office/drawing/2014/main" id="{813417E3-F1E4-49B8-A951-7833A5388A31}"/>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7708900" y="1554401"/>
            <a:ext cx="1092200" cy="630000"/>
          </a:xfrm>
          <a:prstGeom prst="rect">
            <a:avLst/>
          </a:prstGeom>
        </p:spPr>
      </p:pic>
      <p:pic>
        <p:nvPicPr>
          <p:cNvPr id="22" name="Picture 21" descr="A close up of a logo&#10;&#10;Description generated with very high confidence">
            <a:extLst>
              <a:ext uri="{FF2B5EF4-FFF2-40B4-BE49-F238E27FC236}">
                <a16:creationId xmlns:a16="http://schemas.microsoft.com/office/drawing/2014/main" id="{64AC0D2A-F594-4959-956D-D9264E2EB268}"/>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7569201" y="4190999"/>
            <a:ext cx="1146175" cy="630000"/>
          </a:xfrm>
          <a:prstGeom prst="rect">
            <a:avLst/>
          </a:prstGeom>
        </p:spPr>
      </p:pic>
      <p:pic>
        <p:nvPicPr>
          <p:cNvPr id="27" name="Picture 26" descr="A close up of a logo&#10;&#10;Description generated with very high confidence">
            <a:extLst>
              <a:ext uri="{FF2B5EF4-FFF2-40B4-BE49-F238E27FC236}">
                <a16:creationId xmlns:a16="http://schemas.microsoft.com/office/drawing/2014/main" id="{63DF2589-AA9B-4E38-A2E0-733C818D3DEB}"/>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4279900" y="1244601"/>
            <a:ext cx="3072635" cy="584201"/>
          </a:xfrm>
          <a:prstGeom prst="rect">
            <a:avLst/>
          </a:prstGeom>
        </p:spPr>
      </p:pic>
      <p:sp>
        <p:nvSpPr>
          <p:cNvPr id="6" name="Freeform: Shape 5">
            <a:extLst>
              <a:ext uri="{FF2B5EF4-FFF2-40B4-BE49-F238E27FC236}">
                <a16:creationId xmlns:a16="http://schemas.microsoft.com/office/drawing/2014/main" id="{5CECF1E7-F3D0-4A3F-9DB8-2624524DBF21}"/>
              </a:ext>
            </a:extLst>
          </p:cNvPr>
          <p:cNvSpPr/>
          <p:nvPr/>
        </p:nvSpPr>
        <p:spPr bwMode="auto">
          <a:xfrm>
            <a:off x="4191000" y="1635920"/>
            <a:ext cx="125700" cy="180975"/>
          </a:xfrm>
          <a:custGeom>
            <a:avLst/>
            <a:gdLst>
              <a:gd name="connsiteX0" fmla="*/ 7144 w 125700"/>
              <a:gd name="connsiteY0" fmla="*/ 88106 h 180975"/>
              <a:gd name="connsiteX1" fmla="*/ 9525 w 125700"/>
              <a:gd name="connsiteY1" fmla="*/ 54769 h 180975"/>
              <a:gd name="connsiteX2" fmla="*/ 23813 w 125700"/>
              <a:gd name="connsiteY2" fmla="*/ 26194 h 180975"/>
              <a:gd name="connsiteX3" fmla="*/ 28575 w 125700"/>
              <a:gd name="connsiteY3" fmla="*/ 19050 h 180975"/>
              <a:gd name="connsiteX4" fmla="*/ 40481 w 125700"/>
              <a:gd name="connsiteY4" fmla="*/ 4762 h 180975"/>
              <a:gd name="connsiteX5" fmla="*/ 54769 w 125700"/>
              <a:gd name="connsiteY5" fmla="*/ 0 h 180975"/>
              <a:gd name="connsiteX6" fmla="*/ 80963 w 125700"/>
              <a:gd name="connsiteY6" fmla="*/ 2381 h 180975"/>
              <a:gd name="connsiteX7" fmla="*/ 88106 w 125700"/>
              <a:gd name="connsiteY7" fmla="*/ 4762 h 180975"/>
              <a:gd name="connsiteX8" fmla="*/ 97631 w 125700"/>
              <a:gd name="connsiteY8" fmla="*/ 21431 h 180975"/>
              <a:gd name="connsiteX9" fmla="*/ 102394 w 125700"/>
              <a:gd name="connsiteY9" fmla="*/ 35719 h 180975"/>
              <a:gd name="connsiteX10" fmla="*/ 107156 w 125700"/>
              <a:gd name="connsiteY10" fmla="*/ 54769 h 180975"/>
              <a:gd name="connsiteX11" fmla="*/ 111919 w 125700"/>
              <a:gd name="connsiteY11" fmla="*/ 73819 h 180975"/>
              <a:gd name="connsiteX12" fmla="*/ 119063 w 125700"/>
              <a:gd name="connsiteY12" fmla="*/ 111919 h 180975"/>
              <a:gd name="connsiteX13" fmla="*/ 121444 w 125700"/>
              <a:gd name="connsiteY13" fmla="*/ 119062 h 180975"/>
              <a:gd name="connsiteX14" fmla="*/ 123825 w 125700"/>
              <a:gd name="connsiteY14" fmla="*/ 126206 h 180975"/>
              <a:gd name="connsiteX15" fmla="*/ 114300 w 125700"/>
              <a:gd name="connsiteY15" fmla="*/ 176212 h 180975"/>
              <a:gd name="connsiteX16" fmla="*/ 104775 w 125700"/>
              <a:gd name="connsiteY16" fmla="*/ 180975 h 180975"/>
              <a:gd name="connsiteX17" fmla="*/ 66675 w 125700"/>
              <a:gd name="connsiteY17" fmla="*/ 178594 h 180975"/>
              <a:gd name="connsiteX18" fmla="*/ 52388 w 125700"/>
              <a:gd name="connsiteY18" fmla="*/ 171450 h 180975"/>
              <a:gd name="connsiteX19" fmla="*/ 35719 w 125700"/>
              <a:gd name="connsiteY19" fmla="*/ 157162 h 180975"/>
              <a:gd name="connsiteX20" fmla="*/ 23813 w 125700"/>
              <a:gd name="connsiteY20" fmla="*/ 138112 h 180975"/>
              <a:gd name="connsiteX21" fmla="*/ 11906 w 125700"/>
              <a:gd name="connsiteY21" fmla="*/ 123825 h 180975"/>
              <a:gd name="connsiteX22" fmla="*/ 0 w 125700"/>
              <a:gd name="connsiteY22" fmla="*/ 97631 h 180975"/>
              <a:gd name="connsiteX23" fmla="*/ 7144 w 125700"/>
              <a:gd name="connsiteY23" fmla="*/ 88106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5700" h="180975">
                <a:moveTo>
                  <a:pt x="7144" y="88106"/>
                </a:moveTo>
                <a:cubicBezTo>
                  <a:pt x="7938" y="76994"/>
                  <a:pt x="7872" y="65786"/>
                  <a:pt x="9525" y="54769"/>
                </a:cubicBezTo>
                <a:cubicBezTo>
                  <a:pt x="11433" y="42048"/>
                  <a:pt x="16822" y="36681"/>
                  <a:pt x="23813" y="26194"/>
                </a:cubicBezTo>
                <a:cubicBezTo>
                  <a:pt x="25400" y="23813"/>
                  <a:pt x="27295" y="21610"/>
                  <a:pt x="28575" y="19050"/>
                </a:cubicBezTo>
                <a:cubicBezTo>
                  <a:pt x="32827" y="10546"/>
                  <a:pt x="31828" y="8608"/>
                  <a:pt x="40481" y="4762"/>
                </a:cubicBezTo>
                <a:cubicBezTo>
                  <a:pt x="45069" y="2723"/>
                  <a:pt x="54769" y="0"/>
                  <a:pt x="54769" y="0"/>
                </a:cubicBezTo>
                <a:cubicBezTo>
                  <a:pt x="63500" y="794"/>
                  <a:pt x="72284" y="1141"/>
                  <a:pt x="80963" y="2381"/>
                </a:cubicBezTo>
                <a:cubicBezTo>
                  <a:pt x="83448" y="2736"/>
                  <a:pt x="86146" y="3194"/>
                  <a:pt x="88106" y="4762"/>
                </a:cubicBezTo>
                <a:cubicBezTo>
                  <a:pt x="90634" y="6785"/>
                  <a:pt x="96803" y="19361"/>
                  <a:pt x="97631" y="21431"/>
                </a:cubicBezTo>
                <a:cubicBezTo>
                  <a:pt x="99495" y="26092"/>
                  <a:pt x="100806" y="30956"/>
                  <a:pt x="102394" y="35719"/>
                </a:cubicBezTo>
                <a:cubicBezTo>
                  <a:pt x="106946" y="49376"/>
                  <a:pt x="102845" y="36089"/>
                  <a:pt x="107156" y="54769"/>
                </a:cubicBezTo>
                <a:cubicBezTo>
                  <a:pt x="108628" y="61147"/>
                  <a:pt x="111919" y="73819"/>
                  <a:pt x="111919" y="73819"/>
                </a:cubicBezTo>
                <a:cubicBezTo>
                  <a:pt x="114800" y="102628"/>
                  <a:pt x="111777" y="90063"/>
                  <a:pt x="119063" y="111919"/>
                </a:cubicBezTo>
                <a:lnTo>
                  <a:pt x="121444" y="119062"/>
                </a:lnTo>
                <a:lnTo>
                  <a:pt x="123825" y="126206"/>
                </a:lnTo>
                <a:cubicBezTo>
                  <a:pt x="121831" y="164104"/>
                  <a:pt x="133909" y="165007"/>
                  <a:pt x="114300" y="176212"/>
                </a:cubicBezTo>
                <a:cubicBezTo>
                  <a:pt x="111218" y="177973"/>
                  <a:pt x="107950" y="179387"/>
                  <a:pt x="104775" y="180975"/>
                </a:cubicBezTo>
                <a:cubicBezTo>
                  <a:pt x="92075" y="180181"/>
                  <a:pt x="79330" y="179926"/>
                  <a:pt x="66675" y="178594"/>
                </a:cubicBezTo>
                <a:cubicBezTo>
                  <a:pt x="61143" y="178012"/>
                  <a:pt x="56687" y="174521"/>
                  <a:pt x="52388" y="171450"/>
                </a:cubicBezTo>
                <a:cubicBezTo>
                  <a:pt x="45895" y="166812"/>
                  <a:pt x="40811" y="163271"/>
                  <a:pt x="35719" y="157162"/>
                </a:cubicBezTo>
                <a:cubicBezTo>
                  <a:pt x="32058" y="152769"/>
                  <a:pt x="26493" y="141797"/>
                  <a:pt x="23813" y="138112"/>
                </a:cubicBezTo>
                <a:cubicBezTo>
                  <a:pt x="20167" y="133098"/>
                  <a:pt x="15552" y="128839"/>
                  <a:pt x="11906" y="123825"/>
                </a:cubicBezTo>
                <a:cubicBezTo>
                  <a:pt x="7920" y="118345"/>
                  <a:pt x="0" y="104669"/>
                  <a:pt x="0" y="97631"/>
                </a:cubicBezTo>
                <a:lnTo>
                  <a:pt x="7144" y="88106"/>
                </a:lnTo>
                <a:close/>
              </a:path>
            </a:pathLst>
          </a:custGeom>
          <a:solidFill>
            <a:srgbClr val="FFFFFF"/>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29" name="Picture 28" descr="A close up of a logo&#10;&#10;Description generated with very high confidence">
            <a:extLst>
              <a:ext uri="{FF2B5EF4-FFF2-40B4-BE49-F238E27FC236}">
                <a16:creationId xmlns:a16="http://schemas.microsoft.com/office/drawing/2014/main" id="{CC272ABB-0FC1-483A-BEFA-9CFB87A8A088}"/>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5673"/>
          <a:stretch/>
        </p:blipFill>
        <p:spPr>
          <a:xfrm>
            <a:off x="5600700" y="965201"/>
            <a:ext cx="565150" cy="279399"/>
          </a:xfrm>
          <a:prstGeom prst="rect">
            <a:avLst/>
          </a:prstGeom>
        </p:spPr>
      </p:pic>
      <p:pic>
        <p:nvPicPr>
          <p:cNvPr id="30" name="Picture 29" descr="A close up of a logo&#10;&#10;Description generated with very high confidence">
            <a:extLst>
              <a:ext uri="{FF2B5EF4-FFF2-40B4-BE49-F238E27FC236}">
                <a16:creationId xmlns:a16="http://schemas.microsoft.com/office/drawing/2014/main" id="{127D2CF3-8390-4325-84FB-CAE473557977}"/>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4279900" y="3859064"/>
            <a:ext cx="3072635" cy="611335"/>
          </a:xfrm>
          <a:prstGeom prst="rect">
            <a:avLst/>
          </a:prstGeom>
        </p:spPr>
      </p:pic>
      <p:sp>
        <p:nvSpPr>
          <p:cNvPr id="32" name="Freeform: Shape 31">
            <a:extLst>
              <a:ext uri="{FF2B5EF4-FFF2-40B4-BE49-F238E27FC236}">
                <a16:creationId xmlns:a16="http://schemas.microsoft.com/office/drawing/2014/main" id="{27E5D4C9-7E2A-4B06-90AB-2C4DA17F2160}"/>
              </a:ext>
            </a:extLst>
          </p:cNvPr>
          <p:cNvSpPr/>
          <p:nvPr/>
        </p:nvSpPr>
        <p:spPr bwMode="auto">
          <a:xfrm>
            <a:off x="4207552" y="4277519"/>
            <a:ext cx="125700" cy="180975"/>
          </a:xfrm>
          <a:custGeom>
            <a:avLst/>
            <a:gdLst>
              <a:gd name="connsiteX0" fmla="*/ 7144 w 125700"/>
              <a:gd name="connsiteY0" fmla="*/ 88106 h 180975"/>
              <a:gd name="connsiteX1" fmla="*/ 9525 w 125700"/>
              <a:gd name="connsiteY1" fmla="*/ 54769 h 180975"/>
              <a:gd name="connsiteX2" fmla="*/ 23813 w 125700"/>
              <a:gd name="connsiteY2" fmla="*/ 26194 h 180975"/>
              <a:gd name="connsiteX3" fmla="*/ 28575 w 125700"/>
              <a:gd name="connsiteY3" fmla="*/ 19050 h 180975"/>
              <a:gd name="connsiteX4" fmla="*/ 40481 w 125700"/>
              <a:gd name="connsiteY4" fmla="*/ 4762 h 180975"/>
              <a:gd name="connsiteX5" fmla="*/ 54769 w 125700"/>
              <a:gd name="connsiteY5" fmla="*/ 0 h 180975"/>
              <a:gd name="connsiteX6" fmla="*/ 80963 w 125700"/>
              <a:gd name="connsiteY6" fmla="*/ 2381 h 180975"/>
              <a:gd name="connsiteX7" fmla="*/ 88106 w 125700"/>
              <a:gd name="connsiteY7" fmla="*/ 4762 h 180975"/>
              <a:gd name="connsiteX8" fmla="*/ 97631 w 125700"/>
              <a:gd name="connsiteY8" fmla="*/ 21431 h 180975"/>
              <a:gd name="connsiteX9" fmla="*/ 102394 w 125700"/>
              <a:gd name="connsiteY9" fmla="*/ 35719 h 180975"/>
              <a:gd name="connsiteX10" fmla="*/ 107156 w 125700"/>
              <a:gd name="connsiteY10" fmla="*/ 54769 h 180975"/>
              <a:gd name="connsiteX11" fmla="*/ 111919 w 125700"/>
              <a:gd name="connsiteY11" fmla="*/ 73819 h 180975"/>
              <a:gd name="connsiteX12" fmla="*/ 119063 w 125700"/>
              <a:gd name="connsiteY12" fmla="*/ 111919 h 180975"/>
              <a:gd name="connsiteX13" fmla="*/ 121444 w 125700"/>
              <a:gd name="connsiteY13" fmla="*/ 119062 h 180975"/>
              <a:gd name="connsiteX14" fmla="*/ 123825 w 125700"/>
              <a:gd name="connsiteY14" fmla="*/ 126206 h 180975"/>
              <a:gd name="connsiteX15" fmla="*/ 114300 w 125700"/>
              <a:gd name="connsiteY15" fmla="*/ 176212 h 180975"/>
              <a:gd name="connsiteX16" fmla="*/ 104775 w 125700"/>
              <a:gd name="connsiteY16" fmla="*/ 180975 h 180975"/>
              <a:gd name="connsiteX17" fmla="*/ 66675 w 125700"/>
              <a:gd name="connsiteY17" fmla="*/ 178594 h 180975"/>
              <a:gd name="connsiteX18" fmla="*/ 52388 w 125700"/>
              <a:gd name="connsiteY18" fmla="*/ 171450 h 180975"/>
              <a:gd name="connsiteX19" fmla="*/ 35719 w 125700"/>
              <a:gd name="connsiteY19" fmla="*/ 157162 h 180975"/>
              <a:gd name="connsiteX20" fmla="*/ 23813 w 125700"/>
              <a:gd name="connsiteY20" fmla="*/ 138112 h 180975"/>
              <a:gd name="connsiteX21" fmla="*/ 11906 w 125700"/>
              <a:gd name="connsiteY21" fmla="*/ 123825 h 180975"/>
              <a:gd name="connsiteX22" fmla="*/ 0 w 125700"/>
              <a:gd name="connsiteY22" fmla="*/ 97631 h 180975"/>
              <a:gd name="connsiteX23" fmla="*/ 7144 w 125700"/>
              <a:gd name="connsiteY23" fmla="*/ 88106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5700" h="180975">
                <a:moveTo>
                  <a:pt x="7144" y="88106"/>
                </a:moveTo>
                <a:cubicBezTo>
                  <a:pt x="7938" y="76994"/>
                  <a:pt x="7872" y="65786"/>
                  <a:pt x="9525" y="54769"/>
                </a:cubicBezTo>
                <a:cubicBezTo>
                  <a:pt x="11433" y="42048"/>
                  <a:pt x="16822" y="36681"/>
                  <a:pt x="23813" y="26194"/>
                </a:cubicBezTo>
                <a:cubicBezTo>
                  <a:pt x="25400" y="23813"/>
                  <a:pt x="27295" y="21610"/>
                  <a:pt x="28575" y="19050"/>
                </a:cubicBezTo>
                <a:cubicBezTo>
                  <a:pt x="32827" y="10546"/>
                  <a:pt x="31828" y="8608"/>
                  <a:pt x="40481" y="4762"/>
                </a:cubicBezTo>
                <a:cubicBezTo>
                  <a:pt x="45069" y="2723"/>
                  <a:pt x="54769" y="0"/>
                  <a:pt x="54769" y="0"/>
                </a:cubicBezTo>
                <a:cubicBezTo>
                  <a:pt x="63500" y="794"/>
                  <a:pt x="72284" y="1141"/>
                  <a:pt x="80963" y="2381"/>
                </a:cubicBezTo>
                <a:cubicBezTo>
                  <a:pt x="83448" y="2736"/>
                  <a:pt x="86146" y="3194"/>
                  <a:pt x="88106" y="4762"/>
                </a:cubicBezTo>
                <a:cubicBezTo>
                  <a:pt x="90634" y="6785"/>
                  <a:pt x="96803" y="19361"/>
                  <a:pt x="97631" y="21431"/>
                </a:cubicBezTo>
                <a:cubicBezTo>
                  <a:pt x="99495" y="26092"/>
                  <a:pt x="100806" y="30956"/>
                  <a:pt x="102394" y="35719"/>
                </a:cubicBezTo>
                <a:cubicBezTo>
                  <a:pt x="106946" y="49376"/>
                  <a:pt x="102845" y="36089"/>
                  <a:pt x="107156" y="54769"/>
                </a:cubicBezTo>
                <a:cubicBezTo>
                  <a:pt x="108628" y="61147"/>
                  <a:pt x="111919" y="73819"/>
                  <a:pt x="111919" y="73819"/>
                </a:cubicBezTo>
                <a:cubicBezTo>
                  <a:pt x="114800" y="102628"/>
                  <a:pt x="111777" y="90063"/>
                  <a:pt x="119063" y="111919"/>
                </a:cubicBezTo>
                <a:lnTo>
                  <a:pt x="121444" y="119062"/>
                </a:lnTo>
                <a:lnTo>
                  <a:pt x="123825" y="126206"/>
                </a:lnTo>
                <a:cubicBezTo>
                  <a:pt x="121831" y="164104"/>
                  <a:pt x="133909" y="165007"/>
                  <a:pt x="114300" y="176212"/>
                </a:cubicBezTo>
                <a:cubicBezTo>
                  <a:pt x="111218" y="177973"/>
                  <a:pt x="107950" y="179387"/>
                  <a:pt x="104775" y="180975"/>
                </a:cubicBezTo>
                <a:cubicBezTo>
                  <a:pt x="92075" y="180181"/>
                  <a:pt x="79330" y="179926"/>
                  <a:pt x="66675" y="178594"/>
                </a:cubicBezTo>
                <a:cubicBezTo>
                  <a:pt x="61143" y="178012"/>
                  <a:pt x="56687" y="174521"/>
                  <a:pt x="52388" y="171450"/>
                </a:cubicBezTo>
                <a:cubicBezTo>
                  <a:pt x="45895" y="166812"/>
                  <a:pt x="40811" y="163271"/>
                  <a:pt x="35719" y="157162"/>
                </a:cubicBezTo>
                <a:cubicBezTo>
                  <a:pt x="32058" y="152769"/>
                  <a:pt x="26493" y="141797"/>
                  <a:pt x="23813" y="138112"/>
                </a:cubicBezTo>
                <a:cubicBezTo>
                  <a:pt x="20167" y="133098"/>
                  <a:pt x="15552" y="128839"/>
                  <a:pt x="11906" y="123825"/>
                </a:cubicBezTo>
                <a:cubicBezTo>
                  <a:pt x="7920" y="118345"/>
                  <a:pt x="0" y="104669"/>
                  <a:pt x="0" y="97631"/>
                </a:cubicBezTo>
                <a:lnTo>
                  <a:pt x="7144" y="88106"/>
                </a:lnTo>
                <a:close/>
              </a:path>
            </a:pathLst>
          </a:custGeom>
          <a:solidFill>
            <a:srgbClr val="FFFFFF"/>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34" name="Picture 33" descr="A close up of a logo&#10;&#10;Description generated with very high confidence">
            <a:extLst>
              <a:ext uri="{FF2B5EF4-FFF2-40B4-BE49-F238E27FC236}">
                <a16:creationId xmlns:a16="http://schemas.microsoft.com/office/drawing/2014/main" id="{B24CC584-4E8F-4293-97D6-9FDCC061EAA5}"/>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5657849" y="3600450"/>
            <a:ext cx="438152" cy="258612"/>
          </a:xfrm>
          <a:prstGeom prst="rect">
            <a:avLst/>
          </a:prstGeom>
        </p:spPr>
      </p:pic>
      <p:pic>
        <p:nvPicPr>
          <p:cNvPr id="35" name="Picture 34" descr="A close up of a logo&#10;&#10;Description generated with very high confidence">
            <a:extLst>
              <a:ext uri="{FF2B5EF4-FFF2-40B4-BE49-F238E27FC236}">
                <a16:creationId xmlns:a16="http://schemas.microsoft.com/office/drawing/2014/main" id="{98BE9DFF-F3A1-482A-A94B-2717FAE3E623}"/>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3102769" y="1247680"/>
            <a:ext cx="1221074" cy="584201"/>
          </a:xfrm>
          <a:prstGeom prst="rect">
            <a:avLst/>
          </a:prstGeom>
        </p:spPr>
      </p:pic>
      <p:pic>
        <p:nvPicPr>
          <p:cNvPr id="36" name="Picture 35" descr="A close up of a logo&#10;&#10;Description generated with very high confidence">
            <a:extLst>
              <a:ext uri="{FF2B5EF4-FFF2-40B4-BE49-F238E27FC236}">
                <a16:creationId xmlns:a16="http://schemas.microsoft.com/office/drawing/2014/main" id="{B73339CD-DA3B-4024-992A-ED7C4545D92A}"/>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t="-8855"/>
          <a:stretch/>
        </p:blipFill>
        <p:spPr>
          <a:xfrm>
            <a:off x="3112178" y="965201"/>
            <a:ext cx="1221074" cy="276320"/>
          </a:xfrm>
          <a:prstGeom prst="rect">
            <a:avLst/>
          </a:prstGeom>
        </p:spPr>
      </p:pic>
      <p:pic>
        <p:nvPicPr>
          <p:cNvPr id="37" name="Picture 36" descr="A close up of a logo&#10;&#10;Description generated with very high confidence">
            <a:extLst>
              <a:ext uri="{FF2B5EF4-FFF2-40B4-BE49-F238E27FC236}">
                <a16:creationId xmlns:a16="http://schemas.microsoft.com/office/drawing/2014/main" id="{F012A996-93BA-418D-8AE8-AFA9181BF840}"/>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a:stretch/>
        </p:blipFill>
        <p:spPr>
          <a:xfrm>
            <a:off x="3102769" y="3859062"/>
            <a:ext cx="1221074" cy="599431"/>
          </a:xfrm>
          <a:prstGeom prst="rect">
            <a:avLst/>
          </a:prstGeom>
        </p:spPr>
      </p:pic>
      <p:pic>
        <p:nvPicPr>
          <p:cNvPr id="38" name="Picture 37" descr="A close up of a logo&#10;&#10;Description generated with very high confidence">
            <a:extLst>
              <a:ext uri="{FF2B5EF4-FFF2-40B4-BE49-F238E27FC236}">
                <a16:creationId xmlns:a16="http://schemas.microsoft.com/office/drawing/2014/main" id="{3EE1FB87-967B-4F6A-8044-43E0A7BA8F67}"/>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a:stretch/>
        </p:blipFill>
        <p:spPr>
          <a:xfrm>
            <a:off x="3657600" y="3600449"/>
            <a:ext cx="661009" cy="258612"/>
          </a:xfrm>
          <a:prstGeom prst="rect">
            <a:avLst/>
          </a:prstGeom>
        </p:spPr>
      </p:pic>
      <p:pic>
        <p:nvPicPr>
          <p:cNvPr id="42" name="Picture 41" descr="A close up of a logo&#10;&#10;Description generated with very high confidence">
            <a:extLst>
              <a:ext uri="{FF2B5EF4-FFF2-40B4-BE49-F238E27FC236}">
                <a16:creationId xmlns:a16="http://schemas.microsoft.com/office/drawing/2014/main" id="{E55FFC89-1147-4903-822D-5236070DE0B4}"/>
              </a:ext>
            </a:extLst>
          </p:cNvPr>
          <p:cNvPicPr>
            <a:picLocks noChangeAspect="1"/>
          </p:cNvPicPr>
          <p:nvPr/>
        </p:nvPicPr>
        <p:blipFill rotWithShape="1">
          <a:blip r:embed="rId14" cstate="print">
            <a:extLst>
              <a:ext uri="{28A0092B-C50C-407E-A947-70E740481C1C}">
                <a14:useLocalDpi xmlns:a14="http://schemas.microsoft.com/office/drawing/2010/main" val="0"/>
              </a:ext>
            </a:extLst>
          </a:blip>
          <a:srcRect/>
          <a:stretch/>
        </p:blipFill>
        <p:spPr>
          <a:xfrm>
            <a:off x="4660901" y="3027826"/>
            <a:ext cx="996949" cy="356563"/>
          </a:xfrm>
          <a:prstGeom prst="rect">
            <a:avLst/>
          </a:prstGeom>
        </p:spPr>
      </p:pic>
      <p:sp>
        <p:nvSpPr>
          <p:cNvPr id="43" name="Oval 42">
            <a:extLst>
              <a:ext uri="{FF2B5EF4-FFF2-40B4-BE49-F238E27FC236}">
                <a16:creationId xmlns:a16="http://schemas.microsoft.com/office/drawing/2014/main" id="{169B4DBF-7EF7-4991-AD48-D63539AD15C6}"/>
              </a:ext>
            </a:extLst>
          </p:cNvPr>
          <p:cNvSpPr/>
          <p:nvPr/>
        </p:nvSpPr>
        <p:spPr bwMode="auto">
          <a:xfrm>
            <a:off x="2986147" y="4582309"/>
            <a:ext cx="508000" cy="508000"/>
          </a:xfrm>
          <a:prstGeom prst="ellipse">
            <a:avLst/>
          </a:prstGeom>
          <a:solidFill>
            <a:srgbClr val="FFFFFF"/>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a:p>
        </p:txBody>
      </p:sp>
      <p:sp>
        <p:nvSpPr>
          <p:cNvPr id="44" name="Oval 43">
            <a:extLst>
              <a:ext uri="{FF2B5EF4-FFF2-40B4-BE49-F238E27FC236}">
                <a16:creationId xmlns:a16="http://schemas.microsoft.com/office/drawing/2014/main" id="{308867D1-EB3F-4B5E-A939-AA32F637DAE8}"/>
              </a:ext>
            </a:extLst>
          </p:cNvPr>
          <p:cNvSpPr/>
          <p:nvPr/>
        </p:nvSpPr>
        <p:spPr bwMode="auto">
          <a:xfrm>
            <a:off x="2936138" y="1941025"/>
            <a:ext cx="508000" cy="508000"/>
          </a:xfrm>
          <a:prstGeom prst="ellipse">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a:p>
        </p:txBody>
      </p:sp>
      <p:pic>
        <p:nvPicPr>
          <p:cNvPr id="45" name="Picture 44" descr="A close up of a logo&#10;&#10;Description generated with very high confidence">
            <a:extLst>
              <a:ext uri="{FF2B5EF4-FFF2-40B4-BE49-F238E27FC236}">
                <a16:creationId xmlns:a16="http://schemas.microsoft.com/office/drawing/2014/main" id="{6C792441-436B-4FB1-BBEB-378326C067E0}"/>
              </a:ext>
            </a:extLst>
          </p:cNvPr>
          <p:cNvPicPr>
            <a:picLocks noChangeAspect="1"/>
          </p:cNvPicPr>
          <p:nvPr/>
        </p:nvPicPr>
        <p:blipFill rotWithShape="1">
          <a:blip r:embed="rId15" cstate="print">
            <a:extLst>
              <a:ext uri="{28A0092B-C50C-407E-A947-70E740481C1C}">
                <a14:useLocalDpi xmlns:a14="http://schemas.microsoft.com/office/drawing/2010/main" val="0"/>
              </a:ext>
            </a:extLst>
          </a:blip>
          <a:srcRect/>
          <a:stretch/>
        </p:blipFill>
        <p:spPr>
          <a:xfrm>
            <a:off x="3028457" y="2052636"/>
            <a:ext cx="406893" cy="265905"/>
          </a:xfrm>
          <a:prstGeom prst="rect">
            <a:avLst/>
          </a:prstGeom>
        </p:spPr>
      </p:pic>
      <p:pic>
        <p:nvPicPr>
          <p:cNvPr id="46" name="Picture 45" descr="A close up of a logo&#10;&#10;Description generated with very high confidence">
            <a:extLst>
              <a:ext uri="{FF2B5EF4-FFF2-40B4-BE49-F238E27FC236}">
                <a16:creationId xmlns:a16="http://schemas.microsoft.com/office/drawing/2014/main" id="{ED14DEEF-00C0-4ADF-A982-159FB5D87B2E}"/>
              </a:ext>
            </a:extLst>
          </p:cNvPr>
          <p:cNvPicPr>
            <a:picLocks noChangeAspect="1"/>
          </p:cNvPicPr>
          <p:nvPr/>
        </p:nvPicPr>
        <p:blipFill rotWithShape="1">
          <a:blip r:embed="rId16" cstate="print">
            <a:extLst>
              <a:ext uri="{28A0092B-C50C-407E-A947-70E740481C1C}">
                <a14:useLocalDpi xmlns:a14="http://schemas.microsoft.com/office/drawing/2010/main" val="0"/>
              </a:ext>
            </a:extLst>
          </a:blip>
          <a:srcRect l="-24"/>
          <a:stretch/>
        </p:blipFill>
        <p:spPr>
          <a:xfrm>
            <a:off x="3028229" y="4713268"/>
            <a:ext cx="508000" cy="251637"/>
          </a:xfrm>
          <a:prstGeom prst="rect">
            <a:avLst/>
          </a:prstGeom>
        </p:spPr>
      </p:pic>
      <p:pic>
        <p:nvPicPr>
          <p:cNvPr id="39" name="Picture 38" descr="A close up of a logo&#10;&#10;Description generated with very high confidence">
            <a:extLst>
              <a:ext uri="{FF2B5EF4-FFF2-40B4-BE49-F238E27FC236}">
                <a16:creationId xmlns:a16="http://schemas.microsoft.com/office/drawing/2014/main" id="{C8D48E14-B4FA-48A3-B52A-4A269C232CF0}"/>
              </a:ext>
            </a:extLst>
          </p:cNvPr>
          <p:cNvPicPr>
            <a:picLocks noChangeAspect="1"/>
          </p:cNvPicPr>
          <p:nvPr/>
        </p:nvPicPr>
        <p:blipFill rotWithShape="1">
          <a:blip r:embed="rId17" cstate="print">
            <a:extLst>
              <a:ext uri="{28A0092B-C50C-407E-A947-70E740481C1C}">
                <a14:useLocalDpi xmlns:a14="http://schemas.microsoft.com/office/drawing/2010/main" val="0"/>
              </a:ext>
            </a:extLst>
          </a:blip>
          <a:srcRect/>
          <a:stretch/>
        </p:blipFill>
        <p:spPr>
          <a:xfrm>
            <a:off x="3112179" y="2443626"/>
            <a:ext cx="4247472" cy="572294"/>
          </a:xfrm>
          <a:prstGeom prst="rect">
            <a:avLst/>
          </a:prstGeom>
        </p:spPr>
      </p:pic>
      <p:sp>
        <p:nvSpPr>
          <p:cNvPr id="24" name="Oval 23">
            <a:extLst>
              <a:ext uri="{FF2B5EF4-FFF2-40B4-BE49-F238E27FC236}">
                <a16:creationId xmlns:a16="http://schemas.microsoft.com/office/drawing/2014/main" id="{733AB8CD-AAD7-4C27-97CF-E92BFC1A8AE5}"/>
              </a:ext>
            </a:extLst>
          </p:cNvPr>
          <p:cNvSpPr/>
          <p:nvPr/>
        </p:nvSpPr>
        <p:spPr bwMode="auto">
          <a:xfrm>
            <a:off x="6857235" y="1932137"/>
            <a:ext cx="508000" cy="508000"/>
          </a:xfrm>
          <a:prstGeom prst="ellipse">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25" name="Picture 24" descr="A close up of a logo&#10;&#10;Description generated with very high confidence">
            <a:extLst>
              <a:ext uri="{FF2B5EF4-FFF2-40B4-BE49-F238E27FC236}">
                <a16:creationId xmlns:a16="http://schemas.microsoft.com/office/drawing/2014/main" id="{FA7E9980-22D6-467A-9C11-322F363ED726}"/>
              </a:ext>
            </a:extLst>
          </p:cNvPr>
          <p:cNvPicPr>
            <a:picLocks noChangeAspect="1"/>
          </p:cNvPicPr>
          <p:nvPr/>
        </p:nvPicPr>
        <p:blipFill rotWithShape="1">
          <a:blip r:embed="rId18" cstate="print">
            <a:extLst>
              <a:ext uri="{28A0092B-C50C-407E-A947-70E740481C1C}">
                <a14:useLocalDpi xmlns:a14="http://schemas.microsoft.com/office/drawing/2010/main" val="0"/>
              </a:ext>
            </a:extLst>
          </a:blip>
          <a:srcRect/>
          <a:stretch/>
        </p:blipFill>
        <p:spPr>
          <a:xfrm>
            <a:off x="6861997" y="2057400"/>
            <a:ext cx="496830" cy="254001"/>
          </a:xfrm>
          <a:prstGeom prst="rect">
            <a:avLst/>
          </a:prstGeom>
        </p:spPr>
      </p:pic>
      <p:pic>
        <p:nvPicPr>
          <p:cNvPr id="40" name="Picture 39" descr="A close up of a logo&#10;&#10;Description generated with very high confidence">
            <a:extLst>
              <a:ext uri="{FF2B5EF4-FFF2-40B4-BE49-F238E27FC236}">
                <a16:creationId xmlns:a16="http://schemas.microsoft.com/office/drawing/2014/main" id="{939A3199-4F7D-4087-81FA-6074499423FF}"/>
              </a:ext>
            </a:extLst>
          </p:cNvPr>
          <p:cNvPicPr>
            <a:picLocks noChangeAspect="1"/>
          </p:cNvPicPr>
          <p:nvPr/>
        </p:nvPicPr>
        <p:blipFill rotWithShape="1">
          <a:blip r:embed="rId19" cstate="print">
            <a:extLst>
              <a:ext uri="{28A0092B-C50C-407E-A947-70E740481C1C}">
                <a14:useLocalDpi xmlns:a14="http://schemas.microsoft.com/office/drawing/2010/main" val="0"/>
              </a:ext>
            </a:extLst>
          </a:blip>
          <a:srcRect/>
          <a:stretch/>
        </p:blipFill>
        <p:spPr>
          <a:xfrm>
            <a:off x="3112179" y="5061288"/>
            <a:ext cx="4247472" cy="657321"/>
          </a:xfrm>
          <a:prstGeom prst="rect">
            <a:avLst/>
          </a:prstGeom>
        </p:spPr>
      </p:pic>
      <p:pic>
        <p:nvPicPr>
          <p:cNvPr id="41" name="Picture 40" descr="A close up of a logo&#10;&#10;Description generated with very high confidence">
            <a:extLst>
              <a:ext uri="{FF2B5EF4-FFF2-40B4-BE49-F238E27FC236}">
                <a16:creationId xmlns:a16="http://schemas.microsoft.com/office/drawing/2014/main" id="{64A01200-32BC-459B-BA74-A8608F50C9F7}"/>
              </a:ext>
            </a:extLst>
          </p:cNvPr>
          <p:cNvPicPr>
            <a:picLocks noChangeAspect="1"/>
          </p:cNvPicPr>
          <p:nvPr/>
        </p:nvPicPr>
        <p:blipFill rotWithShape="1">
          <a:blip r:embed="rId20" cstate="print">
            <a:extLst>
              <a:ext uri="{28A0092B-C50C-407E-A947-70E740481C1C}">
                <a14:useLocalDpi xmlns:a14="http://schemas.microsoft.com/office/drawing/2010/main" val="0"/>
              </a:ext>
            </a:extLst>
          </a:blip>
          <a:srcRect b="-46943"/>
          <a:stretch/>
        </p:blipFill>
        <p:spPr>
          <a:xfrm>
            <a:off x="4660901" y="5645487"/>
            <a:ext cx="996949" cy="482600"/>
          </a:xfrm>
          <a:prstGeom prst="rect">
            <a:avLst/>
          </a:prstGeom>
        </p:spPr>
      </p:pic>
      <p:sp>
        <p:nvSpPr>
          <p:cNvPr id="23" name="Oval 22">
            <a:extLst>
              <a:ext uri="{FF2B5EF4-FFF2-40B4-BE49-F238E27FC236}">
                <a16:creationId xmlns:a16="http://schemas.microsoft.com/office/drawing/2014/main" id="{21364D22-C5CB-49EE-9F32-08B674618532}"/>
              </a:ext>
            </a:extLst>
          </p:cNvPr>
          <p:cNvSpPr/>
          <p:nvPr/>
        </p:nvSpPr>
        <p:spPr bwMode="auto">
          <a:xfrm>
            <a:off x="6850094" y="4584531"/>
            <a:ext cx="508000" cy="508000"/>
          </a:xfrm>
          <a:prstGeom prst="ellipse">
            <a:avLst/>
          </a:prstGeom>
          <a:solidFill>
            <a:srgbClr val="FFFFFF"/>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a:p>
        </p:txBody>
      </p:sp>
      <p:pic>
        <p:nvPicPr>
          <p:cNvPr id="26" name="Picture 25" descr="A close up of a logo&#10;&#10;Description generated with very high confidence">
            <a:extLst>
              <a:ext uri="{FF2B5EF4-FFF2-40B4-BE49-F238E27FC236}">
                <a16:creationId xmlns:a16="http://schemas.microsoft.com/office/drawing/2014/main" id="{95AB02C6-89A1-4738-BAC6-E16CF86E5AB1}"/>
              </a:ext>
            </a:extLst>
          </p:cNvPr>
          <p:cNvPicPr>
            <a:picLocks noChangeAspect="1"/>
          </p:cNvPicPr>
          <p:nvPr/>
        </p:nvPicPr>
        <p:blipFill rotWithShape="1">
          <a:blip r:embed="rId21" cstate="print">
            <a:extLst>
              <a:ext uri="{28A0092B-C50C-407E-A947-70E740481C1C}">
                <a14:useLocalDpi xmlns:a14="http://schemas.microsoft.com/office/drawing/2010/main" val="0"/>
              </a:ext>
            </a:extLst>
          </a:blip>
          <a:srcRect/>
          <a:stretch/>
        </p:blipFill>
        <p:spPr>
          <a:xfrm>
            <a:off x="6861997" y="4713268"/>
            <a:ext cx="496830" cy="239732"/>
          </a:xfrm>
          <a:prstGeom prst="rect">
            <a:avLst/>
          </a:prstGeom>
        </p:spPr>
      </p:pic>
      <p:pic>
        <p:nvPicPr>
          <p:cNvPr id="47" name="Picture 46" descr="A close up of a logo&#10;&#10;Description generated with very high confidence">
            <a:extLst>
              <a:ext uri="{FF2B5EF4-FFF2-40B4-BE49-F238E27FC236}">
                <a16:creationId xmlns:a16="http://schemas.microsoft.com/office/drawing/2014/main" id="{2FEE34AB-59A0-4550-93AB-B0404DEA43C9}"/>
              </a:ext>
            </a:extLst>
          </p:cNvPr>
          <p:cNvPicPr>
            <a:picLocks noChangeAspect="1"/>
          </p:cNvPicPr>
          <p:nvPr/>
        </p:nvPicPr>
        <p:blipFill rotWithShape="1">
          <a:blip r:embed="rId22" cstate="print">
            <a:extLst>
              <a:ext uri="{28A0092B-C50C-407E-A947-70E740481C1C}">
                <a14:useLocalDpi xmlns:a14="http://schemas.microsoft.com/office/drawing/2010/main" val="0"/>
              </a:ext>
            </a:extLst>
          </a:blip>
          <a:srcRect r="-1582"/>
          <a:stretch/>
        </p:blipFill>
        <p:spPr>
          <a:xfrm>
            <a:off x="8801101" y="1635919"/>
            <a:ext cx="362443" cy="421480"/>
          </a:xfrm>
          <a:prstGeom prst="rect">
            <a:avLst/>
          </a:prstGeom>
        </p:spPr>
      </p:pic>
      <p:pic>
        <p:nvPicPr>
          <p:cNvPr id="62" name="Picture 61" descr="A close up of a logo&#10;&#10;Description generated with very high confidence">
            <a:extLst>
              <a:ext uri="{FF2B5EF4-FFF2-40B4-BE49-F238E27FC236}">
                <a16:creationId xmlns:a16="http://schemas.microsoft.com/office/drawing/2014/main" id="{83736BF2-46BA-4295-B9FC-5679C5A9AAC8}"/>
              </a:ext>
            </a:extLst>
          </p:cNvPr>
          <p:cNvPicPr>
            <a:picLocks noChangeAspect="1"/>
          </p:cNvPicPr>
          <p:nvPr/>
        </p:nvPicPr>
        <p:blipFill rotWithShape="1">
          <a:blip r:embed="rId23" cstate="print">
            <a:extLst>
              <a:ext uri="{28A0092B-C50C-407E-A947-70E740481C1C}">
                <a14:useLocalDpi xmlns:a14="http://schemas.microsoft.com/office/drawing/2010/main" val="0"/>
              </a:ext>
            </a:extLst>
          </a:blip>
          <a:srcRect r="-7677"/>
          <a:stretch/>
        </p:blipFill>
        <p:spPr>
          <a:xfrm>
            <a:off x="8715375" y="4277518"/>
            <a:ext cx="490478" cy="543480"/>
          </a:xfrm>
          <a:prstGeom prst="rect">
            <a:avLst/>
          </a:prstGeom>
        </p:spPr>
      </p:pic>
    </p:spTree>
    <p:extLst>
      <p:ext uri="{BB962C8B-B14F-4D97-AF65-F5344CB8AC3E}">
        <p14:creationId xmlns:p14="http://schemas.microsoft.com/office/powerpoint/2010/main" val="16772441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2" fill="hold" nodeType="click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wipe(right)">
                                      <p:cBhvr>
                                        <p:cTn id="15" dur="500"/>
                                        <p:tgtEl>
                                          <p:spTgt spid="27"/>
                                        </p:tgtEl>
                                      </p:cBhvr>
                                    </p:animEffect>
                                  </p:childTnLst>
                                </p:cTn>
                              </p:par>
                              <p:par>
                                <p:cTn id="16" presetID="22" presetClass="entr" presetSubtype="2" fill="hold" nodeType="withEffect">
                                  <p:stCondLst>
                                    <p:cond delay="0"/>
                                  </p:stCondLst>
                                  <p:childTnLst>
                                    <p:set>
                                      <p:cBhvr>
                                        <p:cTn id="17" dur="1" fill="hold">
                                          <p:stCondLst>
                                            <p:cond delay="0"/>
                                          </p:stCondLst>
                                        </p:cTn>
                                        <p:tgtEl>
                                          <p:spTgt spid="30"/>
                                        </p:tgtEl>
                                        <p:attrNameLst>
                                          <p:attrName>style.visibility</p:attrName>
                                        </p:attrNameLst>
                                      </p:cBhvr>
                                      <p:to>
                                        <p:strVal val="visible"/>
                                      </p:to>
                                    </p:set>
                                    <p:animEffect transition="in" filter="wipe(right)">
                                      <p:cBhvr>
                                        <p:cTn id="18" dur="500"/>
                                        <p:tgtEl>
                                          <p:spTgt spid="30"/>
                                        </p:tgtEl>
                                      </p:cBhvr>
                                    </p:animEffect>
                                  </p:childTnLst>
                                </p:cTn>
                              </p:par>
                            </p:childTnLst>
                          </p:cTn>
                        </p:par>
                        <p:par>
                          <p:cTn id="19" fill="hold">
                            <p:stCondLst>
                              <p:cond delay="500"/>
                            </p:stCondLst>
                            <p:childTnLst>
                              <p:par>
                                <p:cTn id="20" presetID="10" presetClass="entr" presetSubtype="0" fill="hold" nodeType="after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500"/>
                                        <p:tgtEl>
                                          <p:spTgt spid="29"/>
                                        </p:tgtEl>
                                      </p:cBhvr>
                                    </p:animEffect>
                                  </p:childTnLst>
                                </p:cTn>
                              </p:par>
                              <p:par>
                                <p:cTn id="23" presetID="10" presetClass="entr" presetSubtype="0" fill="hold" nodeType="with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fade">
                                      <p:cBhvr>
                                        <p:cTn id="25" dur="500"/>
                                        <p:tgtEl>
                                          <p:spTgt spid="34"/>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2" fill="hold" nodeType="click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wipe(right)">
                                      <p:cBhvr>
                                        <p:cTn id="30" dur="500"/>
                                        <p:tgtEl>
                                          <p:spTgt spid="35"/>
                                        </p:tgtEl>
                                      </p:cBhvr>
                                    </p:animEffect>
                                  </p:childTnLst>
                                </p:cTn>
                              </p:par>
                              <p:par>
                                <p:cTn id="31" presetID="22" presetClass="entr" presetSubtype="2" fill="hold" nodeType="withEffect">
                                  <p:stCondLst>
                                    <p:cond delay="0"/>
                                  </p:stCondLst>
                                  <p:childTnLst>
                                    <p:set>
                                      <p:cBhvr>
                                        <p:cTn id="32" dur="1" fill="hold">
                                          <p:stCondLst>
                                            <p:cond delay="0"/>
                                          </p:stCondLst>
                                        </p:cTn>
                                        <p:tgtEl>
                                          <p:spTgt spid="37"/>
                                        </p:tgtEl>
                                        <p:attrNameLst>
                                          <p:attrName>style.visibility</p:attrName>
                                        </p:attrNameLst>
                                      </p:cBhvr>
                                      <p:to>
                                        <p:strVal val="visible"/>
                                      </p:to>
                                    </p:set>
                                    <p:animEffect transition="in" filter="wipe(right)">
                                      <p:cBhvr>
                                        <p:cTn id="33" dur="500"/>
                                        <p:tgtEl>
                                          <p:spTgt spid="37"/>
                                        </p:tgtEl>
                                      </p:cBhvr>
                                    </p:animEffect>
                                  </p:childTnLst>
                                </p:cTn>
                              </p:par>
                            </p:childTnLst>
                          </p:cTn>
                        </p:par>
                        <p:par>
                          <p:cTn id="34" fill="hold">
                            <p:stCondLst>
                              <p:cond delay="500"/>
                            </p:stCondLst>
                            <p:childTnLst>
                              <p:par>
                                <p:cTn id="35" presetID="10" presetClass="entr" presetSubtype="0" fill="hold" nodeType="after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fade">
                                      <p:cBhvr>
                                        <p:cTn id="37" dur="500"/>
                                        <p:tgtEl>
                                          <p:spTgt spid="36"/>
                                        </p:tgtEl>
                                      </p:cBhvr>
                                    </p:animEffect>
                                  </p:childTnLst>
                                </p:cTn>
                              </p:par>
                              <p:par>
                                <p:cTn id="38" presetID="10" presetClass="entr" presetSubtype="0" fill="hold" nodeType="withEffect">
                                  <p:stCondLst>
                                    <p:cond delay="0"/>
                                  </p:stCondLst>
                                  <p:childTnLst>
                                    <p:set>
                                      <p:cBhvr>
                                        <p:cTn id="39" dur="1" fill="hold">
                                          <p:stCondLst>
                                            <p:cond delay="0"/>
                                          </p:stCondLst>
                                        </p:cTn>
                                        <p:tgtEl>
                                          <p:spTgt spid="38"/>
                                        </p:tgtEl>
                                        <p:attrNameLst>
                                          <p:attrName>style.visibility</p:attrName>
                                        </p:attrNameLst>
                                      </p:cBhvr>
                                      <p:to>
                                        <p:strVal val="visible"/>
                                      </p:to>
                                    </p:set>
                                    <p:animEffect transition="in" filter="fade">
                                      <p:cBhvr>
                                        <p:cTn id="40" dur="500"/>
                                        <p:tgtEl>
                                          <p:spTgt spid="38"/>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2" fill="hold" nodeType="clickEffect">
                                  <p:stCondLst>
                                    <p:cond delay="0"/>
                                  </p:stCondLst>
                                  <p:childTnLst>
                                    <p:set>
                                      <p:cBhvr>
                                        <p:cTn id="44" dur="1" fill="hold">
                                          <p:stCondLst>
                                            <p:cond delay="0"/>
                                          </p:stCondLst>
                                        </p:cTn>
                                        <p:tgtEl>
                                          <p:spTgt spid="39"/>
                                        </p:tgtEl>
                                        <p:attrNameLst>
                                          <p:attrName>style.visibility</p:attrName>
                                        </p:attrNameLst>
                                      </p:cBhvr>
                                      <p:to>
                                        <p:strVal val="visible"/>
                                      </p:to>
                                    </p:set>
                                    <p:animEffect transition="in" filter="wipe(right)">
                                      <p:cBhvr>
                                        <p:cTn id="45" dur="500"/>
                                        <p:tgtEl>
                                          <p:spTgt spid="39"/>
                                        </p:tgtEl>
                                      </p:cBhvr>
                                    </p:animEffect>
                                  </p:childTnLst>
                                </p:cTn>
                              </p:par>
                              <p:par>
                                <p:cTn id="46" presetID="22" presetClass="entr" presetSubtype="2" fill="hold" nodeType="withEffect">
                                  <p:stCondLst>
                                    <p:cond delay="0"/>
                                  </p:stCondLst>
                                  <p:childTnLst>
                                    <p:set>
                                      <p:cBhvr>
                                        <p:cTn id="47" dur="1" fill="hold">
                                          <p:stCondLst>
                                            <p:cond delay="0"/>
                                          </p:stCondLst>
                                        </p:cTn>
                                        <p:tgtEl>
                                          <p:spTgt spid="40"/>
                                        </p:tgtEl>
                                        <p:attrNameLst>
                                          <p:attrName>style.visibility</p:attrName>
                                        </p:attrNameLst>
                                      </p:cBhvr>
                                      <p:to>
                                        <p:strVal val="visible"/>
                                      </p:to>
                                    </p:set>
                                    <p:animEffect transition="in" filter="wipe(right)">
                                      <p:cBhvr>
                                        <p:cTn id="48" dur="500"/>
                                        <p:tgtEl>
                                          <p:spTgt spid="40"/>
                                        </p:tgtEl>
                                      </p:cBhvr>
                                    </p:animEffect>
                                  </p:childTnLst>
                                </p:cTn>
                              </p:par>
                            </p:childTnLst>
                          </p:cTn>
                        </p:par>
                        <p:par>
                          <p:cTn id="49" fill="hold">
                            <p:stCondLst>
                              <p:cond delay="500"/>
                            </p:stCondLst>
                            <p:childTnLst>
                              <p:par>
                                <p:cTn id="50" presetID="10" presetClass="entr" presetSubtype="0" fill="hold" nodeType="afterEffect">
                                  <p:stCondLst>
                                    <p:cond delay="0"/>
                                  </p:stCondLst>
                                  <p:childTnLst>
                                    <p:set>
                                      <p:cBhvr>
                                        <p:cTn id="51" dur="1" fill="hold">
                                          <p:stCondLst>
                                            <p:cond delay="0"/>
                                          </p:stCondLst>
                                        </p:cTn>
                                        <p:tgtEl>
                                          <p:spTgt spid="41"/>
                                        </p:tgtEl>
                                        <p:attrNameLst>
                                          <p:attrName>style.visibility</p:attrName>
                                        </p:attrNameLst>
                                      </p:cBhvr>
                                      <p:to>
                                        <p:strVal val="visible"/>
                                      </p:to>
                                    </p:set>
                                    <p:animEffect transition="in" filter="fade">
                                      <p:cBhvr>
                                        <p:cTn id="52" dur="500"/>
                                        <p:tgtEl>
                                          <p:spTgt spid="41"/>
                                        </p:tgtEl>
                                      </p:cBhvr>
                                    </p:animEffect>
                                  </p:childTnLst>
                                </p:cTn>
                              </p:par>
                              <p:par>
                                <p:cTn id="53" presetID="10" presetClass="entr" presetSubtype="0" fill="hold" nodeType="withEffect">
                                  <p:stCondLst>
                                    <p:cond delay="0"/>
                                  </p:stCondLst>
                                  <p:childTnLst>
                                    <p:set>
                                      <p:cBhvr>
                                        <p:cTn id="54" dur="1" fill="hold">
                                          <p:stCondLst>
                                            <p:cond delay="0"/>
                                          </p:stCondLst>
                                        </p:cTn>
                                        <p:tgtEl>
                                          <p:spTgt spid="42"/>
                                        </p:tgtEl>
                                        <p:attrNameLst>
                                          <p:attrName>style.visibility</p:attrName>
                                        </p:attrNameLst>
                                      </p:cBhvr>
                                      <p:to>
                                        <p:strVal val="visible"/>
                                      </p:to>
                                    </p:set>
                                    <p:animEffect transition="in" filter="fade">
                                      <p:cBhvr>
                                        <p:cTn id="55" dur="500"/>
                                        <p:tgtEl>
                                          <p:spTgt spid="42"/>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44"/>
                                        </p:tgtEl>
                                        <p:attrNameLst>
                                          <p:attrName>style.visibility</p:attrName>
                                        </p:attrNameLst>
                                      </p:cBhvr>
                                      <p:to>
                                        <p:strVal val="visible"/>
                                      </p:to>
                                    </p:set>
                                    <p:animEffect transition="in" filter="fade">
                                      <p:cBhvr>
                                        <p:cTn id="60" dur="500"/>
                                        <p:tgtEl>
                                          <p:spTgt spid="44"/>
                                        </p:tgtEl>
                                      </p:cBhvr>
                                    </p:animEffect>
                                  </p:childTnLst>
                                </p:cTn>
                              </p:par>
                              <p:par>
                                <p:cTn id="61" presetID="10" presetClass="entr" presetSubtype="0" fill="hold" nodeType="withEffect">
                                  <p:stCondLst>
                                    <p:cond delay="0"/>
                                  </p:stCondLst>
                                  <p:childTnLst>
                                    <p:set>
                                      <p:cBhvr>
                                        <p:cTn id="62" dur="1" fill="hold">
                                          <p:stCondLst>
                                            <p:cond delay="0"/>
                                          </p:stCondLst>
                                        </p:cTn>
                                        <p:tgtEl>
                                          <p:spTgt spid="45"/>
                                        </p:tgtEl>
                                        <p:attrNameLst>
                                          <p:attrName>style.visibility</p:attrName>
                                        </p:attrNameLst>
                                      </p:cBhvr>
                                      <p:to>
                                        <p:strVal val="visible"/>
                                      </p:to>
                                    </p:set>
                                    <p:animEffect transition="in" filter="fade">
                                      <p:cBhvr>
                                        <p:cTn id="63" dur="500"/>
                                        <p:tgtEl>
                                          <p:spTgt spid="45"/>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43"/>
                                        </p:tgtEl>
                                        <p:attrNameLst>
                                          <p:attrName>style.visibility</p:attrName>
                                        </p:attrNameLst>
                                      </p:cBhvr>
                                      <p:to>
                                        <p:strVal val="visible"/>
                                      </p:to>
                                    </p:set>
                                    <p:animEffect transition="in" filter="fade">
                                      <p:cBhvr>
                                        <p:cTn id="66" dur="500"/>
                                        <p:tgtEl>
                                          <p:spTgt spid="43"/>
                                        </p:tgtEl>
                                      </p:cBhvr>
                                    </p:animEffect>
                                  </p:childTnLst>
                                </p:cTn>
                              </p:par>
                              <p:par>
                                <p:cTn id="67" presetID="1" presetClass="entr" presetSubtype="0" fill="hold" nodeType="withEffect">
                                  <p:stCondLst>
                                    <p:cond delay="0"/>
                                  </p:stCondLst>
                                  <p:childTnLst>
                                    <p:set>
                                      <p:cBhvr>
                                        <p:cTn id="68" dur="1" fill="hold">
                                          <p:stCondLst>
                                            <p:cond delay="0"/>
                                          </p:stCondLst>
                                        </p:cTn>
                                        <p:tgtEl>
                                          <p:spTgt spid="46"/>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nodeType="clickEffect">
                                  <p:stCondLst>
                                    <p:cond delay="0"/>
                                  </p:stCondLst>
                                  <p:childTnLst>
                                    <p:set>
                                      <p:cBhvr>
                                        <p:cTn id="72" dur="1" fill="hold">
                                          <p:stCondLst>
                                            <p:cond delay="0"/>
                                          </p:stCondLst>
                                        </p:cTn>
                                        <p:tgtEl>
                                          <p:spTgt spid="47"/>
                                        </p:tgtEl>
                                        <p:attrNameLst>
                                          <p:attrName>style.visibility</p:attrName>
                                        </p:attrNameLst>
                                      </p:cBhvr>
                                      <p:to>
                                        <p:strVal val="visible"/>
                                      </p:to>
                                    </p:set>
                                    <p:animEffect transition="in" filter="fade">
                                      <p:cBhvr>
                                        <p:cTn id="73" dur="500"/>
                                        <p:tgtEl>
                                          <p:spTgt spid="47"/>
                                        </p:tgtEl>
                                      </p:cBhvr>
                                    </p:animEffect>
                                  </p:childTnLst>
                                </p:cTn>
                              </p:par>
                            </p:childTnLst>
                          </p:cTn>
                        </p:par>
                        <p:par>
                          <p:cTn id="74" fill="hold">
                            <p:stCondLst>
                              <p:cond delay="500"/>
                            </p:stCondLst>
                            <p:childTnLst>
                              <p:par>
                                <p:cTn id="75" presetID="10" presetClass="entr" presetSubtype="0" fill="hold" nodeType="afterEffect">
                                  <p:stCondLst>
                                    <p:cond delay="0"/>
                                  </p:stCondLst>
                                  <p:childTnLst>
                                    <p:set>
                                      <p:cBhvr>
                                        <p:cTn id="76" dur="1" fill="hold">
                                          <p:stCondLst>
                                            <p:cond delay="0"/>
                                          </p:stCondLst>
                                        </p:cTn>
                                        <p:tgtEl>
                                          <p:spTgt spid="62"/>
                                        </p:tgtEl>
                                        <p:attrNameLst>
                                          <p:attrName>style.visibility</p:attrName>
                                        </p:attrNameLst>
                                      </p:cBhvr>
                                      <p:to>
                                        <p:strVal val="visible"/>
                                      </p:to>
                                    </p:set>
                                    <p:animEffect transition="in" filter="fade">
                                      <p:cBhvr>
                                        <p:cTn id="77"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24" grpId="0" animBg="1"/>
      <p:bldP spid="23" grpId="0" animBg="1"/>
    </p:bldLst>
  </p:timing>
</p:sld>
</file>

<file path=ppt/slides/slide3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 name="Picture 56" descr="A close up of a logo&#10;&#10;Description generated with very high confidence">
            <a:extLst>
              <a:ext uri="{FF2B5EF4-FFF2-40B4-BE49-F238E27FC236}">
                <a16:creationId xmlns:a16="http://schemas.microsoft.com/office/drawing/2014/main" id="{AE427B8C-D026-42AF-A378-198D4A4DF20A}"/>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5040185" y="3657601"/>
            <a:ext cx="674815" cy="317756"/>
          </a:xfrm>
          <a:prstGeom prst="rect">
            <a:avLst/>
          </a:prstGeom>
        </p:spPr>
      </p:pic>
      <p:pic>
        <p:nvPicPr>
          <p:cNvPr id="55" name="Picture 54" descr="A close up of a logo&#10;&#10;Description generated with very high confidence">
            <a:extLst>
              <a:ext uri="{FF2B5EF4-FFF2-40B4-BE49-F238E27FC236}">
                <a16:creationId xmlns:a16="http://schemas.microsoft.com/office/drawing/2014/main" id="{361F3412-524A-48BF-B143-667C68B9698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644571" y="2483963"/>
            <a:ext cx="1637167" cy="668809"/>
          </a:xfrm>
          <a:prstGeom prst="rect">
            <a:avLst/>
          </a:prstGeom>
        </p:spPr>
      </p:pic>
      <p:pic>
        <p:nvPicPr>
          <p:cNvPr id="56" name="Picture 55" descr="A close up of a logo&#10;&#10;Description generated with very high confidence">
            <a:extLst>
              <a:ext uri="{FF2B5EF4-FFF2-40B4-BE49-F238E27FC236}">
                <a16:creationId xmlns:a16="http://schemas.microsoft.com/office/drawing/2014/main" id="{E7544683-3C13-4656-9D4B-FE03C1512285}"/>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324995" y="3657601"/>
            <a:ext cx="645821" cy="317756"/>
          </a:xfrm>
          <a:prstGeom prst="rect">
            <a:avLst/>
          </a:prstGeom>
        </p:spPr>
      </p:pic>
      <p:pic>
        <p:nvPicPr>
          <p:cNvPr id="58" name="Picture 57" descr="A picture containing object&#10;&#10;Description generated with very high confidence">
            <a:extLst>
              <a:ext uri="{FF2B5EF4-FFF2-40B4-BE49-F238E27FC236}">
                <a16:creationId xmlns:a16="http://schemas.microsoft.com/office/drawing/2014/main" id="{06E6CB31-F9AD-4C35-8B7A-69B7E02B90A6}"/>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4838700" y="2483963"/>
            <a:ext cx="1823357" cy="1890074"/>
          </a:xfrm>
          <a:prstGeom prst="rect">
            <a:avLst/>
          </a:prstGeom>
        </p:spPr>
      </p:pic>
      <p:sp>
        <p:nvSpPr>
          <p:cNvPr id="59" name="Rectangle 58">
            <a:extLst>
              <a:ext uri="{FF2B5EF4-FFF2-40B4-BE49-F238E27FC236}">
                <a16:creationId xmlns:a16="http://schemas.microsoft.com/office/drawing/2014/main" id="{598F0EF0-D042-4142-AE38-6A1BA1E8238D}"/>
              </a:ext>
            </a:extLst>
          </p:cNvPr>
          <p:cNvSpPr/>
          <p:nvPr/>
        </p:nvSpPr>
        <p:spPr bwMode="auto">
          <a:xfrm rot="18559175">
            <a:off x="5591111" y="3540340"/>
            <a:ext cx="1617044" cy="1168889"/>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60" name="Picture 59" descr="A close up of a logo&#10;&#10;Description generated with very high confidence">
            <a:extLst>
              <a:ext uri="{FF2B5EF4-FFF2-40B4-BE49-F238E27FC236}">
                <a16:creationId xmlns:a16="http://schemas.microsoft.com/office/drawing/2014/main" id="{3A714552-5690-491E-8213-83A69F5BF28A}"/>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r="-831"/>
          <a:stretch/>
        </p:blipFill>
        <p:spPr>
          <a:xfrm>
            <a:off x="6593693" y="2495868"/>
            <a:ext cx="1093557" cy="668809"/>
          </a:xfrm>
          <a:prstGeom prst="rect">
            <a:avLst/>
          </a:prstGeom>
        </p:spPr>
      </p:pic>
      <p:sp>
        <p:nvSpPr>
          <p:cNvPr id="2" name="Text Placeholder 1">
            <a:extLst>
              <a:ext uri="{FF2B5EF4-FFF2-40B4-BE49-F238E27FC236}">
                <a16:creationId xmlns:a16="http://schemas.microsoft.com/office/drawing/2014/main" id="{30EAC3EC-BBF0-4D03-BDBE-7FE55D748D2B}"/>
              </a:ext>
            </a:extLst>
          </p:cNvPr>
          <p:cNvSpPr>
            <a:spLocks noGrp="1"/>
          </p:cNvSpPr>
          <p:nvPr>
            <p:ph type="body" sz="quarter" idx="11"/>
          </p:nvPr>
        </p:nvSpPr>
        <p:spPr>
          <a:xfrm>
            <a:off x="0" y="0"/>
            <a:ext cx="12192000" cy="630000"/>
          </a:xfrm>
        </p:spPr>
        <p:txBody>
          <a:bodyPr/>
          <a:lstStyle/>
          <a:p>
            <a:r>
              <a:rPr lang="en-GB" dirty="0"/>
              <a:t>1.18 Three-digit numbers </a:t>
            </a:r>
            <a:r>
              <a:rPr lang="en-US" dirty="0"/>
              <a:t>– step 5:11</a:t>
            </a:r>
          </a:p>
        </p:txBody>
      </p:sp>
      <p:pic>
        <p:nvPicPr>
          <p:cNvPr id="49" name="Picture 48" descr="A close up of a logo&#10;&#10;Description generated with very high confidence">
            <a:extLst>
              <a:ext uri="{FF2B5EF4-FFF2-40B4-BE49-F238E27FC236}">
                <a16:creationId xmlns:a16="http://schemas.microsoft.com/office/drawing/2014/main" id="{8B330574-7A97-4696-802F-4C86D4869EBD}"/>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4332614" y="3176585"/>
            <a:ext cx="1949124" cy="504830"/>
          </a:xfrm>
          <a:prstGeom prst="rect">
            <a:avLst/>
          </a:prstGeom>
        </p:spPr>
      </p:pic>
    </p:spTree>
    <p:extLst>
      <p:ext uri="{BB962C8B-B14F-4D97-AF65-F5344CB8AC3E}">
        <p14:creationId xmlns:p14="http://schemas.microsoft.com/office/powerpoint/2010/main" val="6883722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up)">
                                      <p:cBhvr>
                                        <p:cTn id="7" dur="500"/>
                                        <p:tgtEl>
                                          <p:spTgt spid="4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6"/>
                                        </p:tgtEl>
                                        <p:attrNameLst>
                                          <p:attrName>style.visibility</p:attrName>
                                        </p:attrNameLst>
                                      </p:cBhvr>
                                      <p:to>
                                        <p:strVal val="visible"/>
                                      </p:to>
                                    </p:set>
                                    <p:animEffect transition="in" filter="fade">
                                      <p:cBhvr>
                                        <p:cTn id="11" dur="500"/>
                                        <p:tgtEl>
                                          <p:spTgt spid="5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7"/>
                                        </p:tgtEl>
                                        <p:attrNameLst>
                                          <p:attrName>style.visibility</p:attrName>
                                        </p:attrNameLst>
                                      </p:cBhvr>
                                      <p:to>
                                        <p:strVal val="visible"/>
                                      </p:to>
                                    </p:set>
                                    <p:animEffect transition="in" filter="fade">
                                      <p:cBhvr>
                                        <p:cTn id="15" dur="500"/>
                                        <p:tgtEl>
                                          <p:spTgt spid="57"/>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58"/>
                                        </p:tgtEl>
                                        <p:attrNameLst>
                                          <p:attrName>style.visibility</p:attrName>
                                        </p:attrNameLst>
                                      </p:cBhvr>
                                      <p:to>
                                        <p:strVal val="visible"/>
                                      </p:to>
                                    </p:set>
                                    <p:animEffect transition="in" filter="fade">
                                      <p:cBhvr>
                                        <p:cTn id="20" dur="500"/>
                                        <p:tgtEl>
                                          <p:spTgt spid="58"/>
                                        </p:tgtEl>
                                      </p:cBhvr>
                                    </p:animEffect>
                                  </p:childTnLst>
                                </p:cTn>
                              </p:par>
                              <p:par>
                                <p:cTn id="21" presetID="1" presetClass="entr" presetSubtype="0" fill="hold" grpId="0" nodeType="withEffect">
                                  <p:stCondLst>
                                    <p:cond delay="0"/>
                                  </p:stCondLst>
                                  <p:childTnLst>
                                    <p:set>
                                      <p:cBhvr>
                                        <p:cTn id="22" dur="1" fill="hold">
                                          <p:stCondLst>
                                            <p:cond delay="0"/>
                                          </p:stCondLst>
                                        </p:cTn>
                                        <p:tgtEl>
                                          <p:spTgt spid="59"/>
                                        </p:tgtEl>
                                        <p:attrNameLst>
                                          <p:attrName>style.visibility</p:attrName>
                                        </p:attrNameLst>
                                      </p:cBhvr>
                                      <p:to>
                                        <p:strVal val="visible"/>
                                      </p:to>
                                    </p:set>
                                  </p:childTnLst>
                                </p:cTn>
                              </p:par>
                            </p:childTnLst>
                          </p:cTn>
                        </p:par>
                        <p:par>
                          <p:cTn id="23" fill="hold">
                            <p:stCondLst>
                              <p:cond delay="500"/>
                            </p:stCondLst>
                            <p:childTnLst>
                              <p:par>
                                <p:cTn id="24" presetID="10" presetClass="exit" presetSubtype="0" fill="hold" grpId="1" nodeType="afterEffect">
                                  <p:stCondLst>
                                    <p:cond delay="0"/>
                                  </p:stCondLst>
                                  <p:childTnLst>
                                    <p:animEffect transition="out" filter="fade">
                                      <p:cBhvr>
                                        <p:cTn id="25" dur="500"/>
                                        <p:tgtEl>
                                          <p:spTgt spid="59"/>
                                        </p:tgtEl>
                                      </p:cBhvr>
                                    </p:animEffect>
                                    <p:set>
                                      <p:cBhvr>
                                        <p:cTn id="26" dur="1" fill="hold">
                                          <p:stCondLst>
                                            <p:cond delay="499"/>
                                          </p:stCondLst>
                                        </p:cTn>
                                        <p:tgtEl>
                                          <p:spTgt spid="59"/>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60"/>
                                        </p:tgtEl>
                                        <p:attrNameLst>
                                          <p:attrName>style.visibility</p:attrName>
                                        </p:attrNameLst>
                                      </p:cBhvr>
                                      <p:to>
                                        <p:strVal val="visible"/>
                                      </p:to>
                                    </p:set>
                                    <p:animEffect transition="in" filter="fade">
                                      <p:cBhvr>
                                        <p:cTn id="31"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59" grpId="1" animBg="1"/>
    </p:bldLst>
  </p:timing>
</p:sld>
</file>

<file path=ppt/slides/slide3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indent="0">
              <a:lnSpc>
                <a:spcPct val="120000"/>
              </a:lnSpc>
              <a:spcBef>
                <a:spcPts val="450"/>
              </a:spcBef>
              <a:spcAft>
                <a:spcPts val="450"/>
              </a:spcAft>
              <a:buClr>
                <a:srgbClr val="585858"/>
              </a:buClr>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3</a:t>
            </a:r>
            <a:r>
              <a:rPr lang="en-GB" sz="2400" b="1" i="0" u="none" strike="noStrike" dirty="0">
                <a:effectLst/>
              </a:rPr>
              <a:t>, Unit </a:t>
            </a:r>
            <a:r>
              <a:rPr lang="en-GB" sz="2400" b="1" dirty="0"/>
              <a:t>2</a:t>
            </a:r>
            <a:r>
              <a:rPr lang="en-GB" sz="2400" b="1" i="0" u="none" strike="noStrike" dirty="0">
                <a:effectLst/>
              </a:rPr>
              <a:t>, Learning Outcome 42</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3784816669"/>
              </p:ext>
            </p:extLst>
          </p:nvPr>
        </p:nvGraphicFramePr>
        <p:xfrm>
          <a:off x="594008" y="1097546"/>
          <a:ext cx="11140162" cy="1968426"/>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394143">
                <a:tc>
                  <a:txBody>
                    <a:bodyPr/>
                    <a:lstStyle/>
                    <a:p>
                      <a:pPr algn="l"/>
                      <a:r>
                        <a:rPr lang="en-GB" sz="2000" dirty="0">
                          <a:latin typeface="Arial" panose="020B0604020202020204" pitchFamily="34" charset="0"/>
                          <a:cs typeface="Arial" panose="020B0604020202020204" pitchFamily="34" charset="0"/>
                        </a:rPr>
                        <a:t>Learning Outcome 42</a:t>
                      </a:r>
                    </a:p>
                  </a:txBody>
                  <a:tcPr anchor="ctr">
                    <a:solidFill>
                      <a:srgbClr val="327473"/>
                    </a:solidFill>
                  </a:tcPr>
                </a:tc>
                <a:extLst>
                  <a:ext uri="{0D108BD9-81ED-4DB2-BD59-A6C34878D82A}">
                    <a16:rowId xmlns:a16="http://schemas.microsoft.com/office/drawing/2014/main" val="2928509842"/>
                  </a:ext>
                </a:extLst>
              </a:tr>
              <a:tr h="1572186">
                <a:tc>
                  <a:txBody>
                    <a:bodyPr/>
                    <a:lstStyle/>
                    <a:p>
                      <a:pPr rtl="0"/>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Pupils find 10 more or less across any hundreds boundary</a:t>
                      </a:r>
                    </a:p>
                    <a:p>
                      <a:br>
                        <a:rPr lang="en-GB" sz="2400" dirty="0"/>
                      </a:br>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 </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7020111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3, Unit 2, Learning Outcome 42</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1.18 </a:t>
            </a:r>
            <a:r>
              <a:rPr lang="en-GB" sz="2000" b="0" i="0" u="sng" strike="noStrike" dirty="0">
                <a:solidFill>
                  <a:srgbClr val="1155CC"/>
                </a:solidFill>
                <a:effectLst/>
                <a:latin typeface="Roboto" panose="02000000000000000000" pitchFamily="2" charset="0"/>
                <a:hlinkClick r:id="rId3"/>
              </a:rPr>
              <a:t>Composition and calculation: three-digit numbers</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3102464386"/>
              </p:ext>
            </p:extLst>
          </p:nvPr>
        </p:nvGraphicFramePr>
        <p:xfrm>
          <a:off x="4514850" y="4258490"/>
          <a:ext cx="6886575" cy="93073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465365">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465365">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5</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5:13</a:t>
                      </a:r>
                    </a:p>
                  </a:txBody>
                  <a:tcPr>
                    <a:solidFill>
                      <a:srgbClr val="E5F3F2"/>
                    </a:solidFill>
                  </a:tcPr>
                </a:tc>
                <a:tc>
                  <a:txBody>
                    <a:bodyPr/>
                    <a:lstStyle/>
                    <a:p>
                      <a:pPr algn="ctr"/>
                      <a:r>
                        <a:rPr lang="en-GB" sz="2000" kern="1200" dirty="0">
                          <a:solidFill>
                            <a:schemeClr val="tx1">
                              <a:lumMod val="65000"/>
                              <a:lumOff val="35000"/>
                            </a:schemeClr>
                          </a:solidFill>
                          <a:latin typeface="Arial" panose="020B0604020202020204" pitchFamily="34" charset="0"/>
                          <a:ea typeface="+mn-ea"/>
                          <a:cs typeface="Arial" panose="020B0604020202020204" pitchFamily="34" charset="0"/>
                        </a:rPr>
                        <a:t>42-43</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10" name="Picture Placeholder 9" descr="A picture containing graphical user interface&#10;&#10;Description automatically generated">
            <a:extLst>
              <a:ext uri="{FF2B5EF4-FFF2-40B4-BE49-F238E27FC236}">
                <a16:creationId xmlns:a16="http://schemas.microsoft.com/office/drawing/2014/main" id="{C350A496-B71C-416A-89CC-0667F0CCE7B8}"/>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85890761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close up of a logo&#10;&#10;Description generated with very high confidence">
            <a:extLst>
              <a:ext uri="{FF2B5EF4-FFF2-40B4-BE49-F238E27FC236}">
                <a16:creationId xmlns:a16="http://schemas.microsoft.com/office/drawing/2014/main" id="{3DAC612E-DB6D-4A05-A37C-FD1A4E33575E}"/>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6092046" y="1455420"/>
            <a:ext cx="800388" cy="777240"/>
          </a:xfrm>
          <a:prstGeom prst="rect">
            <a:avLst/>
          </a:prstGeom>
        </p:spPr>
      </p:pic>
      <p:sp>
        <p:nvSpPr>
          <p:cNvPr id="2" name="Text Placeholder 1">
            <a:extLst>
              <a:ext uri="{FF2B5EF4-FFF2-40B4-BE49-F238E27FC236}">
                <a16:creationId xmlns:a16="http://schemas.microsoft.com/office/drawing/2014/main" id="{30EAC3EC-BBF0-4D03-BDBE-7FE55D748D2B}"/>
              </a:ext>
            </a:extLst>
          </p:cNvPr>
          <p:cNvSpPr>
            <a:spLocks noGrp="1"/>
          </p:cNvSpPr>
          <p:nvPr>
            <p:ph type="body" sz="quarter" idx="11"/>
          </p:nvPr>
        </p:nvSpPr>
        <p:spPr>
          <a:xfrm>
            <a:off x="0" y="0"/>
            <a:ext cx="12192000" cy="630000"/>
          </a:xfrm>
        </p:spPr>
        <p:txBody>
          <a:bodyPr/>
          <a:lstStyle/>
          <a:p>
            <a:r>
              <a:rPr lang="en-GB" dirty="0"/>
              <a:t>1.18 Three-digit numbers </a:t>
            </a:r>
            <a:r>
              <a:rPr lang="en-US" dirty="0"/>
              <a:t>– step 5:13</a:t>
            </a:r>
          </a:p>
        </p:txBody>
      </p:sp>
      <p:pic>
        <p:nvPicPr>
          <p:cNvPr id="22" name="Picture 21" descr="A close up of a logo&#10;&#10;Description generated with very high confidence">
            <a:extLst>
              <a:ext uri="{FF2B5EF4-FFF2-40B4-BE49-F238E27FC236}">
                <a16:creationId xmlns:a16="http://schemas.microsoft.com/office/drawing/2014/main" id="{DA85C46E-D3D9-472C-80AF-3E57411C848D}"/>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6092046" y="2255520"/>
            <a:ext cx="800388" cy="777240"/>
          </a:xfrm>
          <a:prstGeom prst="rect">
            <a:avLst/>
          </a:prstGeom>
        </p:spPr>
      </p:pic>
      <p:pic>
        <p:nvPicPr>
          <p:cNvPr id="23" name="Picture 22" descr="A close up of a logo&#10;&#10;Description generated with very high confidence">
            <a:extLst>
              <a:ext uri="{FF2B5EF4-FFF2-40B4-BE49-F238E27FC236}">
                <a16:creationId xmlns:a16="http://schemas.microsoft.com/office/drawing/2014/main" id="{0FD4A72F-29ED-4F00-8796-35FD621FCFC0}"/>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6092046" y="3048000"/>
            <a:ext cx="800388" cy="777240"/>
          </a:xfrm>
          <a:prstGeom prst="rect">
            <a:avLst/>
          </a:prstGeom>
        </p:spPr>
      </p:pic>
      <p:pic>
        <p:nvPicPr>
          <p:cNvPr id="24" name="Picture 23" descr="A close up of a logo&#10;&#10;Description generated with very high confidence">
            <a:extLst>
              <a:ext uri="{FF2B5EF4-FFF2-40B4-BE49-F238E27FC236}">
                <a16:creationId xmlns:a16="http://schemas.microsoft.com/office/drawing/2014/main" id="{F2EEFA2E-65E6-47E0-9D6B-97A251E897A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6092046" y="3840480"/>
            <a:ext cx="800388" cy="777240"/>
          </a:xfrm>
          <a:prstGeom prst="rect">
            <a:avLst/>
          </a:prstGeom>
        </p:spPr>
      </p:pic>
      <p:pic>
        <p:nvPicPr>
          <p:cNvPr id="25" name="Picture 24" descr="A close up of a logo&#10;&#10;Description generated with very high confidence">
            <a:extLst>
              <a:ext uri="{FF2B5EF4-FFF2-40B4-BE49-F238E27FC236}">
                <a16:creationId xmlns:a16="http://schemas.microsoft.com/office/drawing/2014/main" id="{DB18C33E-B41D-4FD8-97B1-67A25F3B9899}"/>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6092046" y="4625340"/>
            <a:ext cx="800388" cy="777240"/>
          </a:xfrm>
          <a:prstGeom prst="rect">
            <a:avLst/>
          </a:prstGeom>
        </p:spPr>
      </p:pic>
      <p:pic>
        <p:nvPicPr>
          <p:cNvPr id="5" name="Picture 4" descr="A screenshot of a cell phone&#10;&#10;Description generated with very high confidence">
            <a:extLst>
              <a:ext uri="{FF2B5EF4-FFF2-40B4-BE49-F238E27FC236}">
                <a16:creationId xmlns:a16="http://schemas.microsoft.com/office/drawing/2014/main" id="{7CD36788-EBE6-405C-8F05-F6F56852DF8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27813" y="1307490"/>
            <a:ext cx="7936377" cy="4243020"/>
          </a:xfrm>
          <a:prstGeom prst="rect">
            <a:avLst/>
          </a:prstGeom>
        </p:spPr>
      </p:pic>
    </p:spTree>
    <p:extLst>
      <p:ext uri="{BB962C8B-B14F-4D97-AF65-F5344CB8AC3E}">
        <p14:creationId xmlns:p14="http://schemas.microsoft.com/office/powerpoint/2010/main" val="12478129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500"/>
                                        <p:tgtEl>
                                          <p:spTgt spid="2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500"/>
                                        <p:tgtEl>
                                          <p:spTgt spid="2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fade">
                                      <p:cBhvr>
                                        <p:cTn id="27" dur="500"/>
                                        <p:tgtEl>
                                          <p:spTgt spid="25"/>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nodeType="clickEffect">
                                  <p:stCondLst>
                                    <p:cond delay="0"/>
                                  </p:stCondLst>
                                  <p:childTnLst>
                                    <p:animEffect transition="out" filter="fade">
                                      <p:cBhvr>
                                        <p:cTn id="31" dur="500"/>
                                        <p:tgtEl>
                                          <p:spTgt spid="7"/>
                                        </p:tgtEl>
                                      </p:cBhvr>
                                    </p:animEffect>
                                    <p:set>
                                      <p:cBhvr>
                                        <p:cTn id="32" dur="1" fill="hold">
                                          <p:stCondLst>
                                            <p:cond delay="499"/>
                                          </p:stCondLst>
                                        </p:cTn>
                                        <p:tgtEl>
                                          <p:spTgt spid="7"/>
                                        </p:tgtEl>
                                        <p:attrNameLst>
                                          <p:attrName>style.visibility</p:attrName>
                                        </p:attrNameLst>
                                      </p:cBhvr>
                                      <p:to>
                                        <p:strVal val="hidden"/>
                                      </p:to>
                                    </p:set>
                                  </p:childTnLst>
                                </p:cTn>
                              </p:par>
                              <p:par>
                                <p:cTn id="33" presetID="10" presetClass="exit" presetSubtype="0" fill="hold" nodeType="withEffect">
                                  <p:stCondLst>
                                    <p:cond delay="0"/>
                                  </p:stCondLst>
                                  <p:childTnLst>
                                    <p:animEffect transition="out" filter="fade">
                                      <p:cBhvr>
                                        <p:cTn id="34" dur="500"/>
                                        <p:tgtEl>
                                          <p:spTgt spid="22"/>
                                        </p:tgtEl>
                                      </p:cBhvr>
                                    </p:animEffect>
                                    <p:set>
                                      <p:cBhvr>
                                        <p:cTn id="35" dur="1" fill="hold">
                                          <p:stCondLst>
                                            <p:cond delay="499"/>
                                          </p:stCondLst>
                                        </p:cTn>
                                        <p:tgtEl>
                                          <p:spTgt spid="22"/>
                                        </p:tgtEl>
                                        <p:attrNameLst>
                                          <p:attrName>style.visibility</p:attrName>
                                        </p:attrNameLst>
                                      </p:cBhvr>
                                      <p:to>
                                        <p:strVal val="hidden"/>
                                      </p:to>
                                    </p:set>
                                  </p:childTnLst>
                                </p:cTn>
                              </p:par>
                              <p:par>
                                <p:cTn id="36" presetID="10" presetClass="exit" presetSubtype="0" fill="hold" nodeType="withEffect">
                                  <p:stCondLst>
                                    <p:cond delay="0"/>
                                  </p:stCondLst>
                                  <p:childTnLst>
                                    <p:animEffect transition="out" filter="fade">
                                      <p:cBhvr>
                                        <p:cTn id="37" dur="500"/>
                                        <p:tgtEl>
                                          <p:spTgt spid="23"/>
                                        </p:tgtEl>
                                      </p:cBhvr>
                                    </p:animEffect>
                                    <p:set>
                                      <p:cBhvr>
                                        <p:cTn id="38" dur="1" fill="hold">
                                          <p:stCondLst>
                                            <p:cond delay="499"/>
                                          </p:stCondLst>
                                        </p:cTn>
                                        <p:tgtEl>
                                          <p:spTgt spid="23"/>
                                        </p:tgtEl>
                                        <p:attrNameLst>
                                          <p:attrName>style.visibility</p:attrName>
                                        </p:attrNameLst>
                                      </p:cBhvr>
                                      <p:to>
                                        <p:strVal val="hidden"/>
                                      </p:to>
                                    </p:set>
                                  </p:childTnLst>
                                </p:cTn>
                              </p:par>
                              <p:par>
                                <p:cTn id="39" presetID="10" presetClass="exit" presetSubtype="0" fill="hold" nodeType="withEffect">
                                  <p:stCondLst>
                                    <p:cond delay="0"/>
                                  </p:stCondLst>
                                  <p:childTnLst>
                                    <p:animEffect transition="out" filter="fade">
                                      <p:cBhvr>
                                        <p:cTn id="40" dur="500"/>
                                        <p:tgtEl>
                                          <p:spTgt spid="24"/>
                                        </p:tgtEl>
                                      </p:cBhvr>
                                    </p:animEffect>
                                    <p:set>
                                      <p:cBhvr>
                                        <p:cTn id="41" dur="1" fill="hold">
                                          <p:stCondLst>
                                            <p:cond delay="499"/>
                                          </p:stCondLst>
                                        </p:cTn>
                                        <p:tgtEl>
                                          <p:spTgt spid="24"/>
                                        </p:tgtEl>
                                        <p:attrNameLst>
                                          <p:attrName>style.visibility</p:attrName>
                                        </p:attrNameLst>
                                      </p:cBhvr>
                                      <p:to>
                                        <p:strVal val="hidden"/>
                                      </p:to>
                                    </p:set>
                                  </p:childTnLst>
                                </p:cTn>
                              </p:par>
                              <p:par>
                                <p:cTn id="42" presetID="10" presetClass="exit" presetSubtype="0" fill="hold" nodeType="withEffect">
                                  <p:stCondLst>
                                    <p:cond delay="0"/>
                                  </p:stCondLst>
                                  <p:childTnLst>
                                    <p:animEffect transition="out" filter="fade">
                                      <p:cBhvr>
                                        <p:cTn id="43" dur="500"/>
                                        <p:tgtEl>
                                          <p:spTgt spid="25"/>
                                        </p:tgtEl>
                                      </p:cBhvr>
                                    </p:animEffect>
                                    <p:set>
                                      <p:cBhvr>
                                        <p:cTn id="44" dur="1" fill="hold">
                                          <p:stCondLst>
                                            <p:cond delay="499"/>
                                          </p:stCondLst>
                                        </p:cTn>
                                        <p:tgtEl>
                                          <p:spTgt spid="25"/>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fade">
                                      <p:cBhvr>
                                        <p:cTn id="49" dur="500"/>
                                        <p:tgtEl>
                                          <p:spTgt spid="25"/>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nodeType="click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fade">
                                      <p:cBhvr>
                                        <p:cTn id="54" dur="500"/>
                                        <p:tgtEl>
                                          <p:spTgt spid="24"/>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nodeType="click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fade">
                                      <p:cBhvr>
                                        <p:cTn id="59" dur="500"/>
                                        <p:tgtEl>
                                          <p:spTgt spid="23"/>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nodeType="click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fade">
                                      <p:cBhvr>
                                        <p:cTn id="64" dur="500"/>
                                        <p:tgtEl>
                                          <p:spTgt spid="22"/>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nodeType="clickEffect">
                                  <p:stCondLst>
                                    <p:cond delay="0"/>
                                  </p:stCondLst>
                                  <p:childTnLst>
                                    <p:set>
                                      <p:cBhvr>
                                        <p:cTn id="68" dur="1" fill="hold">
                                          <p:stCondLst>
                                            <p:cond delay="0"/>
                                          </p:stCondLst>
                                        </p:cTn>
                                        <p:tgtEl>
                                          <p:spTgt spid="7"/>
                                        </p:tgtEl>
                                        <p:attrNameLst>
                                          <p:attrName>style.visibility</p:attrName>
                                        </p:attrNameLst>
                                      </p:cBhvr>
                                      <p:to>
                                        <p:strVal val="visible"/>
                                      </p:to>
                                    </p:set>
                                    <p:animEffect transition="in" filter="fade">
                                      <p:cBhvr>
                                        <p:cTn id="6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indent="0">
              <a:lnSpc>
                <a:spcPct val="120000"/>
              </a:lnSpc>
              <a:spcBef>
                <a:spcPts val="450"/>
              </a:spcBef>
              <a:spcAft>
                <a:spcPts val="450"/>
              </a:spcAft>
              <a:buClr>
                <a:srgbClr val="585858"/>
              </a:buClr>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3</a:t>
            </a:r>
            <a:r>
              <a:rPr lang="en-GB" sz="2400" b="1" i="0" u="none" strike="noStrike" dirty="0">
                <a:effectLst/>
              </a:rPr>
              <a:t>, Unit </a:t>
            </a:r>
            <a:r>
              <a:rPr lang="en-GB" sz="2400" b="1" dirty="0"/>
              <a:t>2</a:t>
            </a:r>
            <a:r>
              <a:rPr lang="en-GB" sz="2400" b="1" i="0" u="none" strike="noStrike" dirty="0">
                <a:effectLst/>
              </a:rPr>
              <a:t>, Learning Outcome 43</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364637339"/>
              </p:ext>
            </p:extLst>
          </p:nvPr>
        </p:nvGraphicFramePr>
        <p:xfrm>
          <a:off x="594008" y="1097546"/>
          <a:ext cx="11140162" cy="1968426"/>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394143">
                <a:tc>
                  <a:txBody>
                    <a:bodyPr/>
                    <a:lstStyle/>
                    <a:p>
                      <a:pPr algn="l"/>
                      <a:r>
                        <a:rPr lang="en-GB" sz="2000" dirty="0">
                          <a:latin typeface="Arial" panose="020B0604020202020204" pitchFamily="34" charset="0"/>
                          <a:cs typeface="Arial" panose="020B0604020202020204" pitchFamily="34" charset="0"/>
                        </a:rPr>
                        <a:t>Learning Outcome 43</a:t>
                      </a:r>
                    </a:p>
                  </a:txBody>
                  <a:tcPr anchor="ctr">
                    <a:solidFill>
                      <a:srgbClr val="327473"/>
                    </a:solidFill>
                  </a:tcPr>
                </a:tc>
                <a:extLst>
                  <a:ext uri="{0D108BD9-81ED-4DB2-BD59-A6C34878D82A}">
                    <a16:rowId xmlns:a16="http://schemas.microsoft.com/office/drawing/2014/main" val="2928509842"/>
                  </a:ext>
                </a:extLst>
              </a:tr>
              <a:tr h="1572186">
                <a:tc>
                  <a:txBody>
                    <a:bodyPr/>
                    <a:lstStyle/>
                    <a:p>
                      <a:pPr rtl="0"/>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Pupils use knowledge of adding or subtracting to/from three-digit numbers to solve problems</a:t>
                      </a:r>
                    </a:p>
                    <a:p>
                      <a:endPar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4563285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3, Unit 2, Learning Outcome 43</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1.18 </a:t>
            </a:r>
            <a:r>
              <a:rPr lang="en-GB" sz="2000" b="0" i="0" u="sng" strike="noStrike" dirty="0">
                <a:solidFill>
                  <a:srgbClr val="1155CC"/>
                </a:solidFill>
                <a:effectLst/>
                <a:latin typeface="Roboto" panose="02000000000000000000" pitchFamily="2" charset="0"/>
                <a:hlinkClick r:id="rId3"/>
              </a:rPr>
              <a:t>Composition and calculation: three-digit numbers</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519704382"/>
              </p:ext>
            </p:extLst>
          </p:nvPr>
        </p:nvGraphicFramePr>
        <p:xfrm>
          <a:off x="4514850" y="4258490"/>
          <a:ext cx="6886575" cy="93073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465365">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465365">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5</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5:14 - 5:15</a:t>
                      </a:r>
                    </a:p>
                  </a:txBody>
                  <a:tcPr>
                    <a:solidFill>
                      <a:srgbClr val="E5F3F2"/>
                    </a:solidFill>
                  </a:tcPr>
                </a:tc>
                <a:tc>
                  <a:txBody>
                    <a:bodyPr/>
                    <a:lstStyle/>
                    <a:p>
                      <a:pPr algn="ctr"/>
                      <a:r>
                        <a:rPr lang="en-GB" sz="2000" kern="1200" dirty="0">
                          <a:solidFill>
                            <a:schemeClr val="tx1">
                              <a:lumMod val="65000"/>
                              <a:lumOff val="35000"/>
                            </a:schemeClr>
                          </a:solidFill>
                          <a:latin typeface="Arial" panose="020B0604020202020204" pitchFamily="34" charset="0"/>
                          <a:ea typeface="+mn-ea"/>
                          <a:cs typeface="Arial" panose="020B0604020202020204" pitchFamily="34" charset="0"/>
                        </a:rPr>
                        <a:t>43-45</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10" name="Picture Placeholder 9" descr="A picture containing graphical user interface&#10;&#10;Description automatically generated">
            <a:extLst>
              <a:ext uri="{FF2B5EF4-FFF2-40B4-BE49-F238E27FC236}">
                <a16:creationId xmlns:a16="http://schemas.microsoft.com/office/drawing/2014/main" id="{C350A496-B71C-416A-89CC-0667F0CCE7B8}"/>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399184348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BBA493F5-6CF2-4248-AB3F-B25E06360677}"/>
              </a:ext>
            </a:extLst>
          </p:cNvPr>
          <p:cNvSpPr txBox="1"/>
          <p:nvPr/>
        </p:nvSpPr>
        <p:spPr bwMode="auto">
          <a:xfrm>
            <a:off x="7419892" y="1025540"/>
            <a:ext cx="979755" cy="461665"/>
          </a:xfrm>
          <a:prstGeom prst="rect">
            <a:avLst/>
          </a:prstGeom>
          <a:noFill/>
          <a:ln>
            <a:noFill/>
          </a:ln>
          <a:extLs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 378</a:t>
            </a:r>
          </a:p>
        </p:txBody>
      </p:sp>
      <p:sp>
        <p:nvSpPr>
          <p:cNvPr id="15" name="TextBox 14">
            <a:extLst>
              <a:ext uri="{FF2B5EF4-FFF2-40B4-BE49-F238E27FC236}">
                <a16:creationId xmlns:a16="http://schemas.microsoft.com/office/drawing/2014/main" id="{9CE760B8-13C7-40AB-850F-1B27426651A7}"/>
              </a:ext>
            </a:extLst>
          </p:cNvPr>
          <p:cNvSpPr txBox="1"/>
          <p:nvPr/>
        </p:nvSpPr>
        <p:spPr bwMode="auto">
          <a:xfrm>
            <a:off x="5127916" y="1025540"/>
            <a:ext cx="2406428" cy="461665"/>
          </a:xfrm>
          <a:prstGeom prst="rect">
            <a:avLst/>
          </a:prstGeom>
          <a:noFill/>
          <a:ln>
            <a:noFill/>
          </a:ln>
          <a:extLs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 400 </a:t>
            </a:r>
            <a:r>
              <a:rPr lang="en-GB" sz="2400" dirty="0">
                <a:latin typeface="Myriad Pro" panose="020B0503030403020204" pitchFamily="34" charset="0"/>
              </a:rPr>
              <a:t>− 50 </a:t>
            </a:r>
            <a:r>
              <a:rPr lang="en-GB" sz="2400" dirty="0">
                <a:latin typeface="Myriad Pro" panose="020B0503030403020204" pitchFamily="34" charset="0"/>
                <a:ea typeface="Myriad Pro Semibold" charset="0"/>
                <a:cs typeface="Myriad Pro Semibold" charset="0"/>
              </a:rPr>
              <a:t>+ 28</a:t>
            </a:r>
          </a:p>
        </p:txBody>
      </p:sp>
      <p:sp>
        <p:nvSpPr>
          <p:cNvPr id="11" name="TextBox 10">
            <a:extLst>
              <a:ext uri="{FF2B5EF4-FFF2-40B4-BE49-F238E27FC236}">
                <a16:creationId xmlns:a16="http://schemas.microsoft.com/office/drawing/2014/main" id="{BC53E132-3D45-419D-B33A-72487EC89EA2}"/>
              </a:ext>
            </a:extLst>
          </p:cNvPr>
          <p:cNvSpPr txBox="1"/>
          <p:nvPr/>
        </p:nvSpPr>
        <p:spPr bwMode="auto">
          <a:xfrm>
            <a:off x="3819135" y="1025540"/>
            <a:ext cx="1398140" cy="461665"/>
          </a:xfrm>
          <a:prstGeom prst="rect">
            <a:avLst/>
          </a:prstGeom>
          <a:noFill/>
          <a:ln>
            <a:noFill/>
          </a:ln>
          <a:extLs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428 </a:t>
            </a:r>
            <a:r>
              <a:rPr lang="en-GB" sz="2400" dirty="0">
                <a:latin typeface="Myriad Pro" panose="020B0503030403020204" pitchFamily="34" charset="0"/>
              </a:rPr>
              <a:t>−</a:t>
            </a:r>
            <a:r>
              <a:rPr lang="en-GB" sz="2400" dirty="0">
                <a:latin typeface="Myriad Pro" panose="020B0503030403020204" pitchFamily="34" charset="0"/>
                <a:ea typeface="Myriad Pro Semibold" charset="0"/>
                <a:cs typeface="Myriad Pro Semibold" charset="0"/>
              </a:rPr>
              <a:t> 50</a:t>
            </a:r>
          </a:p>
        </p:txBody>
      </p:sp>
      <p:sp>
        <p:nvSpPr>
          <p:cNvPr id="2" name="Text Placeholder 1">
            <a:extLst>
              <a:ext uri="{FF2B5EF4-FFF2-40B4-BE49-F238E27FC236}">
                <a16:creationId xmlns:a16="http://schemas.microsoft.com/office/drawing/2014/main" id="{30EAC3EC-BBF0-4D03-BDBE-7FE55D748D2B}"/>
              </a:ext>
            </a:extLst>
          </p:cNvPr>
          <p:cNvSpPr>
            <a:spLocks noGrp="1"/>
          </p:cNvSpPr>
          <p:nvPr>
            <p:ph type="body" sz="quarter" idx="11"/>
          </p:nvPr>
        </p:nvSpPr>
        <p:spPr>
          <a:xfrm>
            <a:off x="0" y="0"/>
            <a:ext cx="12192000" cy="630000"/>
          </a:xfrm>
        </p:spPr>
        <p:txBody>
          <a:bodyPr/>
          <a:lstStyle/>
          <a:p>
            <a:r>
              <a:rPr lang="en-GB" dirty="0"/>
              <a:t>1.18 Three-digit numbers </a:t>
            </a:r>
            <a:r>
              <a:rPr lang="en-US" dirty="0"/>
              <a:t>– step 5:14</a:t>
            </a:r>
          </a:p>
        </p:txBody>
      </p:sp>
      <p:pic>
        <p:nvPicPr>
          <p:cNvPr id="4" name="Picture 3">
            <a:extLst>
              <a:ext uri="{FF2B5EF4-FFF2-40B4-BE49-F238E27FC236}">
                <a16:creationId xmlns:a16="http://schemas.microsoft.com/office/drawing/2014/main" id="{0AD31E85-387F-49EA-8AA4-C018945E1208}"/>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4194" t="-2927" b="-2688"/>
          <a:stretch/>
        </p:blipFill>
        <p:spPr>
          <a:xfrm>
            <a:off x="2515403" y="1588168"/>
            <a:ext cx="4514249" cy="4398746"/>
          </a:xfrm>
          <a:prstGeom prst="rect">
            <a:avLst/>
          </a:prstGeom>
        </p:spPr>
      </p:pic>
      <p:pic>
        <p:nvPicPr>
          <p:cNvPr id="14" name="Picture 13">
            <a:extLst>
              <a:ext uri="{FF2B5EF4-FFF2-40B4-BE49-F238E27FC236}">
                <a16:creationId xmlns:a16="http://schemas.microsoft.com/office/drawing/2014/main" id="{09433B4D-FE58-4A33-9DBD-4A23837B5F8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697029" y="1715807"/>
            <a:ext cx="4332622" cy="4153376"/>
          </a:xfrm>
          <a:prstGeom prst="rect">
            <a:avLst/>
          </a:prstGeom>
        </p:spPr>
      </p:pic>
      <p:pic>
        <p:nvPicPr>
          <p:cNvPr id="9" name="Picture 8" descr="A screen shot of a building&#10;&#10;Description generated with high confidence">
            <a:extLst>
              <a:ext uri="{FF2B5EF4-FFF2-40B4-BE49-F238E27FC236}">
                <a16:creationId xmlns:a16="http://schemas.microsoft.com/office/drawing/2014/main" id="{5699B692-D761-48F4-A6AD-4058CDDFA58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7"/>
          <a:stretch/>
        </p:blipFill>
        <p:spPr>
          <a:xfrm>
            <a:off x="5873751" y="3941763"/>
            <a:ext cx="966867" cy="1927420"/>
          </a:xfrm>
          <a:prstGeom prst="rect">
            <a:avLst/>
          </a:prstGeom>
        </p:spPr>
      </p:pic>
      <p:pic>
        <p:nvPicPr>
          <p:cNvPr id="5" name="Picture 4" descr="A screen shot of a building&#10;&#10;Description generated with high confidence">
            <a:extLst>
              <a:ext uri="{FF2B5EF4-FFF2-40B4-BE49-F238E27FC236}">
                <a16:creationId xmlns:a16="http://schemas.microsoft.com/office/drawing/2014/main" id="{24810AF7-9C62-47E3-B244-6239319F23C2}"/>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7534345" y="1710056"/>
            <a:ext cx="597101" cy="1947136"/>
          </a:xfrm>
          <a:prstGeom prst="rect">
            <a:avLst/>
          </a:prstGeom>
        </p:spPr>
      </p:pic>
      <p:pic>
        <p:nvPicPr>
          <p:cNvPr id="7" name="Picture 6" descr="A screen shot of a building&#10;&#10;Description generated with high confidence">
            <a:extLst>
              <a:ext uri="{FF2B5EF4-FFF2-40B4-BE49-F238E27FC236}">
                <a16:creationId xmlns:a16="http://schemas.microsoft.com/office/drawing/2014/main" id="{8C6D7633-5B7D-44E5-9E5E-1AFBFF84D8E1}"/>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495" r="-4932"/>
          <a:stretch/>
        </p:blipFill>
        <p:spPr>
          <a:xfrm>
            <a:off x="7419892" y="1710057"/>
            <a:ext cx="2170079" cy="2034171"/>
          </a:xfrm>
          <a:prstGeom prst="rect">
            <a:avLst/>
          </a:prstGeom>
        </p:spPr>
      </p:pic>
      <p:pic>
        <p:nvPicPr>
          <p:cNvPr id="18" name="Picture 17" descr="A screen shot of a building&#10;&#10;Description generated with high confidence">
            <a:extLst>
              <a:ext uri="{FF2B5EF4-FFF2-40B4-BE49-F238E27FC236}">
                <a16:creationId xmlns:a16="http://schemas.microsoft.com/office/drawing/2014/main" id="{B36435C8-31E7-44B0-B243-618182AB11A7}"/>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5872299" y="3930455"/>
            <a:ext cx="944033" cy="1927420"/>
          </a:xfrm>
          <a:prstGeom prst="rect">
            <a:avLst/>
          </a:prstGeom>
        </p:spPr>
      </p:pic>
    </p:spTree>
    <p:extLst>
      <p:ext uri="{BB962C8B-B14F-4D97-AF65-F5344CB8AC3E}">
        <p14:creationId xmlns:p14="http://schemas.microsoft.com/office/powerpoint/2010/main" val="39099750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par>
                                <p:cTn id="29" presetID="10" presetClass="entr" presetSubtype="0" fill="hold"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childTnLst>
                          </p:cTn>
                        </p:par>
                        <p:par>
                          <p:cTn id="32" fill="hold">
                            <p:stCondLst>
                              <p:cond delay="500"/>
                            </p:stCondLst>
                            <p:childTnLst>
                              <p:par>
                                <p:cTn id="33" presetID="42" presetClass="path" presetSubtype="0" accel="50000" decel="50000" fill="hold" nodeType="afterEffect">
                                  <p:stCondLst>
                                    <p:cond delay="0"/>
                                  </p:stCondLst>
                                  <p:childTnLst>
                                    <p:animMotion origin="layout" path="M 2.08333E-6 -3.7037E-6 L -0.1388 0.32477 " pathEditMode="relative" rAng="0" ptsTypes="AA">
                                      <p:cBhvr>
                                        <p:cTn id="34" dur="2000" fill="hold"/>
                                        <p:tgtEl>
                                          <p:spTgt spid="5"/>
                                        </p:tgtEl>
                                        <p:attrNameLst>
                                          <p:attrName>ppt_x</p:attrName>
                                          <p:attrName>ppt_y</p:attrName>
                                        </p:attrNameLst>
                                      </p:cBhvr>
                                      <p:rCtr x="-6940" y="16227"/>
                                    </p:animMotion>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1.17 Composition and calculation: 100 </a:t>
            </a:r>
            <a:r>
              <a:rPr lang="en-US" dirty="0"/>
              <a:t>– step 1:5</a:t>
            </a:r>
          </a:p>
        </p:txBody>
      </p:sp>
      <p:pic>
        <p:nvPicPr>
          <p:cNvPr id="3" name="Picture 2">
            <a:extLst>
              <a:ext uri="{FF2B5EF4-FFF2-40B4-BE49-F238E27FC236}">
                <a16:creationId xmlns:a16="http://schemas.microsoft.com/office/drawing/2014/main" id="{887FDF70-694D-440C-AC81-196F29CB765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17233" y="2467588"/>
            <a:ext cx="6157534" cy="1922827"/>
          </a:xfrm>
          <a:prstGeom prst="rect">
            <a:avLst/>
          </a:prstGeom>
        </p:spPr>
      </p:pic>
      <p:sp>
        <p:nvSpPr>
          <p:cNvPr id="4" name="Star: 12 Points 3">
            <a:extLst>
              <a:ext uri="{FF2B5EF4-FFF2-40B4-BE49-F238E27FC236}">
                <a16:creationId xmlns:a16="http://schemas.microsoft.com/office/drawing/2014/main" id="{84CE7647-46C2-428D-B869-D43F66616C5B}"/>
              </a:ext>
            </a:extLst>
          </p:cNvPr>
          <p:cNvSpPr>
            <a:spLocks noChangeAspect="1"/>
          </p:cNvSpPr>
          <p:nvPr/>
        </p:nvSpPr>
        <p:spPr bwMode="auto">
          <a:xfrm rot="20700000">
            <a:off x="3141772" y="2892272"/>
            <a:ext cx="576064" cy="576000"/>
          </a:xfrm>
          <a:prstGeom prst="star12">
            <a:avLst/>
          </a:prstGeom>
          <a:noFill/>
          <a:ln w="19050" cap="flat" cmpd="sng" algn="ctr">
            <a:solidFill>
              <a:srgbClr val="CE5053"/>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5" name="Star: 12 Points 4">
            <a:extLst>
              <a:ext uri="{FF2B5EF4-FFF2-40B4-BE49-F238E27FC236}">
                <a16:creationId xmlns:a16="http://schemas.microsoft.com/office/drawing/2014/main" id="{FAC15099-DF05-4170-B8E9-3EC8F8B0801E}"/>
              </a:ext>
            </a:extLst>
          </p:cNvPr>
          <p:cNvSpPr>
            <a:spLocks noChangeAspect="1"/>
          </p:cNvSpPr>
          <p:nvPr/>
        </p:nvSpPr>
        <p:spPr bwMode="auto">
          <a:xfrm rot="20700000">
            <a:off x="3931280" y="3444773"/>
            <a:ext cx="468052" cy="468000"/>
          </a:xfrm>
          <a:prstGeom prst="star12">
            <a:avLst/>
          </a:prstGeom>
          <a:noFill/>
          <a:ln w="19050" cap="flat" cmpd="sng" algn="ctr">
            <a:solidFill>
              <a:srgbClr val="CC4A4D"/>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6" name="Star: 12 Points 5">
            <a:extLst>
              <a:ext uri="{FF2B5EF4-FFF2-40B4-BE49-F238E27FC236}">
                <a16:creationId xmlns:a16="http://schemas.microsoft.com/office/drawing/2014/main" id="{C4258AF2-4721-461A-9CD5-A9AFA9DF2B87}"/>
              </a:ext>
            </a:extLst>
          </p:cNvPr>
          <p:cNvSpPr>
            <a:spLocks noChangeAspect="1"/>
          </p:cNvSpPr>
          <p:nvPr/>
        </p:nvSpPr>
        <p:spPr bwMode="auto">
          <a:xfrm rot="20700000">
            <a:off x="3803511" y="2892272"/>
            <a:ext cx="576064" cy="576000"/>
          </a:xfrm>
          <a:prstGeom prst="star12">
            <a:avLst/>
          </a:prstGeom>
          <a:noFill/>
          <a:ln w="19050" cap="flat" cmpd="sng" algn="ctr">
            <a:solidFill>
              <a:srgbClr val="CE5053"/>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8" name="Star: 12 Points 7">
            <a:extLst>
              <a:ext uri="{FF2B5EF4-FFF2-40B4-BE49-F238E27FC236}">
                <a16:creationId xmlns:a16="http://schemas.microsoft.com/office/drawing/2014/main" id="{B7C4671A-9781-4C7A-9627-B8B2B4703381}"/>
              </a:ext>
            </a:extLst>
          </p:cNvPr>
          <p:cNvSpPr>
            <a:spLocks noChangeAspect="1"/>
          </p:cNvSpPr>
          <p:nvPr/>
        </p:nvSpPr>
        <p:spPr bwMode="auto">
          <a:xfrm rot="20700000">
            <a:off x="6082775" y="3948325"/>
            <a:ext cx="396000" cy="395956"/>
          </a:xfrm>
          <a:prstGeom prst="star12">
            <a:avLst/>
          </a:prstGeom>
          <a:noFill/>
          <a:ln w="19050" cap="flat" cmpd="sng" algn="ctr">
            <a:solidFill>
              <a:srgbClr val="CE5053"/>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9" name="Star: 12 Points 8">
            <a:extLst>
              <a:ext uri="{FF2B5EF4-FFF2-40B4-BE49-F238E27FC236}">
                <a16:creationId xmlns:a16="http://schemas.microsoft.com/office/drawing/2014/main" id="{BE238F93-DD53-430D-BF7A-D4917D1E44BF}"/>
              </a:ext>
            </a:extLst>
          </p:cNvPr>
          <p:cNvSpPr>
            <a:spLocks noChangeAspect="1"/>
          </p:cNvSpPr>
          <p:nvPr/>
        </p:nvSpPr>
        <p:spPr bwMode="auto">
          <a:xfrm rot="20700000">
            <a:off x="5988879" y="3444773"/>
            <a:ext cx="468052" cy="468000"/>
          </a:xfrm>
          <a:prstGeom prst="star12">
            <a:avLst/>
          </a:prstGeom>
          <a:noFill/>
          <a:ln w="19050" cap="flat" cmpd="sng" algn="ctr">
            <a:solidFill>
              <a:srgbClr val="CC4A4D"/>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0" name="Star: 12 Points 9">
            <a:extLst>
              <a:ext uri="{FF2B5EF4-FFF2-40B4-BE49-F238E27FC236}">
                <a16:creationId xmlns:a16="http://schemas.microsoft.com/office/drawing/2014/main" id="{B76DFFA1-4C8F-4F7D-AD30-A0D254E001DC}"/>
              </a:ext>
            </a:extLst>
          </p:cNvPr>
          <p:cNvSpPr>
            <a:spLocks noChangeAspect="1"/>
          </p:cNvSpPr>
          <p:nvPr/>
        </p:nvSpPr>
        <p:spPr bwMode="auto">
          <a:xfrm rot="20700000">
            <a:off x="7357485" y="3444774"/>
            <a:ext cx="468052" cy="468000"/>
          </a:xfrm>
          <a:prstGeom prst="star12">
            <a:avLst/>
          </a:prstGeom>
          <a:noFill/>
          <a:ln w="19050" cap="flat" cmpd="sng" algn="ctr">
            <a:solidFill>
              <a:srgbClr val="CC4A4D"/>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1" name="TextBox 10">
            <a:extLst>
              <a:ext uri="{FF2B5EF4-FFF2-40B4-BE49-F238E27FC236}">
                <a16:creationId xmlns:a16="http://schemas.microsoft.com/office/drawing/2014/main" id="{262DCBFE-D12A-418F-A876-F0F6C574E310}"/>
              </a:ext>
            </a:extLst>
          </p:cNvPr>
          <p:cNvSpPr txBox="1"/>
          <p:nvPr/>
        </p:nvSpPr>
        <p:spPr bwMode="auto">
          <a:xfrm>
            <a:off x="4157393" y="1610181"/>
            <a:ext cx="38772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Counting in multiples of 25</a:t>
            </a:r>
          </a:p>
        </p:txBody>
      </p:sp>
    </p:spTree>
    <p:extLst>
      <p:ext uri="{BB962C8B-B14F-4D97-AF65-F5344CB8AC3E}">
        <p14:creationId xmlns:p14="http://schemas.microsoft.com/office/powerpoint/2010/main" val="4940868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xit" presetSubtype="0" fill="hold" grpId="1" nodeType="clickEffect">
                                  <p:stCondLst>
                                    <p:cond delay="0"/>
                                  </p:stCondLst>
                                  <p:childTnLst>
                                    <p:animEffect transition="out" filter="fade">
                                      <p:cBhvr>
                                        <p:cTn id="15" dur="500"/>
                                        <p:tgtEl>
                                          <p:spTgt spid="5"/>
                                        </p:tgtEl>
                                      </p:cBhvr>
                                    </p:animEffect>
                                    <p:set>
                                      <p:cBhvr>
                                        <p:cTn id="16" dur="1" fill="hold">
                                          <p:stCondLst>
                                            <p:cond delay="499"/>
                                          </p:stCondLst>
                                        </p:cTn>
                                        <p:tgtEl>
                                          <p:spTgt spid="5"/>
                                        </p:tgtEl>
                                        <p:attrNameLst>
                                          <p:attrName>style.visibility</p:attrName>
                                        </p:attrNameLst>
                                      </p:cBhvr>
                                      <p:to>
                                        <p:strVal val="hidden"/>
                                      </p:to>
                                    </p:set>
                                  </p:childTnLst>
                                </p:cTn>
                              </p:par>
                              <p:par>
                                <p:cTn id="17" presetID="10" presetClass="exit" presetSubtype="0" fill="hold" grpId="1" nodeType="withEffect">
                                  <p:stCondLst>
                                    <p:cond delay="0"/>
                                  </p:stCondLst>
                                  <p:childTnLst>
                                    <p:animEffect transition="out" filter="fade">
                                      <p:cBhvr>
                                        <p:cTn id="18" dur="500"/>
                                        <p:tgtEl>
                                          <p:spTgt spid="8"/>
                                        </p:tgtEl>
                                      </p:cBhvr>
                                    </p:animEffect>
                                    <p:set>
                                      <p:cBhvr>
                                        <p:cTn id="19" dur="1" fill="hold">
                                          <p:stCondLst>
                                            <p:cond delay="499"/>
                                          </p:stCondLst>
                                        </p:cTn>
                                        <p:tgtEl>
                                          <p:spTgt spid="8"/>
                                        </p:tgtEl>
                                        <p:attrNameLst>
                                          <p:attrName>style.visibility</p:attrName>
                                        </p:attrNameLst>
                                      </p:cBhvr>
                                      <p:to>
                                        <p:strVal val="hidden"/>
                                      </p:to>
                                    </p:se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grpId="1" nodeType="clickEffect">
                                  <p:stCondLst>
                                    <p:cond delay="0"/>
                                  </p:stCondLst>
                                  <p:childTnLst>
                                    <p:animEffect transition="out" filter="fade">
                                      <p:cBhvr>
                                        <p:cTn id="28" dur="500"/>
                                        <p:tgtEl>
                                          <p:spTgt spid="9"/>
                                        </p:tgtEl>
                                      </p:cBhvr>
                                    </p:animEffect>
                                    <p:set>
                                      <p:cBhvr>
                                        <p:cTn id="29" dur="1" fill="hold">
                                          <p:stCondLst>
                                            <p:cond delay="499"/>
                                          </p:stCondLst>
                                        </p:cTn>
                                        <p:tgtEl>
                                          <p:spTgt spid="9"/>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childTnLst>
                                </p:cTn>
                              </p:par>
                            </p:childTnLst>
                          </p:cTn>
                        </p:par>
                        <p:par>
                          <p:cTn id="35" fill="hold">
                            <p:stCondLst>
                              <p:cond delay="500"/>
                            </p:stCondLst>
                            <p:childTnLst>
                              <p:par>
                                <p:cTn id="36" presetID="10" presetClass="entr" presetSubtype="0" fill="hold" grpId="2" nodeType="after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500"/>
                                        <p:tgtEl>
                                          <p:spTgt spid="8"/>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xit" presetSubtype="0" fill="hold" grpId="1" nodeType="clickEffect">
                                  <p:stCondLst>
                                    <p:cond delay="0"/>
                                  </p:stCondLst>
                                  <p:childTnLst>
                                    <p:animEffect transition="out" filter="fade">
                                      <p:cBhvr>
                                        <p:cTn id="42" dur="500"/>
                                        <p:tgtEl>
                                          <p:spTgt spid="10"/>
                                        </p:tgtEl>
                                      </p:cBhvr>
                                    </p:animEffect>
                                    <p:set>
                                      <p:cBhvr>
                                        <p:cTn id="43" dur="1" fill="hold">
                                          <p:stCondLst>
                                            <p:cond delay="499"/>
                                          </p:stCondLst>
                                        </p:cTn>
                                        <p:tgtEl>
                                          <p:spTgt spid="10"/>
                                        </p:tgtEl>
                                        <p:attrNameLst>
                                          <p:attrName>style.visibility</p:attrName>
                                        </p:attrNameLst>
                                      </p:cBhvr>
                                      <p:to>
                                        <p:strVal val="hidden"/>
                                      </p:to>
                                    </p:set>
                                  </p:childTnLst>
                                </p:cTn>
                              </p:par>
                              <p:par>
                                <p:cTn id="44" presetID="10" presetClass="exit" presetSubtype="0" fill="hold" grpId="3" nodeType="withEffect">
                                  <p:stCondLst>
                                    <p:cond delay="0"/>
                                  </p:stCondLst>
                                  <p:childTnLst>
                                    <p:animEffect transition="out" filter="fade">
                                      <p:cBhvr>
                                        <p:cTn id="45" dur="500"/>
                                        <p:tgtEl>
                                          <p:spTgt spid="8"/>
                                        </p:tgtEl>
                                      </p:cBhvr>
                                    </p:animEffect>
                                    <p:set>
                                      <p:cBhvr>
                                        <p:cTn id="46" dur="1" fill="hold">
                                          <p:stCondLst>
                                            <p:cond delay="499"/>
                                          </p:stCondLst>
                                        </p:cTn>
                                        <p:tgtEl>
                                          <p:spTgt spid="8"/>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4"/>
                                        </p:tgtEl>
                                        <p:attrNameLst>
                                          <p:attrName>style.visibility</p:attrName>
                                        </p:attrNameLst>
                                      </p:cBhvr>
                                      <p:to>
                                        <p:strVal val="visible"/>
                                      </p:to>
                                    </p:set>
                                    <p:animEffect transition="in" filter="fade">
                                      <p:cBhvr>
                                        <p:cTn id="51" dur="500"/>
                                        <p:tgtEl>
                                          <p:spTgt spid="4"/>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xit" presetSubtype="0" fill="hold" grpId="1" nodeType="clickEffect">
                                  <p:stCondLst>
                                    <p:cond delay="0"/>
                                  </p:stCondLst>
                                  <p:childTnLst>
                                    <p:animEffect transition="out" filter="fade">
                                      <p:cBhvr>
                                        <p:cTn id="55" dur="500"/>
                                        <p:tgtEl>
                                          <p:spTgt spid="4"/>
                                        </p:tgtEl>
                                      </p:cBhvr>
                                    </p:animEffect>
                                    <p:set>
                                      <p:cBhvr>
                                        <p:cTn id="56" dur="1" fill="hold">
                                          <p:stCondLst>
                                            <p:cond delay="499"/>
                                          </p:stCondLst>
                                        </p:cTn>
                                        <p:tgtEl>
                                          <p:spTgt spid="4"/>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2" nodeType="clickEffect">
                                  <p:stCondLst>
                                    <p:cond delay="0"/>
                                  </p:stCondLst>
                                  <p:childTnLst>
                                    <p:set>
                                      <p:cBhvr>
                                        <p:cTn id="60" dur="1" fill="hold">
                                          <p:stCondLst>
                                            <p:cond delay="0"/>
                                          </p:stCondLst>
                                        </p:cTn>
                                        <p:tgtEl>
                                          <p:spTgt spid="4"/>
                                        </p:tgtEl>
                                        <p:attrNameLst>
                                          <p:attrName>style.visibility</p:attrName>
                                        </p:attrNameLst>
                                      </p:cBhvr>
                                      <p:to>
                                        <p:strVal val="visible"/>
                                      </p:to>
                                    </p:set>
                                    <p:animEffect transition="in" filter="fade">
                                      <p:cBhvr>
                                        <p:cTn id="61" dur="500"/>
                                        <p:tgtEl>
                                          <p:spTgt spid="4"/>
                                        </p:tgtEl>
                                      </p:cBhvr>
                                    </p:animEffect>
                                  </p:childTnLst>
                                </p:cTn>
                              </p:par>
                            </p:childTnLst>
                          </p:cTn>
                        </p:par>
                        <p:par>
                          <p:cTn id="62" fill="hold">
                            <p:stCondLst>
                              <p:cond delay="500"/>
                            </p:stCondLst>
                            <p:childTnLst>
                              <p:par>
                                <p:cTn id="63" presetID="10" presetClass="entr" presetSubtype="0" fill="hold" grpId="2" nodeType="afterEffect">
                                  <p:stCondLst>
                                    <p:cond delay="0"/>
                                  </p:stCondLst>
                                  <p:childTnLst>
                                    <p:set>
                                      <p:cBhvr>
                                        <p:cTn id="64" dur="1" fill="hold">
                                          <p:stCondLst>
                                            <p:cond delay="0"/>
                                          </p:stCondLst>
                                        </p:cTn>
                                        <p:tgtEl>
                                          <p:spTgt spid="5"/>
                                        </p:tgtEl>
                                        <p:attrNameLst>
                                          <p:attrName>style.visibility</p:attrName>
                                        </p:attrNameLst>
                                      </p:cBhvr>
                                      <p:to>
                                        <p:strVal val="visible"/>
                                      </p:to>
                                    </p:set>
                                    <p:animEffect transition="in" filter="fade">
                                      <p:cBhvr>
                                        <p:cTn id="65" dur="500"/>
                                        <p:tgtEl>
                                          <p:spTgt spid="5"/>
                                        </p:tgtEl>
                                      </p:cBhvr>
                                    </p:animEffect>
                                  </p:childTnLst>
                                </p:cTn>
                              </p:par>
                            </p:childTnLst>
                          </p:cTn>
                        </p:par>
                        <p:par>
                          <p:cTn id="66" fill="hold">
                            <p:stCondLst>
                              <p:cond delay="1000"/>
                            </p:stCondLst>
                            <p:childTnLst>
                              <p:par>
                                <p:cTn id="67" presetID="10" presetClass="entr" presetSubtype="0" fill="hold" grpId="4" nodeType="afterEffect">
                                  <p:stCondLst>
                                    <p:cond delay="0"/>
                                  </p:stCondLst>
                                  <p:childTnLst>
                                    <p:set>
                                      <p:cBhvr>
                                        <p:cTn id="68" dur="1" fill="hold">
                                          <p:stCondLst>
                                            <p:cond delay="0"/>
                                          </p:stCondLst>
                                        </p:cTn>
                                        <p:tgtEl>
                                          <p:spTgt spid="8"/>
                                        </p:tgtEl>
                                        <p:attrNameLst>
                                          <p:attrName>style.visibility</p:attrName>
                                        </p:attrNameLst>
                                      </p:cBhvr>
                                      <p:to>
                                        <p:strVal val="visible"/>
                                      </p:to>
                                    </p:set>
                                    <p:animEffect transition="in" filter="fade">
                                      <p:cBhvr>
                                        <p:cTn id="69" dur="500"/>
                                        <p:tgtEl>
                                          <p:spTgt spid="8"/>
                                        </p:tgtEl>
                                      </p:cBhvr>
                                    </p:animEffect>
                                  </p:childTnLst>
                                </p:cTn>
                              </p:par>
                            </p:childTnLst>
                          </p:cTn>
                        </p:par>
                      </p:childTnLst>
                    </p:cTn>
                  </p:par>
                  <p:par>
                    <p:cTn id="70" fill="hold">
                      <p:stCondLst>
                        <p:cond delay="indefinite"/>
                      </p:stCondLst>
                      <p:childTnLst>
                        <p:par>
                          <p:cTn id="71" fill="hold">
                            <p:stCondLst>
                              <p:cond delay="0"/>
                            </p:stCondLst>
                            <p:childTnLst>
                              <p:par>
                                <p:cTn id="72" presetID="10" presetClass="exit" presetSubtype="0" fill="hold" grpId="3" nodeType="clickEffect">
                                  <p:stCondLst>
                                    <p:cond delay="0"/>
                                  </p:stCondLst>
                                  <p:childTnLst>
                                    <p:animEffect transition="out" filter="fade">
                                      <p:cBhvr>
                                        <p:cTn id="73" dur="500"/>
                                        <p:tgtEl>
                                          <p:spTgt spid="4"/>
                                        </p:tgtEl>
                                      </p:cBhvr>
                                    </p:animEffect>
                                    <p:set>
                                      <p:cBhvr>
                                        <p:cTn id="74" dur="1" fill="hold">
                                          <p:stCondLst>
                                            <p:cond delay="499"/>
                                          </p:stCondLst>
                                        </p:cTn>
                                        <p:tgtEl>
                                          <p:spTgt spid="4"/>
                                        </p:tgtEl>
                                        <p:attrNameLst>
                                          <p:attrName>style.visibility</p:attrName>
                                        </p:attrNameLst>
                                      </p:cBhvr>
                                      <p:to>
                                        <p:strVal val="hidden"/>
                                      </p:to>
                                    </p:set>
                                  </p:childTnLst>
                                </p:cTn>
                              </p:par>
                              <p:par>
                                <p:cTn id="75" presetID="10" presetClass="exit" presetSubtype="0" fill="hold" grpId="3" nodeType="withEffect">
                                  <p:stCondLst>
                                    <p:cond delay="0"/>
                                  </p:stCondLst>
                                  <p:childTnLst>
                                    <p:animEffect transition="out" filter="fade">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par>
                                <p:cTn id="78" presetID="10" presetClass="exit" presetSubtype="0" fill="hold" grpId="5" nodeType="withEffect">
                                  <p:stCondLst>
                                    <p:cond delay="0"/>
                                  </p:stCondLst>
                                  <p:childTnLst>
                                    <p:animEffect transition="out" filter="fade">
                                      <p:cBhvr>
                                        <p:cTn id="79" dur="500"/>
                                        <p:tgtEl>
                                          <p:spTgt spid="8"/>
                                        </p:tgtEl>
                                      </p:cBhvr>
                                    </p:animEffect>
                                    <p:set>
                                      <p:cBhvr>
                                        <p:cTn id="80" dur="1" fill="hold">
                                          <p:stCondLst>
                                            <p:cond delay="499"/>
                                          </p:stCondLst>
                                        </p:cTn>
                                        <p:tgtEl>
                                          <p:spTgt spid="8"/>
                                        </p:tgtEl>
                                        <p:attrNameLst>
                                          <p:attrName>style.visibility</p:attrName>
                                        </p:attrNameLst>
                                      </p:cBhvr>
                                      <p:to>
                                        <p:strVal val="hidden"/>
                                      </p:to>
                                    </p:set>
                                  </p:childTnLst>
                                </p:cTn>
                              </p:par>
                            </p:childTnLst>
                          </p:cTn>
                        </p:par>
                      </p:childTnLst>
                    </p:cTn>
                  </p:par>
                  <p:par>
                    <p:cTn id="81" fill="hold">
                      <p:stCondLst>
                        <p:cond delay="indefinite"/>
                      </p:stCondLst>
                      <p:childTnLst>
                        <p:par>
                          <p:cTn id="82" fill="hold">
                            <p:stCondLst>
                              <p:cond delay="0"/>
                            </p:stCondLst>
                            <p:childTnLst>
                              <p:par>
                                <p:cTn id="83" presetID="10" presetClass="entr" presetSubtype="0" fill="hold" grpId="4" nodeType="clickEffect">
                                  <p:stCondLst>
                                    <p:cond delay="0"/>
                                  </p:stCondLst>
                                  <p:childTnLst>
                                    <p:set>
                                      <p:cBhvr>
                                        <p:cTn id="84" dur="1" fill="hold">
                                          <p:stCondLst>
                                            <p:cond delay="0"/>
                                          </p:stCondLst>
                                        </p:cTn>
                                        <p:tgtEl>
                                          <p:spTgt spid="4"/>
                                        </p:tgtEl>
                                        <p:attrNameLst>
                                          <p:attrName>style.visibility</p:attrName>
                                        </p:attrNameLst>
                                      </p:cBhvr>
                                      <p:to>
                                        <p:strVal val="visible"/>
                                      </p:to>
                                    </p:set>
                                    <p:animEffect transition="in" filter="fade">
                                      <p:cBhvr>
                                        <p:cTn id="85" dur="500"/>
                                        <p:tgtEl>
                                          <p:spTgt spid="4"/>
                                        </p:tgtEl>
                                      </p:cBhvr>
                                    </p:animEffect>
                                  </p:childTnLst>
                                </p:cTn>
                              </p:par>
                            </p:childTnLst>
                          </p:cTn>
                        </p:par>
                        <p:par>
                          <p:cTn id="86" fill="hold">
                            <p:stCondLst>
                              <p:cond delay="500"/>
                            </p:stCondLst>
                            <p:childTnLst>
                              <p:par>
                                <p:cTn id="87" presetID="10" presetClass="entr" presetSubtype="0" fill="hold" grpId="2" nodeType="afterEffect">
                                  <p:stCondLst>
                                    <p:cond delay="0"/>
                                  </p:stCondLst>
                                  <p:childTnLst>
                                    <p:set>
                                      <p:cBhvr>
                                        <p:cTn id="88" dur="1" fill="hold">
                                          <p:stCondLst>
                                            <p:cond delay="0"/>
                                          </p:stCondLst>
                                        </p:cTn>
                                        <p:tgtEl>
                                          <p:spTgt spid="9"/>
                                        </p:tgtEl>
                                        <p:attrNameLst>
                                          <p:attrName>style.visibility</p:attrName>
                                        </p:attrNameLst>
                                      </p:cBhvr>
                                      <p:to>
                                        <p:strVal val="visible"/>
                                      </p:to>
                                    </p:set>
                                    <p:animEffect transition="in" filter="fade">
                                      <p:cBhvr>
                                        <p:cTn id="89" dur="500"/>
                                        <p:tgtEl>
                                          <p:spTgt spid="9"/>
                                        </p:tgtEl>
                                      </p:cBhvr>
                                    </p:animEffect>
                                  </p:childTnLst>
                                </p:cTn>
                              </p:par>
                            </p:childTnLst>
                          </p:cTn>
                        </p:par>
                      </p:childTnLst>
                    </p:cTn>
                  </p:par>
                  <p:par>
                    <p:cTn id="90" fill="hold">
                      <p:stCondLst>
                        <p:cond delay="indefinite"/>
                      </p:stCondLst>
                      <p:childTnLst>
                        <p:par>
                          <p:cTn id="91" fill="hold">
                            <p:stCondLst>
                              <p:cond delay="0"/>
                            </p:stCondLst>
                            <p:childTnLst>
                              <p:par>
                                <p:cTn id="92" presetID="10" presetClass="exit" presetSubtype="0" fill="hold" grpId="5" nodeType="clickEffect">
                                  <p:stCondLst>
                                    <p:cond delay="0"/>
                                  </p:stCondLst>
                                  <p:childTnLst>
                                    <p:animEffect transition="out" filter="fade">
                                      <p:cBhvr>
                                        <p:cTn id="93" dur="500"/>
                                        <p:tgtEl>
                                          <p:spTgt spid="4"/>
                                        </p:tgtEl>
                                      </p:cBhvr>
                                    </p:animEffect>
                                    <p:set>
                                      <p:cBhvr>
                                        <p:cTn id="94" dur="1" fill="hold">
                                          <p:stCondLst>
                                            <p:cond delay="499"/>
                                          </p:stCondLst>
                                        </p:cTn>
                                        <p:tgtEl>
                                          <p:spTgt spid="4"/>
                                        </p:tgtEl>
                                        <p:attrNameLst>
                                          <p:attrName>style.visibility</p:attrName>
                                        </p:attrNameLst>
                                      </p:cBhvr>
                                      <p:to>
                                        <p:strVal val="hidden"/>
                                      </p:to>
                                    </p:set>
                                  </p:childTnLst>
                                </p:cTn>
                              </p:par>
                              <p:par>
                                <p:cTn id="95" presetID="10" presetClass="exit" presetSubtype="0" fill="hold" grpId="3" nodeType="withEffect">
                                  <p:stCondLst>
                                    <p:cond delay="0"/>
                                  </p:stCondLst>
                                  <p:childTnLst>
                                    <p:animEffect transition="out" filter="fade">
                                      <p:cBhvr>
                                        <p:cTn id="96" dur="500"/>
                                        <p:tgtEl>
                                          <p:spTgt spid="9"/>
                                        </p:tgtEl>
                                      </p:cBhvr>
                                    </p:animEffect>
                                    <p:set>
                                      <p:cBhvr>
                                        <p:cTn id="97" dur="1" fill="hold">
                                          <p:stCondLst>
                                            <p:cond delay="499"/>
                                          </p:stCondLst>
                                        </p:cTn>
                                        <p:tgtEl>
                                          <p:spTgt spid="9"/>
                                        </p:tgtEl>
                                        <p:attrNameLst>
                                          <p:attrName>style.visibility</p:attrName>
                                        </p:attrNameLst>
                                      </p:cBhvr>
                                      <p:to>
                                        <p:strVal val="hidden"/>
                                      </p:to>
                                    </p:set>
                                  </p:childTnLst>
                                </p:cTn>
                              </p:par>
                            </p:childTnLst>
                          </p:cTn>
                        </p:par>
                      </p:childTnLst>
                    </p:cTn>
                  </p:par>
                  <p:par>
                    <p:cTn id="98" fill="hold">
                      <p:stCondLst>
                        <p:cond delay="indefinite"/>
                      </p:stCondLst>
                      <p:childTnLst>
                        <p:par>
                          <p:cTn id="99" fill="hold">
                            <p:stCondLst>
                              <p:cond delay="0"/>
                            </p:stCondLst>
                            <p:childTnLst>
                              <p:par>
                                <p:cTn id="100" presetID="10" presetClass="entr" presetSubtype="0" fill="hold" grpId="6" nodeType="clickEffect">
                                  <p:stCondLst>
                                    <p:cond delay="0"/>
                                  </p:stCondLst>
                                  <p:childTnLst>
                                    <p:set>
                                      <p:cBhvr>
                                        <p:cTn id="101" dur="1" fill="hold">
                                          <p:stCondLst>
                                            <p:cond delay="0"/>
                                          </p:stCondLst>
                                        </p:cTn>
                                        <p:tgtEl>
                                          <p:spTgt spid="4"/>
                                        </p:tgtEl>
                                        <p:attrNameLst>
                                          <p:attrName>style.visibility</p:attrName>
                                        </p:attrNameLst>
                                      </p:cBhvr>
                                      <p:to>
                                        <p:strVal val="visible"/>
                                      </p:to>
                                    </p:set>
                                    <p:animEffect transition="in" filter="fade">
                                      <p:cBhvr>
                                        <p:cTn id="102" dur="500"/>
                                        <p:tgtEl>
                                          <p:spTgt spid="4"/>
                                        </p:tgtEl>
                                      </p:cBhvr>
                                    </p:animEffect>
                                  </p:childTnLst>
                                </p:cTn>
                              </p:par>
                            </p:childTnLst>
                          </p:cTn>
                        </p:par>
                        <p:par>
                          <p:cTn id="103" fill="hold">
                            <p:stCondLst>
                              <p:cond delay="500"/>
                            </p:stCondLst>
                            <p:childTnLst>
                              <p:par>
                                <p:cTn id="104" presetID="10" presetClass="entr" presetSubtype="0" fill="hold" grpId="2" nodeType="afterEffect">
                                  <p:stCondLst>
                                    <p:cond delay="0"/>
                                  </p:stCondLst>
                                  <p:childTnLst>
                                    <p:set>
                                      <p:cBhvr>
                                        <p:cTn id="105" dur="1" fill="hold">
                                          <p:stCondLst>
                                            <p:cond delay="0"/>
                                          </p:stCondLst>
                                        </p:cTn>
                                        <p:tgtEl>
                                          <p:spTgt spid="10"/>
                                        </p:tgtEl>
                                        <p:attrNameLst>
                                          <p:attrName>style.visibility</p:attrName>
                                        </p:attrNameLst>
                                      </p:cBhvr>
                                      <p:to>
                                        <p:strVal val="visible"/>
                                      </p:to>
                                    </p:set>
                                    <p:animEffect transition="in" filter="fade">
                                      <p:cBhvr>
                                        <p:cTn id="106" dur="500"/>
                                        <p:tgtEl>
                                          <p:spTgt spid="10"/>
                                        </p:tgtEl>
                                      </p:cBhvr>
                                    </p:animEffect>
                                  </p:childTnLst>
                                </p:cTn>
                              </p:par>
                            </p:childTnLst>
                          </p:cTn>
                        </p:par>
                        <p:par>
                          <p:cTn id="107" fill="hold">
                            <p:stCondLst>
                              <p:cond delay="1000"/>
                            </p:stCondLst>
                            <p:childTnLst>
                              <p:par>
                                <p:cTn id="108" presetID="10" presetClass="entr" presetSubtype="0" fill="hold" grpId="6" nodeType="afterEffect">
                                  <p:stCondLst>
                                    <p:cond delay="0"/>
                                  </p:stCondLst>
                                  <p:childTnLst>
                                    <p:set>
                                      <p:cBhvr>
                                        <p:cTn id="109" dur="1" fill="hold">
                                          <p:stCondLst>
                                            <p:cond delay="0"/>
                                          </p:stCondLst>
                                        </p:cTn>
                                        <p:tgtEl>
                                          <p:spTgt spid="8"/>
                                        </p:tgtEl>
                                        <p:attrNameLst>
                                          <p:attrName>style.visibility</p:attrName>
                                        </p:attrNameLst>
                                      </p:cBhvr>
                                      <p:to>
                                        <p:strVal val="visible"/>
                                      </p:to>
                                    </p:set>
                                    <p:animEffect transition="in" filter="fade">
                                      <p:cBhvr>
                                        <p:cTn id="110" dur="500"/>
                                        <p:tgtEl>
                                          <p:spTgt spid="8"/>
                                        </p:tgtEl>
                                      </p:cBhvr>
                                    </p:animEffect>
                                  </p:childTnLst>
                                </p:cTn>
                              </p:par>
                            </p:childTnLst>
                          </p:cTn>
                        </p:par>
                      </p:childTnLst>
                    </p:cTn>
                  </p:par>
                  <p:par>
                    <p:cTn id="111" fill="hold">
                      <p:stCondLst>
                        <p:cond delay="indefinite"/>
                      </p:stCondLst>
                      <p:childTnLst>
                        <p:par>
                          <p:cTn id="112" fill="hold">
                            <p:stCondLst>
                              <p:cond delay="0"/>
                            </p:stCondLst>
                            <p:childTnLst>
                              <p:par>
                                <p:cTn id="113" presetID="10" presetClass="exit" presetSubtype="0" fill="hold" grpId="7" nodeType="clickEffect">
                                  <p:stCondLst>
                                    <p:cond delay="0"/>
                                  </p:stCondLst>
                                  <p:childTnLst>
                                    <p:animEffect transition="out" filter="fade">
                                      <p:cBhvr>
                                        <p:cTn id="114" dur="500"/>
                                        <p:tgtEl>
                                          <p:spTgt spid="4"/>
                                        </p:tgtEl>
                                      </p:cBhvr>
                                    </p:animEffect>
                                    <p:set>
                                      <p:cBhvr>
                                        <p:cTn id="115" dur="1" fill="hold">
                                          <p:stCondLst>
                                            <p:cond delay="499"/>
                                          </p:stCondLst>
                                        </p:cTn>
                                        <p:tgtEl>
                                          <p:spTgt spid="4"/>
                                        </p:tgtEl>
                                        <p:attrNameLst>
                                          <p:attrName>style.visibility</p:attrName>
                                        </p:attrNameLst>
                                      </p:cBhvr>
                                      <p:to>
                                        <p:strVal val="hidden"/>
                                      </p:to>
                                    </p:set>
                                  </p:childTnLst>
                                </p:cTn>
                              </p:par>
                              <p:par>
                                <p:cTn id="116" presetID="10" presetClass="exit" presetSubtype="0" fill="hold" grpId="3" nodeType="withEffect">
                                  <p:stCondLst>
                                    <p:cond delay="0"/>
                                  </p:stCondLst>
                                  <p:childTnLst>
                                    <p:animEffect transition="out" filter="fade">
                                      <p:cBhvr>
                                        <p:cTn id="117" dur="500"/>
                                        <p:tgtEl>
                                          <p:spTgt spid="10"/>
                                        </p:tgtEl>
                                      </p:cBhvr>
                                    </p:animEffect>
                                    <p:set>
                                      <p:cBhvr>
                                        <p:cTn id="118" dur="1" fill="hold">
                                          <p:stCondLst>
                                            <p:cond delay="499"/>
                                          </p:stCondLst>
                                        </p:cTn>
                                        <p:tgtEl>
                                          <p:spTgt spid="10"/>
                                        </p:tgtEl>
                                        <p:attrNameLst>
                                          <p:attrName>style.visibility</p:attrName>
                                        </p:attrNameLst>
                                      </p:cBhvr>
                                      <p:to>
                                        <p:strVal val="hidden"/>
                                      </p:to>
                                    </p:set>
                                  </p:childTnLst>
                                </p:cTn>
                              </p:par>
                              <p:par>
                                <p:cTn id="119" presetID="10" presetClass="exit" presetSubtype="0" fill="hold" grpId="7" nodeType="withEffect">
                                  <p:stCondLst>
                                    <p:cond delay="0"/>
                                  </p:stCondLst>
                                  <p:childTnLst>
                                    <p:animEffect transition="out" filter="fade">
                                      <p:cBhvr>
                                        <p:cTn id="120" dur="500"/>
                                        <p:tgtEl>
                                          <p:spTgt spid="8"/>
                                        </p:tgtEl>
                                      </p:cBhvr>
                                    </p:animEffect>
                                    <p:set>
                                      <p:cBhvr>
                                        <p:cTn id="121" dur="1" fill="hold">
                                          <p:stCondLst>
                                            <p:cond delay="499"/>
                                          </p:stCondLst>
                                        </p:cTn>
                                        <p:tgtEl>
                                          <p:spTgt spid="8"/>
                                        </p:tgtEl>
                                        <p:attrNameLst>
                                          <p:attrName>style.visibility</p:attrName>
                                        </p:attrNameLst>
                                      </p:cBhvr>
                                      <p:to>
                                        <p:strVal val="hidden"/>
                                      </p:to>
                                    </p:set>
                                  </p:childTnLst>
                                </p:cTn>
                              </p:par>
                            </p:childTnLst>
                          </p:cTn>
                        </p:par>
                      </p:childTnLst>
                    </p:cTn>
                  </p:par>
                  <p:par>
                    <p:cTn id="122" fill="hold">
                      <p:stCondLst>
                        <p:cond delay="indefinite"/>
                      </p:stCondLst>
                      <p:childTnLst>
                        <p:par>
                          <p:cTn id="123" fill="hold">
                            <p:stCondLst>
                              <p:cond delay="0"/>
                            </p:stCondLst>
                            <p:childTnLst>
                              <p:par>
                                <p:cTn id="124" presetID="10" presetClass="entr" presetSubtype="0" fill="hold" grpId="0" nodeType="clickEffect">
                                  <p:stCondLst>
                                    <p:cond delay="0"/>
                                  </p:stCondLst>
                                  <p:childTnLst>
                                    <p:set>
                                      <p:cBhvr>
                                        <p:cTn id="125" dur="1" fill="hold">
                                          <p:stCondLst>
                                            <p:cond delay="0"/>
                                          </p:stCondLst>
                                        </p:cTn>
                                        <p:tgtEl>
                                          <p:spTgt spid="6"/>
                                        </p:tgtEl>
                                        <p:attrNameLst>
                                          <p:attrName>style.visibility</p:attrName>
                                        </p:attrNameLst>
                                      </p:cBhvr>
                                      <p:to>
                                        <p:strVal val="visible"/>
                                      </p:to>
                                    </p:set>
                                    <p:animEffect transition="in" filter="fade">
                                      <p:cBhvr>
                                        <p:cTn id="12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4" grpId="4" animBg="1"/>
      <p:bldP spid="4" grpId="5" animBg="1"/>
      <p:bldP spid="4" grpId="6" animBg="1"/>
      <p:bldP spid="4" grpId="7" animBg="1"/>
      <p:bldP spid="5" grpId="0" animBg="1"/>
      <p:bldP spid="5" grpId="1" animBg="1"/>
      <p:bldP spid="5" grpId="2" animBg="1"/>
      <p:bldP spid="5" grpId="3" animBg="1"/>
      <p:bldP spid="6" grpId="0" animBg="1"/>
      <p:bldP spid="8" grpId="0" animBg="1"/>
      <p:bldP spid="8" grpId="1" animBg="1"/>
      <p:bldP spid="8" grpId="2" animBg="1"/>
      <p:bldP spid="8" grpId="3" animBg="1"/>
      <p:bldP spid="8" grpId="4" animBg="1"/>
      <p:bldP spid="8" grpId="5" animBg="1"/>
      <p:bldP spid="8" grpId="6" animBg="1"/>
      <p:bldP spid="8" grpId="7" animBg="1"/>
      <p:bldP spid="9" grpId="0" animBg="1"/>
      <p:bldP spid="9" grpId="1" animBg="1"/>
      <p:bldP spid="9" grpId="2" animBg="1"/>
      <p:bldP spid="9" grpId="3" animBg="1"/>
      <p:bldP spid="10" grpId="0" animBg="1"/>
      <p:bldP spid="10" grpId="1" animBg="1"/>
      <p:bldP spid="10" grpId="2" animBg="1"/>
      <p:bldP spid="10" grpId="3" animBg="1"/>
    </p:bldLst>
  </p:timing>
</p:sld>
</file>

<file path=ppt/slides/slide3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0EAC3EC-BBF0-4D03-BDBE-7FE55D748D2B}"/>
              </a:ext>
            </a:extLst>
          </p:cNvPr>
          <p:cNvSpPr>
            <a:spLocks noGrp="1"/>
          </p:cNvSpPr>
          <p:nvPr>
            <p:ph type="body" sz="quarter" idx="11"/>
          </p:nvPr>
        </p:nvSpPr>
        <p:spPr>
          <a:xfrm>
            <a:off x="0" y="0"/>
            <a:ext cx="12192000" cy="630000"/>
          </a:xfrm>
        </p:spPr>
        <p:txBody>
          <a:bodyPr/>
          <a:lstStyle/>
          <a:p>
            <a:r>
              <a:rPr lang="en-GB" dirty="0"/>
              <a:t>1.18 Three-digit numbers </a:t>
            </a:r>
            <a:r>
              <a:rPr lang="en-US" dirty="0"/>
              <a:t>– step 5:14</a:t>
            </a:r>
          </a:p>
        </p:txBody>
      </p:sp>
      <p:pic>
        <p:nvPicPr>
          <p:cNvPr id="5" name="Picture 4" descr="A close up of a logo&#10;&#10;Description generated with very high confidence">
            <a:extLst>
              <a:ext uri="{FF2B5EF4-FFF2-40B4-BE49-F238E27FC236}">
                <a16:creationId xmlns:a16="http://schemas.microsoft.com/office/drawing/2014/main" id="{F345B58B-514E-466E-A379-2DEFE3C33E12}"/>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4329488" y="2451575"/>
            <a:ext cx="2120574" cy="716437"/>
          </a:xfrm>
          <a:prstGeom prst="rect">
            <a:avLst/>
          </a:prstGeom>
        </p:spPr>
      </p:pic>
      <p:pic>
        <p:nvPicPr>
          <p:cNvPr id="13" name="Picture 12" descr="A close up of a logo&#10;&#10;Description generated with very high confidence">
            <a:extLst>
              <a:ext uri="{FF2B5EF4-FFF2-40B4-BE49-F238E27FC236}">
                <a16:creationId xmlns:a16="http://schemas.microsoft.com/office/drawing/2014/main" id="{4585EAE8-A17E-4F1C-997B-A684A6098E0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329488" y="3168011"/>
            <a:ext cx="1263592" cy="474349"/>
          </a:xfrm>
          <a:prstGeom prst="rect">
            <a:avLst/>
          </a:prstGeom>
        </p:spPr>
      </p:pic>
      <p:pic>
        <p:nvPicPr>
          <p:cNvPr id="17" name="Picture 16" descr="A close up of a logo&#10;&#10;Description generated with very high confidence">
            <a:extLst>
              <a:ext uri="{FF2B5EF4-FFF2-40B4-BE49-F238E27FC236}">
                <a16:creationId xmlns:a16="http://schemas.microsoft.com/office/drawing/2014/main" id="{B76AB2FE-DCD8-4A26-AF56-45182BAC2693}"/>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329488" y="3642360"/>
            <a:ext cx="669232" cy="315849"/>
          </a:xfrm>
          <a:prstGeom prst="rect">
            <a:avLst/>
          </a:prstGeom>
        </p:spPr>
      </p:pic>
      <p:pic>
        <p:nvPicPr>
          <p:cNvPr id="18" name="Picture 17" descr="A close up of a logo&#10;&#10;Description generated with very high confidence">
            <a:extLst>
              <a:ext uri="{FF2B5EF4-FFF2-40B4-BE49-F238E27FC236}">
                <a16:creationId xmlns:a16="http://schemas.microsoft.com/office/drawing/2014/main" id="{4B059115-1741-46D7-946A-186F0724E152}"/>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4998720" y="3642360"/>
            <a:ext cx="594360" cy="315849"/>
          </a:xfrm>
          <a:prstGeom prst="rect">
            <a:avLst/>
          </a:prstGeom>
        </p:spPr>
      </p:pic>
      <p:pic>
        <p:nvPicPr>
          <p:cNvPr id="7" name="Picture 6" descr="A picture containing object&#10;&#10;Description generated with very high confidence">
            <a:extLst>
              <a:ext uri="{FF2B5EF4-FFF2-40B4-BE49-F238E27FC236}">
                <a16:creationId xmlns:a16="http://schemas.microsoft.com/office/drawing/2014/main" id="{B18E9F76-21B2-4E67-B1CA-0B870C8E6855}"/>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4860329" y="2483963"/>
            <a:ext cx="2120574" cy="1890074"/>
          </a:xfrm>
          <a:prstGeom prst="rect">
            <a:avLst/>
          </a:prstGeom>
        </p:spPr>
      </p:pic>
      <p:sp>
        <p:nvSpPr>
          <p:cNvPr id="19" name="Rectangle 18">
            <a:extLst>
              <a:ext uri="{FF2B5EF4-FFF2-40B4-BE49-F238E27FC236}">
                <a16:creationId xmlns:a16="http://schemas.microsoft.com/office/drawing/2014/main" id="{ECE82914-3B84-4336-AE66-17B08862990B}"/>
              </a:ext>
            </a:extLst>
          </p:cNvPr>
          <p:cNvSpPr/>
          <p:nvPr/>
        </p:nvSpPr>
        <p:spPr bwMode="auto">
          <a:xfrm rot="18559175">
            <a:off x="5597461" y="3540340"/>
            <a:ext cx="1617044" cy="1168889"/>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20" name="Picture 19" descr="A close up of a logo&#10;&#10;Description generated with very high confidence">
            <a:extLst>
              <a:ext uri="{FF2B5EF4-FFF2-40B4-BE49-F238E27FC236}">
                <a16:creationId xmlns:a16="http://schemas.microsoft.com/office/drawing/2014/main" id="{638890C2-7590-467D-A551-AB311AC3E790}"/>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6591300" y="2451574"/>
            <a:ext cx="1264920" cy="716437"/>
          </a:xfrm>
          <a:prstGeom prst="rect">
            <a:avLst/>
          </a:prstGeom>
        </p:spPr>
      </p:pic>
      <p:pic>
        <p:nvPicPr>
          <p:cNvPr id="23" name="Picture 22" descr="A close up of a logo&#10;&#10;Description generated with very high confidence">
            <a:extLst>
              <a:ext uri="{FF2B5EF4-FFF2-40B4-BE49-F238E27FC236}">
                <a16:creationId xmlns:a16="http://schemas.microsoft.com/office/drawing/2014/main" id="{5D7033C1-482B-467B-A02C-52D6A8EF4763}"/>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3"/>
          <a:stretch/>
        </p:blipFill>
        <p:spPr>
          <a:xfrm>
            <a:off x="4622800" y="2415221"/>
            <a:ext cx="1827262" cy="752789"/>
          </a:xfrm>
          <a:prstGeom prst="rect">
            <a:avLst/>
          </a:prstGeom>
        </p:spPr>
      </p:pic>
      <p:pic>
        <p:nvPicPr>
          <p:cNvPr id="24" name="Picture 23" descr="A close up of a logo&#10;&#10;Description generated with very high confidence">
            <a:extLst>
              <a:ext uri="{FF2B5EF4-FFF2-40B4-BE49-F238E27FC236}">
                <a16:creationId xmlns:a16="http://schemas.microsoft.com/office/drawing/2014/main" id="{B97FFDF8-8B0E-4694-8828-945051FC39CC}"/>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4329488" y="3642357"/>
            <a:ext cx="669232" cy="315851"/>
          </a:xfrm>
          <a:prstGeom prst="rect">
            <a:avLst/>
          </a:prstGeom>
        </p:spPr>
      </p:pic>
      <p:pic>
        <p:nvPicPr>
          <p:cNvPr id="25" name="Picture 24" descr="A close up of a logo&#10;&#10;Description generated with very high confidence">
            <a:extLst>
              <a:ext uri="{FF2B5EF4-FFF2-40B4-BE49-F238E27FC236}">
                <a16:creationId xmlns:a16="http://schemas.microsoft.com/office/drawing/2014/main" id="{97C24103-378E-4A8C-BCA2-989830D63BC2}"/>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5045768" y="3642356"/>
            <a:ext cx="669232" cy="279496"/>
          </a:xfrm>
          <a:prstGeom prst="rect">
            <a:avLst/>
          </a:prstGeom>
        </p:spPr>
      </p:pic>
      <p:pic>
        <p:nvPicPr>
          <p:cNvPr id="26" name="Picture 25" descr="A picture containing object&#10;&#10;Description generated with very high confidence">
            <a:extLst>
              <a:ext uri="{FF2B5EF4-FFF2-40B4-BE49-F238E27FC236}">
                <a16:creationId xmlns:a16="http://schemas.microsoft.com/office/drawing/2014/main" id="{B6B31EEF-8E52-4ACD-941C-2BE141292BDA}"/>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a:stretch/>
        </p:blipFill>
        <p:spPr>
          <a:xfrm>
            <a:off x="4860329" y="2483963"/>
            <a:ext cx="1875750" cy="1890074"/>
          </a:xfrm>
          <a:prstGeom prst="rect">
            <a:avLst/>
          </a:prstGeom>
        </p:spPr>
      </p:pic>
      <p:sp>
        <p:nvSpPr>
          <p:cNvPr id="27" name="Rectangle 26">
            <a:extLst>
              <a:ext uri="{FF2B5EF4-FFF2-40B4-BE49-F238E27FC236}">
                <a16:creationId xmlns:a16="http://schemas.microsoft.com/office/drawing/2014/main" id="{6348B3E9-3823-41B9-BE4B-ADEF999F4B84}"/>
              </a:ext>
            </a:extLst>
          </p:cNvPr>
          <p:cNvSpPr/>
          <p:nvPr/>
        </p:nvSpPr>
        <p:spPr bwMode="auto">
          <a:xfrm rot="18559175">
            <a:off x="5603811" y="3540340"/>
            <a:ext cx="1617044" cy="1168889"/>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28" name="Picture 27" descr="A close up of a logo&#10;&#10;Description generated with very high confidence">
            <a:extLst>
              <a:ext uri="{FF2B5EF4-FFF2-40B4-BE49-F238E27FC236}">
                <a16:creationId xmlns:a16="http://schemas.microsoft.com/office/drawing/2014/main" id="{3E831F76-40DC-46E9-ABB5-101A3AA5BF84}"/>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t="-3" r="-774"/>
          <a:stretch/>
        </p:blipFill>
        <p:spPr>
          <a:xfrm>
            <a:off x="4622800" y="2412111"/>
            <a:ext cx="3064450" cy="752789"/>
          </a:xfrm>
          <a:prstGeom prst="rect">
            <a:avLst/>
          </a:prstGeom>
        </p:spPr>
      </p:pic>
    </p:spTree>
    <p:extLst>
      <p:ext uri="{BB962C8B-B14F-4D97-AF65-F5344CB8AC3E}">
        <p14:creationId xmlns:p14="http://schemas.microsoft.com/office/powerpoint/2010/main" val="21791775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500"/>
                                        <p:tgtEl>
                                          <p:spTgt spid="1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childTnLst>
                          </p:cTn>
                        </p:par>
                        <p:par>
                          <p:cTn id="21" fill="hold">
                            <p:stCondLst>
                              <p:cond delay="500"/>
                            </p:stCondLst>
                            <p:childTnLst>
                              <p:par>
                                <p:cTn id="22" presetID="10" presetClass="exit" presetSubtype="0" fill="hold" grpId="0" nodeType="afterEffect">
                                  <p:stCondLst>
                                    <p:cond delay="0"/>
                                  </p:stCondLst>
                                  <p:childTnLst>
                                    <p:animEffect transition="out" filter="fade">
                                      <p:cBhvr>
                                        <p:cTn id="23" dur="500"/>
                                        <p:tgtEl>
                                          <p:spTgt spid="19"/>
                                        </p:tgtEl>
                                      </p:cBhvr>
                                    </p:animEffect>
                                    <p:set>
                                      <p:cBhvr>
                                        <p:cTn id="24" dur="1" fill="hold">
                                          <p:stCondLst>
                                            <p:cond delay="499"/>
                                          </p:stCondLst>
                                        </p:cTn>
                                        <p:tgtEl>
                                          <p:spTgt spid="19"/>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500"/>
                                        <p:tgtEl>
                                          <p:spTgt spid="20"/>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xit" presetSubtype="0" fill="hold" nodeType="clickEffect">
                                  <p:stCondLst>
                                    <p:cond delay="0"/>
                                  </p:stCondLst>
                                  <p:childTnLst>
                                    <p:animEffect transition="out" filter="fade">
                                      <p:cBhvr>
                                        <p:cTn id="33" dur="500"/>
                                        <p:tgtEl>
                                          <p:spTgt spid="13"/>
                                        </p:tgtEl>
                                      </p:cBhvr>
                                    </p:animEffect>
                                    <p:set>
                                      <p:cBhvr>
                                        <p:cTn id="34" dur="1" fill="hold">
                                          <p:stCondLst>
                                            <p:cond delay="499"/>
                                          </p:stCondLst>
                                        </p:cTn>
                                        <p:tgtEl>
                                          <p:spTgt spid="13"/>
                                        </p:tgtEl>
                                        <p:attrNameLst>
                                          <p:attrName>style.visibility</p:attrName>
                                        </p:attrNameLst>
                                      </p:cBhvr>
                                      <p:to>
                                        <p:strVal val="hidden"/>
                                      </p:to>
                                    </p:set>
                                  </p:childTnLst>
                                </p:cTn>
                              </p:par>
                              <p:par>
                                <p:cTn id="35" presetID="10" presetClass="exit" presetSubtype="0" fill="hold" nodeType="withEffect">
                                  <p:stCondLst>
                                    <p:cond delay="0"/>
                                  </p:stCondLst>
                                  <p:childTnLst>
                                    <p:animEffect transition="out" filter="fade">
                                      <p:cBhvr>
                                        <p:cTn id="36" dur="500"/>
                                        <p:tgtEl>
                                          <p:spTgt spid="17"/>
                                        </p:tgtEl>
                                      </p:cBhvr>
                                    </p:animEffect>
                                    <p:set>
                                      <p:cBhvr>
                                        <p:cTn id="37" dur="1" fill="hold">
                                          <p:stCondLst>
                                            <p:cond delay="499"/>
                                          </p:stCondLst>
                                        </p:cTn>
                                        <p:tgtEl>
                                          <p:spTgt spid="17"/>
                                        </p:tgtEl>
                                        <p:attrNameLst>
                                          <p:attrName>style.visibility</p:attrName>
                                        </p:attrNameLst>
                                      </p:cBhvr>
                                      <p:to>
                                        <p:strVal val="hidden"/>
                                      </p:to>
                                    </p:set>
                                  </p:childTnLst>
                                </p:cTn>
                              </p:par>
                              <p:par>
                                <p:cTn id="38" presetID="10" presetClass="exit" presetSubtype="0" fill="hold" nodeType="withEffect">
                                  <p:stCondLst>
                                    <p:cond delay="0"/>
                                  </p:stCondLst>
                                  <p:childTnLst>
                                    <p:animEffect transition="out" filter="fade">
                                      <p:cBhvr>
                                        <p:cTn id="39" dur="500"/>
                                        <p:tgtEl>
                                          <p:spTgt spid="18"/>
                                        </p:tgtEl>
                                      </p:cBhvr>
                                    </p:animEffect>
                                    <p:set>
                                      <p:cBhvr>
                                        <p:cTn id="40" dur="1" fill="hold">
                                          <p:stCondLst>
                                            <p:cond delay="499"/>
                                          </p:stCondLst>
                                        </p:cTn>
                                        <p:tgtEl>
                                          <p:spTgt spid="18"/>
                                        </p:tgtEl>
                                        <p:attrNameLst>
                                          <p:attrName>style.visibility</p:attrName>
                                        </p:attrNameLst>
                                      </p:cBhvr>
                                      <p:to>
                                        <p:strVal val="hidden"/>
                                      </p:to>
                                    </p:set>
                                  </p:childTnLst>
                                </p:cTn>
                              </p:par>
                              <p:par>
                                <p:cTn id="41" presetID="10" presetClass="exit" presetSubtype="0" fill="hold" nodeType="withEffect">
                                  <p:stCondLst>
                                    <p:cond delay="0"/>
                                  </p:stCondLst>
                                  <p:childTnLst>
                                    <p:animEffect transition="out" filter="fade">
                                      <p:cBhvr>
                                        <p:cTn id="42" dur="500"/>
                                        <p:tgtEl>
                                          <p:spTgt spid="20"/>
                                        </p:tgtEl>
                                      </p:cBhvr>
                                    </p:animEffect>
                                    <p:set>
                                      <p:cBhvr>
                                        <p:cTn id="43" dur="1" fill="hold">
                                          <p:stCondLst>
                                            <p:cond delay="499"/>
                                          </p:stCondLst>
                                        </p:cTn>
                                        <p:tgtEl>
                                          <p:spTgt spid="20"/>
                                        </p:tgtEl>
                                        <p:attrNameLst>
                                          <p:attrName>style.visibility</p:attrName>
                                        </p:attrNameLst>
                                      </p:cBhvr>
                                      <p:to>
                                        <p:strVal val="hidden"/>
                                      </p:to>
                                    </p:set>
                                  </p:childTnLst>
                                </p:cTn>
                              </p:par>
                              <p:par>
                                <p:cTn id="44" presetID="10" presetClass="exit" presetSubtype="0" fill="hold" nodeType="withEffect">
                                  <p:stCondLst>
                                    <p:cond delay="0"/>
                                  </p:stCondLst>
                                  <p:childTnLst>
                                    <p:animEffect transition="out" filter="fade">
                                      <p:cBhvr>
                                        <p:cTn id="45" dur="500"/>
                                        <p:tgtEl>
                                          <p:spTgt spid="5"/>
                                        </p:tgtEl>
                                      </p:cBhvr>
                                    </p:animEffect>
                                    <p:set>
                                      <p:cBhvr>
                                        <p:cTn id="46" dur="1" fill="hold">
                                          <p:stCondLst>
                                            <p:cond delay="499"/>
                                          </p:stCondLst>
                                        </p:cTn>
                                        <p:tgtEl>
                                          <p:spTgt spid="5"/>
                                        </p:tgtEl>
                                        <p:attrNameLst>
                                          <p:attrName>style.visibility</p:attrName>
                                        </p:attrNameLst>
                                      </p:cBhvr>
                                      <p:to>
                                        <p:strVal val="hidden"/>
                                      </p:to>
                                    </p:set>
                                  </p:childTnLst>
                                </p:cTn>
                              </p:par>
                              <p:par>
                                <p:cTn id="47" presetID="10" presetClass="exit" presetSubtype="0" fill="hold" nodeType="withEffect">
                                  <p:stCondLst>
                                    <p:cond delay="0"/>
                                  </p:stCondLst>
                                  <p:childTnLst>
                                    <p:animEffect transition="out" filter="fade">
                                      <p:cBhvr>
                                        <p:cTn id="48" dur="500"/>
                                        <p:tgtEl>
                                          <p:spTgt spid="7"/>
                                        </p:tgtEl>
                                      </p:cBhvr>
                                    </p:animEffect>
                                    <p:set>
                                      <p:cBhvr>
                                        <p:cTn id="49" dur="1" fill="hold">
                                          <p:stCondLst>
                                            <p:cond delay="499"/>
                                          </p:stCondLst>
                                        </p:cTn>
                                        <p:tgtEl>
                                          <p:spTgt spid="7"/>
                                        </p:tgtEl>
                                        <p:attrNameLst>
                                          <p:attrName>style.visibility</p:attrName>
                                        </p:attrNameLst>
                                      </p:cBhvr>
                                      <p:to>
                                        <p:strVal val="hidden"/>
                                      </p:to>
                                    </p:set>
                                  </p:childTnLst>
                                </p:cTn>
                              </p:par>
                            </p:childTnLst>
                          </p:cTn>
                        </p:par>
                        <p:par>
                          <p:cTn id="50" fill="hold">
                            <p:stCondLst>
                              <p:cond delay="500"/>
                            </p:stCondLst>
                            <p:childTnLst>
                              <p:par>
                                <p:cTn id="51" presetID="10" presetClass="entr" presetSubtype="0" fill="hold" nodeType="after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fade">
                                      <p:cBhvr>
                                        <p:cTn id="53" dur="500"/>
                                        <p:tgtEl>
                                          <p:spTgt spid="23"/>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1" fill="hold" nodeType="click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wipe(up)">
                                      <p:cBhvr>
                                        <p:cTn id="58" dur="500"/>
                                        <p:tgtEl>
                                          <p:spTgt spid="13"/>
                                        </p:tgtEl>
                                      </p:cBhvr>
                                    </p:animEffect>
                                  </p:childTnLst>
                                </p:cTn>
                              </p:par>
                            </p:childTnLst>
                          </p:cTn>
                        </p:par>
                        <p:par>
                          <p:cTn id="59" fill="hold">
                            <p:stCondLst>
                              <p:cond delay="500"/>
                            </p:stCondLst>
                            <p:childTnLst>
                              <p:par>
                                <p:cTn id="60" presetID="10" presetClass="entr" presetSubtype="0" fill="hold" nodeType="afterEffect">
                                  <p:stCondLst>
                                    <p:cond delay="0"/>
                                  </p:stCondLst>
                                  <p:childTnLst>
                                    <p:set>
                                      <p:cBhvr>
                                        <p:cTn id="61" dur="1" fill="hold">
                                          <p:stCondLst>
                                            <p:cond delay="0"/>
                                          </p:stCondLst>
                                        </p:cTn>
                                        <p:tgtEl>
                                          <p:spTgt spid="24"/>
                                        </p:tgtEl>
                                        <p:attrNameLst>
                                          <p:attrName>style.visibility</p:attrName>
                                        </p:attrNameLst>
                                      </p:cBhvr>
                                      <p:to>
                                        <p:strVal val="visible"/>
                                      </p:to>
                                    </p:set>
                                    <p:animEffect transition="in" filter="fade">
                                      <p:cBhvr>
                                        <p:cTn id="62" dur="500"/>
                                        <p:tgtEl>
                                          <p:spTgt spid="24"/>
                                        </p:tgtEl>
                                      </p:cBhvr>
                                    </p:animEffect>
                                  </p:childTnLst>
                                </p:cTn>
                              </p:par>
                            </p:childTnLst>
                          </p:cTn>
                        </p:par>
                        <p:par>
                          <p:cTn id="63" fill="hold">
                            <p:stCondLst>
                              <p:cond delay="1000"/>
                            </p:stCondLst>
                            <p:childTnLst>
                              <p:par>
                                <p:cTn id="64" presetID="10" presetClass="entr" presetSubtype="0" fill="hold" nodeType="afterEffect">
                                  <p:stCondLst>
                                    <p:cond delay="0"/>
                                  </p:stCondLst>
                                  <p:childTnLst>
                                    <p:set>
                                      <p:cBhvr>
                                        <p:cTn id="65" dur="1" fill="hold">
                                          <p:stCondLst>
                                            <p:cond delay="0"/>
                                          </p:stCondLst>
                                        </p:cTn>
                                        <p:tgtEl>
                                          <p:spTgt spid="25"/>
                                        </p:tgtEl>
                                        <p:attrNameLst>
                                          <p:attrName>style.visibility</p:attrName>
                                        </p:attrNameLst>
                                      </p:cBhvr>
                                      <p:to>
                                        <p:strVal val="visible"/>
                                      </p:to>
                                    </p:set>
                                    <p:animEffect transition="in" filter="fade">
                                      <p:cBhvr>
                                        <p:cTn id="66" dur="500"/>
                                        <p:tgtEl>
                                          <p:spTgt spid="25"/>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nodeType="clickEffect">
                                  <p:stCondLst>
                                    <p:cond delay="0"/>
                                  </p:stCondLst>
                                  <p:childTnLst>
                                    <p:set>
                                      <p:cBhvr>
                                        <p:cTn id="70" dur="1" fill="hold">
                                          <p:stCondLst>
                                            <p:cond delay="0"/>
                                          </p:stCondLst>
                                        </p:cTn>
                                        <p:tgtEl>
                                          <p:spTgt spid="26"/>
                                        </p:tgtEl>
                                        <p:attrNameLst>
                                          <p:attrName>style.visibility</p:attrName>
                                        </p:attrNameLst>
                                      </p:cBhvr>
                                      <p:to>
                                        <p:strVal val="visible"/>
                                      </p:to>
                                    </p:set>
                                    <p:animEffect transition="in" filter="fade">
                                      <p:cBhvr>
                                        <p:cTn id="71" dur="500"/>
                                        <p:tgtEl>
                                          <p:spTgt spid="26"/>
                                        </p:tgtEl>
                                      </p:cBhvr>
                                    </p:animEffect>
                                  </p:childTnLst>
                                </p:cTn>
                              </p:par>
                              <p:par>
                                <p:cTn id="72" presetID="1" presetClass="entr" presetSubtype="0" fill="hold" grpId="0" nodeType="withEffect">
                                  <p:stCondLst>
                                    <p:cond delay="0"/>
                                  </p:stCondLst>
                                  <p:childTnLst>
                                    <p:set>
                                      <p:cBhvr>
                                        <p:cTn id="73" dur="1" fill="hold">
                                          <p:stCondLst>
                                            <p:cond delay="0"/>
                                          </p:stCondLst>
                                        </p:cTn>
                                        <p:tgtEl>
                                          <p:spTgt spid="27"/>
                                        </p:tgtEl>
                                        <p:attrNameLst>
                                          <p:attrName>style.visibility</p:attrName>
                                        </p:attrNameLst>
                                      </p:cBhvr>
                                      <p:to>
                                        <p:strVal val="visible"/>
                                      </p:to>
                                    </p:set>
                                  </p:childTnLst>
                                </p:cTn>
                              </p:par>
                            </p:childTnLst>
                          </p:cTn>
                        </p:par>
                        <p:par>
                          <p:cTn id="74" fill="hold">
                            <p:stCondLst>
                              <p:cond delay="500"/>
                            </p:stCondLst>
                            <p:childTnLst>
                              <p:par>
                                <p:cTn id="75" presetID="10" presetClass="exit" presetSubtype="0" fill="hold" grpId="1" nodeType="afterEffect">
                                  <p:stCondLst>
                                    <p:cond delay="0"/>
                                  </p:stCondLst>
                                  <p:childTnLst>
                                    <p:animEffect transition="out" filter="fade">
                                      <p:cBhvr>
                                        <p:cTn id="76" dur="500"/>
                                        <p:tgtEl>
                                          <p:spTgt spid="27"/>
                                        </p:tgtEl>
                                      </p:cBhvr>
                                    </p:animEffect>
                                    <p:set>
                                      <p:cBhvr>
                                        <p:cTn id="77" dur="1" fill="hold">
                                          <p:stCondLst>
                                            <p:cond delay="499"/>
                                          </p:stCondLst>
                                        </p:cTn>
                                        <p:tgtEl>
                                          <p:spTgt spid="27"/>
                                        </p:tgtEl>
                                        <p:attrNameLst>
                                          <p:attrName>style.visibility</p:attrName>
                                        </p:attrNameLst>
                                      </p:cBhvr>
                                      <p:to>
                                        <p:strVal val="hidden"/>
                                      </p:to>
                                    </p:se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nodeType="clickEffect">
                                  <p:stCondLst>
                                    <p:cond delay="0"/>
                                  </p:stCondLst>
                                  <p:childTnLst>
                                    <p:set>
                                      <p:cBhvr>
                                        <p:cTn id="81" dur="1" fill="hold">
                                          <p:stCondLst>
                                            <p:cond delay="0"/>
                                          </p:stCondLst>
                                        </p:cTn>
                                        <p:tgtEl>
                                          <p:spTgt spid="28"/>
                                        </p:tgtEl>
                                        <p:attrNameLst>
                                          <p:attrName>style.visibility</p:attrName>
                                        </p:attrNameLst>
                                      </p:cBhvr>
                                      <p:to>
                                        <p:strVal val="visible"/>
                                      </p:to>
                                    </p:set>
                                    <p:animEffect transition="in" filter="fade">
                                      <p:cBhvr>
                                        <p:cTn id="8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7" grpId="0" animBg="1"/>
      <p:bldP spid="27" grpId="1" animBg="1"/>
    </p:bldLst>
  </p:timing>
</p:sld>
</file>

<file path=ppt/slides/slide3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0EAC3EC-BBF0-4D03-BDBE-7FE55D748D2B}"/>
              </a:ext>
            </a:extLst>
          </p:cNvPr>
          <p:cNvSpPr>
            <a:spLocks noGrp="1"/>
          </p:cNvSpPr>
          <p:nvPr>
            <p:ph type="body" sz="quarter" idx="11"/>
          </p:nvPr>
        </p:nvSpPr>
        <p:spPr/>
        <p:txBody>
          <a:bodyPr/>
          <a:lstStyle/>
          <a:p>
            <a:r>
              <a:rPr lang="en-GB"/>
              <a:t>1.18 Three-digit numbers </a:t>
            </a:r>
            <a:r>
              <a:rPr lang="en-US"/>
              <a:t>– step 5:15</a:t>
            </a:r>
            <a:endParaRPr lang="en-US" dirty="0"/>
          </a:p>
        </p:txBody>
      </p:sp>
      <p:sp>
        <p:nvSpPr>
          <p:cNvPr id="19" name="Rectangle 18">
            <a:extLst>
              <a:ext uri="{FF2B5EF4-FFF2-40B4-BE49-F238E27FC236}">
                <a16:creationId xmlns:a16="http://schemas.microsoft.com/office/drawing/2014/main" id="{ECE82914-3B84-4336-AE66-17B08862990B}"/>
              </a:ext>
            </a:extLst>
          </p:cNvPr>
          <p:cNvSpPr/>
          <p:nvPr/>
        </p:nvSpPr>
        <p:spPr bwMode="auto">
          <a:xfrm rot="18559175">
            <a:off x="5597461" y="3540340"/>
            <a:ext cx="1617044" cy="1168889"/>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7" name="Rectangle 26">
            <a:extLst>
              <a:ext uri="{FF2B5EF4-FFF2-40B4-BE49-F238E27FC236}">
                <a16:creationId xmlns:a16="http://schemas.microsoft.com/office/drawing/2014/main" id="{6348B3E9-3823-41B9-BE4B-ADEF999F4B84}"/>
              </a:ext>
            </a:extLst>
          </p:cNvPr>
          <p:cNvSpPr/>
          <p:nvPr/>
        </p:nvSpPr>
        <p:spPr bwMode="auto">
          <a:xfrm rot="18559175">
            <a:off x="5603811" y="3540340"/>
            <a:ext cx="1617044" cy="1168889"/>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4" name="Picture 3">
            <a:extLst>
              <a:ext uri="{FF2B5EF4-FFF2-40B4-BE49-F238E27FC236}">
                <a16:creationId xmlns:a16="http://schemas.microsoft.com/office/drawing/2014/main" id="{183F36AD-64E1-41A9-9F6E-C7214410F65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42277" y="1611251"/>
            <a:ext cx="7907446" cy="3635498"/>
          </a:xfrm>
          <a:prstGeom prst="rect">
            <a:avLst/>
          </a:prstGeom>
        </p:spPr>
      </p:pic>
      <p:sp>
        <p:nvSpPr>
          <p:cNvPr id="22" name="TextBox 21">
            <a:extLst>
              <a:ext uri="{FF2B5EF4-FFF2-40B4-BE49-F238E27FC236}">
                <a16:creationId xmlns:a16="http://schemas.microsoft.com/office/drawing/2014/main" id="{F7C8AD56-983B-4280-A271-212486395BD1}"/>
              </a:ext>
            </a:extLst>
          </p:cNvPr>
          <p:cNvSpPr txBox="1"/>
          <p:nvPr/>
        </p:nvSpPr>
        <p:spPr bwMode="auto">
          <a:xfrm>
            <a:off x="8391522" y="3429001"/>
            <a:ext cx="112985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700 g</a:t>
            </a:r>
          </a:p>
        </p:txBody>
      </p:sp>
      <p:sp>
        <p:nvSpPr>
          <p:cNvPr id="29" name="TextBox 28">
            <a:extLst>
              <a:ext uri="{FF2B5EF4-FFF2-40B4-BE49-F238E27FC236}">
                <a16:creationId xmlns:a16="http://schemas.microsoft.com/office/drawing/2014/main" id="{E473D57A-6ACB-43D8-8357-97E944AC2685}"/>
              </a:ext>
            </a:extLst>
          </p:cNvPr>
          <p:cNvSpPr txBox="1"/>
          <p:nvPr/>
        </p:nvSpPr>
        <p:spPr bwMode="auto">
          <a:xfrm>
            <a:off x="2529840" y="3429000"/>
            <a:ext cx="2260386"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___ + 60</a:t>
            </a:r>
          </a:p>
        </p:txBody>
      </p:sp>
      <p:sp>
        <p:nvSpPr>
          <p:cNvPr id="10" name="TextBox 9">
            <a:extLst>
              <a:ext uri="{FF2B5EF4-FFF2-40B4-BE49-F238E27FC236}">
                <a16:creationId xmlns:a16="http://schemas.microsoft.com/office/drawing/2014/main" id="{A61E8C53-B2B7-4CFF-9C11-81D68E54308A}"/>
              </a:ext>
            </a:extLst>
          </p:cNvPr>
          <p:cNvSpPr txBox="1"/>
          <p:nvPr/>
        </p:nvSpPr>
        <p:spPr bwMode="auto">
          <a:xfrm>
            <a:off x="2586379" y="2238584"/>
            <a:ext cx="1172821" cy="461665"/>
          </a:xfrm>
          <a:prstGeom prst="rect">
            <a:avLst/>
          </a:prstGeom>
          <a:solidFill>
            <a:schemeClr val="bg1">
              <a:alpha val="70000"/>
            </a:schemeClr>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endParaRPr lang="en-GB" sz="2400" dirty="0">
              <a:latin typeface="Myriad Pro" panose="020B0503030403020204" pitchFamily="34" charset="0"/>
              <a:ea typeface="Myriad Pro Semibold" charset="0"/>
              <a:cs typeface="Myriad Pro Semibold" charset="0"/>
            </a:endParaRPr>
          </a:p>
        </p:txBody>
      </p:sp>
      <p:sp>
        <p:nvSpPr>
          <p:cNvPr id="32" name="TextBox 31">
            <a:extLst>
              <a:ext uri="{FF2B5EF4-FFF2-40B4-BE49-F238E27FC236}">
                <a16:creationId xmlns:a16="http://schemas.microsoft.com/office/drawing/2014/main" id="{E9B663B3-227D-48AC-91B2-48B9E97302C4}"/>
              </a:ext>
            </a:extLst>
          </p:cNvPr>
          <p:cNvSpPr txBox="1"/>
          <p:nvPr/>
        </p:nvSpPr>
        <p:spPr bwMode="auto">
          <a:xfrm>
            <a:off x="2586380" y="2238584"/>
            <a:ext cx="1172821" cy="461665"/>
          </a:xfrm>
          <a:prstGeom prst="rect">
            <a:avLst/>
          </a:prstGeom>
          <a:no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640 g</a:t>
            </a:r>
          </a:p>
        </p:txBody>
      </p:sp>
      <p:sp>
        <p:nvSpPr>
          <p:cNvPr id="3" name="Rectangle 2">
            <a:extLst>
              <a:ext uri="{FF2B5EF4-FFF2-40B4-BE49-F238E27FC236}">
                <a16:creationId xmlns:a16="http://schemas.microsoft.com/office/drawing/2014/main" id="{9E86D878-6E6B-44BD-B3C7-11A57EC3C203}"/>
              </a:ext>
            </a:extLst>
          </p:cNvPr>
          <p:cNvSpPr/>
          <p:nvPr/>
        </p:nvSpPr>
        <p:spPr bwMode="auto">
          <a:xfrm>
            <a:off x="3000532" y="3399559"/>
            <a:ext cx="597804" cy="56388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31" name="TextBox 30">
            <a:extLst>
              <a:ext uri="{FF2B5EF4-FFF2-40B4-BE49-F238E27FC236}">
                <a16:creationId xmlns:a16="http://schemas.microsoft.com/office/drawing/2014/main" id="{CC3E542C-56D8-4DC4-A96A-16474C775902}"/>
              </a:ext>
            </a:extLst>
          </p:cNvPr>
          <p:cNvSpPr txBox="1"/>
          <p:nvPr/>
        </p:nvSpPr>
        <p:spPr bwMode="auto">
          <a:xfrm>
            <a:off x="2853682" y="3433464"/>
            <a:ext cx="884243" cy="461665"/>
          </a:xfrm>
          <a:prstGeom prst="rect">
            <a:avLst/>
          </a:prstGeom>
          <a:noFill/>
          <a:ln>
            <a:noFill/>
          </a:ln>
          <a:extLs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no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640</a:t>
            </a:r>
          </a:p>
        </p:txBody>
      </p:sp>
    </p:spTree>
    <p:extLst>
      <p:ext uri="{BB962C8B-B14F-4D97-AF65-F5344CB8AC3E}">
        <p14:creationId xmlns:p14="http://schemas.microsoft.com/office/powerpoint/2010/main" val="384477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500"/>
                                        <p:tgtEl>
                                          <p:spTgt spid="2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500"/>
                                        <p:tgtEl>
                                          <p:spTgt spid="31"/>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2"/>
                                        </p:tgtEl>
                                        <p:attrNameLst>
                                          <p:attrName>style.visibility</p:attrName>
                                        </p:attrNameLst>
                                      </p:cBhvr>
                                      <p:to>
                                        <p:strVal val="visible"/>
                                      </p:to>
                                    </p:set>
                                    <p:animEffect transition="in" filter="fade">
                                      <p:cBhvr>
                                        <p:cTn id="20" dur="500"/>
                                        <p:tgtEl>
                                          <p:spTgt spid="32"/>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9" grpId="0" animBg="1"/>
      <p:bldP spid="10" grpId="0" animBg="1"/>
      <p:bldP spid="32" grpId="0"/>
      <p:bldP spid="3" grpId="0" animBg="1"/>
      <p:bldP spid="31" grpId="0"/>
    </p:bldLst>
  </p:timing>
</p:sld>
</file>

<file path=ppt/slides/slide3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indent="0">
              <a:lnSpc>
                <a:spcPct val="120000"/>
              </a:lnSpc>
              <a:spcBef>
                <a:spcPts val="450"/>
              </a:spcBef>
              <a:spcAft>
                <a:spcPts val="450"/>
              </a:spcAft>
              <a:buClr>
                <a:srgbClr val="585858"/>
              </a:buClr>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3</a:t>
            </a:r>
            <a:r>
              <a:rPr lang="en-GB" sz="2400" b="1" i="0" u="none" strike="noStrike" dirty="0">
                <a:effectLst/>
              </a:rPr>
              <a:t>, Unit </a:t>
            </a:r>
            <a:r>
              <a:rPr lang="en-GB" sz="2400" b="1" dirty="0"/>
              <a:t>2</a:t>
            </a:r>
            <a:r>
              <a:rPr lang="en-GB" sz="2400" b="1" i="0" u="none" strike="noStrike" dirty="0">
                <a:effectLst/>
              </a:rPr>
              <a:t>, Learning Outcome 44</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1857220731"/>
              </p:ext>
            </p:extLst>
          </p:nvPr>
        </p:nvGraphicFramePr>
        <p:xfrm>
          <a:off x="594008" y="1097546"/>
          <a:ext cx="11140162" cy="1968426"/>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394143">
                <a:tc>
                  <a:txBody>
                    <a:bodyPr/>
                    <a:lstStyle/>
                    <a:p>
                      <a:pPr algn="l"/>
                      <a:r>
                        <a:rPr lang="en-GB" sz="2000" dirty="0">
                          <a:latin typeface="Arial" panose="020B0604020202020204" pitchFamily="34" charset="0"/>
                          <a:cs typeface="Arial" panose="020B0604020202020204" pitchFamily="34" charset="0"/>
                        </a:rPr>
                        <a:t>Learning Outcome 44</a:t>
                      </a:r>
                    </a:p>
                  </a:txBody>
                  <a:tcPr anchor="ctr">
                    <a:solidFill>
                      <a:srgbClr val="327473"/>
                    </a:solidFill>
                  </a:tcPr>
                </a:tc>
                <a:extLst>
                  <a:ext uri="{0D108BD9-81ED-4DB2-BD59-A6C34878D82A}">
                    <a16:rowId xmlns:a16="http://schemas.microsoft.com/office/drawing/2014/main" val="2928509842"/>
                  </a:ext>
                </a:extLst>
              </a:tr>
              <a:tr h="1572186">
                <a:tc>
                  <a:txBody>
                    <a:bodyPr/>
                    <a:lstStyle/>
                    <a:p>
                      <a:pPr rtl="0"/>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Pupils count forwards and backwards in multiples of 2, 20, 5, 50 and 25</a:t>
                      </a:r>
                    </a:p>
                    <a:p>
                      <a:br>
                        <a:rPr lang="en-GB" sz="2400" dirty="0"/>
                      </a:br>
                      <a:endPar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8339481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3, Unit 2, Learning Outcome 44</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1.18 </a:t>
            </a:r>
            <a:r>
              <a:rPr lang="en-GB" sz="2000" b="0" i="0" u="sng" strike="noStrike" dirty="0">
                <a:solidFill>
                  <a:srgbClr val="1155CC"/>
                </a:solidFill>
                <a:effectLst/>
                <a:latin typeface="Roboto" panose="02000000000000000000" pitchFamily="2" charset="0"/>
                <a:hlinkClick r:id="rId3"/>
              </a:rPr>
              <a:t>Composition and calculation: three-digit numbers</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3453939994"/>
              </p:ext>
            </p:extLst>
          </p:nvPr>
        </p:nvGraphicFramePr>
        <p:xfrm>
          <a:off x="4514850" y="4258490"/>
          <a:ext cx="6886575" cy="93073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465365">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465365">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6</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6:1</a:t>
                      </a:r>
                    </a:p>
                  </a:txBody>
                  <a:tcPr>
                    <a:solidFill>
                      <a:srgbClr val="E5F3F2"/>
                    </a:solidFill>
                  </a:tcPr>
                </a:tc>
                <a:tc>
                  <a:txBody>
                    <a:bodyPr/>
                    <a:lstStyle/>
                    <a:p>
                      <a:pPr algn="ctr"/>
                      <a:r>
                        <a:rPr lang="en-GB" sz="2000" kern="1200" dirty="0">
                          <a:solidFill>
                            <a:schemeClr val="tx1">
                              <a:lumMod val="65000"/>
                              <a:lumOff val="35000"/>
                            </a:schemeClr>
                          </a:solidFill>
                          <a:latin typeface="Arial" panose="020B0604020202020204" pitchFamily="34" charset="0"/>
                          <a:ea typeface="+mn-ea"/>
                          <a:cs typeface="Arial" panose="020B0604020202020204" pitchFamily="34" charset="0"/>
                        </a:rPr>
                        <a:t>46-47</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10" name="Picture Placeholder 9" descr="A picture containing graphical user interface&#10;&#10;Description automatically generated">
            <a:extLst>
              <a:ext uri="{FF2B5EF4-FFF2-40B4-BE49-F238E27FC236}">
                <a16:creationId xmlns:a16="http://schemas.microsoft.com/office/drawing/2014/main" id="{C350A496-B71C-416A-89CC-0667F0CCE7B8}"/>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135478028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0EAC3EC-BBF0-4D03-BDBE-7FE55D748D2B}"/>
              </a:ext>
            </a:extLst>
          </p:cNvPr>
          <p:cNvSpPr>
            <a:spLocks noGrp="1"/>
          </p:cNvSpPr>
          <p:nvPr>
            <p:ph type="body" sz="quarter" idx="11"/>
          </p:nvPr>
        </p:nvSpPr>
        <p:spPr>
          <a:xfrm>
            <a:off x="0" y="0"/>
            <a:ext cx="12192000" cy="630000"/>
          </a:xfrm>
        </p:spPr>
        <p:txBody>
          <a:bodyPr/>
          <a:lstStyle/>
          <a:p>
            <a:r>
              <a:rPr lang="en-GB" dirty="0"/>
              <a:t>1.18 Three-digit numbers </a:t>
            </a:r>
            <a:r>
              <a:rPr lang="en-US" dirty="0"/>
              <a:t>– step 6:1</a:t>
            </a:r>
          </a:p>
        </p:txBody>
      </p:sp>
      <p:pic>
        <p:nvPicPr>
          <p:cNvPr id="5" name="Picture 4" descr="A picture containing object&#10;&#10;Description generated with high confidence">
            <a:extLst>
              <a:ext uri="{FF2B5EF4-FFF2-40B4-BE49-F238E27FC236}">
                <a16:creationId xmlns:a16="http://schemas.microsoft.com/office/drawing/2014/main" id="{F45047DA-84DF-4816-B605-0DE78E0D7685}"/>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2142277" y="3096310"/>
            <a:ext cx="7907446" cy="332691"/>
          </a:xfrm>
          <a:prstGeom prst="rect">
            <a:avLst/>
          </a:prstGeom>
        </p:spPr>
      </p:pic>
      <p:pic>
        <p:nvPicPr>
          <p:cNvPr id="12" name="Picture 11" descr="A picture containing object&#10;&#10;Description generated with high confidence">
            <a:extLst>
              <a:ext uri="{FF2B5EF4-FFF2-40B4-BE49-F238E27FC236}">
                <a16:creationId xmlns:a16="http://schemas.microsoft.com/office/drawing/2014/main" id="{28C99F76-59EC-421A-B6D8-6FBE02620C6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142278" y="3429000"/>
            <a:ext cx="494243" cy="297309"/>
          </a:xfrm>
          <a:prstGeom prst="rect">
            <a:avLst/>
          </a:prstGeom>
        </p:spPr>
      </p:pic>
      <p:pic>
        <p:nvPicPr>
          <p:cNvPr id="13" name="Picture 12" descr="A picture containing object&#10;&#10;Description generated with high confidence">
            <a:extLst>
              <a:ext uri="{FF2B5EF4-FFF2-40B4-BE49-F238E27FC236}">
                <a16:creationId xmlns:a16="http://schemas.microsoft.com/office/drawing/2014/main" id="{2C7DD808-5A7E-4B99-9B16-DB46315FF30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2877606" y="3428999"/>
            <a:ext cx="494244" cy="297309"/>
          </a:xfrm>
          <a:prstGeom prst="rect">
            <a:avLst/>
          </a:prstGeom>
        </p:spPr>
      </p:pic>
      <p:pic>
        <p:nvPicPr>
          <p:cNvPr id="14" name="Picture 13" descr="A picture containing object&#10;&#10;Description generated with high confidence">
            <a:extLst>
              <a:ext uri="{FF2B5EF4-FFF2-40B4-BE49-F238E27FC236}">
                <a16:creationId xmlns:a16="http://schemas.microsoft.com/office/drawing/2014/main" id="{2BED1A29-6D89-46E3-8E78-39AE508F7D5E}"/>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b="-4"/>
          <a:stretch/>
        </p:blipFill>
        <p:spPr>
          <a:xfrm>
            <a:off x="3612934" y="3464381"/>
            <a:ext cx="494245" cy="297309"/>
          </a:xfrm>
          <a:prstGeom prst="rect">
            <a:avLst/>
          </a:prstGeom>
        </p:spPr>
      </p:pic>
      <p:pic>
        <p:nvPicPr>
          <p:cNvPr id="15" name="Picture 14" descr="A picture containing object&#10;&#10;Description generated with high confidence">
            <a:extLst>
              <a:ext uri="{FF2B5EF4-FFF2-40B4-BE49-F238E27FC236}">
                <a16:creationId xmlns:a16="http://schemas.microsoft.com/office/drawing/2014/main" id="{E8AE4B39-1833-492C-AB41-E149150AB22B}"/>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4348262" y="3428999"/>
            <a:ext cx="547589" cy="297309"/>
          </a:xfrm>
          <a:prstGeom prst="rect">
            <a:avLst/>
          </a:prstGeom>
        </p:spPr>
      </p:pic>
      <p:pic>
        <p:nvPicPr>
          <p:cNvPr id="16" name="Picture 15" descr="A picture containing object&#10;&#10;Description generated with high confidence">
            <a:extLst>
              <a:ext uri="{FF2B5EF4-FFF2-40B4-BE49-F238E27FC236}">
                <a16:creationId xmlns:a16="http://schemas.microsoft.com/office/drawing/2014/main" id="{95723FF4-FCB6-49B9-B8B6-8B097E05FABC}"/>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5015012" y="3464381"/>
            <a:ext cx="547589" cy="261927"/>
          </a:xfrm>
          <a:prstGeom prst="rect">
            <a:avLst/>
          </a:prstGeom>
        </p:spPr>
      </p:pic>
      <p:pic>
        <p:nvPicPr>
          <p:cNvPr id="17" name="Picture 16" descr="A picture containing object&#10;&#10;Description generated with high confidence">
            <a:extLst>
              <a:ext uri="{FF2B5EF4-FFF2-40B4-BE49-F238E27FC236}">
                <a16:creationId xmlns:a16="http://schemas.microsoft.com/office/drawing/2014/main" id="{4045A222-2EE4-4449-A680-E1260694CBFF}"/>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5796062" y="3464381"/>
            <a:ext cx="547589" cy="261927"/>
          </a:xfrm>
          <a:prstGeom prst="rect">
            <a:avLst/>
          </a:prstGeom>
        </p:spPr>
      </p:pic>
      <p:pic>
        <p:nvPicPr>
          <p:cNvPr id="18" name="Picture 17" descr="A picture containing object&#10;&#10;Description generated with high confidence">
            <a:extLst>
              <a:ext uri="{FF2B5EF4-FFF2-40B4-BE49-F238E27FC236}">
                <a16:creationId xmlns:a16="http://schemas.microsoft.com/office/drawing/2014/main" id="{FE25E979-6FA1-45B0-8EC9-7C4244E2E0CA}"/>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6523770" y="3428997"/>
            <a:ext cx="547590" cy="332691"/>
          </a:xfrm>
          <a:prstGeom prst="rect">
            <a:avLst/>
          </a:prstGeom>
        </p:spPr>
      </p:pic>
      <p:pic>
        <p:nvPicPr>
          <p:cNvPr id="20" name="Picture 19" descr="A picture containing object&#10;&#10;Description generated with high confidence">
            <a:extLst>
              <a:ext uri="{FF2B5EF4-FFF2-40B4-BE49-F238E27FC236}">
                <a16:creationId xmlns:a16="http://schemas.microsoft.com/office/drawing/2014/main" id="{AAA38FF9-908A-4ADF-8AC9-F2B577AA6036}"/>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7251480" y="3428997"/>
            <a:ext cx="581880" cy="332691"/>
          </a:xfrm>
          <a:prstGeom prst="rect">
            <a:avLst/>
          </a:prstGeom>
        </p:spPr>
      </p:pic>
      <p:pic>
        <p:nvPicPr>
          <p:cNvPr id="21" name="Picture 20" descr="A picture containing object&#10;&#10;Description generated with high confidence">
            <a:extLst>
              <a:ext uri="{FF2B5EF4-FFF2-40B4-BE49-F238E27FC236}">
                <a16:creationId xmlns:a16="http://schemas.microsoft.com/office/drawing/2014/main" id="{A8ABD353-1291-4123-B9BD-A6ABC0B10387}"/>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a:stretch/>
        </p:blipFill>
        <p:spPr>
          <a:xfrm>
            <a:off x="8013480" y="3428997"/>
            <a:ext cx="565586" cy="332691"/>
          </a:xfrm>
          <a:prstGeom prst="rect">
            <a:avLst/>
          </a:prstGeom>
        </p:spPr>
      </p:pic>
      <p:pic>
        <p:nvPicPr>
          <p:cNvPr id="23" name="Picture 22" descr="A picture containing object&#10;&#10;Description generated with high confidence">
            <a:extLst>
              <a:ext uri="{FF2B5EF4-FFF2-40B4-BE49-F238E27FC236}">
                <a16:creationId xmlns:a16="http://schemas.microsoft.com/office/drawing/2014/main" id="{6F936647-995C-4651-8AE8-F403A7CF1054}"/>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a:stretch/>
        </p:blipFill>
        <p:spPr>
          <a:xfrm>
            <a:off x="8759186" y="3464381"/>
            <a:ext cx="518156" cy="297307"/>
          </a:xfrm>
          <a:prstGeom prst="rect">
            <a:avLst/>
          </a:prstGeom>
        </p:spPr>
      </p:pic>
      <p:pic>
        <p:nvPicPr>
          <p:cNvPr id="24" name="Picture 23" descr="A picture containing object&#10;&#10;Description generated with high confidence">
            <a:extLst>
              <a:ext uri="{FF2B5EF4-FFF2-40B4-BE49-F238E27FC236}">
                <a16:creationId xmlns:a16="http://schemas.microsoft.com/office/drawing/2014/main" id="{B4A42583-C3F5-4E8C-A8CE-8533A7F30F35}"/>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a:stretch/>
        </p:blipFill>
        <p:spPr>
          <a:xfrm>
            <a:off x="9449850" y="3393621"/>
            <a:ext cx="599872" cy="332687"/>
          </a:xfrm>
          <a:prstGeom prst="rect">
            <a:avLst/>
          </a:prstGeom>
        </p:spPr>
      </p:pic>
    </p:spTree>
    <p:extLst>
      <p:ext uri="{BB962C8B-B14F-4D97-AF65-F5344CB8AC3E}">
        <p14:creationId xmlns:p14="http://schemas.microsoft.com/office/powerpoint/2010/main" val="3343795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500"/>
                                        <p:tgtEl>
                                          <p:spTgt spid="1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500"/>
                                        <p:tgtEl>
                                          <p:spTgt spid="18"/>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500"/>
                                        <p:tgtEl>
                                          <p:spTgt spid="20"/>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500"/>
                                        <p:tgtEl>
                                          <p:spTgt spid="21"/>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fade">
                                      <p:cBhvr>
                                        <p:cTn id="52" dur="500"/>
                                        <p:tgtEl>
                                          <p:spTgt spid="23"/>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fade">
                                      <p:cBhvr>
                                        <p:cTn id="57" dur="500"/>
                                        <p:tgtEl>
                                          <p:spTgt spid="24"/>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xit" presetSubtype="0" fill="hold" nodeType="clickEffect">
                                  <p:stCondLst>
                                    <p:cond delay="0"/>
                                  </p:stCondLst>
                                  <p:childTnLst>
                                    <p:animEffect transition="out" filter="fade">
                                      <p:cBhvr>
                                        <p:cTn id="61" dur="500"/>
                                        <p:tgtEl>
                                          <p:spTgt spid="12"/>
                                        </p:tgtEl>
                                      </p:cBhvr>
                                    </p:animEffect>
                                    <p:set>
                                      <p:cBhvr>
                                        <p:cTn id="62" dur="1" fill="hold">
                                          <p:stCondLst>
                                            <p:cond delay="499"/>
                                          </p:stCondLst>
                                        </p:cTn>
                                        <p:tgtEl>
                                          <p:spTgt spid="12"/>
                                        </p:tgtEl>
                                        <p:attrNameLst>
                                          <p:attrName>style.visibility</p:attrName>
                                        </p:attrNameLst>
                                      </p:cBhvr>
                                      <p:to>
                                        <p:strVal val="hidden"/>
                                      </p:to>
                                    </p:set>
                                  </p:childTnLst>
                                </p:cTn>
                              </p:par>
                              <p:par>
                                <p:cTn id="63" presetID="10" presetClass="exit" presetSubtype="0" fill="hold" nodeType="withEffect">
                                  <p:stCondLst>
                                    <p:cond delay="0"/>
                                  </p:stCondLst>
                                  <p:childTnLst>
                                    <p:animEffect transition="out" filter="fade">
                                      <p:cBhvr>
                                        <p:cTn id="64" dur="500"/>
                                        <p:tgtEl>
                                          <p:spTgt spid="13"/>
                                        </p:tgtEl>
                                      </p:cBhvr>
                                    </p:animEffect>
                                    <p:set>
                                      <p:cBhvr>
                                        <p:cTn id="65" dur="1" fill="hold">
                                          <p:stCondLst>
                                            <p:cond delay="499"/>
                                          </p:stCondLst>
                                        </p:cTn>
                                        <p:tgtEl>
                                          <p:spTgt spid="13"/>
                                        </p:tgtEl>
                                        <p:attrNameLst>
                                          <p:attrName>style.visibility</p:attrName>
                                        </p:attrNameLst>
                                      </p:cBhvr>
                                      <p:to>
                                        <p:strVal val="hidden"/>
                                      </p:to>
                                    </p:set>
                                  </p:childTnLst>
                                </p:cTn>
                              </p:par>
                              <p:par>
                                <p:cTn id="66" presetID="10" presetClass="exit" presetSubtype="0" fill="hold" nodeType="withEffect">
                                  <p:stCondLst>
                                    <p:cond delay="0"/>
                                  </p:stCondLst>
                                  <p:childTnLst>
                                    <p:animEffect transition="out" filter="fade">
                                      <p:cBhvr>
                                        <p:cTn id="67" dur="500"/>
                                        <p:tgtEl>
                                          <p:spTgt spid="14"/>
                                        </p:tgtEl>
                                      </p:cBhvr>
                                    </p:animEffect>
                                    <p:set>
                                      <p:cBhvr>
                                        <p:cTn id="68" dur="1" fill="hold">
                                          <p:stCondLst>
                                            <p:cond delay="499"/>
                                          </p:stCondLst>
                                        </p:cTn>
                                        <p:tgtEl>
                                          <p:spTgt spid="14"/>
                                        </p:tgtEl>
                                        <p:attrNameLst>
                                          <p:attrName>style.visibility</p:attrName>
                                        </p:attrNameLst>
                                      </p:cBhvr>
                                      <p:to>
                                        <p:strVal val="hidden"/>
                                      </p:to>
                                    </p:set>
                                  </p:childTnLst>
                                </p:cTn>
                              </p:par>
                              <p:par>
                                <p:cTn id="69" presetID="10" presetClass="exit" presetSubtype="0" fill="hold" nodeType="withEffect">
                                  <p:stCondLst>
                                    <p:cond delay="0"/>
                                  </p:stCondLst>
                                  <p:childTnLst>
                                    <p:animEffect transition="out" filter="fade">
                                      <p:cBhvr>
                                        <p:cTn id="70" dur="500"/>
                                        <p:tgtEl>
                                          <p:spTgt spid="15"/>
                                        </p:tgtEl>
                                      </p:cBhvr>
                                    </p:animEffect>
                                    <p:set>
                                      <p:cBhvr>
                                        <p:cTn id="71" dur="1" fill="hold">
                                          <p:stCondLst>
                                            <p:cond delay="499"/>
                                          </p:stCondLst>
                                        </p:cTn>
                                        <p:tgtEl>
                                          <p:spTgt spid="15"/>
                                        </p:tgtEl>
                                        <p:attrNameLst>
                                          <p:attrName>style.visibility</p:attrName>
                                        </p:attrNameLst>
                                      </p:cBhvr>
                                      <p:to>
                                        <p:strVal val="hidden"/>
                                      </p:to>
                                    </p:set>
                                  </p:childTnLst>
                                </p:cTn>
                              </p:par>
                              <p:par>
                                <p:cTn id="72" presetID="10" presetClass="exit" presetSubtype="0" fill="hold" nodeType="withEffect">
                                  <p:stCondLst>
                                    <p:cond delay="0"/>
                                  </p:stCondLst>
                                  <p:childTnLst>
                                    <p:animEffect transition="out" filter="fade">
                                      <p:cBhvr>
                                        <p:cTn id="73" dur="500"/>
                                        <p:tgtEl>
                                          <p:spTgt spid="16"/>
                                        </p:tgtEl>
                                      </p:cBhvr>
                                    </p:animEffect>
                                    <p:set>
                                      <p:cBhvr>
                                        <p:cTn id="74" dur="1" fill="hold">
                                          <p:stCondLst>
                                            <p:cond delay="499"/>
                                          </p:stCondLst>
                                        </p:cTn>
                                        <p:tgtEl>
                                          <p:spTgt spid="16"/>
                                        </p:tgtEl>
                                        <p:attrNameLst>
                                          <p:attrName>style.visibility</p:attrName>
                                        </p:attrNameLst>
                                      </p:cBhvr>
                                      <p:to>
                                        <p:strVal val="hidden"/>
                                      </p:to>
                                    </p:set>
                                  </p:childTnLst>
                                </p:cTn>
                              </p:par>
                              <p:par>
                                <p:cTn id="75" presetID="10" presetClass="exit" presetSubtype="0" fill="hold" nodeType="withEffect">
                                  <p:stCondLst>
                                    <p:cond delay="0"/>
                                  </p:stCondLst>
                                  <p:childTnLst>
                                    <p:animEffect transition="out" filter="fade">
                                      <p:cBhvr>
                                        <p:cTn id="76" dur="500"/>
                                        <p:tgtEl>
                                          <p:spTgt spid="17"/>
                                        </p:tgtEl>
                                      </p:cBhvr>
                                    </p:animEffect>
                                    <p:set>
                                      <p:cBhvr>
                                        <p:cTn id="77" dur="1" fill="hold">
                                          <p:stCondLst>
                                            <p:cond delay="499"/>
                                          </p:stCondLst>
                                        </p:cTn>
                                        <p:tgtEl>
                                          <p:spTgt spid="17"/>
                                        </p:tgtEl>
                                        <p:attrNameLst>
                                          <p:attrName>style.visibility</p:attrName>
                                        </p:attrNameLst>
                                      </p:cBhvr>
                                      <p:to>
                                        <p:strVal val="hidden"/>
                                      </p:to>
                                    </p:set>
                                  </p:childTnLst>
                                </p:cTn>
                              </p:par>
                              <p:par>
                                <p:cTn id="78" presetID="10" presetClass="exit" presetSubtype="0" fill="hold" nodeType="withEffect">
                                  <p:stCondLst>
                                    <p:cond delay="0"/>
                                  </p:stCondLst>
                                  <p:childTnLst>
                                    <p:animEffect transition="out" filter="fade">
                                      <p:cBhvr>
                                        <p:cTn id="79" dur="500"/>
                                        <p:tgtEl>
                                          <p:spTgt spid="18"/>
                                        </p:tgtEl>
                                      </p:cBhvr>
                                    </p:animEffect>
                                    <p:set>
                                      <p:cBhvr>
                                        <p:cTn id="80" dur="1" fill="hold">
                                          <p:stCondLst>
                                            <p:cond delay="499"/>
                                          </p:stCondLst>
                                        </p:cTn>
                                        <p:tgtEl>
                                          <p:spTgt spid="18"/>
                                        </p:tgtEl>
                                        <p:attrNameLst>
                                          <p:attrName>style.visibility</p:attrName>
                                        </p:attrNameLst>
                                      </p:cBhvr>
                                      <p:to>
                                        <p:strVal val="hidden"/>
                                      </p:to>
                                    </p:set>
                                  </p:childTnLst>
                                </p:cTn>
                              </p:par>
                              <p:par>
                                <p:cTn id="81" presetID="10" presetClass="exit" presetSubtype="0" fill="hold" nodeType="withEffect">
                                  <p:stCondLst>
                                    <p:cond delay="0"/>
                                  </p:stCondLst>
                                  <p:childTnLst>
                                    <p:animEffect transition="out" filter="fade">
                                      <p:cBhvr>
                                        <p:cTn id="82" dur="500"/>
                                        <p:tgtEl>
                                          <p:spTgt spid="20"/>
                                        </p:tgtEl>
                                      </p:cBhvr>
                                    </p:animEffect>
                                    <p:set>
                                      <p:cBhvr>
                                        <p:cTn id="83" dur="1" fill="hold">
                                          <p:stCondLst>
                                            <p:cond delay="499"/>
                                          </p:stCondLst>
                                        </p:cTn>
                                        <p:tgtEl>
                                          <p:spTgt spid="20"/>
                                        </p:tgtEl>
                                        <p:attrNameLst>
                                          <p:attrName>style.visibility</p:attrName>
                                        </p:attrNameLst>
                                      </p:cBhvr>
                                      <p:to>
                                        <p:strVal val="hidden"/>
                                      </p:to>
                                    </p:set>
                                  </p:childTnLst>
                                </p:cTn>
                              </p:par>
                              <p:par>
                                <p:cTn id="84" presetID="10" presetClass="exit" presetSubtype="0" fill="hold" nodeType="withEffect">
                                  <p:stCondLst>
                                    <p:cond delay="0"/>
                                  </p:stCondLst>
                                  <p:childTnLst>
                                    <p:animEffect transition="out" filter="fade">
                                      <p:cBhvr>
                                        <p:cTn id="85" dur="500"/>
                                        <p:tgtEl>
                                          <p:spTgt spid="21"/>
                                        </p:tgtEl>
                                      </p:cBhvr>
                                    </p:animEffect>
                                    <p:set>
                                      <p:cBhvr>
                                        <p:cTn id="86" dur="1" fill="hold">
                                          <p:stCondLst>
                                            <p:cond delay="499"/>
                                          </p:stCondLst>
                                        </p:cTn>
                                        <p:tgtEl>
                                          <p:spTgt spid="21"/>
                                        </p:tgtEl>
                                        <p:attrNameLst>
                                          <p:attrName>style.visibility</p:attrName>
                                        </p:attrNameLst>
                                      </p:cBhvr>
                                      <p:to>
                                        <p:strVal val="hidden"/>
                                      </p:to>
                                    </p:set>
                                  </p:childTnLst>
                                </p:cTn>
                              </p:par>
                              <p:par>
                                <p:cTn id="87" presetID="10" presetClass="exit" presetSubtype="0" fill="hold" nodeType="withEffect">
                                  <p:stCondLst>
                                    <p:cond delay="0"/>
                                  </p:stCondLst>
                                  <p:childTnLst>
                                    <p:animEffect transition="out" filter="fade">
                                      <p:cBhvr>
                                        <p:cTn id="88" dur="500"/>
                                        <p:tgtEl>
                                          <p:spTgt spid="23"/>
                                        </p:tgtEl>
                                      </p:cBhvr>
                                    </p:animEffect>
                                    <p:set>
                                      <p:cBhvr>
                                        <p:cTn id="89" dur="1" fill="hold">
                                          <p:stCondLst>
                                            <p:cond delay="499"/>
                                          </p:stCondLst>
                                        </p:cTn>
                                        <p:tgtEl>
                                          <p:spTgt spid="23"/>
                                        </p:tgtEl>
                                        <p:attrNameLst>
                                          <p:attrName>style.visibility</p:attrName>
                                        </p:attrNameLst>
                                      </p:cBhvr>
                                      <p:to>
                                        <p:strVal val="hidden"/>
                                      </p:to>
                                    </p:set>
                                  </p:childTnLst>
                                </p:cTn>
                              </p:par>
                              <p:par>
                                <p:cTn id="90" presetID="10" presetClass="exit" presetSubtype="0" fill="hold" nodeType="withEffect">
                                  <p:stCondLst>
                                    <p:cond delay="0"/>
                                  </p:stCondLst>
                                  <p:childTnLst>
                                    <p:animEffect transition="out" filter="fade">
                                      <p:cBhvr>
                                        <p:cTn id="91" dur="500"/>
                                        <p:tgtEl>
                                          <p:spTgt spid="24"/>
                                        </p:tgtEl>
                                      </p:cBhvr>
                                    </p:animEffect>
                                    <p:set>
                                      <p:cBhvr>
                                        <p:cTn id="92" dur="1" fill="hold">
                                          <p:stCondLst>
                                            <p:cond delay="499"/>
                                          </p:stCondLst>
                                        </p:cTn>
                                        <p:tgtEl>
                                          <p:spTgt spid="24"/>
                                        </p:tgtEl>
                                        <p:attrNameLst>
                                          <p:attrName>style.visibility</p:attrName>
                                        </p:attrNameLst>
                                      </p:cBhvr>
                                      <p:to>
                                        <p:strVal val="hidden"/>
                                      </p:to>
                                    </p:set>
                                  </p:childTnLst>
                                </p:cTn>
                              </p:par>
                            </p:childTnLst>
                          </p:cTn>
                        </p:par>
                      </p:childTnLst>
                    </p:cTn>
                  </p:par>
                  <p:par>
                    <p:cTn id="93" fill="hold">
                      <p:stCondLst>
                        <p:cond delay="indefinite"/>
                      </p:stCondLst>
                      <p:childTnLst>
                        <p:par>
                          <p:cTn id="94" fill="hold">
                            <p:stCondLst>
                              <p:cond delay="0"/>
                            </p:stCondLst>
                            <p:childTnLst>
                              <p:par>
                                <p:cTn id="95" presetID="10" presetClass="entr" presetSubtype="0" fill="hold" nodeType="clickEffect">
                                  <p:stCondLst>
                                    <p:cond delay="0"/>
                                  </p:stCondLst>
                                  <p:childTnLst>
                                    <p:set>
                                      <p:cBhvr>
                                        <p:cTn id="96" dur="1" fill="hold">
                                          <p:stCondLst>
                                            <p:cond delay="0"/>
                                          </p:stCondLst>
                                        </p:cTn>
                                        <p:tgtEl>
                                          <p:spTgt spid="24"/>
                                        </p:tgtEl>
                                        <p:attrNameLst>
                                          <p:attrName>style.visibility</p:attrName>
                                        </p:attrNameLst>
                                      </p:cBhvr>
                                      <p:to>
                                        <p:strVal val="visible"/>
                                      </p:to>
                                    </p:set>
                                    <p:animEffect transition="in" filter="fade">
                                      <p:cBhvr>
                                        <p:cTn id="97" dur="500"/>
                                        <p:tgtEl>
                                          <p:spTgt spid="24"/>
                                        </p:tgtEl>
                                      </p:cBhvr>
                                    </p:animEffect>
                                  </p:childTnLst>
                                </p:cTn>
                              </p:par>
                            </p:childTnLst>
                          </p:cTn>
                        </p:par>
                      </p:childTnLst>
                    </p:cTn>
                  </p:par>
                  <p:par>
                    <p:cTn id="98" fill="hold">
                      <p:stCondLst>
                        <p:cond delay="indefinite"/>
                      </p:stCondLst>
                      <p:childTnLst>
                        <p:par>
                          <p:cTn id="99" fill="hold">
                            <p:stCondLst>
                              <p:cond delay="0"/>
                            </p:stCondLst>
                            <p:childTnLst>
                              <p:par>
                                <p:cTn id="100" presetID="10" presetClass="entr" presetSubtype="0" fill="hold" nodeType="clickEffect">
                                  <p:stCondLst>
                                    <p:cond delay="0"/>
                                  </p:stCondLst>
                                  <p:childTnLst>
                                    <p:set>
                                      <p:cBhvr>
                                        <p:cTn id="101" dur="1" fill="hold">
                                          <p:stCondLst>
                                            <p:cond delay="0"/>
                                          </p:stCondLst>
                                        </p:cTn>
                                        <p:tgtEl>
                                          <p:spTgt spid="23"/>
                                        </p:tgtEl>
                                        <p:attrNameLst>
                                          <p:attrName>style.visibility</p:attrName>
                                        </p:attrNameLst>
                                      </p:cBhvr>
                                      <p:to>
                                        <p:strVal val="visible"/>
                                      </p:to>
                                    </p:set>
                                    <p:animEffect transition="in" filter="fade">
                                      <p:cBhvr>
                                        <p:cTn id="102" dur="500"/>
                                        <p:tgtEl>
                                          <p:spTgt spid="23"/>
                                        </p:tgtEl>
                                      </p:cBhvr>
                                    </p:animEffect>
                                  </p:childTnLst>
                                </p:cTn>
                              </p:par>
                            </p:childTnLst>
                          </p:cTn>
                        </p:par>
                      </p:childTnLst>
                    </p:cTn>
                  </p:par>
                  <p:par>
                    <p:cTn id="103" fill="hold">
                      <p:stCondLst>
                        <p:cond delay="indefinite"/>
                      </p:stCondLst>
                      <p:childTnLst>
                        <p:par>
                          <p:cTn id="104" fill="hold">
                            <p:stCondLst>
                              <p:cond delay="0"/>
                            </p:stCondLst>
                            <p:childTnLst>
                              <p:par>
                                <p:cTn id="105" presetID="10" presetClass="entr" presetSubtype="0" fill="hold" nodeType="clickEffect">
                                  <p:stCondLst>
                                    <p:cond delay="0"/>
                                  </p:stCondLst>
                                  <p:childTnLst>
                                    <p:set>
                                      <p:cBhvr>
                                        <p:cTn id="106" dur="1" fill="hold">
                                          <p:stCondLst>
                                            <p:cond delay="0"/>
                                          </p:stCondLst>
                                        </p:cTn>
                                        <p:tgtEl>
                                          <p:spTgt spid="21"/>
                                        </p:tgtEl>
                                        <p:attrNameLst>
                                          <p:attrName>style.visibility</p:attrName>
                                        </p:attrNameLst>
                                      </p:cBhvr>
                                      <p:to>
                                        <p:strVal val="visible"/>
                                      </p:to>
                                    </p:set>
                                    <p:animEffect transition="in" filter="fade">
                                      <p:cBhvr>
                                        <p:cTn id="107" dur="500"/>
                                        <p:tgtEl>
                                          <p:spTgt spid="21"/>
                                        </p:tgtEl>
                                      </p:cBhvr>
                                    </p:animEffect>
                                  </p:childTnLst>
                                </p:cTn>
                              </p:par>
                            </p:childTnLst>
                          </p:cTn>
                        </p:par>
                      </p:childTnLst>
                    </p:cTn>
                  </p:par>
                  <p:par>
                    <p:cTn id="108" fill="hold">
                      <p:stCondLst>
                        <p:cond delay="indefinite"/>
                      </p:stCondLst>
                      <p:childTnLst>
                        <p:par>
                          <p:cTn id="109" fill="hold">
                            <p:stCondLst>
                              <p:cond delay="0"/>
                            </p:stCondLst>
                            <p:childTnLst>
                              <p:par>
                                <p:cTn id="110" presetID="10" presetClass="entr" presetSubtype="0" fill="hold" nodeType="clickEffect">
                                  <p:stCondLst>
                                    <p:cond delay="0"/>
                                  </p:stCondLst>
                                  <p:childTnLst>
                                    <p:set>
                                      <p:cBhvr>
                                        <p:cTn id="111" dur="1" fill="hold">
                                          <p:stCondLst>
                                            <p:cond delay="0"/>
                                          </p:stCondLst>
                                        </p:cTn>
                                        <p:tgtEl>
                                          <p:spTgt spid="20"/>
                                        </p:tgtEl>
                                        <p:attrNameLst>
                                          <p:attrName>style.visibility</p:attrName>
                                        </p:attrNameLst>
                                      </p:cBhvr>
                                      <p:to>
                                        <p:strVal val="visible"/>
                                      </p:to>
                                    </p:set>
                                    <p:animEffect transition="in" filter="fade">
                                      <p:cBhvr>
                                        <p:cTn id="112" dur="500"/>
                                        <p:tgtEl>
                                          <p:spTgt spid="20"/>
                                        </p:tgtEl>
                                      </p:cBhvr>
                                    </p:animEffect>
                                  </p:childTnLst>
                                </p:cTn>
                              </p:par>
                            </p:childTnLst>
                          </p:cTn>
                        </p:par>
                      </p:childTnLst>
                    </p:cTn>
                  </p:par>
                  <p:par>
                    <p:cTn id="113" fill="hold">
                      <p:stCondLst>
                        <p:cond delay="indefinite"/>
                      </p:stCondLst>
                      <p:childTnLst>
                        <p:par>
                          <p:cTn id="114" fill="hold">
                            <p:stCondLst>
                              <p:cond delay="0"/>
                            </p:stCondLst>
                            <p:childTnLst>
                              <p:par>
                                <p:cTn id="115" presetID="10" presetClass="entr" presetSubtype="0" fill="hold" nodeType="clickEffect">
                                  <p:stCondLst>
                                    <p:cond delay="0"/>
                                  </p:stCondLst>
                                  <p:childTnLst>
                                    <p:set>
                                      <p:cBhvr>
                                        <p:cTn id="116" dur="1" fill="hold">
                                          <p:stCondLst>
                                            <p:cond delay="0"/>
                                          </p:stCondLst>
                                        </p:cTn>
                                        <p:tgtEl>
                                          <p:spTgt spid="18"/>
                                        </p:tgtEl>
                                        <p:attrNameLst>
                                          <p:attrName>style.visibility</p:attrName>
                                        </p:attrNameLst>
                                      </p:cBhvr>
                                      <p:to>
                                        <p:strVal val="visible"/>
                                      </p:to>
                                    </p:set>
                                    <p:animEffect transition="in" filter="fade">
                                      <p:cBhvr>
                                        <p:cTn id="117" dur="500"/>
                                        <p:tgtEl>
                                          <p:spTgt spid="18"/>
                                        </p:tgtEl>
                                      </p:cBhvr>
                                    </p:animEffect>
                                  </p:childTnLst>
                                </p:cTn>
                              </p:par>
                            </p:childTnLst>
                          </p:cTn>
                        </p:par>
                      </p:childTnLst>
                    </p:cTn>
                  </p:par>
                  <p:par>
                    <p:cTn id="118" fill="hold">
                      <p:stCondLst>
                        <p:cond delay="indefinite"/>
                      </p:stCondLst>
                      <p:childTnLst>
                        <p:par>
                          <p:cTn id="119" fill="hold">
                            <p:stCondLst>
                              <p:cond delay="0"/>
                            </p:stCondLst>
                            <p:childTnLst>
                              <p:par>
                                <p:cTn id="120" presetID="10" presetClass="entr" presetSubtype="0" fill="hold" nodeType="clickEffect">
                                  <p:stCondLst>
                                    <p:cond delay="0"/>
                                  </p:stCondLst>
                                  <p:childTnLst>
                                    <p:set>
                                      <p:cBhvr>
                                        <p:cTn id="121" dur="1" fill="hold">
                                          <p:stCondLst>
                                            <p:cond delay="0"/>
                                          </p:stCondLst>
                                        </p:cTn>
                                        <p:tgtEl>
                                          <p:spTgt spid="17"/>
                                        </p:tgtEl>
                                        <p:attrNameLst>
                                          <p:attrName>style.visibility</p:attrName>
                                        </p:attrNameLst>
                                      </p:cBhvr>
                                      <p:to>
                                        <p:strVal val="visible"/>
                                      </p:to>
                                    </p:set>
                                    <p:animEffect transition="in" filter="fade">
                                      <p:cBhvr>
                                        <p:cTn id="122" dur="500"/>
                                        <p:tgtEl>
                                          <p:spTgt spid="17"/>
                                        </p:tgtEl>
                                      </p:cBhvr>
                                    </p:animEffect>
                                  </p:childTnLst>
                                </p:cTn>
                              </p:par>
                            </p:childTnLst>
                          </p:cTn>
                        </p:par>
                      </p:childTnLst>
                    </p:cTn>
                  </p:par>
                  <p:par>
                    <p:cTn id="123" fill="hold">
                      <p:stCondLst>
                        <p:cond delay="indefinite"/>
                      </p:stCondLst>
                      <p:childTnLst>
                        <p:par>
                          <p:cTn id="124" fill="hold">
                            <p:stCondLst>
                              <p:cond delay="0"/>
                            </p:stCondLst>
                            <p:childTnLst>
                              <p:par>
                                <p:cTn id="125" presetID="10" presetClass="entr" presetSubtype="0" fill="hold" nodeType="clickEffect">
                                  <p:stCondLst>
                                    <p:cond delay="0"/>
                                  </p:stCondLst>
                                  <p:childTnLst>
                                    <p:set>
                                      <p:cBhvr>
                                        <p:cTn id="126" dur="1" fill="hold">
                                          <p:stCondLst>
                                            <p:cond delay="0"/>
                                          </p:stCondLst>
                                        </p:cTn>
                                        <p:tgtEl>
                                          <p:spTgt spid="16"/>
                                        </p:tgtEl>
                                        <p:attrNameLst>
                                          <p:attrName>style.visibility</p:attrName>
                                        </p:attrNameLst>
                                      </p:cBhvr>
                                      <p:to>
                                        <p:strVal val="visible"/>
                                      </p:to>
                                    </p:set>
                                    <p:animEffect transition="in" filter="fade">
                                      <p:cBhvr>
                                        <p:cTn id="127" dur="500"/>
                                        <p:tgtEl>
                                          <p:spTgt spid="16"/>
                                        </p:tgtEl>
                                      </p:cBhvr>
                                    </p:animEffect>
                                  </p:childTnLst>
                                </p:cTn>
                              </p:par>
                            </p:childTnLst>
                          </p:cTn>
                        </p:par>
                      </p:childTnLst>
                    </p:cTn>
                  </p:par>
                  <p:par>
                    <p:cTn id="128" fill="hold">
                      <p:stCondLst>
                        <p:cond delay="indefinite"/>
                      </p:stCondLst>
                      <p:childTnLst>
                        <p:par>
                          <p:cTn id="129" fill="hold">
                            <p:stCondLst>
                              <p:cond delay="0"/>
                            </p:stCondLst>
                            <p:childTnLst>
                              <p:par>
                                <p:cTn id="130" presetID="10" presetClass="entr" presetSubtype="0" fill="hold" nodeType="clickEffect">
                                  <p:stCondLst>
                                    <p:cond delay="0"/>
                                  </p:stCondLst>
                                  <p:childTnLst>
                                    <p:set>
                                      <p:cBhvr>
                                        <p:cTn id="131" dur="1" fill="hold">
                                          <p:stCondLst>
                                            <p:cond delay="0"/>
                                          </p:stCondLst>
                                        </p:cTn>
                                        <p:tgtEl>
                                          <p:spTgt spid="15"/>
                                        </p:tgtEl>
                                        <p:attrNameLst>
                                          <p:attrName>style.visibility</p:attrName>
                                        </p:attrNameLst>
                                      </p:cBhvr>
                                      <p:to>
                                        <p:strVal val="visible"/>
                                      </p:to>
                                    </p:set>
                                    <p:animEffect transition="in" filter="fade">
                                      <p:cBhvr>
                                        <p:cTn id="132" dur="500"/>
                                        <p:tgtEl>
                                          <p:spTgt spid="15"/>
                                        </p:tgtEl>
                                      </p:cBhvr>
                                    </p:animEffect>
                                  </p:childTnLst>
                                </p:cTn>
                              </p:par>
                            </p:childTnLst>
                          </p:cTn>
                        </p:par>
                      </p:childTnLst>
                    </p:cTn>
                  </p:par>
                  <p:par>
                    <p:cTn id="133" fill="hold">
                      <p:stCondLst>
                        <p:cond delay="indefinite"/>
                      </p:stCondLst>
                      <p:childTnLst>
                        <p:par>
                          <p:cTn id="134" fill="hold">
                            <p:stCondLst>
                              <p:cond delay="0"/>
                            </p:stCondLst>
                            <p:childTnLst>
                              <p:par>
                                <p:cTn id="135" presetID="10" presetClass="entr" presetSubtype="0" fill="hold" nodeType="clickEffect">
                                  <p:stCondLst>
                                    <p:cond delay="0"/>
                                  </p:stCondLst>
                                  <p:childTnLst>
                                    <p:set>
                                      <p:cBhvr>
                                        <p:cTn id="136" dur="1" fill="hold">
                                          <p:stCondLst>
                                            <p:cond delay="0"/>
                                          </p:stCondLst>
                                        </p:cTn>
                                        <p:tgtEl>
                                          <p:spTgt spid="14"/>
                                        </p:tgtEl>
                                        <p:attrNameLst>
                                          <p:attrName>style.visibility</p:attrName>
                                        </p:attrNameLst>
                                      </p:cBhvr>
                                      <p:to>
                                        <p:strVal val="visible"/>
                                      </p:to>
                                    </p:set>
                                    <p:animEffect transition="in" filter="fade">
                                      <p:cBhvr>
                                        <p:cTn id="137" dur="500"/>
                                        <p:tgtEl>
                                          <p:spTgt spid="14"/>
                                        </p:tgtEl>
                                      </p:cBhvr>
                                    </p:animEffect>
                                  </p:childTnLst>
                                </p:cTn>
                              </p:par>
                            </p:childTnLst>
                          </p:cTn>
                        </p:par>
                      </p:childTnLst>
                    </p:cTn>
                  </p:par>
                  <p:par>
                    <p:cTn id="138" fill="hold">
                      <p:stCondLst>
                        <p:cond delay="indefinite"/>
                      </p:stCondLst>
                      <p:childTnLst>
                        <p:par>
                          <p:cTn id="139" fill="hold">
                            <p:stCondLst>
                              <p:cond delay="0"/>
                            </p:stCondLst>
                            <p:childTnLst>
                              <p:par>
                                <p:cTn id="140" presetID="10" presetClass="entr" presetSubtype="0" fill="hold" nodeType="clickEffect">
                                  <p:stCondLst>
                                    <p:cond delay="0"/>
                                  </p:stCondLst>
                                  <p:childTnLst>
                                    <p:set>
                                      <p:cBhvr>
                                        <p:cTn id="141" dur="1" fill="hold">
                                          <p:stCondLst>
                                            <p:cond delay="0"/>
                                          </p:stCondLst>
                                        </p:cTn>
                                        <p:tgtEl>
                                          <p:spTgt spid="13"/>
                                        </p:tgtEl>
                                        <p:attrNameLst>
                                          <p:attrName>style.visibility</p:attrName>
                                        </p:attrNameLst>
                                      </p:cBhvr>
                                      <p:to>
                                        <p:strVal val="visible"/>
                                      </p:to>
                                    </p:set>
                                    <p:animEffect transition="in" filter="fade">
                                      <p:cBhvr>
                                        <p:cTn id="142" dur="500"/>
                                        <p:tgtEl>
                                          <p:spTgt spid="13"/>
                                        </p:tgtEl>
                                      </p:cBhvr>
                                    </p:animEffect>
                                  </p:childTnLst>
                                </p:cTn>
                              </p:par>
                            </p:childTnLst>
                          </p:cTn>
                        </p:par>
                      </p:childTnLst>
                    </p:cTn>
                  </p:par>
                  <p:par>
                    <p:cTn id="143" fill="hold">
                      <p:stCondLst>
                        <p:cond delay="indefinite"/>
                      </p:stCondLst>
                      <p:childTnLst>
                        <p:par>
                          <p:cTn id="144" fill="hold">
                            <p:stCondLst>
                              <p:cond delay="0"/>
                            </p:stCondLst>
                            <p:childTnLst>
                              <p:par>
                                <p:cTn id="145" presetID="10" presetClass="entr" presetSubtype="0" fill="hold" nodeType="clickEffect">
                                  <p:stCondLst>
                                    <p:cond delay="0"/>
                                  </p:stCondLst>
                                  <p:childTnLst>
                                    <p:set>
                                      <p:cBhvr>
                                        <p:cTn id="146" dur="1" fill="hold">
                                          <p:stCondLst>
                                            <p:cond delay="0"/>
                                          </p:stCondLst>
                                        </p:cTn>
                                        <p:tgtEl>
                                          <p:spTgt spid="12"/>
                                        </p:tgtEl>
                                        <p:attrNameLst>
                                          <p:attrName>style.visibility</p:attrName>
                                        </p:attrNameLst>
                                      </p:cBhvr>
                                      <p:to>
                                        <p:strVal val="visible"/>
                                      </p:to>
                                    </p:set>
                                    <p:animEffect transition="in" filter="fade">
                                      <p:cBhvr>
                                        <p:cTn id="14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0EAC3EC-BBF0-4D03-BDBE-7FE55D748D2B}"/>
              </a:ext>
            </a:extLst>
          </p:cNvPr>
          <p:cNvSpPr>
            <a:spLocks noGrp="1"/>
          </p:cNvSpPr>
          <p:nvPr>
            <p:ph type="body" sz="quarter" idx="11"/>
          </p:nvPr>
        </p:nvSpPr>
        <p:spPr>
          <a:xfrm>
            <a:off x="0" y="0"/>
            <a:ext cx="12192000" cy="630000"/>
          </a:xfrm>
        </p:spPr>
        <p:txBody>
          <a:bodyPr/>
          <a:lstStyle/>
          <a:p>
            <a:r>
              <a:rPr lang="en-GB" dirty="0"/>
              <a:t>1.18 Three-digit numbers </a:t>
            </a:r>
            <a:r>
              <a:rPr lang="en-US" dirty="0"/>
              <a:t>– step 6:1</a:t>
            </a:r>
          </a:p>
        </p:txBody>
      </p:sp>
      <p:pic>
        <p:nvPicPr>
          <p:cNvPr id="4" name="Picture 3" descr="A screen shot of a computer&#10;&#10;Description generated with high confidence">
            <a:extLst>
              <a:ext uri="{FF2B5EF4-FFF2-40B4-BE49-F238E27FC236}">
                <a16:creationId xmlns:a16="http://schemas.microsoft.com/office/drawing/2014/main" id="{2A8FAFCB-40E9-4C6A-BAE2-A67F2B60C35E}"/>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3539716" y="872715"/>
            <a:ext cx="2502945" cy="5112573"/>
          </a:xfrm>
          <a:prstGeom prst="rect">
            <a:avLst/>
          </a:prstGeom>
        </p:spPr>
      </p:pic>
      <p:pic>
        <p:nvPicPr>
          <p:cNvPr id="19" name="Picture 18" descr="A screen shot of a computer&#10;&#10;Description generated with high confidence">
            <a:extLst>
              <a:ext uri="{FF2B5EF4-FFF2-40B4-BE49-F238E27FC236}">
                <a16:creationId xmlns:a16="http://schemas.microsoft.com/office/drawing/2014/main" id="{E047F3F7-3964-4E73-BCC6-19AC2E0FAE7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042660" y="5660572"/>
            <a:ext cx="372654" cy="324715"/>
          </a:xfrm>
          <a:prstGeom prst="rect">
            <a:avLst/>
          </a:prstGeom>
        </p:spPr>
      </p:pic>
      <p:pic>
        <p:nvPicPr>
          <p:cNvPr id="22" name="Picture 21" descr="A screen shot of a computer&#10;&#10;Description generated with high confidence">
            <a:extLst>
              <a:ext uri="{FF2B5EF4-FFF2-40B4-BE49-F238E27FC236}">
                <a16:creationId xmlns:a16="http://schemas.microsoft.com/office/drawing/2014/main" id="{65F104BB-B6A6-4ECA-BFEE-81799BCD578D}"/>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6042660" y="5175251"/>
            <a:ext cx="372654" cy="242606"/>
          </a:xfrm>
          <a:prstGeom prst="rect">
            <a:avLst/>
          </a:prstGeom>
        </p:spPr>
      </p:pic>
      <p:pic>
        <p:nvPicPr>
          <p:cNvPr id="26" name="Picture 25" descr="A screen shot of a computer&#10;&#10;Description generated with high confidence">
            <a:extLst>
              <a:ext uri="{FF2B5EF4-FFF2-40B4-BE49-F238E27FC236}">
                <a16:creationId xmlns:a16="http://schemas.microsoft.com/office/drawing/2014/main" id="{3CEBD95F-DC64-4F5F-8524-2BDA4384172F}"/>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6042660" y="4724401"/>
            <a:ext cx="372654" cy="242606"/>
          </a:xfrm>
          <a:prstGeom prst="rect">
            <a:avLst/>
          </a:prstGeom>
        </p:spPr>
      </p:pic>
      <p:pic>
        <p:nvPicPr>
          <p:cNvPr id="27" name="Picture 26" descr="A screen shot of a computer&#10;&#10;Description generated with high confidence">
            <a:extLst>
              <a:ext uri="{FF2B5EF4-FFF2-40B4-BE49-F238E27FC236}">
                <a16:creationId xmlns:a16="http://schemas.microsoft.com/office/drawing/2014/main" id="{01133CF4-548D-438A-AD87-30111FB49662}"/>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6042660" y="4222751"/>
            <a:ext cx="372654" cy="258937"/>
          </a:xfrm>
          <a:prstGeom prst="rect">
            <a:avLst/>
          </a:prstGeom>
        </p:spPr>
      </p:pic>
      <p:pic>
        <p:nvPicPr>
          <p:cNvPr id="28" name="Picture 27" descr="A screen shot of a computer&#10;&#10;Description generated with high confidence">
            <a:extLst>
              <a:ext uri="{FF2B5EF4-FFF2-40B4-BE49-F238E27FC236}">
                <a16:creationId xmlns:a16="http://schemas.microsoft.com/office/drawing/2014/main" id="{8A853485-5863-4271-ACEB-71D22FAEA8A0}"/>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6042660" y="3752851"/>
            <a:ext cx="372654" cy="227186"/>
          </a:xfrm>
          <a:prstGeom prst="rect">
            <a:avLst/>
          </a:prstGeom>
        </p:spPr>
      </p:pic>
      <p:pic>
        <p:nvPicPr>
          <p:cNvPr id="29" name="Picture 28" descr="A screen shot of a computer&#10;&#10;Description generated with high confidence">
            <a:extLst>
              <a:ext uri="{FF2B5EF4-FFF2-40B4-BE49-F238E27FC236}">
                <a16:creationId xmlns:a16="http://schemas.microsoft.com/office/drawing/2014/main" id="{F71C6931-0B50-4B5B-A47C-6B1E791DFC3C}"/>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6042660" y="3282951"/>
            <a:ext cx="372654" cy="227186"/>
          </a:xfrm>
          <a:prstGeom prst="rect">
            <a:avLst/>
          </a:prstGeom>
        </p:spPr>
      </p:pic>
      <p:pic>
        <p:nvPicPr>
          <p:cNvPr id="30" name="Picture 29" descr="A screen shot of a computer&#10;&#10;Description generated with high confidence">
            <a:extLst>
              <a:ext uri="{FF2B5EF4-FFF2-40B4-BE49-F238E27FC236}">
                <a16:creationId xmlns:a16="http://schemas.microsoft.com/office/drawing/2014/main" id="{2090A3DB-C06F-4CC8-AB2F-67FA894D9563}"/>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6042660" y="2774951"/>
            <a:ext cx="372654" cy="265287"/>
          </a:xfrm>
          <a:prstGeom prst="rect">
            <a:avLst/>
          </a:prstGeom>
        </p:spPr>
      </p:pic>
      <p:pic>
        <p:nvPicPr>
          <p:cNvPr id="31" name="Picture 30" descr="A screen shot of a computer&#10;&#10;Description generated with high confidence">
            <a:extLst>
              <a:ext uri="{FF2B5EF4-FFF2-40B4-BE49-F238E27FC236}">
                <a16:creationId xmlns:a16="http://schemas.microsoft.com/office/drawing/2014/main" id="{4624D612-D3BE-4FF0-819E-4A0C559BFD4A}"/>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6042660" y="2324101"/>
            <a:ext cx="372654" cy="265288"/>
          </a:xfrm>
          <a:prstGeom prst="rect">
            <a:avLst/>
          </a:prstGeom>
        </p:spPr>
      </p:pic>
      <p:pic>
        <p:nvPicPr>
          <p:cNvPr id="32" name="Picture 31" descr="A screen shot of a computer&#10;&#10;Description generated with high confidence">
            <a:extLst>
              <a:ext uri="{FF2B5EF4-FFF2-40B4-BE49-F238E27FC236}">
                <a16:creationId xmlns:a16="http://schemas.microsoft.com/office/drawing/2014/main" id="{D803BAB9-5C87-4B3C-B297-DC66214AEB3D}"/>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a:stretch/>
        </p:blipFill>
        <p:spPr>
          <a:xfrm>
            <a:off x="6042660" y="1847851"/>
            <a:ext cx="372654" cy="233537"/>
          </a:xfrm>
          <a:prstGeom prst="rect">
            <a:avLst/>
          </a:prstGeom>
        </p:spPr>
      </p:pic>
      <p:pic>
        <p:nvPicPr>
          <p:cNvPr id="33" name="Picture 32" descr="A screen shot of a computer&#10;&#10;Description generated with high confidence">
            <a:extLst>
              <a:ext uri="{FF2B5EF4-FFF2-40B4-BE49-F238E27FC236}">
                <a16:creationId xmlns:a16="http://schemas.microsoft.com/office/drawing/2014/main" id="{5FED0416-900B-4C69-BDA3-C67E20F72914}"/>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a:stretch/>
        </p:blipFill>
        <p:spPr>
          <a:xfrm>
            <a:off x="6042660" y="1358901"/>
            <a:ext cx="372654" cy="233538"/>
          </a:xfrm>
          <a:prstGeom prst="rect">
            <a:avLst/>
          </a:prstGeom>
        </p:spPr>
      </p:pic>
      <p:pic>
        <p:nvPicPr>
          <p:cNvPr id="34" name="Picture 33" descr="A screen shot of a computer&#10;&#10;Description generated with high confidence">
            <a:extLst>
              <a:ext uri="{FF2B5EF4-FFF2-40B4-BE49-F238E27FC236}">
                <a16:creationId xmlns:a16="http://schemas.microsoft.com/office/drawing/2014/main" id="{E3A94A4D-A032-4377-B40B-30FC40C0A94D}"/>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a:stretch/>
        </p:blipFill>
        <p:spPr>
          <a:xfrm>
            <a:off x="6042660" y="885411"/>
            <a:ext cx="372654" cy="265246"/>
          </a:xfrm>
          <a:prstGeom prst="rect">
            <a:avLst/>
          </a:prstGeom>
        </p:spPr>
      </p:pic>
    </p:spTree>
    <p:extLst>
      <p:ext uri="{BB962C8B-B14F-4D97-AF65-F5344CB8AC3E}">
        <p14:creationId xmlns:p14="http://schemas.microsoft.com/office/powerpoint/2010/main" val="1135765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500"/>
                                        <p:tgtEl>
                                          <p:spTgt spid="2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500"/>
                                        <p:tgtEl>
                                          <p:spTgt spid="2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500"/>
                                        <p:tgtEl>
                                          <p:spTgt spid="2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500"/>
                                        <p:tgtEl>
                                          <p:spTgt spid="29"/>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fade">
                                      <p:cBhvr>
                                        <p:cTn id="37" dur="500"/>
                                        <p:tgtEl>
                                          <p:spTgt spid="30"/>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500"/>
                                        <p:tgtEl>
                                          <p:spTgt spid="31"/>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2"/>
                                        </p:tgtEl>
                                        <p:attrNameLst>
                                          <p:attrName>style.visibility</p:attrName>
                                        </p:attrNameLst>
                                      </p:cBhvr>
                                      <p:to>
                                        <p:strVal val="visible"/>
                                      </p:to>
                                    </p:set>
                                    <p:animEffect transition="in" filter="fade">
                                      <p:cBhvr>
                                        <p:cTn id="47" dur="500"/>
                                        <p:tgtEl>
                                          <p:spTgt spid="32"/>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33"/>
                                        </p:tgtEl>
                                        <p:attrNameLst>
                                          <p:attrName>style.visibility</p:attrName>
                                        </p:attrNameLst>
                                      </p:cBhvr>
                                      <p:to>
                                        <p:strVal val="visible"/>
                                      </p:to>
                                    </p:set>
                                    <p:animEffect transition="in" filter="fade">
                                      <p:cBhvr>
                                        <p:cTn id="52" dur="500"/>
                                        <p:tgtEl>
                                          <p:spTgt spid="33"/>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34"/>
                                        </p:tgtEl>
                                        <p:attrNameLst>
                                          <p:attrName>style.visibility</p:attrName>
                                        </p:attrNameLst>
                                      </p:cBhvr>
                                      <p:to>
                                        <p:strVal val="visible"/>
                                      </p:to>
                                    </p:set>
                                    <p:animEffect transition="in" filter="fade">
                                      <p:cBhvr>
                                        <p:cTn id="57" dur="500"/>
                                        <p:tgtEl>
                                          <p:spTgt spid="34"/>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xit" presetSubtype="0" fill="hold" nodeType="clickEffect">
                                  <p:stCondLst>
                                    <p:cond delay="0"/>
                                  </p:stCondLst>
                                  <p:childTnLst>
                                    <p:animEffect transition="out" filter="fade">
                                      <p:cBhvr>
                                        <p:cTn id="61" dur="500"/>
                                        <p:tgtEl>
                                          <p:spTgt spid="19"/>
                                        </p:tgtEl>
                                      </p:cBhvr>
                                    </p:animEffect>
                                    <p:set>
                                      <p:cBhvr>
                                        <p:cTn id="62" dur="1" fill="hold">
                                          <p:stCondLst>
                                            <p:cond delay="499"/>
                                          </p:stCondLst>
                                        </p:cTn>
                                        <p:tgtEl>
                                          <p:spTgt spid="19"/>
                                        </p:tgtEl>
                                        <p:attrNameLst>
                                          <p:attrName>style.visibility</p:attrName>
                                        </p:attrNameLst>
                                      </p:cBhvr>
                                      <p:to>
                                        <p:strVal val="hidden"/>
                                      </p:to>
                                    </p:set>
                                  </p:childTnLst>
                                </p:cTn>
                              </p:par>
                              <p:par>
                                <p:cTn id="63" presetID="10" presetClass="exit" presetSubtype="0" fill="hold" nodeType="withEffect">
                                  <p:stCondLst>
                                    <p:cond delay="0"/>
                                  </p:stCondLst>
                                  <p:childTnLst>
                                    <p:animEffect transition="out" filter="fade">
                                      <p:cBhvr>
                                        <p:cTn id="64" dur="500"/>
                                        <p:tgtEl>
                                          <p:spTgt spid="22"/>
                                        </p:tgtEl>
                                      </p:cBhvr>
                                    </p:animEffect>
                                    <p:set>
                                      <p:cBhvr>
                                        <p:cTn id="65" dur="1" fill="hold">
                                          <p:stCondLst>
                                            <p:cond delay="499"/>
                                          </p:stCondLst>
                                        </p:cTn>
                                        <p:tgtEl>
                                          <p:spTgt spid="22"/>
                                        </p:tgtEl>
                                        <p:attrNameLst>
                                          <p:attrName>style.visibility</p:attrName>
                                        </p:attrNameLst>
                                      </p:cBhvr>
                                      <p:to>
                                        <p:strVal val="hidden"/>
                                      </p:to>
                                    </p:set>
                                  </p:childTnLst>
                                </p:cTn>
                              </p:par>
                              <p:par>
                                <p:cTn id="66" presetID="10" presetClass="exit" presetSubtype="0" fill="hold" nodeType="withEffect">
                                  <p:stCondLst>
                                    <p:cond delay="0"/>
                                  </p:stCondLst>
                                  <p:childTnLst>
                                    <p:animEffect transition="out" filter="fade">
                                      <p:cBhvr>
                                        <p:cTn id="67" dur="500"/>
                                        <p:tgtEl>
                                          <p:spTgt spid="26"/>
                                        </p:tgtEl>
                                      </p:cBhvr>
                                    </p:animEffect>
                                    <p:set>
                                      <p:cBhvr>
                                        <p:cTn id="68" dur="1" fill="hold">
                                          <p:stCondLst>
                                            <p:cond delay="499"/>
                                          </p:stCondLst>
                                        </p:cTn>
                                        <p:tgtEl>
                                          <p:spTgt spid="26"/>
                                        </p:tgtEl>
                                        <p:attrNameLst>
                                          <p:attrName>style.visibility</p:attrName>
                                        </p:attrNameLst>
                                      </p:cBhvr>
                                      <p:to>
                                        <p:strVal val="hidden"/>
                                      </p:to>
                                    </p:set>
                                  </p:childTnLst>
                                </p:cTn>
                              </p:par>
                              <p:par>
                                <p:cTn id="69" presetID="10" presetClass="exit" presetSubtype="0" fill="hold" nodeType="withEffect">
                                  <p:stCondLst>
                                    <p:cond delay="0"/>
                                  </p:stCondLst>
                                  <p:childTnLst>
                                    <p:animEffect transition="out" filter="fade">
                                      <p:cBhvr>
                                        <p:cTn id="70" dur="500"/>
                                        <p:tgtEl>
                                          <p:spTgt spid="27"/>
                                        </p:tgtEl>
                                      </p:cBhvr>
                                    </p:animEffect>
                                    <p:set>
                                      <p:cBhvr>
                                        <p:cTn id="71" dur="1" fill="hold">
                                          <p:stCondLst>
                                            <p:cond delay="499"/>
                                          </p:stCondLst>
                                        </p:cTn>
                                        <p:tgtEl>
                                          <p:spTgt spid="27"/>
                                        </p:tgtEl>
                                        <p:attrNameLst>
                                          <p:attrName>style.visibility</p:attrName>
                                        </p:attrNameLst>
                                      </p:cBhvr>
                                      <p:to>
                                        <p:strVal val="hidden"/>
                                      </p:to>
                                    </p:set>
                                  </p:childTnLst>
                                </p:cTn>
                              </p:par>
                              <p:par>
                                <p:cTn id="72" presetID="10" presetClass="exit" presetSubtype="0" fill="hold" nodeType="withEffect">
                                  <p:stCondLst>
                                    <p:cond delay="0"/>
                                  </p:stCondLst>
                                  <p:childTnLst>
                                    <p:animEffect transition="out" filter="fade">
                                      <p:cBhvr>
                                        <p:cTn id="73" dur="500"/>
                                        <p:tgtEl>
                                          <p:spTgt spid="28"/>
                                        </p:tgtEl>
                                      </p:cBhvr>
                                    </p:animEffect>
                                    <p:set>
                                      <p:cBhvr>
                                        <p:cTn id="74" dur="1" fill="hold">
                                          <p:stCondLst>
                                            <p:cond delay="499"/>
                                          </p:stCondLst>
                                        </p:cTn>
                                        <p:tgtEl>
                                          <p:spTgt spid="28"/>
                                        </p:tgtEl>
                                        <p:attrNameLst>
                                          <p:attrName>style.visibility</p:attrName>
                                        </p:attrNameLst>
                                      </p:cBhvr>
                                      <p:to>
                                        <p:strVal val="hidden"/>
                                      </p:to>
                                    </p:set>
                                  </p:childTnLst>
                                </p:cTn>
                              </p:par>
                              <p:par>
                                <p:cTn id="75" presetID="10" presetClass="exit" presetSubtype="0" fill="hold" nodeType="withEffect">
                                  <p:stCondLst>
                                    <p:cond delay="0"/>
                                  </p:stCondLst>
                                  <p:childTnLst>
                                    <p:animEffect transition="out" filter="fade">
                                      <p:cBhvr>
                                        <p:cTn id="76" dur="500"/>
                                        <p:tgtEl>
                                          <p:spTgt spid="29"/>
                                        </p:tgtEl>
                                      </p:cBhvr>
                                    </p:animEffect>
                                    <p:set>
                                      <p:cBhvr>
                                        <p:cTn id="77" dur="1" fill="hold">
                                          <p:stCondLst>
                                            <p:cond delay="499"/>
                                          </p:stCondLst>
                                        </p:cTn>
                                        <p:tgtEl>
                                          <p:spTgt spid="29"/>
                                        </p:tgtEl>
                                        <p:attrNameLst>
                                          <p:attrName>style.visibility</p:attrName>
                                        </p:attrNameLst>
                                      </p:cBhvr>
                                      <p:to>
                                        <p:strVal val="hidden"/>
                                      </p:to>
                                    </p:set>
                                  </p:childTnLst>
                                </p:cTn>
                              </p:par>
                              <p:par>
                                <p:cTn id="78" presetID="10" presetClass="exit" presetSubtype="0" fill="hold" nodeType="withEffect">
                                  <p:stCondLst>
                                    <p:cond delay="0"/>
                                  </p:stCondLst>
                                  <p:childTnLst>
                                    <p:animEffect transition="out" filter="fade">
                                      <p:cBhvr>
                                        <p:cTn id="79" dur="500"/>
                                        <p:tgtEl>
                                          <p:spTgt spid="30"/>
                                        </p:tgtEl>
                                      </p:cBhvr>
                                    </p:animEffect>
                                    <p:set>
                                      <p:cBhvr>
                                        <p:cTn id="80" dur="1" fill="hold">
                                          <p:stCondLst>
                                            <p:cond delay="499"/>
                                          </p:stCondLst>
                                        </p:cTn>
                                        <p:tgtEl>
                                          <p:spTgt spid="30"/>
                                        </p:tgtEl>
                                        <p:attrNameLst>
                                          <p:attrName>style.visibility</p:attrName>
                                        </p:attrNameLst>
                                      </p:cBhvr>
                                      <p:to>
                                        <p:strVal val="hidden"/>
                                      </p:to>
                                    </p:set>
                                  </p:childTnLst>
                                </p:cTn>
                              </p:par>
                              <p:par>
                                <p:cTn id="81" presetID="10" presetClass="exit" presetSubtype="0" fill="hold" nodeType="withEffect">
                                  <p:stCondLst>
                                    <p:cond delay="0"/>
                                  </p:stCondLst>
                                  <p:childTnLst>
                                    <p:animEffect transition="out" filter="fade">
                                      <p:cBhvr>
                                        <p:cTn id="82" dur="500"/>
                                        <p:tgtEl>
                                          <p:spTgt spid="31"/>
                                        </p:tgtEl>
                                      </p:cBhvr>
                                    </p:animEffect>
                                    <p:set>
                                      <p:cBhvr>
                                        <p:cTn id="83" dur="1" fill="hold">
                                          <p:stCondLst>
                                            <p:cond delay="499"/>
                                          </p:stCondLst>
                                        </p:cTn>
                                        <p:tgtEl>
                                          <p:spTgt spid="31"/>
                                        </p:tgtEl>
                                        <p:attrNameLst>
                                          <p:attrName>style.visibility</p:attrName>
                                        </p:attrNameLst>
                                      </p:cBhvr>
                                      <p:to>
                                        <p:strVal val="hidden"/>
                                      </p:to>
                                    </p:set>
                                  </p:childTnLst>
                                </p:cTn>
                              </p:par>
                              <p:par>
                                <p:cTn id="84" presetID="10" presetClass="exit" presetSubtype="0" fill="hold" nodeType="withEffect">
                                  <p:stCondLst>
                                    <p:cond delay="0"/>
                                  </p:stCondLst>
                                  <p:childTnLst>
                                    <p:animEffect transition="out" filter="fade">
                                      <p:cBhvr>
                                        <p:cTn id="85" dur="500"/>
                                        <p:tgtEl>
                                          <p:spTgt spid="32"/>
                                        </p:tgtEl>
                                      </p:cBhvr>
                                    </p:animEffect>
                                    <p:set>
                                      <p:cBhvr>
                                        <p:cTn id="86" dur="1" fill="hold">
                                          <p:stCondLst>
                                            <p:cond delay="499"/>
                                          </p:stCondLst>
                                        </p:cTn>
                                        <p:tgtEl>
                                          <p:spTgt spid="32"/>
                                        </p:tgtEl>
                                        <p:attrNameLst>
                                          <p:attrName>style.visibility</p:attrName>
                                        </p:attrNameLst>
                                      </p:cBhvr>
                                      <p:to>
                                        <p:strVal val="hidden"/>
                                      </p:to>
                                    </p:set>
                                  </p:childTnLst>
                                </p:cTn>
                              </p:par>
                              <p:par>
                                <p:cTn id="87" presetID="10" presetClass="exit" presetSubtype="0" fill="hold" nodeType="withEffect">
                                  <p:stCondLst>
                                    <p:cond delay="0"/>
                                  </p:stCondLst>
                                  <p:childTnLst>
                                    <p:animEffect transition="out" filter="fade">
                                      <p:cBhvr>
                                        <p:cTn id="88" dur="500"/>
                                        <p:tgtEl>
                                          <p:spTgt spid="33"/>
                                        </p:tgtEl>
                                      </p:cBhvr>
                                    </p:animEffect>
                                    <p:set>
                                      <p:cBhvr>
                                        <p:cTn id="89" dur="1" fill="hold">
                                          <p:stCondLst>
                                            <p:cond delay="499"/>
                                          </p:stCondLst>
                                        </p:cTn>
                                        <p:tgtEl>
                                          <p:spTgt spid="33"/>
                                        </p:tgtEl>
                                        <p:attrNameLst>
                                          <p:attrName>style.visibility</p:attrName>
                                        </p:attrNameLst>
                                      </p:cBhvr>
                                      <p:to>
                                        <p:strVal val="hidden"/>
                                      </p:to>
                                    </p:set>
                                  </p:childTnLst>
                                </p:cTn>
                              </p:par>
                              <p:par>
                                <p:cTn id="90" presetID="10" presetClass="exit" presetSubtype="0" fill="hold" nodeType="withEffect">
                                  <p:stCondLst>
                                    <p:cond delay="0"/>
                                  </p:stCondLst>
                                  <p:childTnLst>
                                    <p:animEffect transition="out" filter="fade">
                                      <p:cBhvr>
                                        <p:cTn id="91" dur="500"/>
                                        <p:tgtEl>
                                          <p:spTgt spid="34"/>
                                        </p:tgtEl>
                                      </p:cBhvr>
                                    </p:animEffect>
                                    <p:set>
                                      <p:cBhvr>
                                        <p:cTn id="92" dur="1" fill="hold">
                                          <p:stCondLst>
                                            <p:cond delay="499"/>
                                          </p:stCondLst>
                                        </p:cTn>
                                        <p:tgtEl>
                                          <p:spTgt spid="34"/>
                                        </p:tgtEl>
                                        <p:attrNameLst>
                                          <p:attrName>style.visibility</p:attrName>
                                        </p:attrNameLst>
                                      </p:cBhvr>
                                      <p:to>
                                        <p:strVal val="hidden"/>
                                      </p:to>
                                    </p:set>
                                  </p:childTnLst>
                                </p:cTn>
                              </p:par>
                            </p:childTnLst>
                          </p:cTn>
                        </p:par>
                      </p:childTnLst>
                    </p:cTn>
                  </p:par>
                  <p:par>
                    <p:cTn id="93" fill="hold">
                      <p:stCondLst>
                        <p:cond delay="indefinite"/>
                      </p:stCondLst>
                      <p:childTnLst>
                        <p:par>
                          <p:cTn id="94" fill="hold">
                            <p:stCondLst>
                              <p:cond delay="0"/>
                            </p:stCondLst>
                            <p:childTnLst>
                              <p:par>
                                <p:cTn id="95" presetID="10" presetClass="entr" presetSubtype="0" fill="hold" nodeType="clickEffect">
                                  <p:stCondLst>
                                    <p:cond delay="0"/>
                                  </p:stCondLst>
                                  <p:childTnLst>
                                    <p:set>
                                      <p:cBhvr>
                                        <p:cTn id="96" dur="1" fill="hold">
                                          <p:stCondLst>
                                            <p:cond delay="0"/>
                                          </p:stCondLst>
                                        </p:cTn>
                                        <p:tgtEl>
                                          <p:spTgt spid="34"/>
                                        </p:tgtEl>
                                        <p:attrNameLst>
                                          <p:attrName>style.visibility</p:attrName>
                                        </p:attrNameLst>
                                      </p:cBhvr>
                                      <p:to>
                                        <p:strVal val="visible"/>
                                      </p:to>
                                    </p:set>
                                    <p:animEffect transition="in" filter="fade">
                                      <p:cBhvr>
                                        <p:cTn id="97" dur="500"/>
                                        <p:tgtEl>
                                          <p:spTgt spid="34"/>
                                        </p:tgtEl>
                                      </p:cBhvr>
                                    </p:animEffect>
                                  </p:childTnLst>
                                </p:cTn>
                              </p:par>
                            </p:childTnLst>
                          </p:cTn>
                        </p:par>
                      </p:childTnLst>
                    </p:cTn>
                  </p:par>
                  <p:par>
                    <p:cTn id="98" fill="hold">
                      <p:stCondLst>
                        <p:cond delay="indefinite"/>
                      </p:stCondLst>
                      <p:childTnLst>
                        <p:par>
                          <p:cTn id="99" fill="hold">
                            <p:stCondLst>
                              <p:cond delay="0"/>
                            </p:stCondLst>
                            <p:childTnLst>
                              <p:par>
                                <p:cTn id="100" presetID="10" presetClass="entr" presetSubtype="0" fill="hold" nodeType="clickEffect">
                                  <p:stCondLst>
                                    <p:cond delay="0"/>
                                  </p:stCondLst>
                                  <p:childTnLst>
                                    <p:set>
                                      <p:cBhvr>
                                        <p:cTn id="101" dur="1" fill="hold">
                                          <p:stCondLst>
                                            <p:cond delay="0"/>
                                          </p:stCondLst>
                                        </p:cTn>
                                        <p:tgtEl>
                                          <p:spTgt spid="33"/>
                                        </p:tgtEl>
                                        <p:attrNameLst>
                                          <p:attrName>style.visibility</p:attrName>
                                        </p:attrNameLst>
                                      </p:cBhvr>
                                      <p:to>
                                        <p:strVal val="visible"/>
                                      </p:to>
                                    </p:set>
                                    <p:animEffect transition="in" filter="fade">
                                      <p:cBhvr>
                                        <p:cTn id="102" dur="500"/>
                                        <p:tgtEl>
                                          <p:spTgt spid="33"/>
                                        </p:tgtEl>
                                      </p:cBhvr>
                                    </p:animEffect>
                                  </p:childTnLst>
                                </p:cTn>
                              </p:par>
                            </p:childTnLst>
                          </p:cTn>
                        </p:par>
                      </p:childTnLst>
                    </p:cTn>
                  </p:par>
                  <p:par>
                    <p:cTn id="103" fill="hold">
                      <p:stCondLst>
                        <p:cond delay="indefinite"/>
                      </p:stCondLst>
                      <p:childTnLst>
                        <p:par>
                          <p:cTn id="104" fill="hold">
                            <p:stCondLst>
                              <p:cond delay="0"/>
                            </p:stCondLst>
                            <p:childTnLst>
                              <p:par>
                                <p:cTn id="105" presetID="10" presetClass="entr" presetSubtype="0" fill="hold" nodeType="clickEffect">
                                  <p:stCondLst>
                                    <p:cond delay="0"/>
                                  </p:stCondLst>
                                  <p:childTnLst>
                                    <p:set>
                                      <p:cBhvr>
                                        <p:cTn id="106" dur="1" fill="hold">
                                          <p:stCondLst>
                                            <p:cond delay="0"/>
                                          </p:stCondLst>
                                        </p:cTn>
                                        <p:tgtEl>
                                          <p:spTgt spid="32"/>
                                        </p:tgtEl>
                                        <p:attrNameLst>
                                          <p:attrName>style.visibility</p:attrName>
                                        </p:attrNameLst>
                                      </p:cBhvr>
                                      <p:to>
                                        <p:strVal val="visible"/>
                                      </p:to>
                                    </p:set>
                                    <p:animEffect transition="in" filter="fade">
                                      <p:cBhvr>
                                        <p:cTn id="107" dur="500"/>
                                        <p:tgtEl>
                                          <p:spTgt spid="32"/>
                                        </p:tgtEl>
                                      </p:cBhvr>
                                    </p:animEffect>
                                  </p:childTnLst>
                                </p:cTn>
                              </p:par>
                            </p:childTnLst>
                          </p:cTn>
                        </p:par>
                      </p:childTnLst>
                    </p:cTn>
                  </p:par>
                  <p:par>
                    <p:cTn id="108" fill="hold">
                      <p:stCondLst>
                        <p:cond delay="indefinite"/>
                      </p:stCondLst>
                      <p:childTnLst>
                        <p:par>
                          <p:cTn id="109" fill="hold">
                            <p:stCondLst>
                              <p:cond delay="0"/>
                            </p:stCondLst>
                            <p:childTnLst>
                              <p:par>
                                <p:cTn id="110" presetID="10" presetClass="entr" presetSubtype="0" fill="hold" nodeType="clickEffect">
                                  <p:stCondLst>
                                    <p:cond delay="0"/>
                                  </p:stCondLst>
                                  <p:childTnLst>
                                    <p:set>
                                      <p:cBhvr>
                                        <p:cTn id="111" dur="1" fill="hold">
                                          <p:stCondLst>
                                            <p:cond delay="0"/>
                                          </p:stCondLst>
                                        </p:cTn>
                                        <p:tgtEl>
                                          <p:spTgt spid="31"/>
                                        </p:tgtEl>
                                        <p:attrNameLst>
                                          <p:attrName>style.visibility</p:attrName>
                                        </p:attrNameLst>
                                      </p:cBhvr>
                                      <p:to>
                                        <p:strVal val="visible"/>
                                      </p:to>
                                    </p:set>
                                    <p:animEffect transition="in" filter="fade">
                                      <p:cBhvr>
                                        <p:cTn id="112" dur="500"/>
                                        <p:tgtEl>
                                          <p:spTgt spid="31"/>
                                        </p:tgtEl>
                                      </p:cBhvr>
                                    </p:animEffect>
                                  </p:childTnLst>
                                </p:cTn>
                              </p:par>
                            </p:childTnLst>
                          </p:cTn>
                        </p:par>
                      </p:childTnLst>
                    </p:cTn>
                  </p:par>
                  <p:par>
                    <p:cTn id="113" fill="hold">
                      <p:stCondLst>
                        <p:cond delay="indefinite"/>
                      </p:stCondLst>
                      <p:childTnLst>
                        <p:par>
                          <p:cTn id="114" fill="hold">
                            <p:stCondLst>
                              <p:cond delay="0"/>
                            </p:stCondLst>
                            <p:childTnLst>
                              <p:par>
                                <p:cTn id="115" presetID="10" presetClass="entr" presetSubtype="0" fill="hold" nodeType="clickEffect">
                                  <p:stCondLst>
                                    <p:cond delay="0"/>
                                  </p:stCondLst>
                                  <p:childTnLst>
                                    <p:set>
                                      <p:cBhvr>
                                        <p:cTn id="116" dur="1" fill="hold">
                                          <p:stCondLst>
                                            <p:cond delay="0"/>
                                          </p:stCondLst>
                                        </p:cTn>
                                        <p:tgtEl>
                                          <p:spTgt spid="30"/>
                                        </p:tgtEl>
                                        <p:attrNameLst>
                                          <p:attrName>style.visibility</p:attrName>
                                        </p:attrNameLst>
                                      </p:cBhvr>
                                      <p:to>
                                        <p:strVal val="visible"/>
                                      </p:to>
                                    </p:set>
                                    <p:animEffect transition="in" filter="fade">
                                      <p:cBhvr>
                                        <p:cTn id="117" dur="500"/>
                                        <p:tgtEl>
                                          <p:spTgt spid="30"/>
                                        </p:tgtEl>
                                      </p:cBhvr>
                                    </p:animEffect>
                                  </p:childTnLst>
                                </p:cTn>
                              </p:par>
                            </p:childTnLst>
                          </p:cTn>
                        </p:par>
                      </p:childTnLst>
                    </p:cTn>
                  </p:par>
                  <p:par>
                    <p:cTn id="118" fill="hold">
                      <p:stCondLst>
                        <p:cond delay="indefinite"/>
                      </p:stCondLst>
                      <p:childTnLst>
                        <p:par>
                          <p:cTn id="119" fill="hold">
                            <p:stCondLst>
                              <p:cond delay="0"/>
                            </p:stCondLst>
                            <p:childTnLst>
                              <p:par>
                                <p:cTn id="120" presetID="10" presetClass="entr" presetSubtype="0" fill="hold" nodeType="clickEffect">
                                  <p:stCondLst>
                                    <p:cond delay="0"/>
                                  </p:stCondLst>
                                  <p:childTnLst>
                                    <p:set>
                                      <p:cBhvr>
                                        <p:cTn id="121" dur="1" fill="hold">
                                          <p:stCondLst>
                                            <p:cond delay="0"/>
                                          </p:stCondLst>
                                        </p:cTn>
                                        <p:tgtEl>
                                          <p:spTgt spid="29"/>
                                        </p:tgtEl>
                                        <p:attrNameLst>
                                          <p:attrName>style.visibility</p:attrName>
                                        </p:attrNameLst>
                                      </p:cBhvr>
                                      <p:to>
                                        <p:strVal val="visible"/>
                                      </p:to>
                                    </p:set>
                                    <p:animEffect transition="in" filter="fade">
                                      <p:cBhvr>
                                        <p:cTn id="122" dur="500"/>
                                        <p:tgtEl>
                                          <p:spTgt spid="29"/>
                                        </p:tgtEl>
                                      </p:cBhvr>
                                    </p:animEffect>
                                  </p:childTnLst>
                                </p:cTn>
                              </p:par>
                            </p:childTnLst>
                          </p:cTn>
                        </p:par>
                      </p:childTnLst>
                    </p:cTn>
                  </p:par>
                  <p:par>
                    <p:cTn id="123" fill="hold">
                      <p:stCondLst>
                        <p:cond delay="indefinite"/>
                      </p:stCondLst>
                      <p:childTnLst>
                        <p:par>
                          <p:cTn id="124" fill="hold">
                            <p:stCondLst>
                              <p:cond delay="0"/>
                            </p:stCondLst>
                            <p:childTnLst>
                              <p:par>
                                <p:cTn id="125" presetID="10" presetClass="entr" presetSubtype="0" fill="hold" nodeType="clickEffect">
                                  <p:stCondLst>
                                    <p:cond delay="0"/>
                                  </p:stCondLst>
                                  <p:childTnLst>
                                    <p:set>
                                      <p:cBhvr>
                                        <p:cTn id="126" dur="1" fill="hold">
                                          <p:stCondLst>
                                            <p:cond delay="0"/>
                                          </p:stCondLst>
                                        </p:cTn>
                                        <p:tgtEl>
                                          <p:spTgt spid="28"/>
                                        </p:tgtEl>
                                        <p:attrNameLst>
                                          <p:attrName>style.visibility</p:attrName>
                                        </p:attrNameLst>
                                      </p:cBhvr>
                                      <p:to>
                                        <p:strVal val="visible"/>
                                      </p:to>
                                    </p:set>
                                    <p:animEffect transition="in" filter="fade">
                                      <p:cBhvr>
                                        <p:cTn id="127" dur="500"/>
                                        <p:tgtEl>
                                          <p:spTgt spid="28"/>
                                        </p:tgtEl>
                                      </p:cBhvr>
                                    </p:animEffect>
                                  </p:childTnLst>
                                </p:cTn>
                              </p:par>
                            </p:childTnLst>
                          </p:cTn>
                        </p:par>
                      </p:childTnLst>
                    </p:cTn>
                  </p:par>
                  <p:par>
                    <p:cTn id="128" fill="hold">
                      <p:stCondLst>
                        <p:cond delay="indefinite"/>
                      </p:stCondLst>
                      <p:childTnLst>
                        <p:par>
                          <p:cTn id="129" fill="hold">
                            <p:stCondLst>
                              <p:cond delay="0"/>
                            </p:stCondLst>
                            <p:childTnLst>
                              <p:par>
                                <p:cTn id="130" presetID="10" presetClass="entr" presetSubtype="0" fill="hold" nodeType="clickEffect">
                                  <p:stCondLst>
                                    <p:cond delay="0"/>
                                  </p:stCondLst>
                                  <p:childTnLst>
                                    <p:set>
                                      <p:cBhvr>
                                        <p:cTn id="131" dur="1" fill="hold">
                                          <p:stCondLst>
                                            <p:cond delay="0"/>
                                          </p:stCondLst>
                                        </p:cTn>
                                        <p:tgtEl>
                                          <p:spTgt spid="27"/>
                                        </p:tgtEl>
                                        <p:attrNameLst>
                                          <p:attrName>style.visibility</p:attrName>
                                        </p:attrNameLst>
                                      </p:cBhvr>
                                      <p:to>
                                        <p:strVal val="visible"/>
                                      </p:to>
                                    </p:set>
                                    <p:animEffect transition="in" filter="fade">
                                      <p:cBhvr>
                                        <p:cTn id="132" dur="500"/>
                                        <p:tgtEl>
                                          <p:spTgt spid="27"/>
                                        </p:tgtEl>
                                      </p:cBhvr>
                                    </p:animEffect>
                                  </p:childTnLst>
                                </p:cTn>
                              </p:par>
                            </p:childTnLst>
                          </p:cTn>
                        </p:par>
                      </p:childTnLst>
                    </p:cTn>
                  </p:par>
                  <p:par>
                    <p:cTn id="133" fill="hold">
                      <p:stCondLst>
                        <p:cond delay="indefinite"/>
                      </p:stCondLst>
                      <p:childTnLst>
                        <p:par>
                          <p:cTn id="134" fill="hold">
                            <p:stCondLst>
                              <p:cond delay="0"/>
                            </p:stCondLst>
                            <p:childTnLst>
                              <p:par>
                                <p:cTn id="135" presetID="10" presetClass="entr" presetSubtype="0" fill="hold" nodeType="clickEffect">
                                  <p:stCondLst>
                                    <p:cond delay="0"/>
                                  </p:stCondLst>
                                  <p:childTnLst>
                                    <p:set>
                                      <p:cBhvr>
                                        <p:cTn id="136" dur="1" fill="hold">
                                          <p:stCondLst>
                                            <p:cond delay="0"/>
                                          </p:stCondLst>
                                        </p:cTn>
                                        <p:tgtEl>
                                          <p:spTgt spid="26"/>
                                        </p:tgtEl>
                                        <p:attrNameLst>
                                          <p:attrName>style.visibility</p:attrName>
                                        </p:attrNameLst>
                                      </p:cBhvr>
                                      <p:to>
                                        <p:strVal val="visible"/>
                                      </p:to>
                                    </p:set>
                                    <p:animEffect transition="in" filter="fade">
                                      <p:cBhvr>
                                        <p:cTn id="137" dur="500"/>
                                        <p:tgtEl>
                                          <p:spTgt spid="26"/>
                                        </p:tgtEl>
                                      </p:cBhvr>
                                    </p:animEffect>
                                  </p:childTnLst>
                                </p:cTn>
                              </p:par>
                            </p:childTnLst>
                          </p:cTn>
                        </p:par>
                      </p:childTnLst>
                    </p:cTn>
                  </p:par>
                  <p:par>
                    <p:cTn id="138" fill="hold">
                      <p:stCondLst>
                        <p:cond delay="indefinite"/>
                      </p:stCondLst>
                      <p:childTnLst>
                        <p:par>
                          <p:cTn id="139" fill="hold">
                            <p:stCondLst>
                              <p:cond delay="0"/>
                            </p:stCondLst>
                            <p:childTnLst>
                              <p:par>
                                <p:cTn id="140" presetID="10" presetClass="entr" presetSubtype="0" fill="hold" nodeType="clickEffect">
                                  <p:stCondLst>
                                    <p:cond delay="0"/>
                                  </p:stCondLst>
                                  <p:childTnLst>
                                    <p:set>
                                      <p:cBhvr>
                                        <p:cTn id="141" dur="1" fill="hold">
                                          <p:stCondLst>
                                            <p:cond delay="0"/>
                                          </p:stCondLst>
                                        </p:cTn>
                                        <p:tgtEl>
                                          <p:spTgt spid="22"/>
                                        </p:tgtEl>
                                        <p:attrNameLst>
                                          <p:attrName>style.visibility</p:attrName>
                                        </p:attrNameLst>
                                      </p:cBhvr>
                                      <p:to>
                                        <p:strVal val="visible"/>
                                      </p:to>
                                    </p:set>
                                    <p:animEffect transition="in" filter="fade">
                                      <p:cBhvr>
                                        <p:cTn id="142" dur="500"/>
                                        <p:tgtEl>
                                          <p:spTgt spid="22"/>
                                        </p:tgtEl>
                                      </p:cBhvr>
                                    </p:animEffect>
                                  </p:childTnLst>
                                </p:cTn>
                              </p:par>
                            </p:childTnLst>
                          </p:cTn>
                        </p:par>
                      </p:childTnLst>
                    </p:cTn>
                  </p:par>
                  <p:par>
                    <p:cTn id="143" fill="hold">
                      <p:stCondLst>
                        <p:cond delay="indefinite"/>
                      </p:stCondLst>
                      <p:childTnLst>
                        <p:par>
                          <p:cTn id="144" fill="hold">
                            <p:stCondLst>
                              <p:cond delay="0"/>
                            </p:stCondLst>
                            <p:childTnLst>
                              <p:par>
                                <p:cTn id="145" presetID="10" presetClass="entr" presetSubtype="0" fill="hold" nodeType="clickEffect">
                                  <p:stCondLst>
                                    <p:cond delay="0"/>
                                  </p:stCondLst>
                                  <p:childTnLst>
                                    <p:set>
                                      <p:cBhvr>
                                        <p:cTn id="146" dur="1" fill="hold">
                                          <p:stCondLst>
                                            <p:cond delay="0"/>
                                          </p:stCondLst>
                                        </p:cTn>
                                        <p:tgtEl>
                                          <p:spTgt spid="19"/>
                                        </p:tgtEl>
                                        <p:attrNameLst>
                                          <p:attrName>style.visibility</p:attrName>
                                        </p:attrNameLst>
                                      </p:cBhvr>
                                      <p:to>
                                        <p:strVal val="visible"/>
                                      </p:to>
                                    </p:set>
                                    <p:animEffect transition="in" filter="fade">
                                      <p:cBhvr>
                                        <p:cTn id="14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indent="0">
              <a:lnSpc>
                <a:spcPct val="120000"/>
              </a:lnSpc>
              <a:spcBef>
                <a:spcPts val="450"/>
              </a:spcBef>
              <a:spcAft>
                <a:spcPts val="450"/>
              </a:spcAft>
              <a:buClr>
                <a:srgbClr val="585858"/>
              </a:buClr>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3</a:t>
            </a:r>
            <a:r>
              <a:rPr lang="en-GB" sz="2400" b="1" i="0" u="none" strike="noStrike" dirty="0">
                <a:effectLst/>
              </a:rPr>
              <a:t>, Unit </a:t>
            </a:r>
            <a:r>
              <a:rPr lang="en-GB" sz="2400" b="1" dirty="0"/>
              <a:t>2</a:t>
            </a:r>
            <a:r>
              <a:rPr lang="en-GB" sz="2400" b="1" i="0" u="none" strike="noStrike" dirty="0">
                <a:effectLst/>
              </a:rPr>
              <a:t>, Learning Outcome 45</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798525043"/>
              </p:ext>
            </p:extLst>
          </p:nvPr>
        </p:nvGraphicFramePr>
        <p:xfrm>
          <a:off x="594008" y="1097546"/>
          <a:ext cx="11140162" cy="1968426"/>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394143">
                <a:tc>
                  <a:txBody>
                    <a:bodyPr/>
                    <a:lstStyle/>
                    <a:p>
                      <a:pPr algn="l"/>
                      <a:r>
                        <a:rPr lang="en-GB" sz="2000" dirty="0">
                          <a:latin typeface="Arial" panose="020B0604020202020204" pitchFamily="34" charset="0"/>
                          <a:cs typeface="Arial" panose="020B0604020202020204" pitchFamily="34" charset="0"/>
                        </a:rPr>
                        <a:t>Learning Outcome 45</a:t>
                      </a:r>
                    </a:p>
                  </a:txBody>
                  <a:tcPr anchor="ctr">
                    <a:solidFill>
                      <a:srgbClr val="327473"/>
                    </a:solidFill>
                  </a:tcPr>
                </a:tc>
                <a:extLst>
                  <a:ext uri="{0D108BD9-81ED-4DB2-BD59-A6C34878D82A}">
                    <a16:rowId xmlns:a16="http://schemas.microsoft.com/office/drawing/2014/main" val="2928509842"/>
                  </a:ext>
                </a:extLst>
              </a:tr>
              <a:tr h="1572186">
                <a:tc>
                  <a:txBody>
                    <a:bodyPr/>
                    <a:lstStyle/>
                    <a:p>
                      <a:pPr rtl="0"/>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Pupils use knowledge of counting in multiples of 2, 20, 5, 50 and 25 to solve problems</a:t>
                      </a:r>
                    </a:p>
                    <a:p>
                      <a:br>
                        <a:rPr lang="en-GB" sz="2400" dirty="0"/>
                      </a:br>
                      <a:endPar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6405126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3, Unit 2, Learning Outcome 45</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1.18 </a:t>
            </a:r>
            <a:r>
              <a:rPr lang="en-GB" sz="2000" b="0" i="0" u="sng" strike="noStrike" dirty="0">
                <a:solidFill>
                  <a:srgbClr val="1155CC"/>
                </a:solidFill>
                <a:effectLst/>
                <a:latin typeface="Roboto" panose="02000000000000000000" pitchFamily="2" charset="0"/>
                <a:hlinkClick r:id="rId3"/>
              </a:rPr>
              <a:t>Composition and calculation: three-digit numbers</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576238492"/>
              </p:ext>
            </p:extLst>
          </p:nvPr>
        </p:nvGraphicFramePr>
        <p:xfrm>
          <a:off x="4514850" y="4258490"/>
          <a:ext cx="6886575" cy="93073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465365">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465365">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6</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6:2</a:t>
                      </a:r>
                    </a:p>
                  </a:txBody>
                  <a:tcPr>
                    <a:solidFill>
                      <a:srgbClr val="E5F3F2"/>
                    </a:solidFill>
                  </a:tcPr>
                </a:tc>
                <a:tc>
                  <a:txBody>
                    <a:bodyPr/>
                    <a:lstStyle/>
                    <a:p>
                      <a:pPr algn="ctr"/>
                      <a:r>
                        <a:rPr lang="en-GB" sz="2000" kern="1200" dirty="0">
                          <a:solidFill>
                            <a:schemeClr val="tx1">
                              <a:lumMod val="65000"/>
                              <a:lumOff val="35000"/>
                            </a:schemeClr>
                          </a:solidFill>
                          <a:latin typeface="Arial" panose="020B0604020202020204" pitchFamily="34" charset="0"/>
                          <a:ea typeface="+mn-ea"/>
                          <a:cs typeface="Arial" panose="020B0604020202020204" pitchFamily="34" charset="0"/>
                        </a:rPr>
                        <a:t>47-48</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10" name="Picture Placeholder 9" descr="A picture containing graphical user interface&#10;&#10;Description automatically generated">
            <a:extLst>
              <a:ext uri="{FF2B5EF4-FFF2-40B4-BE49-F238E27FC236}">
                <a16:creationId xmlns:a16="http://schemas.microsoft.com/office/drawing/2014/main" id="{C350A496-B71C-416A-89CC-0667F0CCE7B8}"/>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90211620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0EAC3EC-BBF0-4D03-BDBE-7FE55D748D2B}"/>
              </a:ext>
            </a:extLst>
          </p:cNvPr>
          <p:cNvSpPr>
            <a:spLocks noGrp="1"/>
          </p:cNvSpPr>
          <p:nvPr>
            <p:ph type="body" sz="quarter" idx="11"/>
          </p:nvPr>
        </p:nvSpPr>
        <p:spPr>
          <a:xfrm>
            <a:off x="0" y="0"/>
            <a:ext cx="12192000" cy="630000"/>
          </a:xfrm>
        </p:spPr>
        <p:txBody>
          <a:bodyPr/>
          <a:lstStyle/>
          <a:p>
            <a:r>
              <a:rPr lang="en-GB" dirty="0"/>
              <a:t>1.18 Three-digit numbers </a:t>
            </a:r>
            <a:r>
              <a:rPr lang="en-US" dirty="0"/>
              <a:t>– step 6:2</a:t>
            </a:r>
          </a:p>
        </p:txBody>
      </p:sp>
      <p:pic>
        <p:nvPicPr>
          <p:cNvPr id="5" name="Picture 4" descr="A picture containing indoor&#10;&#10;Description generated with high confidence">
            <a:extLst>
              <a:ext uri="{FF2B5EF4-FFF2-40B4-BE49-F238E27FC236}">
                <a16:creationId xmlns:a16="http://schemas.microsoft.com/office/drawing/2014/main" id="{4257A7E3-087B-4BFC-8427-973AA19643A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42277" y="3086667"/>
            <a:ext cx="7907446" cy="684669"/>
          </a:xfrm>
          <a:prstGeom prst="rect">
            <a:avLst/>
          </a:prstGeom>
        </p:spPr>
      </p:pic>
      <p:pic>
        <p:nvPicPr>
          <p:cNvPr id="7" name="Picture 6">
            <a:extLst>
              <a:ext uri="{FF2B5EF4-FFF2-40B4-BE49-F238E27FC236}">
                <a16:creationId xmlns:a16="http://schemas.microsoft.com/office/drawing/2014/main" id="{7AAA0095-5005-4761-9468-BF0BAADF489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221481" y="3416301"/>
            <a:ext cx="502920" cy="271463"/>
          </a:xfrm>
          <a:prstGeom prst="rect">
            <a:avLst/>
          </a:prstGeom>
        </p:spPr>
      </p:pic>
      <p:pic>
        <p:nvPicPr>
          <p:cNvPr id="20" name="Picture 19">
            <a:extLst>
              <a:ext uri="{FF2B5EF4-FFF2-40B4-BE49-F238E27FC236}">
                <a16:creationId xmlns:a16="http://schemas.microsoft.com/office/drawing/2014/main" id="{D28A4045-0BFE-40D9-88CC-E0658008EC9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5250179" y="3415736"/>
            <a:ext cx="502920" cy="271463"/>
          </a:xfrm>
          <a:prstGeom prst="rect">
            <a:avLst/>
          </a:prstGeom>
        </p:spPr>
      </p:pic>
      <p:pic>
        <p:nvPicPr>
          <p:cNvPr id="21" name="Picture 20">
            <a:extLst>
              <a:ext uri="{FF2B5EF4-FFF2-40B4-BE49-F238E27FC236}">
                <a16:creationId xmlns:a16="http://schemas.microsoft.com/office/drawing/2014/main" id="{9146D9E2-E13B-45C5-8217-42F35E3787B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7421879" y="3415736"/>
            <a:ext cx="469584" cy="271463"/>
          </a:xfrm>
          <a:prstGeom prst="rect">
            <a:avLst/>
          </a:prstGeom>
        </p:spPr>
      </p:pic>
    </p:spTree>
    <p:extLst>
      <p:ext uri="{BB962C8B-B14F-4D97-AF65-F5344CB8AC3E}">
        <p14:creationId xmlns:p14="http://schemas.microsoft.com/office/powerpoint/2010/main" val="7331345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0EAC3EC-BBF0-4D03-BDBE-7FE55D748D2B}"/>
              </a:ext>
            </a:extLst>
          </p:cNvPr>
          <p:cNvSpPr>
            <a:spLocks noGrp="1"/>
          </p:cNvSpPr>
          <p:nvPr>
            <p:ph type="body" sz="quarter" idx="11"/>
          </p:nvPr>
        </p:nvSpPr>
        <p:spPr>
          <a:xfrm>
            <a:off x="0" y="0"/>
            <a:ext cx="12192000" cy="630000"/>
          </a:xfrm>
        </p:spPr>
        <p:txBody>
          <a:bodyPr/>
          <a:lstStyle/>
          <a:p>
            <a:r>
              <a:rPr lang="en-GB" dirty="0"/>
              <a:t>1.18 Three-digit numbers </a:t>
            </a:r>
            <a:r>
              <a:rPr lang="en-US" dirty="0"/>
              <a:t>– step 6:2</a:t>
            </a:r>
          </a:p>
        </p:txBody>
      </p:sp>
      <p:pic>
        <p:nvPicPr>
          <p:cNvPr id="4" name="Picture 3" descr="A screen shot of a computer&#10;&#10;Description generated with very high confidence">
            <a:extLst>
              <a:ext uri="{FF2B5EF4-FFF2-40B4-BE49-F238E27FC236}">
                <a16:creationId xmlns:a16="http://schemas.microsoft.com/office/drawing/2014/main" id="{64C31865-3610-4666-AF69-CE731977FBB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39715" y="1218747"/>
            <a:ext cx="5112573" cy="4420506"/>
          </a:xfrm>
          <a:prstGeom prst="rect">
            <a:avLst/>
          </a:prstGeom>
        </p:spPr>
      </p:pic>
      <p:pic>
        <p:nvPicPr>
          <p:cNvPr id="8" name="Picture 7" descr="A picture containing monitor, screen, black, television&#10;&#10;Description generated with very high confidence">
            <a:extLst>
              <a:ext uri="{FF2B5EF4-FFF2-40B4-BE49-F238E27FC236}">
                <a16:creationId xmlns:a16="http://schemas.microsoft.com/office/drawing/2014/main" id="{04064C86-AC4B-496A-ACC4-6AF451503A2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781675" y="5400675"/>
            <a:ext cx="338139" cy="195264"/>
          </a:xfrm>
          <a:prstGeom prst="rect">
            <a:avLst/>
          </a:prstGeom>
        </p:spPr>
      </p:pic>
      <p:pic>
        <p:nvPicPr>
          <p:cNvPr id="12" name="Picture 11" descr="A picture containing monitor, screen, black, television&#10;&#10;Description generated with very high confidence">
            <a:extLst>
              <a:ext uri="{FF2B5EF4-FFF2-40B4-BE49-F238E27FC236}">
                <a16:creationId xmlns:a16="http://schemas.microsoft.com/office/drawing/2014/main" id="{5CF7A85A-4FEE-4F42-B29A-E24F4CCEA17E}"/>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5781675" y="3329941"/>
            <a:ext cx="338139" cy="195265"/>
          </a:xfrm>
          <a:prstGeom prst="rect">
            <a:avLst/>
          </a:prstGeom>
        </p:spPr>
      </p:pic>
      <p:pic>
        <p:nvPicPr>
          <p:cNvPr id="13" name="Picture 12" descr="A picture containing monitor, screen, black, television&#10;&#10;Description generated with very high confidence">
            <a:extLst>
              <a:ext uri="{FF2B5EF4-FFF2-40B4-BE49-F238E27FC236}">
                <a16:creationId xmlns:a16="http://schemas.microsoft.com/office/drawing/2014/main" id="{F83FC292-42BF-4BF1-BA30-5FEAA53E420C}"/>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781675" y="1262062"/>
            <a:ext cx="338139" cy="192409"/>
          </a:xfrm>
          <a:prstGeom prst="rect">
            <a:avLst/>
          </a:prstGeom>
        </p:spPr>
      </p:pic>
    </p:spTree>
    <p:extLst>
      <p:ext uri="{BB962C8B-B14F-4D97-AF65-F5344CB8AC3E}">
        <p14:creationId xmlns:p14="http://schemas.microsoft.com/office/powerpoint/2010/main" val="391537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54BA229A-6E40-4893-B8A5-C3453A30E777}"/>
              </a:ext>
            </a:extLst>
          </p:cNvPr>
          <p:cNvSpPr/>
          <p:nvPr/>
        </p:nvSpPr>
        <p:spPr bwMode="auto">
          <a:xfrm>
            <a:off x="3351962" y="1724807"/>
            <a:ext cx="680400" cy="3400370"/>
          </a:xfrm>
          <a:prstGeom prst="rect">
            <a:avLst/>
          </a:prstGeom>
          <a:solidFill>
            <a:srgbClr val="FFE2D8"/>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0" name="Rectangle 9">
            <a:extLst>
              <a:ext uri="{FF2B5EF4-FFF2-40B4-BE49-F238E27FC236}">
                <a16:creationId xmlns:a16="http://schemas.microsoft.com/office/drawing/2014/main" id="{6961536C-F799-4FDF-8DDF-36D37BFEAD81}"/>
              </a:ext>
            </a:extLst>
          </p:cNvPr>
          <p:cNvSpPr/>
          <p:nvPr/>
        </p:nvSpPr>
        <p:spPr bwMode="auto">
          <a:xfrm>
            <a:off x="4032362" y="1720801"/>
            <a:ext cx="682864" cy="3408380"/>
          </a:xfrm>
          <a:prstGeom prst="rect">
            <a:avLst/>
          </a:prstGeom>
          <a:solidFill>
            <a:srgbClr val="DCE48C"/>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1" name="Rectangle 10">
            <a:extLst>
              <a:ext uri="{FF2B5EF4-FFF2-40B4-BE49-F238E27FC236}">
                <a16:creationId xmlns:a16="http://schemas.microsoft.com/office/drawing/2014/main" id="{C8BE4777-CA66-4535-A914-321F18F1D010}"/>
              </a:ext>
            </a:extLst>
          </p:cNvPr>
          <p:cNvSpPr/>
          <p:nvPr/>
        </p:nvSpPr>
        <p:spPr bwMode="auto">
          <a:xfrm>
            <a:off x="1991545" y="1724809"/>
            <a:ext cx="674447" cy="3408380"/>
          </a:xfrm>
          <a:prstGeom prst="rect">
            <a:avLst/>
          </a:prstGeom>
          <a:solidFill>
            <a:srgbClr val="FFED5C"/>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2" name="Rectangle 11">
            <a:extLst>
              <a:ext uri="{FF2B5EF4-FFF2-40B4-BE49-F238E27FC236}">
                <a16:creationId xmlns:a16="http://schemas.microsoft.com/office/drawing/2014/main" id="{1FC9656D-145B-4962-86F5-B5E597AFF84E}"/>
              </a:ext>
            </a:extLst>
          </p:cNvPr>
          <p:cNvSpPr/>
          <p:nvPr/>
        </p:nvSpPr>
        <p:spPr bwMode="auto">
          <a:xfrm>
            <a:off x="2672638" y="1732819"/>
            <a:ext cx="681094" cy="3400370"/>
          </a:xfrm>
          <a:prstGeom prst="rect">
            <a:avLst/>
          </a:prstGeom>
          <a:solidFill>
            <a:srgbClr val="A2E3FF"/>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38" name="Rectangle 37">
            <a:extLst>
              <a:ext uri="{FF2B5EF4-FFF2-40B4-BE49-F238E27FC236}">
                <a16:creationId xmlns:a16="http://schemas.microsoft.com/office/drawing/2014/main" id="{DC061600-994B-45FA-8B8F-6BD726AA221C}"/>
              </a:ext>
            </a:extLst>
          </p:cNvPr>
          <p:cNvSpPr/>
          <p:nvPr/>
        </p:nvSpPr>
        <p:spPr bwMode="auto">
          <a:xfrm>
            <a:off x="4718333" y="1724807"/>
            <a:ext cx="682864" cy="3400370"/>
          </a:xfrm>
          <a:prstGeom prst="rect">
            <a:avLst/>
          </a:prstGeom>
          <a:solidFill>
            <a:srgbClr val="DFBAD9"/>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 name="Text Placeholder 1"/>
          <p:cNvSpPr>
            <a:spLocks noGrp="1"/>
          </p:cNvSpPr>
          <p:nvPr>
            <p:ph type="body" sz="quarter" idx="11"/>
          </p:nvPr>
        </p:nvSpPr>
        <p:spPr/>
        <p:txBody>
          <a:bodyPr/>
          <a:lstStyle/>
          <a:p>
            <a:r>
              <a:rPr lang="en-GB" dirty="0"/>
              <a:t>1.17 Composition and calculation: 100 </a:t>
            </a:r>
            <a:r>
              <a:rPr lang="en-US" dirty="0"/>
              <a:t>– step 1:6</a:t>
            </a:r>
          </a:p>
        </p:txBody>
      </p:sp>
      <p:pic>
        <p:nvPicPr>
          <p:cNvPr id="13" name="Picture 12">
            <a:extLst>
              <a:ext uri="{FF2B5EF4-FFF2-40B4-BE49-F238E27FC236}">
                <a16:creationId xmlns:a16="http://schemas.microsoft.com/office/drawing/2014/main" id="{E226922E-7E61-4C83-9392-3654FC8940C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91544" y="1724809"/>
            <a:ext cx="3408382" cy="3408382"/>
          </a:xfrm>
          <a:prstGeom prst="rect">
            <a:avLst/>
          </a:prstGeom>
        </p:spPr>
      </p:pic>
      <p:sp>
        <p:nvSpPr>
          <p:cNvPr id="14" name="Rectangle 13">
            <a:extLst>
              <a:ext uri="{FF2B5EF4-FFF2-40B4-BE49-F238E27FC236}">
                <a16:creationId xmlns:a16="http://schemas.microsoft.com/office/drawing/2014/main" id="{14EDCE99-190A-46BD-BDAA-62AE326C6DEB}"/>
              </a:ext>
            </a:extLst>
          </p:cNvPr>
          <p:cNvSpPr/>
          <p:nvPr/>
        </p:nvSpPr>
        <p:spPr bwMode="auto">
          <a:xfrm>
            <a:off x="1991544" y="1724809"/>
            <a:ext cx="680400" cy="3400368"/>
          </a:xfrm>
          <a:prstGeom prst="rect">
            <a:avLst/>
          </a:prstGeom>
          <a:no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5" name="Rectangle 14">
            <a:extLst>
              <a:ext uri="{FF2B5EF4-FFF2-40B4-BE49-F238E27FC236}">
                <a16:creationId xmlns:a16="http://schemas.microsoft.com/office/drawing/2014/main" id="{2649D8E3-C817-45A8-B615-EF50B60F71F0}"/>
              </a:ext>
            </a:extLst>
          </p:cNvPr>
          <p:cNvSpPr/>
          <p:nvPr/>
        </p:nvSpPr>
        <p:spPr bwMode="auto">
          <a:xfrm>
            <a:off x="2672638" y="1724808"/>
            <a:ext cx="680400" cy="3402000"/>
          </a:xfrm>
          <a:prstGeom prst="rect">
            <a:avLst/>
          </a:prstGeom>
          <a:no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6" name="Rectangle 15">
            <a:extLst>
              <a:ext uri="{FF2B5EF4-FFF2-40B4-BE49-F238E27FC236}">
                <a16:creationId xmlns:a16="http://schemas.microsoft.com/office/drawing/2014/main" id="{992AA763-7CBC-4074-8884-8242AF3059ED}"/>
              </a:ext>
            </a:extLst>
          </p:cNvPr>
          <p:cNvSpPr/>
          <p:nvPr/>
        </p:nvSpPr>
        <p:spPr bwMode="auto">
          <a:xfrm>
            <a:off x="5880456" y="1732819"/>
            <a:ext cx="4320000"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sp>
        <p:nvSpPr>
          <p:cNvPr id="17" name="Rectangle 16">
            <a:extLst>
              <a:ext uri="{FF2B5EF4-FFF2-40B4-BE49-F238E27FC236}">
                <a16:creationId xmlns:a16="http://schemas.microsoft.com/office/drawing/2014/main" id="{74220060-453B-48C7-8058-1C703F29656A}"/>
              </a:ext>
            </a:extLst>
          </p:cNvPr>
          <p:cNvSpPr/>
          <p:nvPr/>
        </p:nvSpPr>
        <p:spPr bwMode="auto">
          <a:xfrm>
            <a:off x="5880456" y="2535298"/>
            <a:ext cx="864000"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8" name="TextBox 17">
            <a:extLst>
              <a:ext uri="{FF2B5EF4-FFF2-40B4-BE49-F238E27FC236}">
                <a16:creationId xmlns:a16="http://schemas.microsoft.com/office/drawing/2014/main" id="{1E0858E9-9388-4A7E-934D-3BF3AB7A034D}"/>
              </a:ext>
            </a:extLst>
          </p:cNvPr>
          <p:cNvSpPr txBox="1"/>
          <p:nvPr/>
        </p:nvSpPr>
        <p:spPr bwMode="auto">
          <a:xfrm>
            <a:off x="7646452" y="1949394"/>
            <a:ext cx="78800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dirty="0">
                <a:latin typeface="Myriad Pro Semibold" charset="0"/>
                <a:ea typeface="Myriad Pro Semibold" charset="0"/>
                <a:cs typeface="Myriad Pro Semibold" charset="0"/>
              </a:rPr>
              <a:t>100</a:t>
            </a:r>
          </a:p>
        </p:txBody>
      </p:sp>
      <p:sp>
        <p:nvSpPr>
          <p:cNvPr id="19" name="TextBox 18">
            <a:extLst>
              <a:ext uri="{FF2B5EF4-FFF2-40B4-BE49-F238E27FC236}">
                <a16:creationId xmlns:a16="http://schemas.microsoft.com/office/drawing/2014/main" id="{29E491AF-9C81-4EBD-A16B-E24154403A92}"/>
              </a:ext>
            </a:extLst>
          </p:cNvPr>
          <p:cNvSpPr txBox="1"/>
          <p:nvPr/>
        </p:nvSpPr>
        <p:spPr bwMode="auto">
          <a:xfrm>
            <a:off x="6060428" y="2751873"/>
            <a:ext cx="50405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dirty="0">
                <a:latin typeface="Myriad Pro Semibold" charset="0"/>
                <a:ea typeface="Myriad Pro Semibold" charset="0"/>
                <a:cs typeface="Myriad Pro Semibold" charset="0"/>
              </a:rPr>
              <a:t>20</a:t>
            </a:r>
          </a:p>
        </p:txBody>
      </p:sp>
      <p:sp>
        <p:nvSpPr>
          <p:cNvPr id="20" name="Rectangle 19">
            <a:extLst>
              <a:ext uri="{FF2B5EF4-FFF2-40B4-BE49-F238E27FC236}">
                <a16:creationId xmlns:a16="http://schemas.microsoft.com/office/drawing/2014/main" id="{FBA2E8F6-3E16-45E7-82DA-847E765A2796}"/>
              </a:ext>
            </a:extLst>
          </p:cNvPr>
          <p:cNvSpPr/>
          <p:nvPr/>
        </p:nvSpPr>
        <p:spPr bwMode="auto">
          <a:xfrm>
            <a:off x="6744456" y="2535298"/>
            <a:ext cx="864000"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1" name="TextBox 20">
            <a:extLst>
              <a:ext uri="{FF2B5EF4-FFF2-40B4-BE49-F238E27FC236}">
                <a16:creationId xmlns:a16="http://schemas.microsoft.com/office/drawing/2014/main" id="{704A6B2B-84DE-4B72-A75E-E44A856EB525}"/>
              </a:ext>
            </a:extLst>
          </p:cNvPr>
          <p:cNvSpPr txBox="1"/>
          <p:nvPr/>
        </p:nvSpPr>
        <p:spPr bwMode="auto">
          <a:xfrm>
            <a:off x="6924428" y="2751873"/>
            <a:ext cx="50405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dirty="0">
                <a:latin typeface="Myriad Pro Semibold" charset="0"/>
                <a:ea typeface="Myriad Pro Semibold" charset="0"/>
                <a:cs typeface="Myriad Pro Semibold" charset="0"/>
              </a:rPr>
              <a:t>20</a:t>
            </a:r>
          </a:p>
        </p:txBody>
      </p:sp>
      <p:sp>
        <p:nvSpPr>
          <p:cNvPr id="22" name="TextBox 21">
            <a:extLst>
              <a:ext uri="{FF2B5EF4-FFF2-40B4-BE49-F238E27FC236}">
                <a16:creationId xmlns:a16="http://schemas.microsoft.com/office/drawing/2014/main" id="{037339EB-6282-41F1-90E5-10ADBDC8B5E0}"/>
              </a:ext>
            </a:extLst>
          </p:cNvPr>
          <p:cNvSpPr txBox="1"/>
          <p:nvPr/>
        </p:nvSpPr>
        <p:spPr bwMode="auto">
          <a:xfrm>
            <a:off x="5878057" y="3538228"/>
            <a:ext cx="352317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dirty="0">
                <a:latin typeface="Myriad Pro Semibold" charset="0"/>
                <a:ea typeface="Myriad Pro Semibold" charset="0"/>
                <a:cs typeface="Myriad Pro Semibold" charset="0"/>
              </a:rPr>
              <a:t>100 = 20 + 20 + 20 +20 + 20</a:t>
            </a:r>
          </a:p>
        </p:txBody>
      </p:sp>
      <p:sp>
        <p:nvSpPr>
          <p:cNvPr id="23" name="TextBox 22">
            <a:extLst>
              <a:ext uri="{FF2B5EF4-FFF2-40B4-BE49-F238E27FC236}">
                <a16:creationId xmlns:a16="http://schemas.microsoft.com/office/drawing/2014/main" id="{32642562-DB75-44D2-8F12-4A078178F6C9}"/>
              </a:ext>
            </a:extLst>
          </p:cNvPr>
          <p:cNvSpPr txBox="1"/>
          <p:nvPr/>
        </p:nvSpPr>
        <p:spPr bwMode="auto">
          <a:xfrm>
            <a:off x="5878057" y="4178059"/>
            <a:ext cx="173423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dirty="0">
                <a:latin typeface="Myriad Pro Semibold" charset="0"/>
                <a:ea typeface="Myriad Pro Semibold" charset="0"/>
                <a:cs typeface="Myriad Pro Semibold" charset="0"/>
              </a:rPr>
              <a:t>100 = 5 × 20</a:t>
            </a:r>
          </a:p>
        </p:txBody>
      </p:sp>
      <p:sp>
        <p:nvSpPr>
          <p:cNvPr id="24" name="TextBox 23">
            <a:extLst>
              <a:ext uri="{FF2B5EF4-FFF2-40B4-BE49-F238E27FC236}">
                <a16:creationId xmlns:a16="http://schemas.microsoft.com/office/drawing/2014/main" id="{43C421FD-74F1-4307-9003-F41B238E4FFC}"/>
              </a:ext>
            </a:extLst>
          </p:cNvPr>
          <p:cNvSpPr txBox="1"/>
          <p:nvPr/>
        </p:nvSpPr>
        <p:spPr bwMode="auto">
          <a:xfrm>
            <a:off x="5878057" y="4547391"/>
            <a:ext cx="173423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dirty="0">
                <a:latin typeface="Myriad Pro Semibold" charset="0"/>
                <a:ea typeface="Myriad Pro Semibold" charset="0"/>
                <a:cs typeface="Myriad Pro Semibold" charset="0"/>
              </a:rPr>
              <a:t>100 = 20 × 5</a:t>
            </a:r>
          </a:p>
        </p:txBody>
      </p:sp>
      <p:sp>
        <p:nvSpPr>
          <p:cNvPr id="25" name="TextBox 24">
            <a:extLst>
              <a:ext uri="{FF2B5EF4-FFF2-40B4-BE49-F238E27FC236}">
                <a16:creationId xmlns:a16="http://schemas.microsoft.com/office/drawing/2014/main" id="{AD0FAF6F-3910-43AE-9543-ADDC66CC92CA}"/>
              </a:ext>
            </a:extLst>
          </p:cNvPr>
          <p:cNvSpPr txBox="1"/>
          <p:nvPr/>
        </p:nvSpPr>
        <p:spPr bwMode="auto">
          <a:xfrm>
            <a:off x="5878057" y="5187222"/>
            <a:ext cx="173423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dirty="0">
                <a:latin typeface="Myriad Pro Semibold" charset="0"/>
                <a:ea typeface="Myriad Pro Semibold" charset="0"/>
                <a:cs typeface="Myriad Pro Semibold" charset="0"/>
              </a:rPr>
              <a:t>100 ÷ 5 = 20</a:t>
            </a:r>
          </a:p>
        </p:txBody>
      </p:sp>
      <p:sp>
        <p:nvSpPr>
          <p:cNvPr id="26" name="TextBox 25">
            <a:extLst>
              <a:ext uri="{FF2B5EF4-FFF2-40B4-BE49-F238E27FC236}">
                <a16:creationId xmlns:a16="http://schemas.microsoft.com/office/drawing/2014/main" id="{0632F7EE-881E-4DEE-AACD-DB83065D5A6D}"/>
              </a:ext>
            </a:extLst>
          </p:cNvPr>
          <p:cNvSpPr txBox="1"/>
          <p:nvPr/>
        </p:nvSpPr>
        <p:spPr bwMode="auto">
          <a:xfrm>
            <a:off x="5878057" y="5556554"/>
            <a:ext cx="173423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dirty="0">
                <a:latin typeface="Myriad Pro Semibold" charset="0"/>
                <a:ea typeface="Myriad Pro Semibold" charset="0"/>
                <a:cs typeface="Myriad Pro Semibold" charset="0"/>
              </a:rPr>
              <a:t>100 ÷ 20 = 5</a:t>
            </a:r>
          </a:p>
        </p:txBody>
      </p:sp>
      <p:sp>
        <p:nvSpPr>
          <p:cNvPr id="27" name="Rectangle 26">
            <a:extLst>
              <a:ext uri="{FF2B5EF4-FFF2-40B4-BE49-F238E27FC236}">
                <a16:creationId xmlns:a16="http://schemas.microsoft.com/office/drawing/2014/main" id="{FA643CFC-426F-48D1-84BF-D22E104C5887}"/>
              </a:ext>
            </a:extLst>
          </p:cNvPr>
          <p:cNvSpPr/>
          <p:nvPr/>
        </p:nvSpPr>
        <p:spPr bwMode="auto">
          <a:xfrm>
            <a:off x="3353732" y="1724808"/>
            <a:ext cx="680400" cy="3402000"/>
          </a:xfrm>
          <a:prstGeom prst="rect">
            <a:avLst/>
          </a:prstGeom>
          <a:no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8" name="Rectangle 27">
            <a:extLst>
              <a:ext uri="{FF2B5EF4-FFF2-40B4-BE49-F238E27FC236}">
                <a16:creationId xmlns:a16="http://schemas.microsoft.com/office/drawing/2014/main" id="{A70AD3AD-1077-4627-B1AF-E2CBE42CB9CD}"/>
              </a:ext>
            </a:extLst>
          </p:cNvPr>
          <p:cNvSpPr/>
          <p:nvPr/>
        </p:nvSpPr>
        <p:spPr bwMode="auto">
          <a:xfrm>
            <a:off x="4034826" y="1724808"/>
            <a:ext cx="680400" cy="3402000"/>
          </a:xfrm>
          <a:prstGeom prst="rect">
            <a:avLst/>
          </a:prstGeom>
          <a:no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9" name="Rectangle 28">
            <a:extLst>
              <a:ext uri="{FF2B5EF4-FFF2-40B4-BE49-F238E27FC236}">
                <a16:creationId xmlns:a16="http://schemas.microsoft.com/office/drawing/2014/main" id="{28C70074-AE5B-4F72-81D4-5886AD3C7BF9}"/>
              </a:ext>
            </a:extLst>
          </p:cNvPr>
          <p:cNvSpPr/>
          <p:nvPr/>
        </p:nvSpPr>
        <p:spPr bwMode="auto">
          <a:xfrm>
            <a:off x="7608456" y="2535298"/>
            <a:ext cx="864000"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30" name="Rectangle 29">
            <a:extLst>
              <a:ext uri="{FF2B5EF4-FFF2-40B4-BE49-F238E27FC236}">
                <a16:creationId xmlns:a16="http://schemas.microsoft.com/office/drawing/2014/main" id="{161C2A76-1B57-479A-8288-059B5A38789A}"/>
              </a:ext>
            </a:extLst>
          </p:cNvPr>
          <p:cNvSpPr/>
          <p:nvPr/>
        </p:nvSpPr>
        <p:spPr bwMode="auto">
          <a:xfrm>
            <a:off x="8472456" y="2535298"/>
            <a:ext cx="864000"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31" name="TextBox 30">
            <a:extLst>
              <a:ext uri="{FF2B5EF4-FFF2-40B4-BE49-F238E27FC236}">
                <a16:creationId xmlns:a16="http://schemas.microsoft.com/office/drawing/2014/main" id="{705E87CA-BD03-457F-95E8-FB07A5A49C4C}"/>
              </a:ext>
            </a:extLst>
          </p:cNvPr>
          <p:cNvSpPr txBox="1"/>
          <p:nvPr/>
        </p:nvSpPr>
        <p:spPr bwMode="auto">
          <a:xfrm>
            <a:off x="7788428" y="2751873"/>
            <a:ext cx="50405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dirty="0">
                <a:latin typeface="Myriad Pro Semibold" charset="0"/>
                <a:ea typeface="Myriad Pro Semibold" charset="0"/>
                <a:cs typeface="Myriad Pro Semibold" charset="0"/>
              </a:rPr>
              <a:t>20</a:t>
            </a:r>
          </a:p>
        </p:txBody>
      </p:sp>
      <p:sp>
        <p:nvSpPr>
          <p:cNvPr id="32" name="TextBox 31">
            <a:extLst>
              <a:ext uri="{FF2B5EF4-FFF2-40B4-BE49-F238E27FC236}">
                <a16:creationId xmlns:a16="http://schemas.microsoft.com/office/drawing/2014/main" id="{C8DD669A-CBA6-4F5E-A62F-EF6566E1FCB1}"/>
              </a:ext>
            </a:extLst>
          </p:cNvPr>
          <p:cNvSpPr txBox="1"/>
          <p:nvPr/>
        </p:nvSpPr>
        <p:spPr bwMode="auto">
          <a:xfrm>
            <a:off x="8652428" y="2751873"/>
            <a:ext cx="50405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dirty="0">
                <a:latin typeface="Myriad Pro Semibold" charset="0"/>
                <a:ea typeface="Myriad Pro Semibold" charset="0"/>
                <a:cs typeface="Myriad Pro Semibold" charset="0"/>
              </a:rPr>
              <a:t>20</a:t>
            </a:r>
          </a:p>
        </p:txBody>
      </p:sp>
      <p:sp>
        <p:nvSpPr>
          <p:cNvPr id="33" name="Rectangle 32">
            <a:extLst>
              <a:ext uri="{FF2B5EF4-FFF2-40B4-BE49-F238E27FC236}">
                <a16:creationId xmlns:a16="http://schemas.microsoft.com/office/drawing/2014/main" id="{144576DB-4C80-4A48-81D0-C7E1013628EF}"/>
              </a:ext>
            </a:extLst>
          </p:cNvPr>
          <p:cNvSpPr/>
          <p:nvPr/>
        </p:nvSpPr>
        <p:spPr bwMode="auto">
          <a:xfrm>
            <a:off x="9336456" y="2535298"/>
            <a:ext cx="864000"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34" name="TextBox 33">
            <a:extLst>
              <a:ext uri="{FF2B5EF4-FFF2-40B4-BE49-F238E27FC236}">
                <a16:creationId xmlns:a16="http://schemas.microsoft.com/office/drawing/2014/main" id="{468BA53B-2313-4ED9-9C72-F0F5AA23ED2A}"/>
              </a:ext>
            </a:extLst>
          </p:cNvPr>
          <p:cNvSpPr txBox="1"/>
          <p:nvPr/>
        </p:nvSpPr>
        <p:spPr bwMode="auto">
          <a:xfrm>
            <a:off x="9516428" y="2751873"/>
            <a:ext cx="50405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dirty="0">
                <a:latin typeface="Myriad Pro Semibold" charset="0"/>
                <a:ea typeface="Myriad Pro Semibold" charset="0"/>
                <a:cs typeface="Myriad Pro Semibold" charset="0"/>
              </a:rPr>
              <a:t>20</a:t>
            </a:r>
          </a:p>
        </p:txBody>
      </p:sp>
      <p:sp>
        <p:nvSpPr>
          <p:cNvPr id="37" name="Rectangle 36">
            <a:extLst>
              <a:ext uri="{FF2B5EF4-FFF2-40B4-BE49-F238E27FC236}">
                <a16:creationId xmlns:a16="http://schemas.microsoft.com/office/drawing/2014/main" id="{1683CBDC-8589-46F1-AF25-9BAB08F821F6}"/>
              </a:ext>
            </a:extLst>
          </p:cNvPr>
          <p:cNvSpPr/>
          <p:nvPr/>
        </p:nvSpPr>
        <p:spPr bwMode="auto">
          <a:xfrm>
            <a:off x="4715922" y="1724808"/>
            <a:ext cx="680400" cy="3402000"/>
          </a:xfrm>
          <a:prstGeom prst="rect">
            <a:avLst/>
          </a:prstGeom>
          <a:no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Tree>
    <p:extLst>
      <p:ext uri="{BB962C8B-B14F-4D97-AF65-F5344CB8AC3E}">
        <p14:creationId xmlns:p14="http://schemas.microsoft.com/office/powerpoint/2010/main" val="17064089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childTnLst>
                          </p:cTn>
                        </p:par>
                        <p:par>
                          <p:cTn id="20" fill="hold">
                            <p:stCondLst>
                              <p:cond delay="2000"/>
                            </p:stCondLst>
                            <p:childTnLst>
                              <p:par>
                                <p:cTn id="21" presetID="10" presetClass="entr" presetSubtype="0" fill="hold" grpId="0" nodeType="afterEffect">
                                  <p:stCondLst>
                                    <p:cond delay="25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par>
                          <p:cTn id="24" fill="hold">
                            <p:stCondLst>
                              <p:cond delay="2750"/>
                            </p:stCondLst>
                            <p:childTnLst>
                              <p:par>
                                <p:cTn id="25" presetID="10" presetClass="entr" presetSubtype="0" fill="hold" grpId="0"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fade">
                                      <p:cBhvr>
                                        <p:cTn id="27" dur="500"/>
                                        <p:tgtEl>
                                          <p:spTgt spid="27"/>
                                        </p:tgtEl>
                                      </p:cBhvr>
                                    </p:animEffect>
                                  </p:childTnLst>
                                </p:cTn>
                              </p:par>
                            </p:childTnLst>
                          </p:cTn>
                        </p:par>
                        <p:par>
                          <p:cTn id="28" fill="hold">
                            <p:stCondLst>
                              <p:cond delay="3250"/>
                            </p:stCondLst>
                            <p:childTnLst>
                              <p:par>
                                <p:cTn id="29" presetID="10" presetClass="entr" presetSubtype="0" fill="hold" grpId="0" nodeType="afterEffect">
                                  <p:stCondLst>
                                    <p:cond delay="25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childTnLst>
                          </p:cTn>
                        </p:par>
                        <p:par>
                          <p:cTn id="32" fill="hold">
                            <p:stCondLst>
                              <p:cond delay="4000"/>
                            </p:stCondLst>
                            <p:childTnLst>
                              <p:par>
                                <p:cTn id="33" presetID="10" presetClass="entr" presetSubtype="0" fill="hold" grpId="0" nodeType="after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fade">
                                      <p:cBhvr>
                                        <p:cTn id="35" dur="500"/>
                                        <p:tgtEl>
                                          <p:spTgt spid="28"/>
                                        </p:tgtEl>
                                      </p:cBhvr>
                                    </p:animEffect>
                                  </p:childTnLst>
                                </p:cTn>
                              </p:par>
                            </p:childTnLst>
                          </p:cTn>
                        </p:par>
                        <p:par>
                          <p:cTn id="36" fill="hold">
                            <p:stCondLst>
                              <p:cond delay="4500"/>
                            </p:stCondLst>
                            <p:childTnLst>
                              <p:par>
                                <p:cTn id="37" presetID="10" presetClass="entr" presetSubtype="0" fill="hold" grpId="0" nodeType="after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fade">
                                      <p:cBhvr>
                                        <p:cTn id="39" dur="500"/>
                                        <p:tgtEl>
                                          <p:spTgt spid="38"/>
                                        </p:tgtEl>
                                      </p:cBhvr>
                                    </p:animEffect>
                                  </p:childTnLst>
                                </p:cTn>
                              </p:par>
                            </p:childTnLst>
                          </p:cTn>
                        </p:par>
                        <p:par>
                          <p:cTn id="40" fill="hold">
                            <p:stCondLst>
                              <p:cond delay="5000"/>
                            </p:stCondLst>
                            <p:childTnLst>
                              <p:par>
                                <p:cTn id="41" presetID="10" presetClass="entr" presetSubtype="0" fill="hold" grpId="0" nodeType="afterEffect">
                                  <p:stCondLst>
                                    <p:cond delay="0"/>
                                  </p:stCondLst>
                                  <p:childTnLst>
                                    <p:set>
                                      <p:cBhvr>
                                        <p:cTn id="42" dur="1" fill="hold">
                                          <p:stCondLst>
                                            <p:cond delay="0"/>
                                          </p:stCondLst>
                                        </p:cTn>
                                        <p:tgtEl>
                                          <p:spTgt spid="37"/>
                                        </p:tgtEl>
                                        <p:attrNameLst>
                                          <p:attrName>style.visibility</p:attrName>
                                        </p:attrNameLst>
                                      </p:cBhvr>
                                      <p:to>
                                        <p:strVal val="visible"/>
                                      </p:to>
                                    </p:set>
                                    <p:animEffect transition="in" filter="fade">
                                      <p:cBhvr>
                                        <p:cTn id="43" dur="500"/>
                                        <p:tgtEl>
                                          <p:spTgt spid="37"/>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500"/>
                                        <p:tgtEl>
                                          <p:spTgt spid="17"/>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fade">
                                      <p:cBhvr>
                                        <p:cTn id="51" dur="500"/>
                                        <p:tgtEl>
                                          <p:spTgt spid="19"/>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fade">
                                      <p:cBhvr>
                                        <p:cTn id="54" dur="500"/>
                                        <p:tgtEl>
                                          <p:spTgt spid="20"/>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fade">
                                      <p:cBhvr>
                                        <p:cTn id="57" dur="500"/>
                                        <p:tgtEl>
                                          <p:spTgt spid="21"/>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29"/>
                                        </p:tgtEl>
                                        <p:attrNameLst>
                                          <p:attrName>style.visibility</p:attrName>
                                        </p:attrNameLst>
                                      </p:cBhvr>
                                      <p:to>
                                        <p:strVal val="visible"/>
                                      </p:to>
                                    </p:set>
                                    <p:animEffect transition="in" filter="fade">
                                      <p:cBhvr>
                                        <p:cTn id="60" dur="500"/>
                                        <p:tgtEl>
                                          <p:spTgt spid="29"/>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30"/>
                                        </p:tgtEl>
                                        <p:attrNameLst>
                                          <p:attrName>style.visibility</p:attrName>
                                        </p:attrNameLst>
                                      </p:cBhvr>
                                      <p:to>
                                        <p:strVal val="visible"/>
                                      </p:to>
                                    </p:set>
                                    <p:animEffect transition="in" filter="fade">
                                      <p:cBhvr>
                                        <p:cTn id="63" dur="500"/>
                                        <p:tgtEl>
                                          <p:spTgt spid="30"/>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31"/>
                                        </p:tgtEl>
                                        <p:attrNameLst>
                                          <p:attrName>style.visibility</p:attrName>
                                        </p:attrNameLst>
                                      </p:cBhvr>
                                      <p:to>
                                        <p:strVal val="visible"/>
                                      </p:to>
                                    </p:set>
                                    <p:animEffect transition="in" filter="fade">
                                      <p:cBhvr>
                                        <p:cTn id="66" dur="500"/>
                                        <p:tgtEl>
                                          <p:spTgt spid="31"/>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32"/>
                                        </p:tgtEl>
                                        <p:attrNameLst>
                                          <p:attrName>style.visibility</p:attrName>
                                        </p:attrNameLst>
                                      </p:cBhvr>
                                      <p:to>
                                        <p:strVal val="visible"/>
                                      </p:to>
                                    </p:set>
                                    <p:animEffect transition="in" filter="fade">
                                      <p:cBhvr>
                                        <p:cTn id="69" dur="500"/>
                                        <p:tgtEl>
                                          <p:spTgt spid="32"/>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33"/>
                                        </p:tgtEl>
                                        <p:attrNameLst>
                                          <p:attrName>style.visibility</p:attrName>
                                        </p:attrNameLst>
                                      </p:cBhvr>
                                      <p:to>
                                        <p:strVal val="visible"/>
                                      </p:to>
                                    </p:set>
                                    <p:animEffect transition="in" filter="fade">
                                      <p:cBhvr>
                                        <p:cTn id="72" dur="500"/>
                                        <p:tgtEl>
                                          <p:spTgt spid="33"/>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34"/>
                                        </p:tgtEl>
                                        <p:attrNameLst>
                                          <p:attrName>style.visibility</p:attrName>
                                        </p:attrNameLst>
                                      </p:cBhvr>
                                      <p:to>
                                        <p:strVal val="visible"/>
                                      </p:to>
                                    </p:set>
                                    <p:animEffect transition="in" filter="fade">
                                      <p:cBhvr>
                                        <p:cTn id="75" dur="500"/>
                                        <p:tgtEl>
                                          <p:spTgt spid="34"/>
                                        </p:tgtEl>
                                      </p:cBhvr>
                                    </p:animEffect>
                                  </p:childTnLst>
                                </p:cTn>
                              </p:par>
                            </p:childTnLst>
                          </p:cTn>
                        </p:par>
                      </p:childTnLst>
                    </p:cTn>
                  </p:par>
                  <p:par>
                    <p:cTn id="76" fill="hold">
                      <p:stCondLst>
                        <p:cond delay="indefinite"/>
                      </p:stCondLst>
                      <p:childTnLst>
                        <p:par>
                          <p:cTn id="77" fill="hold">
                            <p:stCondLst>
                              <p:cond delay="0"/>
                            </p:stCondLst>
                            <p:childTnLst>
                              <p:par>
                                <p:cTn id="78" presetID="10" presetClass="entr" presetSubtype="0" fill="hold" grpId="0" nodeType="clickEffect">
                                  <p:stCondLst>
                                    <p:cond delay="0"/>
                                  </p:stCondLst>
                                  <p:childTnLst>
                                    <p:set>
                                      <p:cBhvr>
                                        <p:cTn id="79" dur="1" fill="hold">
                                          <p:stCondLst>
                                            <p:cond delay="0"/>
                                          </p:stCondLst>
                                        </p:cTn>
                                        <p:tgtEl>
                                          <p:spTgt spid="22"/>
                                        </p:tgtEl>
                                        <p:attrNameLst>
                                          <p:attrName>style.visibility</p:attrName>
                                        </p:attrNameLst>
                                      </p:cBhvr>
                                      <p:to>
                                        <p:strVal val="visible"/>
                                      </p:to>
                                    </p:set>
                                    <p:animEffect transition="in" filter="fade">
                                      <p:cBhvr>
                                        <p:cTn id="80" dur="500"/>
                                        <p:tgtEl>
                                          <p:spTgt spid="22"/>
                                        </p:tgtEl>
                                      </p:cBhvr>
                                    </p:animEffect>
                                  </p:childTnLst>
                                </p:cTn>
                              </p:par>
                            </p:childTnLst>
                          </p:cTn>
                        </p:par>
                      </p:childTnLst>
                    </p:cTn>
                  </p:par>
                  <p:par>
                    <p:cTn id="81" fill="hold">
                      <p:stCondLst>
                        <p:cond delay="indefinite"/>
                      </p:stCondLst>
                      <p:childTnLst>
                        <p:par>
                          <p:cTn id="82" fill="hold">
                            <p:stCondLst>
                              <p:cond delay="0"/>
                            </p:stCondLst>
                            <p:childTnLst>
                              <p:par>
                                <p:cTn id="83" presetID="10" presetClass="entr" presetSubtype="0" fill="hold" grpId="0" nodeType="clickEffect">
                                  <p:stCondLst>
                                    <p:cond delay="0"/>
                                  </p:stCondLst>
                                  <p:childTnLst>
                                    <p:set>
                                      <p:cBhvr>
                                        <p:cTn id="84" dur="1" fill="hold">
                                          <p:stCondLst>
                                            <p:cond delay="0"/>
                                          </p:stCondLst>
                                        </p:cTn>
                                        <p:tgtEl>
                                          <p:spTgt spid="23"/>
                                        </p:tgtEl>
                                        <p:attrNameLst>
                                          <p:attrName>style.visibility</p:attrName>
                                        </p:attrNameLst>
                                      </p:cBhvr>
                                      <p:to>
                                        <p:strVal val="visible"/>
                                      </p:to>
                                    </p:set>
                                    <p:animEffect transition="in" filter="fade">
                                      <p:cBhvr>
                                        <p:cTn id="85" dur="500"/>
                                        <p:tgtEl>
                                          <p:spTgt spid="23"/>
                                        </p:tgtEl>
                                      </p:cBhvr>
                                    </p:animEffect>
                                  </p:childTnLst>
                                </p:cTn>
                              </p:par>
                            </p:childTnLst>
                          </p:cTn>
                        </p:par>
                      </p:childTnLst>
                    </p:cTn>
                  </p:par>
                  <p:par>
                    <p:cTn id="86" fill="hold">
                      <p:stCondLst>
                        <p:cond delay="indefinite"/>
                      </p:stCondLst>
                      <p:childTnLst>
                        <p:par>
                          <p:cTn id="87" fill="hold">
                            <p:stCondLst>
                              <p:cond delay="0"/>
                            </p:stCondLst>
                            <p:childTnLst>
                              <p:par>
                                <p:cTn id="88" presetID="10" presetClass="entr" presetSubtype="0" fill="hold" grpId="0" nodeType="clickEffect">
                                  <p:stCondLst>
                                    <p:cond delay="0"/>
                                  </p:stCondLst>
                                  <p:childTnLst>
                                    <p:set>
                                      <p:cBhvr>
                                        <p:cTn id="89" dur="1" fill="hold">
                                          <p:stCondLst>
                                            <p:cond delay="0"/>
                                          </p:stCondLst>
                                        </p:cTn>
                                        <p:tgtEl>
                                          <p:spTgt spid="24"/>
                                        </p:tgtEl>
                                        <p:attrNameLst>
                                          <p:attrName>style.visibility</p:attrName>
                                        </p:attrNameLst>
                                      </p:cBhvr>
                                      <p:to>
                                        <p:strVal val="visible"/>
                                      </p:to>
                                    </p:set>
                                    <p:animEffect transition="in" filter="fade">
                                      <p:cBhvr>
                                        <p:cTn id="90" dur="500"/>
                                        <p:tgtEl>
                                          <p:spTgt spid="24"/>
                                        </p:tgtEl>
                                      </p:cBhvr>
                                    </p:animEffect>
                                  </p:childTnLst>
                                </p:cTn>
                              </p:par>
                            </p:childTnLst>
                          </p:cTn>
                        </p:par>
                      </p:childTnLst>
                    </p:cTn>
                  </p:par>
                  <p:par>
                    <p:cTn id="91" fill="hold">
                      <p:stCondLst>
                        <p:cond delay="indefinite"/>
                      </p:stCondLst>
                      <p:childTnLst>
                        <p:par>
                          <p:cTn id="92" fill="hold">
                            <p:stCondLst>
                              <p:cond delay="0"/>
                            </p:stCondLst>
                            <p:childTnLst>
                              <p:par>
                                <p:cTn id="93" presetID="10" presetClass="entr" presetSubtype="0" fill="hold" grpId="0" nodeType="clickEffect">
                                  <p:stCondLst>
                                    <p:cond delay="0"/>
                                  </p:stCondLst>
                                  <p:childTnLst>
                                    <p:set>
                                      <p:cBhvr>
                                        <p:cTn id="94" dur="1" fill="hold">
                                          <p:stCondLst>
                                            <p:cond delay="0"/>
                                          </p:stCondLst>
                                        </p:cTn>
                                        <p:tgtEl>
                                          <p:spTgt spid="25"/>
                                        </p:tgtEl>
                                        <p:attrNameLst>
                                          <p:attrName>style.visibility</p:attrName>
                                        </p:attrNameLst>
                                      </p:cBhvr>
                                      <p:to>
                                        <p:strVal val="visible"/>
                                      </p:to>
                                    </p:set>
                                    <p:animEffect transition="in" filter="fade">
                                      <p:cBhvr>
                                        <p:cTn id="95" dur="500"/>
                                        <p:tgtEl>
                                          <p:spTgt spid="25"/>
                                        </p:tgtEl>
                                      </p:cBhvr>
                                    </p:animEffect>
                                  </p:childTnLst>
                                </p:cTn>
                              </p:par>
                            </p:childTnLst>
                          </p:cTn>
                        </p:par>
                      </p:childTnLst>
                    </p:cTn>
                  </p:par>
                  <p:par>
                    <p:cTn id="96" fill="hold">
                      <p:stCondLst>
                        <p:cond delay="indefinite"/>
                      </p:stCondLst>
                      <p:childTnLst>
                        <p:par>
                          <p:cTn id="97" fill="hold">
                            <p:stCondLst>
                              <p:cond delay="0"/>
                            </p:stCondLst>
                            <p:childTnLst>
                              <p:par>
                                <p:cTn id="98" presetID="10" presetClass="entr" presetSubtype="0" fill="hold" grpId="0" nodeType="clickEffect">
                                  <p:stCondLst>
                                    <p:cond delay="0"/>
                                  </p:stCondLst>
                                  <p:childTnLst>
                                    <p:set>
                                      <p:cBhvr>
                                        <p:cTn id="99" dur="1" fill="hold">
                                          <p:stCondLst>
                                            <p:cond delay="0"/>
                                          </p:stCondLst>
                                        </p:cTn>
                                        <p:tgtEl>
                                          <p:spTgt spid="26"/>
                                        </p:tgtEl>
                                        <p:attrNameLst>
                                          <p:attrName>style.visibility</p:attrName>
                                        </p:attrNameLst>
                                      </p:cBhvr>
                                      <p:to>
                                        <p:strVal val="visible"/>
                                      </p:to>
                                    </p:set>
                                    <p:animEffect transition="in" filter="fade">
                                      <p:cBhvr>
                                        <p:cTn id="10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38" grpId="0" animBg="1"/>
      <p:bldP spid="14" grpId="0" animBg="1"/>
      <p:bldP spid="15" grpId="0" animBg="1"/>
      <p:bldP spid="17" grpId="0" animBg="1"/>
      <p:bldP spid="19" grpId="0"/>
      <p:bldP spid="20" grpId="0" animBg="1"/>
      <p:bldP spid="21" grpId="0"/>
      <p:bldP spid="22" grpId="0"/>
      <p:bldP spid="23" grpId="0"/>
      <p:bldP spid="24" grpId="0"/>
      <p:bldP spid="25" grpId="0"/>
      <p:bldP spid="26" grpId="0"/>
      <p:bldP spid="27" grpId="0" animBg="1"/>
      <p:bldP spid="28" grpId="0" animBg="1"/>
      <p:bldP spid="29" grpId="0" animBg="1"/>
      <p:bldP spid="30" grpId="0" animBg="1"/>
      <p:bldP spid="31" grpId="0"/>
      <p:bldP spid="32" grpId="0"/>
      <p:bldP spid="33" grpId="0" animBg="1"/>
      <p:bldP spid="34" grpId="0"/>
      <p:bldP spid="37" grpId="0" animBg="1"/>
    </p:bldLst>
  </p:timing>
</p:sld>
</file>

<file path=ppt/slides/slide3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0EAC3EC-BBF0-4D03-BDBE-7FE55D748D2B}"/>
              </a:ext>
            </a:extLst>
          </p:cNvPr>
          <p:cNvSpPr>
            <a:spLocks noGrp="1"/>
          </p:cNvSpPr>
          <p:nvPr>
            <p:ph type="body" sz="quarter" idx="11"/>
          </p:nvPr>
        </p:nvSpPr>
        <p:spPr>
          <a:xfrm>
            <a:off x="0" y="0"/>
            <a:ext cx="12192000" cy="630000"/>
          </a:xfrm>
        </p:spPr>
        <p:txBody>
          <a:bodyPr/>
          <a:lstStyle/>
          <a:p>
            <a:r>
              <a:rPr lang="en-GB" dirty="0"/>
              <a:t>1.18 Three-digit numbers </a:t>
            </a:r>
            <a:r>
              <a:rPr lang="en-US" dirty="0"/>
              <a:t>– step 6:2</a:t>
            </a:r>
          </a:p>
        </p:txBody>
      </p:sp>
      <p:pic>
        <p:nvPicPr>
          <p:cNvPr id="5" name="Picture 4" descr="A picture containing object&#10;&#10;Description generated with high confidence">
            <a:extLst>
              <a:ext uri="{FF2B5EF4-FFF2-40B4-BE49-F238E27FC236}">
                <a16:creationId xmlns:a16="http://schemas.microsoft.com/office/drawing/2014/main" id="{2C0AEC82-941E-4F3C-A213-9116B5DE9C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42277" y="3077024"/>
            <a:ext cx="7907446" cy="703955"/>
          </a:xfrm>
          <a:prstGeom prst="rect">
            <a:avLst/>
          </a:prstGeom>
        </p:spPr>
      </p:pic>
    </p:spTree>
    <p:extLst>
      <p:ext uri="{BB962C8B-B14F-4D97-AF65-F5344CB8AC3E}">
        <p14:creationId xmlns:p14="http://schemas.microsoft.com/office/powerpoint/2010/main" val="2413698767"/>
      </p:ext>
    </p:extLst>
  </p:cSld>
  <p:clrMapOvr>
    <a:masterClrMapping/>
  </p:clrMapOvr>
</p:sld>
</file>

<file path=ppt/slides/slide3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A881071-0FF2-4B55-8419-995F01F76462}"/>
              </a:ext>
            </a:extLst>
          </p:cNvPr>
          <p:cNvSpPr>
            <a:spLocks noGrp="1"/>
          </p:cNvSpPr>
          <p:nvPr>
            <p:ph type="title"/>
          </p:nvPr>
        </p:nvSpPr>
        <p:spPr/>
        <p:txBody>
          <a:bodyPr/>
          <a:lstStyle/>
          <a:p>
            <a:r>
              <a:rPr lang="en-US" altLang="en-US" dirty="0"/>
              <a:t>3NPV-4 Reading scales with 2, 4, 5 or 10 intervals</a:t>
            </a:r>
            <a:endParaRPr lang="en-GB" dirty="0"/>
          </a:p>
        </p:txBody>
      </p:sp>
      <p:grpSp>
        <p:nvGrpSpPr>
          <p:cNvPr id="5" name="Group 4">
            <a:extLst>
              <a:ext uri="{FF2B5EF4-FFF2-40B4-BE49-F238E27FC236}">
                <a16:creationId xmlns:a16="http://schemas.microsoft.com/office/drawing/2014/main" id="{E95A2350-8EC5-47C4-8519-66B1B56A77AD}"/>
              </a:ext>
            </a:extLst>
          </p:cNvPr>
          <p:cNvGrpSpPr/>
          <p:nvPr/>
        </p:nvGrpSpPr>
        <p:grpSpPr>
          <a:xfrm>
            <a:off x="420926" y="1509975"/>
            <a:ext cx="886382" cy="4798750"/>
            <a:chOff x="419101" y="1509975"/>
            <a:chExt cx="886382" cy="4798750"/>
          </a:xfrm>
        </p:grpSpPr>
        <p:cxnSp>
          <p:nvCxnSpPr>
            <p:cNvPr id="87" name="Straight Connector 86">
              <a:extLst>
                <a:ext uri="{FF2B5EF4-FFF2-40B4-BE49-F238E27FC236}">
                  <a16:creationId xmlns:a16="http://schemas.microsoft.com/office/drawing/2014/main" id="{66B7A613-333B-40A6-A8C5-D0196E1AFDDF}"/>
                </a:ext>
              </a:extLst>
            </p:cNvPr>
            <p:cNvCxnSpPr/>
            <p:nvPr/>
          </p:nvCxnSpPr>
          <p:spPr>
            <a:xfrm rot="16200000">
              <a:off x="-928642" y="3918246"/>
              <a:ext cx="445588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Straight Connector 87">
              <a:extLst>
                <a:ext uri="{FF2B5EF4-FFF2-40B4-BE49-F238E27FC236}">
                  <a16:creationId xmlns:a16="http://schemas.microsoft.com/office/drawing/2014/main" id="{5B0D2523-D219-4F94-BE83-617EACF97ADC}"/>
                </a:ext>
              </a:extLst>
            </p:cNvPr>
            <p:cNvCxnSpPr>
              <a:cxnSpLocks/>
            </p:cNvCxnSpPr>
            <p:nvPr/>
          </p:nvCxnSpPr>
          <p:spPr>
            <a:xfrm rot="16200000">
              <a:off x="1245527" y="6078652"/>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Straight Connector 88">
              <a:extLst>
                <a:ext uri="{FF2B5EF4-FFF2-40B4-BE49-F238E27FC236}">
                  <a16:creationId xmlns:a16="http://schemas.microsoft.com/office/drawing/2014/main" id="{923C639A-319C-4E6C-B7CF-8DFE69244090}"/>
                </a:ext>
              </a:extLst>
            </p:cNvPr>
            <p:cNvCxnSpPr>
              <a:cxnSpLocks/>
            </p:cNvCxnSpPr>
            <p:nvPr/>
          </p:nvCxnSpPr>
          <p:spPr>
            <a:xfrm rot="16200000">
              <a:off x="1245527" y="1637126"/>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a:extLst>
                <a:ext uri="{FF2B5EF4-FFF2-40B4-BE49-F238E27FC236}">
                  <a16:creationId xmlns:a16="http://schemas.microsoft.com/office/drawing/2014/main" id="{FC36F2CE-DD04-47AC-91B0-38DA615627DA}"/>
                </a:ext>
              </a:extLst>
            </p:cNvPr>
            <p:cNvCxnSpPr>
              <a:cxnSpLocks/>
            </p:cNvCxnSpPr>
            <p:nvPr/>
          </p:nvCxnSpPr>
          <p:spPr>
            <a:xfrm rot="16200000">
              <a:off x="1245527" y="3860132"/>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6" name="TextBox 75">
              <a:extLst>
                <a:ext uri="{FF2B5EF4-FFF2-40B4-BE49-F238E27FC236}">
                  <a16:creationId xmlns:a16="http://schemas.microsoft.com/office/drawing/2014/main" id="{D13A9516-F9D3-47E8-8EA6-A894E435964F}"/>
                </a:ext>
              </a:extLst>
            </p:cNvPr>
            <p:cNvSpPr txBox="1"/>
            <p:nvPr/>
          </p:nvSpPr>
          <p:spPr>
            <a:xfrm>
              <a:off x="470264" y="1509975"/>
              <a:ext cx="745928"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400</a:t>
              </a:r>
            </a:p>
          </p:txBody>
        </p:sp>
        <p:sp>
          <p:nvSpPr>
            <p:cNvPr id="77" name="TextBox 76">
              <a:extLst>
                <a:ext uri="{FF2B5EF4-FFF2-40B4-BE49-F238E27FC236}">
                  <a16:creationId xmlns:a16="http://schemas.microsoft.com/office/drawing/2014/main" id="{34EAB4AE-C49F-4C26-8E6B-EF0D2A5F901E}"/>
                </a:ext>
              </a:extLst>
            </p:cNvPr>
            <p:cNvSpPr txBox="1"/>
            <p:nvPr/>
          </p:nvSpPr>
          <p:spPr>
            <a:xfrm>
              <a:off x="419101" y="5970171"/>
              <a:ext cx="792610"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300</a:t>
              </a:r>
            </a:p>
          </p:txBody>
        </p:sp>
      </p:grpSp>
      <p:sp>
        <p:nvSpPr>
          <p:cNvPr id="85" name="TextBox 84">
            <a:extLst>
              <a:ext uri="{FF2B5EF4-FFF2-40B4-BE49-F238E27FC236}">
                <a16:creationId xmlns:a16="http://schemas.microsoft.com/office/drawing/2014/main" id="{7177B505-39CF-4147-9936-7FD01A7E2908}"/>
              </a:ext>
            </a:extLst>
          </p:cNvPr>
          <p:cNvSpPr txBox="1"/>
          <p:nvPr/>
        </p:nvSpPr>
        <p:spPr>
          <a:xfrm>
            <a:off x="472090" y="3762571"/>
            <a:ext cx="745929"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300</a:t>
            </a:r>
          </a:p>
        </p:txBody>
      </p:sp>
      <p:grpSp>
        <p:nvGrpSpPr>
          <p:cNvPr id="9" name="Group 8">
            <a:extLst>
              <a:ext uri="{FF2B5EF4-FFF2-40B4-BE49-F238E27FC236}">
                <a16:creationId xmlns:a16="http://schemas.microsoft.com/office/drawing/2014/main" id="{857399F1-1BBA-439F-B21F-354D2C5DC6BB}"/>
              </a:ext>
            </a:extLst>
          </p:cNvPr>
          <p:cNvGrpSpPr/>
          <p:nvPr/>
        </p:nvGrpSpPr>
        <p:grpSpPr>
          <a:xfrm>
            <a:off x="4528391" y="1509975"/>
            <a:ext cx="970493" cy="4798750"/>
            <a:chOff x="4745262" y="1509975"/>
            <a:chExt cx="970493" cy="4798750"/>
          </a:xfrm>
        </p:grpSpPr>
        <p:cxnSp>
          <p:nvCxnSpPr>
            <p:cNvPr id="176" name="Straight Connector 175">
              <a:extLst>
                <a:ext uri="{FF2B5EF4-FFF2-40B4-BE49-F238E27FC236}">
                  <a16:creationId xmlns:a16="http://schemas.microsoft.com/office/drawing/2014/main" id="{D7FFDFB9-490F-4003-A56B-878DB26BC092}"/>
                </a:ext>
              </a:extLst>
            </p:cNvPr>
            <p:cNvCxnSpPr/>
            <p:nvPr/>
          </p:nvCxnSpPr>
          <p:spPr>
            <a:xfrm rot="16200000">
              <a:off x="3481630" y="3918246"/>
              <a:ext cx="445588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7" name="Straight Connector 176">
              <a:extLst>
                <a:ext uri="{FF2B5EF4-FFF2-40B4-BE49-F238E27FC236}">
                  <a16:creationId xmlns:a16="http://schemas.microsoft.com/office/drawing/2014/main" id="{958A880D-21EF-433A-BAAF-0E5349508FAF}"/>
                </a:ext>
              </a:extLst>
            </p:cNvPr>
            <p:cNvCxnSpPr>
              <a:cxnSpLocks/>
            </p:cNvCxnSpPr>
            <p:nvPr/>
          </p:nvCxnSpPr>
          <p:spPr>
            <a:xfrm rot="16200000">
              <a:off x="5655799" y="6078652"/>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8" name="Straight Connector 177">
              <a:extLst>
                <a:ext uri="{FF2B5EF4-FFF2-40B4-BE49-F238E27FC236}">
                  <a16:creationId xmlns:a16="http://schemas.microsoft.com/office/drawing/2014/main" id="{4F571B8E-6297-4458-945D-E8202F522CB7}"/>
                </a:ext>
              </a:extLst>
            </p:cNvPr>
            <p:cNvCxnSpPr>
              <a:cxnSpLocks/>
            </p:cNvCxnSpPr>
            <p:nvPr/>
          </p:nvCxnSpPr>
          <p:spPr>
            <a:xfrm rot="16200000">
              <a:off x="5655799" y="1637126"/>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9" name="Straight Connector 178">
              <a:extLst>
                <a:ext uri="{FF2B5EF4-FFF2-40B4-BE49-F238E27FC236}">
                  <a16:creationId xmlns:a16="http://schemas.microsoft.com/office/drawing/2014/main" id="{873145AD-5D54-41A3-80F4-28FCCC176D77}"/>
                </a:ext>
              </a:extLst>
            </p:cNvPr>
            <p:cNvCxnSpPr>
              <a:cxnSpLocks/>
            </p:cNvCxnSpPr>
            <p:nvPr/>
          </p:nvCxnSpPr>
          <p:spPr>
            <a:xfrm rot="16200000">
              <a:off x="5655799" y="2529018"/>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0" name="Straight Connector 179">
              <a:extLst>
                <a:ext uri="{FF2B5EF4-FFF2-40B4-BE49-F238E27FC236}">
                  <a16:creationId xmlns:a16="http://schemas.microsoft.com/office/drawing/2014/main" id="{8896ABB9-5AC6-4538-8557-9729D6494063}"/>
                </a:ext>
              </a:extLst>
            </p:cNvPr>
            <p:cNvCxnSpPr>
              <a:cxnSpLocks/>
            </p:cNvCxnSpPr>
            <p:nvPr/>
          </p:nvCxnSpPr>
          <p:spPr>
            <a:xfrm rot="16200000">
              <a:off x="5655799" y="4303837"/>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1" name="Straight Connector 180">
              <a:extLst>
                <a:ext uri="{FF2B5EF4-FFF2-40B4-BE49-F238E27FC236}">
                  <a16:creationId xmlns:a16="http://schemas.microsoft.com/office/drawing/2014/main" id="{29832C11-425F-4B06-BD30-14AE209EEFF3}"/>
                </a:ext>
              </a:extLst>
            </p:cNvPr>
            <p:cNvCxnSpPr>
              <a:cxnSpLocks/>
            </p:cNvCxnSpPr>
            <p:nvPr/>
          </p:nvCxnSpPr>
          <p:spPr>
            <a:xfrm rot="16200000">
              <a:off x="5655799" y="5191247"/>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2" name="Straight Connector 181">
              <a:extLst>
                <a:ext uri="{FF2B5EF4-FFF2-40B4-BE49-F238E27FC236}">
                  <a16:creationId xmlns:a16="http://schemas.microsoft.com/office/drawing/2014/main" id="{86527241-AFE4-48E9-B2DA-E8E12616DD74}"/>
                </a:ext>
              </a:extLst>
            </p:cNvPr>
            <p:cNvCxnSpPr>
              <a:cxnSpLocks/>
            </p:cNvCxnSpPr>
            <p:nvPr/>
          </p:nvCxnSpPr>
          <p:spPr>
            <a:xfrm rot="16200000">
              <a:off x="5655799" y="3416427"/>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65" name="TextBox 164">
              <a:extLst>
                <a:ext uri="{FF2B5EF4-FFF2-40B4-BE49-F238E27FC236}">
                  <a16:creationId xmlns:a16="http://schemas.microsoft.com/office/drawing/2014/main" id="{E50D9C29-16EF-46EB-B3A7-9148C0724D59}"/>
                </a:ext>
              </a:extLst>
            </p:cNvPr>
            <p:cNvSpPr txBox="1"/>
            <p:nvPr/>
          </p:nvSpPr>
          <p:spPr>
            <a:xfrm>
              <a:off x="4745262" y="1509975"/>
              <a:ext cx="881202"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700</a:t>
              </a:r>
            </a:p>
          </p:txBody>
        </p:sp>
        <p:sp>
          <p:nvSpPr>
            <p:cNvPr id="166" name="TextBox 165">
              <a:extLst>
                <a:ext uri="{FF2B5EF4-FFF2-40B4-BE49-F238E27FC236}">
                  <a16:creationId xmlns:a16="http://schemas.microsoft.com/office/drawing/2014/main" id="{94EBCA8A-DF7D-4667-AE56-CBAFA34C2370}"/>
                </a:ext>
              </a:extLst>
            </p:cNvPr>
            <p:cNvSpPr txBox="1"/>
            <p:nvPr/>
          </p:nvSpPr>
          <p:spPr>
            <a:xfrm>
              <a:off x="4883285" y="5970171"/>
              <a:ext cx="736232"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600</a:t>
              </a:r>
            </a:p>
          </p:txBody>
        </p:sp>
      </p:grpSp>
      <p:grpSp>
        <p:nvGrpSpPr>
          <p:cNvPr id="10" name="Group 9">
            <a:extLst>
              <a:ext uri="{FF2B5EF4-FFF2-40B4-BE49-F238E27FC236}">
                <a16:creationId xmlns:a16="http://schemas.microsoft.com/office/drawing/2014/main" id="{D526EDDB-15A5-41B8-9548-64CE16900E54}"/>
              </a:ext>
            </a:extLst>
          </p:cNvPr>
          <p:cNvGrpSpPr/>
          <p:nvPr/>
        </p:nvGrpSpPr>
        <p:grpSpPr>
          <a:xfrm>
            <a:off x="4673360" y="2429199"/>
            <a:ext cx="736232" cy="2994848"/>
            <a:chOff x="4890232" y="2429199"/>
            <a:chExt cx="736232" cy="2994848"/>
          </a:xfrm>
        </p:grpSpPr>
        <p:sp>
          <p:nvSpPr>
            <p:cNvPr id="167" name="TextBox 166">
              <a:extLst>
                <a:ext uri="{FF2B5EF4-FFF2-40B4-BE49-F238E27FC236}">
                  <a16:creationId xmlns:a16="http://schemas.microsoft.com/office/drawing/2014/main" id="{324375CE-5320-44E7-BA73-40A93FA329FC}"/>
                </a:ext>
              </a:extLst>
            </p:cNvPr>
            <p:cNvSpPr txBox="1"/>
            <p:nvPr/>
          </p:nvSpPr>
          <p:spPr>
            <a:xfrm>
              <a:off x="4890232" y="5085493"/>
              <a:ext cx="736232"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620</a:t>
              </a:r>
            </a:p>
          </p:txBody>
        </p:sp>
        <p:sp>
          <p:nvSpPr>
            <p:cNvPr id="168" name="TextBox 167">
              <a:extLst>
                <a:ext uri="{FF2B5EF4-FFF2-40B4-BE49-F238E27FC236}">
                  <a16:creationId xmlns:a16="http://schemas.microsoft.com/office/drawing/2014/main" id="{C909D386-5292-4BC1-A5FC-7DC5032939F4}"/>
                </a:ext>
              </a:extLst>
            </p:cNvPr>
            <p:cNvSpPr txBox="1"/>
            <p:nvPr/>
          </p:nvSpPr>
          <p:spPr>
            <a:xfrm>
              <a:off x="4890232" y="4203545"/>
              <a:ext cx="736232"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640</a:t>
              </a:r>
            </a:p>
          </p:txBody>
        </p:sp>
        <p:sp>
          <p:nvSpPr>
            <p:cNvPr id="169" name="TextBox 168">
              <a:extLst>
                <a:ext uri="{FF2B5EF4-FFF2-40B4-BE49-F238E27FC236}">
                  <a16:creationId xmlns:a16="http://schemas.microsoft.com/office/drawing/2014/main" id="{5FDFF4FF-A580-4E35-8B2A-219624EEEF12}"/>
                </a:ext>
              </a:extLst>
            </p:cNvPr>
            <p:cNvSpPr txBox="1"/>
            <p:nvPr/>
          </p:nvSpPr>
          <p:spPr>
            <a:xfrm>
              <a:off x="4890232" y="3321597"/>
              <a:ext cx="736232"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660</a:t>
              </a:r>
            </a:p>
          </p:txBody>
        </p:sp>
        <p:sp>
          <p:nvSpPr>
            <p:cNvPr id="170" name="TextBox 169">
              <a:extLst>
                <a:ext uri="{FF2B5EF4-FFF2-40B4-BE49-F238E27FC236}">
                  <a16:creationId xmlns:a16="http://schemas.microsoft.com/office/drawing/2014/main" id="{2ECB83A9-8BBD-47DD-AB22-769525B53D3F}"/>
                </a:ext>
              </a:extLst>
            </p:cNvPr>
            <p:cNvSpPr txBox="1"/>
            <p:nvPr/>
          </p:nvSpPr>
          <p:spPr>
            <a:xfrm>
              <a:off x="4890232" y="2429199"/>
              <a:ext cx="736232"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680</a:t>
              </a:r>
            </a:p>
          </p:txBody>
        </p:sp>
      </p:grpSp>
      <p:grpSp>
        <p:nvGrpSpPr>
          <p:cNvPr id="11" name="Group 10">
            <a:extLst>
              <a:ext uri="{FF2B5EF4-FFF2-40B4-BE49-F238E27FC236}">
                <a16:creationId xmlns:a16="http://schemas.microsoft.com/office/drawing/2014/main" id="{08C85ABC-A14C-4B7B-83B3-B1B42468FF4A}"/>
              </a:ext>
            </a:extLst>
          </p:cNvPr>
          <p:cNvGrpSpPr/>
          <p:nvPr/>
        </p:nvGrpSpPr>
        <p:grpSpPr>
          <a:xfrm>
            <a:off x="6260172" y="1509975"/>
            <a:ext cx="1164490" cy="4798750"/>
            <a:chOff x="6756400" y="1509975"/>
            <a:chExt cx="1164490" cy="4798750"/>
          </a:xfrm>
        </p:grpSpPr>
        <p:cxnSp>
          <p:nvCxnSpPr>
            <p:cNvPr id="202" name="Straight Connector 201">
              <a:extLst>
                <a:ext uri="{FF2B5EF4-FFF2-40B4-BE49-F238E27FC236}">
                  <a16:creationId xmlns:a16="http://schemas.microsoft.com/office/drawing/2014/main" id="{BFDD8658-3344-4E92-A1C5-8C5C83FF3617}"/>
                </a:ext>
              </a:extLst>
            </p:cNvPr>
            <p:cNvCxnSpPr/>
            <p:nvPr/>
          </p:nvCxnSpPr>
          <p:spPr>
            <a:xfrm rot="16200000">
              <a:off x="5686765" y="3918246"/>
              <a:ext cx="445588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3" name="Straight Connector 202">
              <a:extLst>
                <a:ext uri="{FF2B5EF4-FFF2-40B4-BE49-F238E27FC236}">
                  <a16:creationId xmlns:a16="http://schemas.microsoft.com/office/drawing/2014/main" id="{54EA39A0-5F7D-45F0-922A-F653614823FD}"/>
                </a:ext>
              </a:extLst>
            </p:cNvPr>
            <p:cNvCxnSpPr>
              <a:cxnSpLocks/>
            </p:cNvCxnSpPr>
            <p:nvPr/>
          </p:nvCxnSpPr>
          <p:spPr>
            <a:xfrm rot="16200000">
              <a:off x="7860934" y="6078652"/>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4" name="Straight Connector 203">
              <a:extLst>
                <a:ext uri="{FF2B5EF4-FFF2-40B4-BE49-F238E27FC236}">
                  <a16:creationId xmlns:a16="http://schemas.microsoft.com/office/drawing/2014/main" id="{CB80FF3C-031E-4430-9E5C-96B3C551F396}"/>
                </a:ext>
              </a:extLst>
            </p:cNvPr>
            <p:cNvCxnSpPr>
              <a:cxnSpLocks/>
            </p:cNvCxnSpPr>
            <p:nvPr/>
          </p:nvCxnSpPr>
          <p:spPr>
            <a:xfrm rot="16200000">
              <a:off x="7860934" y="1637126"/>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5" name="Straight Connector 204">
              <a:extLst>
                <a:ext uri="{FF2B5EF4-FFF2-40B4-BE49-F238E27FC236}">
                  <a16:creationId xmlns:a16="http://schemas.microsoft.com/office/drawing/2014/main" id="{BBF6295C-DB62-4F23-896E-E6188203ABDC}"/>
                </a:ext>
              </a:extLst>
            </p:cNvPr>
            <p:cNvCxnSpPr>
              <a:cxnSpLocks/>
            </p:cNvCxnSpPr>
            <p:nvPr/>
          </p:nvCxnSpPr>
          <p:spPr>
            <a:xfrm rot="16200000">
              <a:off x="7860934" y="2529018"/>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6" name="Straight Connector 205">
              <a:extLst>
                <a:ext uri="{FF2B5EF4-FFF2-40B4-BE49-F238E27FC236}">
                  <a16:creationId xmlns:a16="http://schemas.microsoft.com/office/drawing/2014/main" id="{EDF30F50-8411-4FBA-B10A-E92D161F47A3}"/>
                </a:ext>
              </a:extLst>
            </p:cNvPr>
            <p:cNvCxnSpPr>
              <a:cxnSpLocks/>
            </p:cNvCxnSpPr>
            <p:nvPr/>
          </p:nvCxnSpPr>
          <p:spPr>
            <a:xfrm rot="16200000">
              <a:off x="7860934" y="4303837"/>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7" name="Straight Connector 206">
              <a:extLst>
                <a:ext uri="{FF2B5EF4-FFF2-40B4-BE49-F238E27FC236}">
                  <a16:creationId xmlns:a16="http://schemas.microsoft.com/office/drawing/2014/main" id="{E7025E3C-ABF0-498F-A050-0B5DC48168EB}"/>
                </a:ext>
              </a:extLst>
            </p:cNvPr>
            <p:cNvCxnSpPr>
              <a:cxnSpLocks/>
            </p:cNvCxnSpPr>
            <p:nvPr/>
          </p:nvCxnSpPr>
          <p:spPr>
            <a:xfrm rot="16200000">
              <a:off x="7860934" y="5191247"/>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8" name="Straight Connector 207">
              <a:extLst>
                <a:ext uri="{FF2B5EF4-FFF2-40B4-BE49-F238E27FC236}">
                  <a16:creationId xmlns:a16="http://schemas.microsoft.com/office/drawing/2014/main" id="{D4F59FC0-A09B-42E1-B65C-076B1E2B72E8}"/>
                </a:ext>
              </a:extLst>
            </p:cNvPr>
            <p:cNvCxnSpPr>
              <a:cxnSpLocks/>
            </p:cNvCxnSpPr>
            <p:nvPr/>
          </p:nvCxnSpPr>
          <p:spPr>
            <a:xfrm rot="16200000">
              <a:off x="7860934" y="3416427"/>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9" name="Straight Connector 208">
              <a:extLst>
                <a:ext uri="{FF2B5EF4-FFF2-40B4-BE49-F238E27FC236}">
                  <a16:creationId xmlns:a16="http://schemas.microsoft.com/office/drawing/2014/main" id="{A8AEAD25-85DA-4C5F-823F-284852FC1FDF}"/>
                </a:ext>
              </a:extLst>
            </p:cNvPr>
            <p:cNvCxnSpPr>
              <a:cxnSpLocks/>
            </p:cNvCxnSpPr>
            <p:nvPr/>
          </p:nvCxnSpPr>
          <p:spPr>
            <a:xfrm rot="16200000">
              <a:off x="7860934" y="2085313"/>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0" name="Straight Connector 209">
              <a:extLst>
                <a:ext uri="{FF2B5EF4-FFF2-40B4-BE49-F238E27FC236}">
                  <a16:creationId xmlns:a16="http://schemas.microsoft.com/office/drawing/2014/main" id="{F85ADBC5-34A8-48DC-880C-1B57F5A73DBB}"/>
                </a:ext>
              </a:extLst>
            </p:cNvPr>
            <p:cNvCxnSpPr>
              <a:cxnSpLocks/>
            </p:cNvCxnSpPr>
            <p:nvPr/>
          </p:nvCxnSpPr>
          <p:spPr>
            <a:xfrm rot="16200000">
              <a:off x="7860934" y="2972722"/>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1" name="Straight Connector 210">
              <a:extLst>
                <a:ext uri="{FF2B5EF4-FFF2-40B4-BE49-F238E27FC236}">
                  <a16:creationId xmlns:a16="http://schemas.microsoft.com/office/drawing/2014/main" id="{8F66C584-D1B3-4375-BBB0-DC57A1908583}"/>
                </a:ext>
              </a:extLst>
            </p:cNvPr>
            <p:cNvCxnSpPr>
              <a:cxnSpLocks/>
            </p:cNvCxnSpPr>
            <p:nvPr/>
          </p:nvCxnSpPr>
          <p:spPr>
            <a:xfrm rot="16200000">
              <a:off x="7860934" y="4747542"/>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2" name="Straight Connector 211">
              <a:extLst>
                <a:ext uri="{FF2B5EF4-FFF2-40B4-BE49-F238E27FC236}">
                  <a16:creationId xmlns:a16="http://schemas.microsoft.com/office/drawing/2014/main" id="{E3DD9A74-0080-4CFF-AAEB-499507D5FE50}"/>
                </a:ext>
              </a:extLst>
            </p:cNvPr>
            <p:cNvCxnSpPr>
              <a:cxnSpLocks/>
            </p:cNvCxnSpPr>
            <p:nvPr/>
          </p:nvCxnSpPr>
          <p:spPr>
            <a:xfrm rot="16200000">
              <a:off x="7860934" y="5634952"/>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3" name="Straight Connector 212">
              <a:extLst>
                <a:ext uri="{FF2B5EF4-FFF2-40B4-BE49-F238E27FC236}">
                  <a16:creationId xmlns:a16="http://schemas.microsoft.com/office/drawing/2014/main" id="{63678590-4D0D-477D-8A28-7351E90E7F08}"/>
                </a:ext>
              </a:extLst>
            </p:cNvPr>
            <p:cNvCxnSpPr>
              <a:cxnSpLocks/>
            </p:cNvCxnSpPr>
            <p:nvPr/>
          </p:nvCxnSpPr>
          <p:spPr>
            <a:xfrm rot="16200000">
              <a:off x="7860934" y="3860132"/>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91" name="TextBox 190">
              <a:extLst>
                <a:ext uri="{FF2B5EF4-FFF2-40B4-BE49-F238E27FC236}">
                  <a16:creationId xmlns:a16="http://schemas.microsoft.com/office/drawing/2014/main" id="{C8A9E755-0401-4B77-8725-5B7DD28C5FD5}"/>
                </a:ext>
              </a:extLst>
            </p:cNvPr>
            <p:cNvSpPr txBox="1"/>
            <p:nvPr/>
          </p:nvSpPr>
          <p:spPr>
            <a:xfrm>
              <a:off x="6756400" y="1509975"/>
              <a:ext cx="1075199"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200</a:t>
              </a:r>
            </a:p>
          </p:txBody>
        </p:sp>
        <p:sp>
          <p:nvSpPr>
            <p:cNvPr id="192" name="TextBox 191">
              <a:extLst>
                <a:ext uri="{FF2B5EF4-FFF2-40B4-BE49-F238E27FC236}">
                  <a16:creationId xmlns:a16="http://schemas.microsoft.com/office/drawing/2014/main" id="{E19783CF-C08E-4988-A38A-EC6ED2AC5014}"/>
                </a:ext>
              </a:extLst>
            </p:cNvPr>
            <p:cNvSpPr txBox="1"/>
            <p:nvPr/>
          </p:nvSpPr>
          <p:spPr>
            <a:xfrm>
              <a:off x="6924809" y="5970171"/>
              <a:ext cx="898314"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100</a:t>
              </a:r>
            </a:p>
          </p:txBody>
        </p:sp>
      </p:grpSp>
      <p:grpSp>
        <p:nvGrpSpPr>
          <p:cNvPr id="12" name="Group 11">
            <a:extLst>
              <a:ext uri="{FF2B5EF4-FFF2-40B4-BE49-F238E27FC236}">
                <a16:creationId xmlns:a16="http://schemas.microsoft.com/office/drawing/2014/main" id="{6720E785-8A7A-48CE-954D-44A7F561FB6D}"/>
              </a:ext>
            </a:extLst>
          </p:cNvPr>
          <p:cNvGrpSpPr/>
          <p:nvPr/>
        </p:nvGrpSpPr>
        <p:grpSpPr>
          <a:xfrm>
            <a:off x="6437057" y="1998676"/>
            <a:ext cx="898314" cy="3866345"/>
            <a:chOff x="6933285" y="1998675"/>
            <a:chExt cx="898314" cy="3866345"/>
          </a:xfrm>
        </p:grpSpPr>
        <p:sp>
          <p:nvSpPr>
            <p:cNvPr id="193" name="TextBox 192">
              <a:extLst>
                <a:ext uri="{FF2B5EF4-FFF2-40B4-BE49-F238E27FC236}">
                  <a16:creationId xmlns:a16="http://schemas.microsoft.com/office/drawing/2014/main" id="{1D011261-78C2-41D5-BED1-29C8D04116FD}"/>
                </a:ext>
              </a:extLst>
            </p:cNvPr>
            <p:cNvSpPr txBox="1"/>
            <p:nvPr/>
          </p:nvSpPr>
          <p:spPr>
            <a:xfrm>
              <a:off x="6933285" y="5085493"/>
              <a:ext cx="898314"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120</a:t>
              </a:r>
            </a:p>
          </p:txBody>
        </p:sp>
        <p:sp>
          <p:nvSpPr>
            <p:cNvPr id="194" name="TextBox 193">
              <a:extLst>
                <a:ext uri="{FF2B5EF4-FFF2-40B4-BE49-F238E27FC236}">
                  <a16:creationId xmlns:a16="http://schemas.microsoft.com/office/drawing/2014/main" id="{A1F720E9-6B9E-48F0-A63C-8259A6B12A0B}"/>
                </a:ext>
              </a:extLst>
            </p:cNvPr>
            <p:cNvSpPr txBox="1"/>
            <p:nvPr/>
          </p:nvSpPr>
          <p:spPr>
            <a:xfrm>
              <a:off x="6933285" y="4203545"/>
              <a:ext cx="898314"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140</a:t>
              </a:r>
            </a:p>
          </p:txBody>
        </p:sp>
        <p:sp>
          <p:nvSpPr>
            <p:cNvPr id="195" name="TextBox 194">
              <a:extLst>
                <a:ext uri="{FF2B5EF4-FFF2-40B4-BE49-F238E27FC236}">
                  <a16:creationId xmlns:a16="http://schemas.microsoft.com/office/drawing/2014/main" id="{C1105144-5283-4319-91D9-8984CFEF38A8}"/>
                </a:ext>
              </a:extLst>
            </p:cNvPr>
            <p:cNvSpPr txBox="1"/>
            <p:nvPr/>
          </p:nvSpPr>
          <p:spPr>
            <a:xfrm>
              <a:off x="6933285" y="3321597"/>
              <a:ext cx="898314"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160</a:t>
              </a:r>
            </a:p>
          </p:txBody>
        </p:sp>
        <p:sp>
          <p:nvSpPr>
            <p:cNvPr id="196" name="TextBox 195">
              <a:extLst>
                <a:ext uri="{FF2B5EF4-FFF2-40B4-BE49-F238E27FC236}">
                  <a16:creationId xmlns:a16="http://schemas.microsoft.com/office/drawing/2014/main" id="{150260ED-DBFD-43A8-AFDA-8D92F637F36B}"/>
                </a:ext>
              </a:extLst>
            </p:cNvPr>
            <p:cNvSpPr txBox="1"/>
            <p:nvPr/>
          </p:nvSpPr>
          <p:spPr>
            <a:xfrm>
              <a:off x="6933285" y="2439649"/>
              <a:ext cx="898314"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180</a:t>
              </a:r>
            </a:p>
          </p:txBody>
        </p:sp>
        <p:sp>
          <p:nvSpPr>
            <p:cNvPr id="197" name="TextBox 196">
              <a:extLst>
                <a:ext uri="{FF2B5EF4-FFF2-40B4-BE49-F238E27FC236}">
                  <a16:creationId xmlns:a16="http://schemas.microsoft.com/office/drawing/2014/main" id="{3DECA13C-5ACD-4F0F-B1AD-77A36769256D}"/>
                </a:ext>
              </a:extLst>
            </p:cNvPr>
            <p:cNvSpPr txBox="1"/>
            <p:nvPr/>
          </p:nvSpPr>
          <p:spPr>
            <a:xfrm>
              <a:off x="6933285" y="1998675"/>
              <a:ext cx="898314"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190</a:t>
              </a:r>
            </a:p>
          </p:txBody>
        </p:sp>
        <p:sp>
          <p:nvSpPr>
            <p:cNvPr id="198" name="TextBox 197">
              <a:extLst>
                <a:ext uri="{FF2B5EF4-FFF2-40B4-BE49-F238E27FC236}">
                  <a16:creationId xmlns:a16="http://schemas.microsoft.com/office/drawing/2014/main" id="{B1B0CB03-9D6F-4F0E-8B58-5AE3F944C9FF}"/>
                </a:ext>
              </a:extLst>
            </p:cNvPr>
            <p:cNvSpPr txBox="1"/>
            <p:nvPr/>
          </p:nvSpPr>
          <p:spPr>
            <a:xfrm>
              <a:off x="6933285" y="5526466"/>
              <a:ext cx="898314"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110</a:t>
              </a:r>
            </a:p>
          </p:txBody>
        </p:sp>
        <p:sp>
          <p:nvSpPr>
            <p:cNvPr id="199" name="TextBox 198">
              <a:extLst>
                <a:ext uri="{FF2B5EF4-FFF2-40B4-BE49-F238E27FC236}">
                  <a16:creationId xmlns:a16="http://schemas.microsoft.com/office/drawing/2014/main" id="{255231DD-6E41-4456-998A-CFED811572D5}"/>
                </a:ext>
              </a:extLst>
            </p:cNvPr>
            <p:cNvSpPr txBox="1"/>
            <p:nvPr/>
          </p:nvSpPr>
          <p:spPr>
            <a:xfrm>
              <a:off x="6933285" y="4644519"/>
              <a:ext cx="898314"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130</a:t>
              </a:r>
            </a:p>
          </p:txBody>
        </p:sp>
        <p:sp>
          <p:nvSpPr>
            <p:cNvPr id="200" name="TextBox 199">
              <a:extLst>
                <a:ext uri="{FF2B5EF4-FFF2-40B4-BE49-F238E27FC236}">
                  <a16:creationId xmlns:a16="http://schemas.microsoft.com/office/drawing/2014/main" id="{997A6EFA-46E7-4C52-AA9B-7EEA39DF2CB2}"/>
                </a:ext>
              </a:extLst>
            </p:cNvPr>
            <p:cNvSpPr txBox="1"/>
            <p:nvPr/>
          </p:nvSpPr>
          <p:spPr>
            <a:xfrm>
              <a:off x="6933285" y="3762571"/>
              <a:ext cx="898314"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150</a:t>
              </a:r>
            </a:p>
          </p:txBody>
        </p:sp>
        <p:sp>
          <p:nvSpPr>
            <p:cNvPr id="201" name="TextBox 200">
              <a:extLst>
                <a:ext uri="{FF2B5EF4-FFF2-40B4-BE49-F238E27FC236}">
                  <a16:creationId xmlns:a16="http://schemas.microsoft.com/office/drawing/2014/main" id="{DFE8919F-A555-49EA-905B-43AF90F4BC06}"/>
                </a:ext>
              </a:extLst>
            </p:cNvPr>
            <p:cNvSpPr txBox="1"/>
            <p:nvPr/>
          </p:nvSpPr>
          <p:spPr>
            <a:xfrm>
              <a:off x="6933285" y="2880623"/>
              <a:ext cx="898314"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170</a:t>
              </a:r>
            </a:p>
          </p:txBody>
        </p:sp>
      </p:grpSp>
      <p:grpSp>
        <p:nvGrpSpPr>
          <p:cNvPr id="7" name="Group 6">
            <a:extLst>
              <a:ext uri="{FF2B5EF4-FFF2-40B4-BE49-F238E27FC236}">
                <a16:creationId xmlns:a16="http://schemas.microsoft.com/office/drawing/2014/main" id="{FDEF36A8-72AB-4D25-A369-E3AD6D7305EA}"/>
              </a:ext>
            </a:extLst>
          </p:cNvPr>
          <p:cNvGrpSpPr/>
          <p:nvPr/>
        </p:nvGrpSpPr>
        <p:grpSpPr>
          <a:xfrm>
            <a:off x="2441728" y="1509975"/>
            <a:ext cx="913797" cy="4798750"/>
            <a:chOff x="2596822" y="1509975"/>
            <a:chExt cx="913797" cy="4798750"/>
          </a:xfrm>
        </p:grpSpPr>
        <p:grpSp>
          <p:nvGrpSpPr>
            <p:cNvPr id="14" name="Group 13">
              <a:extLst>
                <a:ext uri="{FF2B5EF4-FFF2-40B4-BE49-F238E27FC236}">
                  <a16:creationId xmlns:a16="http://schemas.microsoft.com/office/drawing/2014/main" id="{09CB8C87-516A-40FE-8055-72438B1B7D60}"/>
                </a:ext>
              </a:extLst>
            </p:cNvPr>
            <p:cNvGrpSpPr/>
            <p:nvPr/>
          </p:nvGrpSpPr>
          <p:grpSpPr>
            <a:xfrm>
              <a:off x="3390706" y="1690304"/>
              <a:ext cx="119913" cy="4455884"/>
              <a:chOff x="3390706" y="1690304"/>
              <a:chExt cx="119913" cy="4455884"/>
            </a:xfrm>
          </p:grpSpPr>
          <p:cxnSp>
            <p:nvCxnSpPr>
              <p:cNvPr id="138" name="Straight Connector 137">
                <a:extLst>
                  <a:ext uri="{FF2B5EF4-FFF2-40B4-BE49-F238E27FC236}">
                    <a16:creationId xmlns:a16="http://schemas.microsoft.com/office/drawing/2014/main" id="{0842246C-1027-4613-B7D1-C0ED0C46DAE5}"/>
                  </a:ext>
                </a:extLst>
              </p:cNvPr>
              <p:cNvCxnSpPr/>
              <p:nvPr/>
            </p:nvCxnSpPr>
            <p:spPr>
              <a:xfrm rot="16200000">
                <a:off x="1276494" y="3918246"/>
                <a:ext cx="445588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9" name="Straight Connector 138">
                <a:extLst>
                  <a:ext uri="{FF2B5EF4-FFF2-40B4-BE49-F238E27FC236}">
                    <a16:creationId xmlns:a16="http://schemas.microsoft.com/office/drawing/2014/main" id="{D374CF0B-D3B4-4177-BD4E-AD16598C1BB0}"/>
                  </a:ext>
                </a:extLst>
              </p:cNvPr>
              <p:cNvCxnSpPr>
                <a:cxnSpLocks/>
              </p:cNvCxnSpPr>
              <p:nvPr/>
            </p:nvCxnSpPr>
            <p:spPr>
              <a:xfrm rot="16200000">
                <a:off x="3450663" y="6078652"/>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0" name="Straight Connector 139">
                <a:extLst>
                  <a:ext uri="{FF2B5EF4-FFF2-40B4-BE49-F238E27FC236}">
                    <a16:creationId xmlns:a16="http://schemas.microsoft.com/office/drawing/2014/main" id="{91691F26-D00B-4E59-BEDE-3C8124BC4736}"/>
                  </a:ext>
                </a:extLst>
              </p:cNvPr>
              <p:cNvCxnSpPr>
                <a:cxnSpLocks/>
              </p:cNvCxnSpPr>
              <p:nvPr/>
            </p:nvCxnSpPr>
            <p:spPr>
              <a:xfrm rot="16200000">
                <a:off x="3450663" y="1637126"/>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1" name="Straight Connector 160">
                <a:extLst>
                  <a:ext uri="{FF2B5EF4-FFF2-40B4-BE49-F238E27FC236}">
                    <a16:creationId xmlns:a16="http://schemas.microsoft.com/office/drawing/2014/main" id="{E115BD7B-2078-465B-A0E7-AE328A2FFD05}"/>
                  </a:ext>
                </a:extLst>
              </p:cNvPr>
              <p:cNvCxnSpPr>
                <a:cxnSpLocks/>
              </p:cNvCxnSpPr>
              <p:nvPr/>
            </p:nvCxnSpPr>
            <p:spPr>
              <a:xfrm rot="16200000">
                <a:off x="3450663" y="3860132"/>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4" name="Straight Connector 213">
                <a:extLst>
                  <a:ext uri="{FF2B5EF4-FFF2-40B4-BE49-F238E27FC236}">
                    <a16:creationId xmlns:a16="http://schemas.microsoft.com/office/drawing/2014/main" id="{C4236603-DE15-438F-8B9C-919CBED657C1}"/>
                  </a:ext>
                </a:extLst>
              </p:cNvPr>
              <p:cNvCxnSpPr>
                <a:cxnSpLocks/>
              </p:cNvCxnSpPr>
              <p:nvPr/>
            </p:nvCxnSpPr>
            <p:spPr>
              <a:xfrm rot="16200000">
                <a:off x="3450663" y="4967369"/>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7" name="Straight Connector 216">
                <a:extLst>
                  <a:ext uri="{FF2B5EF4-FFF2-40B4-BE49-F238E27FC236}">
                    <a16:creationId xmlns:a16="http://schemas.microsoft.com/office/drawing/2014/main" id="{E4BB76BB-3E05-4737-8C69-CFC4BDAD5890}"/>
                  </a:ext>
                </a:extLst>
              </p:cNvPr>
              <p:cNvCxnSpPr>
                <a:cxnSpLocks/>
              </p:cNvCxnSpPr>
              <p:nvPr/>
            </p:nvCxnSpPr>
            <p:spPr>
              <a:xfrm rot="16200000">
                <a:off x="3450663" y="2755625"/>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27" name="TextBox 126">
              <a:extLst>
                <a:ext uri="{FF2B5EF4-FFF2-40B4-BE49-F238E27FC236}">
                  <a16:creationId xmlns:a16="http://schemas.microsoft.com/office/drawing/2014/main" id="{86CF6BB7-2E7A-4C33-8BE3-96B776571A59}"/>
                </a:ext>
              </a:extLst>
            </p:cNvPr>
            <p:cNvSpPr txBox="1"/>
            <p:nvPr/>
          </p:nvSpPr>
          <p:spPr>
            <a:xfrm>
              <a:off x="2596822" y="1509975"/>
              <a:ext cx="824507"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10000</a:t>
              </a:r>
            </a:p>
          </p:txBody>
        </p:sp>
        <p:sp>
          <p:nvSpPr>
            <p:cNvPr id="128" name="TextBox 127">
              <a:extLst>
                <a:ext uri="{FF2B5EF4-FFF2-40B4-BE49-F238E27FC236}">
                  <a16:creationId xmlns:a16="http://schemas.microsoft.com/office/drawing/2014/main" id="{6DBAC270-C832-46C3-A8B3-EA35F32EF8AB}"/>
                </a:ext>
              </a:extLst>
            </p:cNvPr>
            <p:cNvSpPr txBox="1"/>
            <p:nvPr/>
          </p:nvSpPr>
          <p:spPr>
            <a:xfrm>
              <a:off x="2686113" y="5970171"/>
              <a:ext cx="729335"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900</a:t>
              </a:r>
            </a:p>
          </p:txBody>
        </p:sp>
      </p:grpSp>
      <p:grpSp>
        <p:nvGrpSpPr>
          <p:cNvPr id="8" name="Group 7">
            <a:extLst>
              <a:ext uri="{FF2B5EF4-FFF2-40B4-BE49-F238E27FC236}">
                <a16:creationId xmlns:a16="http://schemas.microsoft.com/office/drawing/2014/main" id="{BEB259B2-8062-4054-9F1D-8CA40DA4806F}"/>
              </a:ext>
            </a:extLst>
          </p:cNvPr>
          <p:cNvGrpSpPr/>
          <p:nvPr/>
        </p:nvGrpSpPr>
        <p:grpSpPr>
          <a:xfrm>
            <a:off x="2441728" y="2663527"/>
            <a:ext cx="824507" cy="2536643"/>
            <a:chOff x="2596822" y="2663526"/>
            <a:chExt cx="824507" cy="2536643"/>
          </a:xfrm>
        </p:grpSpPr>
        <p:sp>
          <p:nvSpPr>
            <p:cNvPr id="136" name="TextBox 135">
              <a:extLst>
                <a:ext uri="{FF2B5EF4-FFF2-40B4-BE49-F238E27FC236}">
                  <a16:creationId xmlns:a16="http://schemas.microsoft.com/office/drawing/2014/main" id="{8DF9D5CC-19D6-4A55-BBF7-9E0B732A0CD4}"/>
                </a:ext>
              </a:extLst>
            </p:cNvPr>
            <p:cNvSpPr txBox="1"/>
            <p:nvPr/>
          </p:nvSpPr>
          <p:spPr>
            <a:xfrm>
              <a:off x="2686113" y="3762571"/>
              <a:ext cx="735216"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950</a:t>
              </a:r>
            </a:p>
          </p:txBody>
        </p:sp>
        <p:sp>
          <p:nvSpPr>
            <p:cNvPr id="216" name="TextBox 215">
              <a:extLst>
                <a:ext uri="{FF2B5EF4-FFF2-40B4-BE49-F238E27FC236}">
                  <a16:creationId xmlns:a16="http://schemas.microsoft.com/office/drawing/2014/main" id="{31412B1B-14A6-4CE4-A034-8D89856F82F8}"/>
                </a:ext>
              </a:extLst>
            </p:cNvPr>
            <p:cNvSpPr txBox="1"/>
            <p:nvPr/>
          </p:nvSpPr>
          <p:spPr>
            <a:xfrm>
              <a:off x="2596822" y="4861615"/>
              <a:ext cx="824507"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925</a:t>
              </a:r>
            </a:p>
          </p:txBody>
        </p:sp>
        <p:sp>
          <p:nvSpPr>
            <p:cNvPr id="218" name="TextBox 217">
              <a:extLst>
                <a:ext uri="{FF2B5EF4-FFF2-40B4-BE49-F238E27FC236}">
                  <a16:creationId xmlns:a16="http://schemas.microsoft.com/office/drawing/2014/main" id="{B1278355-F208-4300-B440-B4A8BFE13F70}"/>
                </a:ext>
              </a:extLst>
            </p:cNvPr>
            <p:cNvSpPr txBox="1"/>
            <p:nvPr/>
          </p:nvSpPr>
          <p:spPr>
            <a:xfrm>
              <a:off x="2596822" y="2663526"/>
              <a:ext cx="824507"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975</a:t>
              </a:r>
            </a:p>
          </p:txBody>
        </p:sp>
      </p:grpSp>
      <p:cxnSp>
        <p:nvCxnSpPr>
          <p:cNvPr id="78" name="Straight Arrow Connector 77">
            <a:extLst>
              <a:ext uri="{FF2B5EF4-FFF2-40B4-BE49-F238E27FC236}">
                <a16:creationId xmlns:a16="http://schemas.microsoft.com/office/drawing/2014/main" id="{8DB5A4DB-A9B7-43EE-8B6C-A2FB82D01144}"/>
              </a:ext>
            </a:extLst>
          </p:cNvPr>
          <p:cNvCxnSpPr/>
          <p:nvPr/>
        </p:nvCxnSpPr>
        <p:spPr>
          <a:xfrm flipH="1">
            <a:off x="1401961" y="3919713"/>
            <a:ext cx="576064" cy="0"/>
          </a:xfrm>
          <a:prstGeom prst="straightConnector1">
            <a:avLst/>
          </a:prstGeom>
          <a:ln w="22225">
            <a:solidFill>
              <a:srgbClr val="FF0000"/>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79" name="Straight Arrow Connector 78">
            <a:extLst>
              <a:ext uri="{FF2B5EF4-FFF2-40B4-BE49-F238E27FC236}">
                <a16:creationId xmlns:a16="http://schemas.microsoft.com/office/drawing/2014/main" id="{B9263C37-9728-4CA0-9F07-E0195401267F}"/>
              </a:ext>
            </a:extLst>
          </p:cNvPr>
          <p:cNvCxnSpPr/>
          <p:nvPr/>
        </p:nvCxnSpPr>
        <p:spPr>
          <a:xfrm flipH="1">
            <a:off x="3457558" y="2815581"/>
            <a:ext cx="576064" cy="0"/>
          </a:xfrm>
          <a:prstGeom prst="straightConnector1">
            <a:avLst/>
          </a:prstGeom>
          <a:ln w="22225">
            <a:solidFill>
              <a:srgbClr val="FF0000"/>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80" name="Straight Arrow Connector 79">
            <a:extLst>
              <a:ext uri="{FF2B5EF4-FFF2-40B4-BE49-F238E27FC236}">
                <a16:creationId xmlns:a16="http://schemas.microsoft.com/office/drawing/2014/main" id="{DB290E49-F11D-4231-800B-F1E3019FDF20}"/>
              </a:ext>
            </a:extLst>
          </p:cNvPr>
          <p:cNvCxnSpPr/>
          <p:nvPr/>
        </p:nvCxnSpPr>
        <p:spPr>
          <a:xfrm flipH="1">
            <a:off x="5592870" y="4363793"/>
            <a:ext cx="576064" cy="0"/>
          </a:xfrm>
          <a:prstGeom prst="straightConnector1">
            <a:avLst/>
          </a:prstGeom>
          <a:ln w="22225">
            <a:solidFill>
              <a:srgbClr val="FF0000"/>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81" name="Straight Arrow Connector 80">
            <a:extLst>
              <a:ext uri="{FF2B5EF4-FFF2-40B4-BE49-F238E27FC236}">
                <a16:creationId xmlns:a16="http://schemas.microsoft.com/office/drawing/2014/main" id="{E5D65E91-1085-4CF4-9801-DE68781712E4}"/>
              </a:ext>
            </a:extLst>
          </p:cNvPr>
          <p:cNvCxnSpPr/>
          <p:nvPr/>
        </p:nvCxnSpPr>
        <p:spPr>
          <a:xfrm flipH="1">
            <a:off x="7516824" y="3024580"/>
            <a:ext cx="576064" cy="0"/>
          </a:xfrm>
          <a:prstGeom prst="straightConnector1">
            <a:avLst/>
          </a:prstGeom>
          <a:ln w="22225">
            <a:solidFill>
              <a:srgbClr val="FF0000"/>
            </a:solidFill>
            <a:tailEnd type="triangle" w="lg" len="med"/>
          </a:ln>
        </p:spPr>
        <p:style>
          <a:lnRef idx="1">
            <a:schemeClr val="accent1"/>
          </a:lnRef>
          <a:fillRef idx="0">
            <a:schemeClr val="accent1"/>
          </a:fillRef>
          <a:effectRef idx="0">
            <a:schemeClr val="accent1"/>
          </a:effectRef>
          <a:fontRef idx="minor">
            <a:schemeClr val="tx1"/>
          </a:fontRef>
        </p:style>
      </p:cxnSp>
      <p:sp>
        <p:nvSpPr>
          <p:cNvPr id="4" name="TextBox 19">
            <a:extLst>
              <a:ext uri="{FF2B5EF4-FFF2-40B4-BE49-F238E27FC236}">
                <a16:creationId xmlns:a16="http://schemas.microsoft.com/office/drawing/2014/main" id="{299D1D46-A253-4970-A20E-6DC98B21CC31}"/>
              </a:ext>
            </a:extLst>
          </p:cNvPr>
          <p:cNvSpPr txBox="1"/>
          <p:nvPr/>
        </p:nvSpPr>
        <p:spPr>
          <a:xfrm>
            <a:off x="8329826" y="2546828"/>
            <a:ext cx="3563803" cy="707886"/>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chemeClr val="bg2"/>
                </a:solidFill>
                <a:effectLst/>
                <a:uLnTx/>
                <a:uFillTx/>
                <a:latin typeface="Arial" panose="020B0604020202020204" pitchFamily="34" charset="0"/>
                <a:ea typeface="+mn-ea"/>
                <a:cs typeface="+mn-cs"/>
              </a:rPr>
              <a:t>The number is between ___ hundred and ___ hundred. </a:t>
            </a:r>
          </a:p>
        </p:txBody>
      </p:sp>
      <p:sp>
        <p:nvSpPr>
          <p:cNvPr id="6" name="Content Placeholder 2">
            <a:extLst>
              <a:ext uri="{FF2B5EF4-FFF2-40B4-BE49-F238E27FC236}">
                <a16:creationId xmlns:a16="http://schemas.microsoft.com/office/drawing/2014/main" id="{DC010D11-9C0E-4046-8D69-07429CDC8480}"/>
              </a:ext>
            </a:extLst>
          </p:cNvPr>
          <p:cNvSpPr txBox="1">
            <a:spLocks/>
          </p:cNvSpPr>
          <p:nvPr/>
        </p:nvSpPr>
        <p:spPr>
          <a:xfrm>
            <a:off x="8185949" y="1379917"/>
            <a:ext cx="3670691" cy="5137258"/>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chemeClr val="tx1">
                    <a:lumMod val="65000"/>
                    <a:lumOff val="35000"/>
                  </a:schemeClr>
                </a:solidFill>
                <a:effectLst/>
                <a:uLnTx/>
                <a:uFillTx/>
                <a:latin typeface="Arial"/>
                <a:ea typeface="+mn-ea"/>
                <a:cs typeface="+mn-cs"/>
              </a:rPr>
              <a:t>Is the number before or after ___ hundred? How do you know? </a:t>
            </a:r>
          </a:p>
          <a:p>
            <a:pPr marL="0" marR="0" lvl="0" indent="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endParaRPr kumimoji="0" lang="en-GB" sz="2000" b="0" i="0" u="none" strike="noStrike" kern="1200" cap="none" spc="0" normalizeH="0" baseline="0" noProof="0" dirty="0">
              <a:ln>
                <a:noFill/>
              </a:ln>
              <a:solidFill>
                <a:schemeClr val="tx1">
                  <a:lumMod val="65000"/>
                  <a:lumOff val="35000"/>
                </a:schemeClr>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1200" cap="none" spc="0" normalizeH="0" baseline="0" noProof="0" dirty="0">
                <a:ln>
                  <a:noFill/>
                </a:ln>
                <a:solidFill>
                  <a:schemeClr val="tx1">
                    <a:lumMod val="65000"/>
                    <a:lumOff val="35000"/>
                  </a:schemeClr>
                </a:solidFill>
                <a:effectLst/>
                <a:uLnTx/>
                <a:uFillTx/>
                <a:latin typeface="Arial"/>
                <a:ea typeface="+mn-ea"/>
                <a:cs typeface="+mn-cs"/>
              </a:rPr>
              <a:t>H</a:t>
            </a:r>
            <a:r>
              <a:rPr kumimoji="0" lang="en-GB" sz="2000" b="0" i="0" u="none" strike="noStrike" kern="1200" cap="none" spc="0" normalizeH="0" baseline="0" noProof="0" dirty="0">
                <a:ln>
                  <a:noFill/>
                </a:ln>
                <a:solidFill>
                  <a:schemeClr val="tx1">
                    <a:lumMod val="65000"/>
                    <a:lumOff val="35000"/>
                  </a:schemeClr>
                </a:solidFill>
                <a:effectLst/>
                <a:uLnTx/>
                <a:uFillTx/>
                <a:latin typeface="Arial"/>
                <a:ea typeface="+mn-ea"/>
                <a:cs typeface="+mn-cs"/>
              </a:rPr>
              <a:t>ow many intervals are there on the number line? How can we use this to decide what we are counting in?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lang="en-US" sz="2000" dirty="0">
                <a:solidFill>
                  <a:schemeClr val="tx1">
                    <a:lumMod val="65000"/>
                    <a:lumOff val="35000"/>
                  </a:schemeClr>
                </a:solidFill>
                <a:latin typeface="Arial"/>
              </a:rPr>
              <a:t>C</a:t>
            </a:r>
            <a:r>
              <a:rPr kumimoji="0" lang="en-GB" sz="2000" b="0" i="0" u="none" strike="noStrike" kern="1200" cap="none" spc="0" normalizeH="0" baseline="0" noProof="0" dirty="0">
                <a:ln>
                  <a:noFill/>
                </a:ln>
                <a:solidFill>
                  <a:schemeClr val="tx1">
                    <a:lumMod val="65000"/>
                    <a:lumOff val="35000"/>
                  </a:schemeClr>
                </a:solidFill>
                <a:effectLst/>
                <a:uLnTx/>
                <a:uFillTx/>
                <a:latin typeface="Arial"/>
                <a:ea typeface="+mn-ea"/>
                <a:cs typeface="+mn-cs"/>
              </a:rPr>
              <a:t>heck by counting from the lower multiple of one hundred.</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custDataLst>
      <p:tags r:id="rId1"/>
    </p:custDataLst>
    <p:extLst>
      <p:ext uri="{BB962C8B-B14F-4D97-AF65-F5344CB8AC3E}">
        <p14:creationId xmlns:p14="http://schemas.microsoft.com/office/powerpoint/2010/main" val="391886724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8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p:bldLst>
  </p:timing>
</p:sld>
</file>

<file path=ppt/slides/slide3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81C0037-E89D-48CF-9E9D-02CFB3E1543B}"/>
              </a:ext>
            </a:extLst>
          </p:cNvPr>
          <p:cNvSpPr>
            <a:spLocks noGrp="1"/>
          </p:cNvSpPr>
          <p:nvPr>
            <p:ph type="title"/>
          </p:nvPr>
        </p:nvSpPr>
        <p:spPr/>
        <p:txBody>
          <a:bodyPr/>
          <a:lstStyle/>
          <a:p>
            <a:r>
              <a:rPr lang="en-US" altLang="en-US" dirty="0"/>
              <a:t>3NPV-4 Reading scales with 2, 4, 5 or 10 intervals</a:t>
            </a:r>
            <a:endParaRPr lang="en-GB" dirty="0"/>
          </a:p>
        </p:txBody>
      </p:sp>
      <p:pic>
        <p:nvPicPr>
          <p:cNvPr id="13" name="Picture 12">
            <a:extLst>
              <a:ext uri="{FF2B5EF4-FFF2-40B4-BE49-F238E27FC236}">
                <a16:creationId xmlns:a16="http://schemas.microsoft.com/office/drawing/2014/main" id="{FDEB7566-A604-4389-9357-754428BA94C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66380" y="1557338"/>
            <a:ext cx="3972843" cy="3972843"/>
          </a:xfrm>
          <a:prstGeom prst="rect">
            <a:avLst/>
          </a:prstGeom>
        </p:spPr>
      </p:pic>
      <p:sp>
        <p:nvSpPr>
          <p:cNvPr id="14" name="TextBox 13">
            <a:extLst>
              <a:ext uri="{FF2B5EF4-FFF2-40B4-BE49-F238E27FC236}">
                <a16:creationId xmlns:a16="http://schemas.microsoft.com/office/drawing/2014/main" id="{66509BB2-7023-4109-9851-D9862FFEB51A}"/>
              </a:ext>
            </a:extLst>
          </p:cNvPr>
          <p:cNvSpPr txBox="1"/>
          <p:nvPr/>
        </p:nvSpPr>
        <p:spPr bwMode="auto">
          <a:xfrm>
            <a:off x="1811449" y="4076998"/>
            <a:ext cx="53478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0</a:t>
            </a:r>
          </a:p>
        </p:txBody>
      </p:sp>
      <p:sp>
        <p:nvSpPr>
          <p:cNvPr id="15" name="TextBox 14">
            <a:extLst>
              <a:ext uri="{FF2B5EF4-FFF2-40B4-BE49-F238E27FC236}">
                <a16:creationId xmlns:a16="http://schemas.microsoft.com/office/drawing/2014/main" id="{5B6E704E-E187-4C01-ABE4-1845BBE829CE}"/>
              </a:ext>
            </a:extLst>
          </p:cNvPr>
          <p:cNvSpPr txBox="1"/>
          <p:nvPr/>
        </p:nvSpPr>
        <p:spPr bwMode="auto">
          <a:xfrm>
            <a:off x="1529711" y="3461115"/>
            <a:ext cx="53478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20</a:t>
            </a:r>
          </a:p>
        </p:txBody>
      </p:sp>
      <p:sp>
        <p:nvSpPr>
          <p:cNvPr id="16" name="TextBox 15">
            <a:extLst>
              <a:ext uri="{FF2B5EF4-FFF2-40B4-BE49-F238E27FC236}">
                <a16:creationId xmlns:a16="http://schemas.microsoft.com/office/drawing/2014/main" id="{CF3AAA07-9C0D-4DF4-92AE-10EEDB2A6540}"/>
              </a:ext>
            </a:extLst>
          </p:cNvPr>
          <p:cNvSpPr txBox="1"/>
          <p:nvPr/>
        </p:nvSpPr>
        <p:spPr bwMode="auto">
          <a:xfrm>
            <a:off x="1589609" y="2771007"/>
            <a:ext cx="53478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40</a:t>
            </a:r>
          </a:p>
        </p:txBody>
      </p:sp>
      <p:sp>
        <p:nvSpPr>
          <p:cNvPr id="17" name="TextBox 16">
            <a:extLst>
              <a:ext uri="{FF2B5EF4-FFF2-40B4-BE49-F238E27FC236}">
                <a16:creationId xmlns:a16="http://schemas.microsoft.com/office/drawing/2014/main" id="{828A3014-FF3D-4A70-8E8E-19BE25AC0B60}"/>
              </a:ext>
            </a:extLst>
          </p:cNvPr>
          <p:cNvSpPr txBox="1"/>
          <p:nvPr/>
        </p:nvSpPr>
        <p:spPr bwMode="auto">
          <a:xfrm>
            <a:off x="1917518" y="2195120"/>
            <a:ext cx="53478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60</a:t>
            </a:r>
          </a:p>
        </p:txBody>
      </p:sp>
      <p:sp>
        <p:nvSpPr>
          <p:cNvPr id="18" name="TextBox 17">
            <a:extLst>
              <a:ext uri="{FF2B5EF4-FFF2-40B4-BE49-F238E27FC236}">
                <a16:creationId xmlns:a16="http://schemas.microsoft.com/office/drawing/2014/main" id="{4EBACFE9-028A-45A1-BEF1-E310DCAEECF1}"/>
              </a:ext>
            </a:extLst>
          </p:cNvPr>
          <p:cNvSpPr txBox="1"/>
          <p:nvPr/>
        </p:nvSpPr>
        <p:spPr bwMode="auto">
          <a:xfrm>
            <a:off x="2498794" y="1832871"/>
            <a:ext cx="53478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80</a:t>
            </a:r>
          </a:p>
        </p:txBody>
      </p:sp>
      <p:sp>
        <p:nvSpPr>
          <p:cNvPr id="19" name="TextBox 18">
            <a:extLst>
              <a:ext uri="{FF2B5EF4-FFF2-40B4-BE49-F238E27FC236}">
                <a16:creationId xmlns:a16="http://schemas.microsoft.com/office/drawing/2014/main" id="{431B6003-38F2-4CF1-B8AC-4FCBDC0657B8}"/>
              </a:ext>
            </a:extLst>
          </p:cNvPr>
          <p:cNvSpPr txBox="1"/>
          <p:nvPr/>
        </p:nvSpPr>
        <p:spPr bwMode="auto">
          <a:xfrm>
            <a:off x="2940596" y="1812346"/>
            <a:ext cx="7916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100</a:t>
            </a:r>
          </a:p>
        </p:txBody>
      </p:sp>
      <p:sp>
        <p:nvSpPr>
          <p:cNvPr id="29" name="TextBox 28">
            <a:extLst>
              <a:ext uri="{FF2B5EF4-FFF2-40B4-BE49-F238E27FC236}">
                <a16:creationId xmlns:a16="http://schemas.microsoft.com/office/drawing/2014/main" id="{853309EF-608F-4063-8A8D-576A298925B0}"/>
              </a:ext>
            </a:extLst>
          </p:cNvPr>
          <p:cNvSpPr txBox="1"/>
          <p:nvPr/>
        </p:nvSpPr>
        <p:spPr bwMode="auto">
          <a:xfrm>
            <a:off x="3111225" y="3593977"/>
            <a:ext cx="53478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kg</a:t>
            </a:r>
          </a:p>
        </p:txBody>
      </p:sp>
      <p:sp>
        <p:nvSpPr>
          <p:cNvPr id="30" name="TextBox 29">
            <a:extLst>
              <a:ext uri="{FF2B5EF4-FFF2-40B4-BE49-F238E27FC236}">
                <a16:creationId xmlns:a16="http://schemas.microsoft.com/office/drawing/2014/main" id="{35CE5B6D-E528-44CD-9E0D-D08CADA165E3}"/>
              </a:ext>
            </a:extLst>
          </p:cNvPr>
          <p:cNvSpPr txBox="1"/>
          <p:nvPr/>
        </p:nvSpPr>
        <p:spPr bwMode="auto">
          <a:xfrm>
            <a:off x="3625592" y="1832871"/>
            <a:ext cx="7916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120</a:t>
            </a:r>
          </a:p>
        </p:txBody>
      </p:sp>
      <p:sp>
        <p:nvSpPr>
          <p:cNvPr id="31" name="TextBox 30">
            <a:extLst>
              <a:ext uri="{FF2B5EF4-FFF2-40B4-BE49-F238E27FC236}">
                <a16:creationId xmlns:a16="http://schemas.microsoft.com/office/drawing/2014/main" id="{51727AA8-5C30-479E-8EED-1C2A332E5A0F}"/>
              </a:ext>
            </a:extLst>
          </p:cNvPr>
          <p:cNvSpPr txBox="1"/>
          <p:nvPr/>
        </p:nvSpPr>
        <p:spPr bwMode="auto">
          <a:xfrm>
            <a:off x="4026182" y="2228072"/>
            <a:ext cx="7916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140</a:t>
            </a:r>
          </a:p>
        </p:txBody>
      </p:sp>
      <p:sp>
        <p:nvSpPr>
          <p:cNvPr id="32" name="TextBox 31">
            <a:extLst>
              <a:ext uri="{FF2B5EF4-FFF2-40B4-BE49-F238E27FC236}">
                <a16:creationId xmlns:a16="http://schemas.microsoft.com/office/drawing/2014/main" id="{61946000-62A4-4185-B743-C1D13B6D735A}"/>
              </a:ext>
            </a:extLst>
          </p:cNvPr>
          <p:cNvSpPr txBox="1"/>
          <p:nvPr/>
        </p:nvSpPr>
        <p:spPr bwMode="auto">
          <a:xfrm>
            <a:off x="4373230" y="2771007"/>
            <a:ext cx="7916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160</a:t>
            </a:r>
          </a:p>
        </p:txBody>
      </p:sp>
      <p:sp>
        <p:nvSpPr>
          <p:cNvPr id="33" name="TextBox 32">
            <a:extLst>
              <a:ext uri="{FF2B5EF4-FFF2-40B4-BE49-F238E27FC236}">
                <a16:creationId xmlns:a16="http://schemas.microsoft.com/office/drawing/2014/main" id="{8CC72E8F-4A3B-4A32-A932-759C178BBC96}"/>
              </a:ext>
            </a:extLst>
          </p:cNvPr>
          <p:cNvSpPr txBox="1"/>
          <p:nvPr/>
        </p:nvSpPr>
        <p:spPr bwMode="auto">
          <a:xfrm>
            <a:off x="4456752" y="3461115"/>
            <a:ext cx="7916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180</a:t>
            </a:r>
          </a:p>
        </p:txBody>
      </p:sp>
      <p:sp>
        <p:nvSpPr>
          <p:cNvPr id="34" name="TextBox 33">
            <a:extLst>
              <a:ext uri="{FF2B5EF4-FFF2-40B4-BE49-F238E27FC236}">
                <a16:creationId xmlns:a16="http://schemas.microsoft.com/office/drawing/2014/main" id="{012347C3-CF57-4325-9339-6F4D6D931FDA}"/>
              </a:ext>
            </a:extLst>
          </p:cNvPr>
          <p:cNvSpPr txBox="1"/>
          <p:nvPr/>
        </p:nvSpPr>
        <p:spPr bwMode="auto">
          <a:xfrm>
            <a:off x="4100807" y="4076998"/>
            <a:ext cx="7916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200</a:t>
            </a:r>
          </a:p>
        </p:txBody>
      </p:sp>
      <p:sp>
        <p:nvSpPr>
          <p:cNvPr id="2" name="Content Placeholder 2">
            <a:extLst>
              <a:ext uri="{FF2B5EF4-FFF2-40B4-BE49-F238E27FC236}">
                <a16:creationId xmlns:a16="http://schemas.microsoft.com/office/drawing/2014/main" id="{A1F414B1-A9EC-438B-B642-5FAAC5ABDD8D}"/>
              </a:ext>
            </a:extLst>
          </p:cNvPr>
          <p:cNvSpPr txBox="1">
            <a:spLocks/>
          </p:cNvSpPr>
          <p:nvPr/>
        </p:nvSpPr>
        <p:spPr>
          <a:xfrm>
            <a:off x="5890361" y="1564722"/>
            <a:ext cx="5677752" cy="4586695"/>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1800" b="0" i="0" u="none" strike="noStrike" kern="1200" cap="none" spc="0" normalizeH="0" baseline="0" noProof="0" dirty="0">
                <a:ln>
                  <a:noFill/>
                </a:ln>
                <a:solidFill>
                  <a:schemeClr val="tx1">
                    <a:lumMod val="65000"/>
                    <a:lumOff val="35000"/>
                  </a:schemeClr>
                </a:solidFill>
                <a:effectLst/>
                <a:uLnTx/>
                <a:uFillTx/>
                <a:latin typeface="Arial"/>
                <a:ea typeface="+mn-ea"/>
                <a:cs typeface="+mn-cs"/>
              </a:rPr>
              <a:t>What is different about this representation? Where might you see this?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chemeClr val="tx1">
                    <a:lumMod val="65000"/>
                    <a:lumOff val="35000"/>
                  </a:schemeClr>
                </a:solidFill>
                <a:effectLst/>
                <a:uLnTx/>
                <a:uFillTx/>
                <a:latin typeface="Arial"/>
                <a:ea typeface="+mn-ea"/>
                <a:cs typeface="+mn-cs"/>
              </a:rPr>
              <a:t>Has the arrow stopped before or after 100? How do you know?</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1800" b="0" i="0" u="none" strike="noStrike" kern="1200" cap="none" spc="0" normalizeH="0" baseline="0" noProof="0" dirty="0">
                <a:ln>
                  <a:noFill/>
                </a:ln>
                <a:solidFill>
                  <a:schemeClr val="tx1">
                    <a:lumMod val="65000"/>
                    <a:lumOff val="35000"/>
                  </a:schemeClr>
                </a:solidFill>
                <a:effectLst/>
                <a:uLnTx/>
                <a:uFillTx/>
                <a:latin typeface="Arial"/>
                <a:ea typeface="+mn-ea"/>
                <a:cs typeface="+mn-cs"/>
              </a:rPr>
              <a:t>H</a:t>
            </a:r>
            <a:r>
              <a:rPr kumimoji="0" lang="en-GB" sz="1800" b="0" i="0" u="none" strike="noStrike" kern="1200" cap="none" spc="0" normalizeH="0" baseline="0" noProof="0" dirty="0">
                <a:ln>
                  <a:noFill/>
                </a:ln>
                <a:solidFill>
                  <a:schemeClr val="tx1">
                    <a:lumMod val="65000"/>
                    <a:lumOff val="35000"/>
                  </a:schemeClr>
                </a:solidFill>
                <a:effectLst/>
                <a:uLnTx/>
                <a:uFillTx/>
                <a:latin typeface="Arial"/>
                <a:ea typeface="+mn-ea"/>
                <a:cs typeface="+mn-cs"/>
              </a:rPr>
              <a:t>ow many intervals are there between zero and 100? So, what interval do we need to count up in?</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chemeClr val="tx1">
                    <a:lumMod val="65000"/>
                    <a:lumOff val="35000"/>
                  </a:schemeClr>
                </a:solidFill>
                <a:effectLst/>
                <a:uLnTx/>
                <a:uFillTx/>
                <a:latin typeface="Arial"/>
                <a:ea typeface="+mn-ea"/>
                <a:cs typeface="+mn-cs"/>
              </a:rPr>
              <a:t>What value is the arrow pointing to?</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1800" b="0" i="0" u="none" strike="noStrike" kern="1200" cap="none" spc="0" normalizeH="0" baseline="0" noProof="0" dirty="0">
                <a:ln>
                  <a:noFill/>
                </a:ln>
                <a:solidFill>
                  <a:schemeClr val="tx1">
                    <a:lumMod val="65000"/>
                    <a:lumOff val="35000"/>
                  </a:schemeClr>
                </a:solidFill>
                <a:effectLst/>
                <a:uLnTx/>
                <a:uFillTx/>
                <a:latin typeface="Arial"/>
                <a:ea typeface="+mn-ea"/>
                <a:cs typeface="+mn-cs"/>
              </a:rPr>
              <a:t>Did you get 60kg? C</a:t>
            </a:r>
            <a:r>
              <a:rPr kumimoji="0" lang="en-GB" sz="1800" b="0" i="0" u="none" strike="noStrike" kern="1200" cap="none" spc="0" normalizeH="0" baseline="0" noProof="0" dirty="0">
                <a:ln>
                  <a:noFill/>
                </a:ln>
                <a:solidFill>
                  <a:schemeClr val="tx1">
                    <a:lumMod val="65000"/>
                    <a:lumOff val="35000"/>
                  </a:schemeClr>
                </a:solidFill>
                <a:effectLst/>
                <a:uLnTx/>
                <a:uFillTx/>
                <a:latin typeface="Arial"/>
                <a:ea typeface="+mn-ea"/>
                <a:cs typeface="+mn-cs"/>
              </a:rPr>
              <a:t>ount in steps of 20 from zero to check if you are correct?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chemeClr val="tx1">
                    <a:lumMod val="65000"/>
                    <a:lumOff val="35000"/>
                  </a:schemeClr>
                </a:solidFill>
                <a:effectLst/>
                <a:uLnTx/>
                <a:uFillTx/>
                <a:latin typeface="Arial"/>
                <a:ea typeface="+mn-ea"/>
                <a:cs typeface="+mn-cs"/>
              </a:rPr>
              <a:t>Can you point to where 180kg is on this measuring scale?  What about 190kg?</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1800" b="0" i="0" u="none" strike="noStrike" kern="1200" cap="none" spc="0" normalizeH="0" baseline="0" noProof="0" dirty="0">
              <a:ln>
                <a:noFill/>
              </a:ln>
              <a:solidFill>
                <a:schemeClr val="bg2"/>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18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18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1800" b="0" i="0" u="none" strike="noStrike" kern="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15935359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500"/>
                                        <p:tgtEl>
                                          <p:spTgt spid="1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500"/>
                                        <p:tgtEl>
                                          <p:spTgt spid="3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500"/>
                                        <p:tgtEl>
                                          <p:spTgt spid="3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fade">
                                      <p:cBhvr>
                                        <p:cTn id="25" dur="500"/>
                                        <p:tgtEl>
                                          <p:spTgt spid="3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fade">
                                      <p:cBhvr>
                                        <p:cTn id="28" dur="500"/>
                                        <p:tgtEl>
                                          <p:spTgt spid="33"/>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mph" presetSubtype="2" fill="hold" grpId="1" nodeType="clickEffect">
                                  <p:stCondLst>
                                    <p:cond delay="0"/>
                                  </p:stCondLst>
                                  <p:childTnLst>
                                    <p:animClr clrSpc="rgb" dir="cw">
                                      <p:cBhvr override="childStyle">
                                        <p:cTn id="32" dur="1000" fill="hold"/>
                                        <p:tgtEl>
                                          <p:spTgt spid="17"/>
                                        </p:tgtEl>
                                        <p:attrNameLst>
                                          <p:attrName>style.color</p:attrName>
                                        </p:attrNameLst>
                                      </p:cBhvr>
                                      <p:to>
                                        <a:srgbClr val="E72420"/>
                                      </p:to>
                                    </p:animClr>
                                  </p:childTnLst>
                                </p:cTn>
                              </p:par>
                            </p:childTnLst>
                          </p:cTn>
                        </p:par>
                        <p:par>
                          <p:cTn id="33" fill="hold">
                            <p:stCondLst>
                              <p:cond delay="1000"/>
                            </p:stCondLst>
                            <p:childTnLst>
                              <p:par>
                                <p:cTn id="34" presetID="10" presetClass="exit" presetSubtype="0" fill="hold" grpId="2" nodeType="afterEffect">
                                  <p:stCondLst>
                                    <p:cond delay="0"/>
                                  </p:stCondLst>
                                  <p:childTnLst>
                                    <p:animEffect transition="out" filter="fade">
                                      <p:cBhvr>
                                        <p:cTn id="35" dur="500"/>
                                        <p:tgtEl>
                                          <p:spTgt spid="17"/>
                                        </p:tgtEl>
                                      </p:cBhvr>
                                    </p:animEffect>
                                    <p:set>
                                      <p:cBhvr>
                                        <p:cTn id="36" dur="1" fill="hold">
                                          <p:stCondLst>
                                            <p:cond delay="499"/>
                                          </p:stCondLst>
                                        </p:cTn>
                                        <p:tgtEl>
                                          <p:spTgt spid="17"/>
                                        </p:tgtEl>
                                        <p:attrNameLst>
                                          <p:attrName>style.visibility</p:attrName>
                                        </p:attrNameLst>
                                      </p:cBhvr>
                                      <p:to>
                                        <p:strVal val="hidden"/>
                                      </p:to>
                                    </p:set>
                                  </p:childTnLst>
                                </p:cTn>
                              </p:par>
                            </p:childTnLst>
                          </p:cTn>
                        </p:par>
                        <p:par>
                          <p:cTn id="37" fill="hold">
                            <p:stCondLst>
                              <p:cond delay="1500"/>
                            </p:stCondLst>
                            <p:childTnLst>
                              <p:par>
                                <p:cTn id="38" presetID="10" presetClass="entr" presetSubtype="0" fill="hold" grpId="3" nodeType="after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fade">
                                      <p:cBhvr>
                                        <p:cTn id="40" dur="500"/>
                                        <p:tgtEl>
                                          <p:spTgt spid="17"/>
                                        </p:tgtEl>
                                      </p:cBhvr>
                                    </p:animEffect>
                                  </p:childTnLst>
                                </p:cTn>
                              </p:par>
                            </p:childTnLst>
                          </p:cTn>
                        </p:par>
                        <p:par>
                          <p:cTn id="41" fill="hold">
                            <p:stCondLst>
                              <p:cond delay="2000"/>
                            </p:stCondLst>
                            <p:childTnLst>
                              <p:par>
                                <p:cTn id="42" presetID="10" presetClass="exit" presetSubtype="0" fill="hold" grpId="4" nodeType="afterEffect">
                                  <p:stCondLst>
                                    <p:cond delay="0"/>
                                  </p:stCondLst>
                                  <p:childTnLst>
                                    <p:animEffect transition="out" filter="fade">
                                      <p:cBhvr>
                                        <p:cTn id="43" dur="500"/>
                                        <p:tgtEl>
                                          <p:spTgt spid="17"/>
                                        </p:tgtEl>
                                      </p:cBhvr>
                                    </p:animEffect>
                                    <p:set>
                                      <p:cBhvr>
                                        <p:cTn id="44" dur="1" fill="hold">
                                          <p:stCondLst>
                                            <p:cond delay="499"/>
                                          </p:stCondLst>
                                        </p:cTn>
                                        <p:tgtEl>
                                          <p:spTgt spid="17"/>
                                        </p:tgtEl>
                                        <p:attrNameLst>
                                          <p:attrName>style.visibility</p:attrName>
                                        </p:attrNameLst>
                                      </p:cBhvr>
                                      <p:to>
                                        <p:strVal val="hidden"/>
                                      </p:to>
                                    </p:set>
                                  </p:childTnLst>
                                </p:cTn>
                              </p:par>
                            </p:childTnLst>
                          </p:cTn>
                        </p:par>
                        <p:par>
                          <p:cTn id="45" fill="hold">
                            <p:stCondLst>
                              <p:cond delay="2500"/>
                            </p:stCondLst>
                            <p:childTnLst>
                              <p:par>
                                <p:cTn id="46" presetID="10" presetClass="entr" presetSubtype="0" fill="hold" grpId="5" nodeType="after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500"/>
                                        <p:tgtEl>
                                          <p:spTgt spid="17"/>
                                        </p:tgtEl>
                                      </p:cBhvr>
                                    </p:animEffect>
                                  </p:childTnLst>
                                </p:cTn>
                              </p:par>
                            </p:childTnLst>
                          </p:cTn>
                        </p:par>
                        <p:par>
                          <p:cTn id="49" fill="hold">
                            <p:stCondLst>
                              <p:cond delay="3000"/>
                            </p:stCondLst>
                            <p:childTnLst>
                              <p:par>
                                <p:cTn id="50" presetID="10" presetClass="exit" presetSubtype="0" fill="hold" grpId="6" nodeType="afterEffect">
                                  <p:stCondLst>
                                    <p:cond delay="0"/>
                                  </p:stCondLst>
                                  <p:childTnLst>
                                    <p:animEffect transition="out" filter="fade">
                                      <p:cBhvr>
                                        <p:cTn id="51" dur="500"/>
                                        <p:tgtEl>
                                          <p:spTgt spid="17"/>
                                        </p:tgtEl>
                                      </p:cBhvr>
                                    </p:animEffect>
                                    <p:set>
                                      <p:cBhvr>
                                        <p:cTn id="52" dur="1" fill="hold">
                                          <p:stCondLst>
                                            <p:cond delay="499"/>
                                          </p:stCondLst>
                                        </p:cTn>
                                        <p:tgtEl>
                                          <p:spTgt spid="17"/>
                                        </p:tgtEl>
                                        <p:attrNameLst>
                                          <p:attrName>style.visibility</p:attrName>
                                        </p:attrNameLst>
                                      </p:cBhvr>
                                      <p:to>
                                        <p:strVal val="hidden"/>
                                      </p:to>
                                    </p:set>
                                  </p:childTnLst>
                                </p:cTn>
                              </p:par>
                            </p:childTnLst>
                          </p:cTn>
                        </p:par>
                        <p:par>
                          <p:cTn id="53" fill="hold">
                            <p:stCondLst>
                              <p:cond delay="3500"/>
                            </p:stCondLst>
                            <p:childTnLst>
                              <p:par>
                                <p:cTn id="54" presetID="10" presetClass="entr" presetSubtype="0" fill="hold" grpId="7" nodeType="after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7" grpId="1"/>
      <p:bldP spid="17" grpId="2"/>
      <p:bldP spid="17" grpId="3"/>
      <p:bldP spid="17" grpId="4"/>
      <p:bldP spid="17" grpId="5"/>
      <p:bldP spid="17" grpId="6"/>
      <p:bldP spid="17" grpId="7"/>
      <p:bldP spid="18" grpId="0"/>
      <p:bldP spid="30" grpId="0"/>
      <p:bldP spid="31" grpId="0"/>
      <p:bldP spid="32" grpId="0"/>
      <p:bldP spid="33" grpId="0"/>
    </p:bldLst>
  </p:timing>
</p:sld>
</file>

<file path=ppt/slides/slide3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3F120C-B1C3-417D-A6AA-C2ED5BEB1D3C}"/>
              </a:ext>
            </a:extLst>
          </p:cNvPr>
          <p:cNvSpPr>
            <a:spLocks noGrp="1"/>
          </p:cNvSpPr>
          <p:nvPr>
            <p:ph type="title"/>
          </p:nvPr>
        </p:nvSpPr>
        <p:spPr/>
        <p:txBody>
          <a:bodyPr/>
          <a:lstStyle/>
          <a:p>
            <a:r>
              <a:rPr lang="en-GB" dirty="0"/>
              <a:t>Developing measures sense</a:t>
            </a:r>
          </a:p>
        </p:txBody>
      </p:sp>
      <p:sp>
        <p:nvSpPr>
          <p:cNvPr id="3" name="TextBox 2">
            <a:extLst>
              <a:ext uri="{FF2B5EF4-FFF2-40B4-BE49-F238E27FC236}">
                <a16:creationId xmlns:a16="http://schemas.microsoft.com/office/drawing/2014/main" id="{E24BCBFC-6A94-4284-AB1B-0554B3254323}"/>
              </a:ext>
            </a:extLst>
          </p:cNvPr>
          <p:cNvSpPr txBox="1"/>
          <p:nvPr/>
        </p:nvSpPr>
        <p:spPr>
          <a:xfrm>
            <a:off x="1030396" y="1895744"/>
            <a:ext cx="9403141" cy="1631216"/>
          </a:xfrm>
          <a:prstGeom prst="rect">
            <a:avLst/>
          </a:prstGeom>
          <a:noFill/>
        </p:spPr>
        <p:txBody>
          <a:bodyPr wrap="square" rtlCol="0">
            <a:spAutoFit/>
          </a:bodyPr>
          <a:lstStyle/>
          <a:p>
            <a:r>
              <a:rPr lang="en-GB" sz="2000" dirty="0">
                <a:solidFill>
                  <a:schemeClr val="tx1">
                    <a:lumMod val="65000"/>
                    <a:lumOff val="35000"/>
                  </a:schemeClr>
                </a:solidFill>
                <a:latin typeface="Arial"/>
              </a:rPr>
              <a:t>The following outcomes can be met by providing opportunities to connect areas of mathematics and use meaningful contents. </a:t>
            </a:r>
          </a:p>
          <a:p>
            <a:r>
              <a:rPr lang="en-GB" sz="2000" dirty="0">
                <a:solidFill>
                  <a:schemeClr val="tx1">
                    <a:lumMod val="65000"/>
                    <a:lumOff val="35000"/>
                  </a:schemeClr>
                </a:solidFill>
                <a:latin typeface="Arial"/>
              </a:rPr>
              <a:t>Teachers should use their current scheme of work and refer to the assessment questions used in the DfE guidance for further consideration on how this could be done.  </a:t>
            </a:r>
          </a:p>
        </p:txBody>
      </p:sp>
    </p:spTree>
    <p:extLst>
      <p:ext uri="{BB962C8B-B14F-4D97-AF65-F5344CB8AC3E}">
        <p14:creationId xmlns:p14="http://schemas.microsoft.com/office/powerpoint/2010/main" val="210282550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3</a:t>
            </a:r>
            <a:r>
              <a:rPr lang="en-GB" sz="2400" b="1" i="0" u="none" strike="noStrike" dirty="0">
                <a:effectLst/>
              </a:rPr>
              <a:t>, Unit </a:t>
            </a:r>
            <a:r>
              <a:rPr lang="en-GB" sz="2400" b="1" dirty="0"/>
              <a:t>2</a:t>
            </a:r>
            <a:r>
              <a:rPr lang="en-GB" sz="2400" b="1" i="0" u="none" strike="noStrike" dirty="0">
                <a:effectLst/>
              </a:rPr>
              <a:t>, Learning Outcome 46</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119794794"/>
              </p:ext>
            </p:extLst>
          </p:nvPr>
        </p:nvGraphicFramePr>
        <p:xfrm>
          <a:off x="594008" y="1097546"/>
          <a:ext cx="11140162" cy="1629466"/>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213759">
                <a:tc>
                  <a:txBody>
                    <a:bodyPr/>
                    <a:lstStyle/>
                    <a:p>
                      <a:pPr algn="l"/>
                      <a:r>
                        <a:rPr lang="en-GB" sz="2000" dirty="0">
                          <a:latin typeface="Arial" panose="020B0604020202020204" pitchFamily="34" charset="0"/>
                          <a:cs typeface="Arial" panose="020B0604020202020204" pitchFamily="34" charset="0"/>
                        </a:rPr>
                        <a:t>Learning Outcome 46</a:t>
                      </a:r>
                    </a:p>
                  </a:txBody>
                  <a:tcPr anchor="ctr">
                    <a:solidFill>
                      <a:srgbClr val="327473"/>
                    </a:solidFill>
                  </a:tcPr>
                </a:tc>
                <a:extLst>
                  <a:ext uri="{0D108BD9-81ED-4DB2-BD59-A6C34878D82A}">
                    <a16:rowId xmlns:a16="http://schemas.microsoft.com/office/drawing/2014/main" val="2928509842"/>
                  </a:ext>
                </a:extLst>
              </a:tr>
              <a:tr h="1233226">
                <a:tc>
                  <a:txBody>
                    <a:bodyPr/>
                    <a:lstStyle/>
                    <a:p>
                      <a:pPr rtl="0"/>
                      <a:endPar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endParaRPr>
                    </a:p>
                    <a:p>
                      <a:pPr rtl="0"/>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Pupils</a:t>
                      </a:r>
                      <a:r>
                        <a:rPr lang="en-GB" sz="1800" b="0" i="0" u="none" strike="noStrike" kern="1200" dirty="0">
                          <a:solidFill>
                            <a:schemeClr val="dk1"/>
                          </a:solidFill>
                          <a:effectLst/>
                          <a:latin typeface="+mn-lt"/>
                          <a:ea typeface="+mn-ea"/>
                          <a:cs typeface="+mn-cs"/>
                        </a:rPr>
                        <a:t> </a:t>
                      </a:r>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 become familiar with different weighing scales up to 1kg (intervals of 100g,  200g, 250g and 500g)</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473301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3</a:t>
            </a:r>
            <a:r>
              <a:rPr lang="en-GB" sz="2400" b="1" i="0" u="none" strike="noStrike" dirty="0">
                <a:effectLst/>
              </a:rPr>
              <a:t>, Unit </a:t>
            </a:r>
            <a:r>
              <a:rPr lang="en-GB" sz="2400" b="1" dirty="0"/>
              <a:t>2</a:t>
            </a:r>
            <a:r>
              <a:rPr lang="en-GB" sz="2400" b="1" i="0" u="none" strike="noStrike" dirty="0">
                <a:effectLst/>
              </a:rPr>
              <a:t>, Learning Outcome 4</a:t>
            </a:r>
            <a:r>
              <a:rPr lang="en-GB" sz="2400" b="1" dirty="0"/>
              <a:t>7</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545165743"/>
              </p:ext>
            </p:extLst>
          </p:nvPr>
        </p:nvGraphicFramePr>
        <p:xfrm>
          <a:off x="594008" y="1097546"/>
          <a:ext cx="11140162" cy="2316480"/>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213759">
                <a:tc>
                  <a:txBody>
                    <a:bodyPr/>
                    <a:lstStyle/>
                    <a:p>
                      <a:pPr algn="l"/>
                      <a:r>
                        <a:rPr lang="en-GB" sz="2000" dirty="0">
                          <a:latin typeface="Arial" panose="020B0604020202020204" pitchFamily="34" charset="0"/>
                          <a:cs typeface="Arial" panose="020B0604020202020204" pitchFamily="34" charset="0"/>
                        </a:rPr>
                        <a:t>Learning Outcome 47</a:t>
                      </a:r>
                    </a:p>
                  </a:txBody>
                  <a:tcPr anchor="ctr">
                    <a:solidFill>
                      <a:srgbClr val="327473"/>
                    </a:solidFill>
                  </a:tcPr>
                </a:tc>
                <a:extLst>
                  <a:ext uri="{0D108BD9-81ED-4DB2-BD59-A6C34878D82A}">
                    <a16:rowId xmlns:a16="http://schemas.microsoft.com/office/drawing/2014/main" val="2928509842"/>
                  </a:ext>
                </a:extLst>
              </a:tr>
              <a:tr h="1233226">
                <a:tc>
                  <a:txBody>
                    <a:bodyPr/>
                    <a:lstStyle/>
                    <a:p>
                      <a:pPr rtl="0"/>
                      <a:endPar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endParaRPr>
                    </a:p>
                    <a:p>
                      <a:pPr rtl="0"/>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Pupils</a:t>
                      </a:r>
                      <a:r>
                        <a:rPr lang="en-GB" sz="1800" b="0" i="0" u="none" strike="noStrike" kern="1200" dirty="0">
                          <a:solidFill>
                            <a:schemeClr val="dk1"/>
                          </a:solidFill>
                          <a:effectLst/>
                          <a:latin typeface="+mn-lt"/>
                          <a:ea typeface="+mn-ea"/>
                          <a:cs typeface="+mn-cs"/>
                        </a:rPr>
                        <a:t>  </a:t>
                      </a:r>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become familiar with tools to measure volume and capacity up to 1 litre (intervals of 100ml, 200ml, 250ml and 500ml)</a:t>
                      </a:r>
                    </a:p>
                    <a:p>
                      <a:br>
                        <a:rPr lang="en-GB" sz="2400" dirty="0"/>
                      </a:br>
                      <a:endPar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2896237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3</a:t>
            </a:r>
            <a:r>
              <a:rPr lang="en-GB" sz="2400" b="1" i="0" u="none" strike="noStrike" dirty="0">
                <a:effectLst/>
              </a:rPr>
              <a:t>, Unit </a:t>
            </a:r>
            <a:r>
              <a:rPr lang="en-GB" sz="2400" b="1" dirty="0"/>
              <a:t>2</a:t>
            </a:r>
            <a:r>
              <a:rPr lang="en-GB" sz="2400" b="1" i="0" u="none" strike="noStrike" dirty="0">
                <a:effectLst/>
              </a:rPr>
              <a:t>, Learning Outcome 48</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1285380674"/>
              </p:ext>
            </p:extLst>
          </p:nvPr>
        </p:nvGraphicFramePr>
        <p:xfrm>
          <a:off x="594008" y="1097546"/>
          <a:ext cx="11140162" cy="1950720"/>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213759">
                <a:tc>
                  <a:txBody>
                    <a:bodyPr/>
                    <a:lstStyle/>
                    <a:p>
                      <a:pPr algn="l"/>
                      <a:r>
                        <a:rPr lang="en-GB" sz="2000" dirty="0">
                          <a:latin typeface="Arial" panose="020B0604020202020204" pitchFamily="34" charset="0"/>
                          <a:cs typeface="Arial" panose="020B0604020202020204" pitchFamily="34" charset="0"/>
                        </a:rPr>
                        <a:t>Learning Outcome 48</a:t>
                      </a:r>
                    </a:p>
                  </a:txBody>
                  <a:tcPr anchor="ctr">
                    <a:solidFill>
                      <a:srgbClr val="327473"/>
                    </a:solidFill>
                  </a:tcPr>
                </a:tc>
                <a:extLst>
                  <a:ext uri="{0D108BD9-81ED-4DB2-BD59-A6C34878D82A}">
                    <a16:rowId xmlns:a16="http://schemas.microsoft.com/office/drawing/2014/main" val="2928509842"/>
                  </a:ext>
                </a:extLst>
              </a:tr>
              <a:tr h="1233226">
                <a:tc>
                  <a:txBody>
                    <a:bodyPr/>
                    <a:lstStyle/>
                    <a:p>
                      <a:pPr rtl="0"/>
                      <a:endPar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endParaRPr>
                    </a:p>
                    <a:p>
                      <a:pPr rtl="0"/>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Pupils measure mass from zero up to 1kg using grams</a:t>
                      </a:r>
                    </a:p>
                    <a:p>
                      <a:b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br>
                      <a:endPar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1899217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3</a:t>
            </a:r>
            <a:r>
              <a:rPr lang="en-GB" sz="2400" b="1" i="0" u="none" strike="noStrike" dirty="0">
                <a:effectLst/>
              </a:rPr>
              <a:t>, Unit </a:t>
            </a:r>
            <a:r>
              <a:rPr lang="en-GB" sz="2400" b="1" dirty="0"/>
              <a:t>2</a:t>
            </a:r>
            <a:r>
              <a:rPr lang="en-GB" sz="2400" b="1" i="0" u="none" strike="noStrike" dirty="0">
                <a:effectLst/>
              </a:rPr>
              <a:t>, Learning Outcome 4</a:t>
            </a:r>
            <a:r>
              <a:rPr lang="en-GB" sz="2400" b="1" dirty="0"/>
              <a:t>9</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459224973"/>
              </p:ext>
            </p:extLst>
          </p:nvPr>
        </p:nvGraphicFramePr>
        <p:xfrm>
          <a:off x="594008" y="1097546"/>
          <a:ext cx="11140162" cy="2316480"/>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213759">
                <a:tc>
                  <a:txBody>
                    <a:bodyPr/>
                    <a:lstStyle/>
                    <a:p>
                      <a:pPr algn="l"/>
                      <a:r>
                        <a:rPr lang="en-GB" sz="2000" dirty="0">
                          <a:latin typeface="Arial" panose="020B0604020202020204" pitchFamily="34" charset="0"/>
                          <a:cs typeface="Arial" panose="020B0604020202020204" pitchFamily="34" charset="0"/>
                        </a:rPr>
                        <a:t>Learning Outcome 49</a:t>
                      </a:r>
                    </a:p>
                  </a:txBody>
                  <a:tcPr anchor="ctr">
                    <a:solidFill>
                      <a:srgbClr val="327473"/>
                    </a:solidFill>
                  </a:tcPr>
                </a:tc>
                <a:extLst>
                  <a:ext uri="{0D108BD9-81ED-4DB2-BD59-A6C34878D82A}">
                    <a16:rowId xmlns:a16="http://schemas.microsoft.com/office/drawing/2014/main" val="2928509842"/>
                  </a:ext>
                </a:extLst>
              </a:tr>
              <a:tr h="1233226">
                <a:tc>
                  <a:txBody>
                    <a:bodyPr/>
                    <a:lstStyle/>
                    <a:p>
                      <a:pPr rtl="0"/>
                      <a:endPar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endParaRPr>
                    </a:p>
                    <a:p>
                      <a:pPr rtl="0"/>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Pupils measure mass from zero above 1kg using whole kg and grams</a:t>
                      </a:r>
                    </a:p>
                    <a:p>
                      <a:br>
                        <a:rPr lang="en-GB" sz="2400" dirty="0"/>
                      </a:br>
                      <a:b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br>
                      <a:endPar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8230477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3</a:t>
            </a:r>
            <a:r>
              <a:rPr lang="en-GB" sz="2400" b="1" i="0" u="none" strike="noStrike" dirty="0">
                <a:effectLst/>
              </a:rPr>
              <a:t>, Unit </a:t>
            </a:r>
            <a:r>
              <a:rPr lang="en-GB" sz="2400" b="1" dirty="0"/>
              <a:t>2</a:t>
            </a:r>
            <a:r>
              <a:rPr lang="en-GB" sz="2400" b="1" i="0" u="none" strike="noStrike" dirty="0">
                <a:effectLst/>
              </a:rPr>
              <a:t>, Learning Outcome </a:t>
            </a:r>
            <a:r>
              <a:rPr lang="en-GB" sz="2400" b="1" dirty="0"/>
              <a:t>50</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1615478574"/>
              </p:ext>
            </p:extLst>
          </p:nvPr>
        </p:nvGraphicFramePr>
        <p:xfrm>
          <a:off x="594008" y="1097546"/>
          <a:ext cx="11140162" cy="1629466"/>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213759">
                <a:tc>
                  <a:txBody>
                    <a:bodyPr/>
                    <a:lstStyle/>
                    <a:p>
                      <a:pPr algn="l"/>
                      <a:r>
                        <a:rPr lang="en-GB" sz="2000" dirty="0">
                          <a:latin typeface="Arial" panose="020B0604020202020204" pitchFamily="34" charset="0"/>
                          <a:cs typeface="Arial" panose="020B0604020202020204" pitchFamily="34" charset="0"/>
                        </a:rPr>
                        <a:t>Learning Outcome 50</a:t>
                      </a:r>
                    </a:p>
                  </a:txBody>
                  <a:tcPr anchor="ctr">
                    <a:solidFill>
                      <a:srgbClr val="327473"/>
                    </a:solidFill>
                  </a:tcPr>
                </a:tc>
                <a:extLst>
                  <a:ext uri="{0D108BD9-81ED-4DB2-BD59-A6C34878D82A}">
                    <a16:rowId xmlns:a16="http://schemas.microsoft.com/office/drawing/2014/main" val="2928509842"/>
                  </a:ext>
                </a:extLst>
              </a:tr>
              <a:tr h="1233226">
                <a:tc>
                  <a:txBody>
                    <a:bodyPr/>
                    <a:lstStyle/>
                    <a:p>
                      <a:pPr rtl="0"/>
                      <a:endPar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endParaRPr>
                    </a:p>
                    <a:p>
                      <a:pPr rtl="0"/>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Pupils</a:t>
                      </a:r>
                      <a:r>
                        <a:rPr lang="en-GB" sz="1800" b="0" i="0" u="none" strike="noStrike" kern="1200" dirty="0">
                          <a:solidFill>
                            <a:schemeClr val="dk1"/>
                          </a:solidFill>
                          <a:effectLst/>
                          <a:latin typeface="+mn-lt"/>
                          <a:ea typeface="+mn-ea"/>
                          <a:cs typeface="+mn-cs"/>
                        </a:rPr>
                        <a:t> </a:t>
                      </a:r>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measure volume from zero up to 1 litre using ml</a:t>
                      </a:r>
                      <a:b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br>
                      <a:endPar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1290219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3</a:t>
            </a:r>
            <a:r>
              <a:rPr lang="en-GB" sz="2400" b="1" i="0" u="none" strike="noStrike" dirty="0">
                <a:effectLst/>
              </a:rPr>
              <a:t>, Unit </a:t>
            </a:r>
            <a:r>
              <a:rPr lang="en-GB" sz="2400" b="1" dirty="0"/>
              <a:t>2</a:t>
            </a:r>
            <a:r>
              <a:rPr lang="en-GB" sz="2400" b="1" i="0" u="none" strike="noStrike" dirty="0">
                <a:effectLst/>
              </a:rPr>
              <a:t>, Learning Outcome </a:t>
            </a:r>
            <a:r>
              <a:rPr lang="en-GB" sz="2400" b="1" dirty="0"/>
              <a:t>51</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174238825"/>
              </p:ext>
            </p:extLst>
          </p:nvPr>
        </p:nvGraphicFramePr>
        <p:xfrm>
          <a:off x="594008" y="1097546"/>
          <a:ext cx="11140162" cy="2316480"/>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213759">
                <a:tc>
                  <a:txBody>
                    <a:bodyPr/>
                    <a:lstStyle/>
                    <a:p>
                      <a:pPr algn="l"/>
                      <a:r>
                        <a:rPr lang="en-GB" sz="2000" dirty="0">
                          <a:latin typeface="Arial" panose="020B0604020202020204" pitchFamily="34" charset="0"/>
                          <a:cs typeface="Arial" panose="020B0604020202020204" pitchFamily="34" charset="0"/>
                        </a:rPr>
                        <a:t>Learning Outcome 51</a:t>
                      </a:r>
                    </a:p>
                  </a:txBody>
                  <a:tcPr anchor="ctr">
                    <a:solidFill>
                      <a:srgbClr val="327473"/>
                    </a:solidFill>
                  </a:tcPr>
                </a:tc>
                <a:extLst>
                  <a:ext uri="{0D108BD9-81ED-4DB2-BD59-A6C34878D82A}">
                    <a16:rowId xmlns:a16="http://schemas.microsoft.com/office/drawing/2014/main" val="2928509842"/>
                  </a:ext>
                </a:extLst>
              </a:tr>
              <a:tr h="1233226">
                <a:tc>
                  <a:txBody>
                    <a:bodyPr/>
                    <a:lstStyle/>
                    <a:p>
                      <a:pPr rtl="0"/>
                      <a:endPar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endParaRPr>
                    </a:p>
                    <a:p>
                      <a:pPr rtl="0"/>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Pupils</a:t>
                      </a:r>
                      <a:r>
                        <a:rPr lang="en-GB" sz="1800" b="0" i="0" u="none" strike="noStrike" kern="1200" dirty="0">
                          <a:solidFill>
                            <a:schemeClr val="dk1"/>
                          </a:solidFill>
                          <a:effectLst/>
                          <a:latin typeface="+mn-lt"/>
                          <a:ea typeface="+mn-ea"/>
                          <a:cs typeface="+mn-cs"/>
                        </a:rPr>
                        <a:t> </a:t>
                      </a:r>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measure volume from zero above 1 litre using whole litres and ml</a:t>
                      </a:r>
                    </a:p>
                    <a:p>
                      <a:br>
                        <a:rPr lang="en-GB" sz="2400" dirty="0"/>
                      </a:br>
                      <a:b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br>
                      <a:endPar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5482461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1.17 Composition and calculation: 100 </a:t>
            </a:r>
            <a:r>
              <a:rPr lang="en-US" dirty="0"/>
              <a:t>– step 1:6</a:t>
            </a:r>
          </a:p>
        </p:txBody>
      </p:sp>
      <p:grpSp>
        <p:nvGrpSpPr>
          <p:cNvPr id="33" name="Group 32">
            <a:extLst>
              <a:ext uri="{FF2B5EF4-FFF2-40B4-BE49-F238E27FC236}">
                <a16:creationId xmlns:a16="http://schemas.microsoft.com/office/drawing/2014/main" id="{D59A2D67-6305-4CA9-BE4E-3A9432754F18}"/>
              </a:ext>
            </a:extLst>
          </p:cNvPr>
          <p:cNvGrpSpPr/>
          <p:nvPr/>
        </p:nvGrpSpPr>
        <p:grpSpPr>
          <a:xfrm>
            <a:off x="3028456" y="2225178"/>
            <a:ext cx="1178394" cy="2520280"/>
            <a:chOff x="1504456" y="2225178"/>
            <a:chExt cx="1178394" cy="2520280"/>
          </a:xfrm>
        </p:grpSpPr>
        <p:pic>
          <p:nvPicPr>
            <p:cNvPr id="34" name="Picture 33">
              <a:extLst>
                <a:ext uri="{FF2B5EF4-FFF2-40B4-BE49-F238E27FC236}">
                  <a16:creationId xmlns:a16="http://schemas.microsoft.com/office/drawing/2014/main" id="{6657B70A-1A3F-4FEC-A870-E36ED1CFF81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53410" y="2508093"/>
              <a:ext cx="867890" cy="867890"/>
            </a:xfrm>
            <a:prstGeom prst="rect">
              <a:avLst/>
            </a:prstGeom>
          </p:spPr>
        </p:pic>
        <p:pic>
          <p:nvPicPr>
            <p:cNvPr id="35" name="Picture 34">
              <a:extLst>
                <a:ext uri="{FF2B5EF4-FFF2-40B4-BE49-F238E27FC236}">
                  <a16:creationId xmlns:a16="http://schemas.microsoft.com/office/drawing/2014/main" id="{D7BFF049-3385-464F-A3F5-4E1E5C70065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53410" y="3485318"/>
              <a:ext cx="867890" cy="867890"/>
            </a:xfrm>
            <a:prstGeom prst="rect">
              <a:avLst/>
            </a:prstGeom>
          </p:spPr>
        </p:pic>
        <p:sp>
          <p:nvSpPr>
            <p:cNvPr id="36" name="Oval 35">
              <a:extLst>
                <a:ext uri="{FF2B5EF4-FFF2-40B4-BE49-F238E27FC236}">
                  <a16:creationId xmlns:a16="http://schemas.microsoft.com/office/drawing/2014/main" id="{B0FE950C-7B98-41AB-8261-E7AA1A8685A1}"/>
                </a:ext>
              </a:extLst>
            </p:cNvPr>
            <p:cNvSpPr/>
            <p:nvPr/>
          </p:nvSpPr>
          <p:spPr bwMode="auto">
            <a:xfrm>
              <a:off x="1504456" y="2225178"/>
              <a:ext cx="1178394" cy="2520280"/>
            </a:xfrm>
            <a:prstGeom prst="ellipse">
              <a:avLst/>
            </a:prstGeom>
            <a:noFill/>
            <a:ln w="19050" cap="flat" cmpd="sng" algn="ctr">
              <a:solidFill>
                <a:srgbClr val="E7242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grpSp>
      <p:grpSp>
        <p:nvGrpSpPr>
          <p:cNvPr id="37" name="Group 36">
            <a:extLst>
              <a:ext uri="{FF2B5EF4-FFF2-40B4-BE49-F238E27FC236}">
                <a16:creationId xmlns:a16="http://schemas.microsoft.com/office/drawing/2014/main" id="{E3461D35-E433-43BF-A10D-347BC5512C50}"/>
              </a:ext>
            </a:extLst>
          </p:cNvPr>
          <p:cNvGrpSpPr/>
          <p:nvPr/>
        </p:nvGrpSpPr>
        <p:grpSpPr>
          <a:xfrm>
            <a:off x="4256418" y="2225178"/>
            <a:ext cx="1178394" cy="2520280"/>
            <a:chOff x="1504456" y="2225178"/>
            <a:chExt cx="1178394" cy="2520280"/>
          </a:xfrm>
        </p:grpSpPr>
        <p:pic>
          <p:nvPicPr>
            <p:cNvPr id="38" name="Picture 37">
              <a:extLst>
                <a:ext uri="{FF2B5EF4-FFF2-40B4-BE49-F238E27FC236}">
                  <a16:creationId xmlns:a16="http://schemas.microsoft.com/office/drawing/2014/main" id="{1EC8420A-D6D2-4591-BD23-D174FF325AE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53410" y="2508093"/>
              <a:ext cx="867890" cy="867890"/>
            </a:xfrm>
            <a:prstGeom prst="rect">
              <a:avLst/>
            </a:prstGeom>
          </p:spPr>
        </p:pic>
        <p:pic>
          <p:nvPicPr>
            <p:cNvPr id="39" name="Picture 38">
              <a:extLst>
                <a:ext uri="{FF2B5EF4-FFF2-40B4-BE49-F238E27FC236}">
                  <a16:creationId xmlns:a16="http://schemas.microsoft.com/office/drawing/2014/main" id="{6CE0BCB4-E659-45A0-9EB5-8C26DA09B90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53410" y="3485318"/>
              <a:ext cx="867890" cy="867890"/>
            </a:xfrm>
            <a:prstGeom prst="rect">
              <a:avLst/>
            </a:prstGeom>
          </p:spPr>
        </p:pic>
        <p:sp>
          <p:nvSpPr>
            <p:cNvPr id="40" name="Oval 39">
              <a:extLst>
                <a:ext uri="{FF2B5EF4-FFF2-40B4-BE49-F238E27FC236}">
                  <a16:creationId xmlns:a16="http://schemas.microsoft.com/office/drawing/2014/main" id="{EDA1C5A5-4FDA-4687-B989-DA4E45FDA2D0}"/>
                </a:ext>
              </a:extLst>
            </p:cNvPr>
            <p:cNvSpPr/>
            <p:nvPr/>
          </p:nvSpPr>
          <p:spPr bwMode="auto">
            <a:xfrm>
              <a:off x="1504456" y="2225178"/>
              <a:ext cx="1178394" cy="2520280"/>
            </a:xfrm>
            <a:prstGeom prst="ellipse">
              <a:avLst/>
            </a:prstGeom>
            <a:noFill/>
            <a:ln w="19050" cap="flat" cmpd="sng" algn="ctr">
              <a:solidFill>
                <a:srgbClr val="E7242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grpSp>
      <p:grpSp>
        <p:nvGrpSpPr>
          <p:cNvPr id="41" name="Group 40">
            <a:extLst>
              <a:ext uri="{FF2B5EF4-FFF2-40B4-BE49-F238E27FC236}">
                <a16:creationId xmlns:a16="http://schemas.microsoft.com/office/drawing/2014/main" id="{F67E82C1-D022-4DB3-8E75-766FE90D01EA}"/>
              </a:ext>
            </a:extLst>
          </p:cNvPr>
          <p:cNvGrpSpPr/>
          <p:nvPr/>
        </p:nvGrpSpPr>
        <p:grpSpPr>
          <a:xfrm>
            <a:off x="5484380" y="2225178"/>
            <a:ext cx="1178394" cy="2520280"/>
            <a:chOff x="1504456" y="2225178"/>
            <a:chExt cx="1178394" cy="2520280"/>
          </a:xfrm>
        </p:grpSpPr>
        <p:pic>
          <p:nvPicPr>
            <p:cNvPr id="42" name="Picture 41">
              <a:extLst>
                <a:ext uri="{FF2B5EF4-FFF2-40B4-BE49-F238E27FC236}">
                  <a16:creationId xmlns:a16="http://schemas.microsoft.com/office/drawing/2014/main" id="{FD54D0A0-5B91-468B-BC68-8B6313D0944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53410" y="2508093"/>
              <a:ext cx="867890" cy="867890"/>
            </a:xfrm>
            <a:prstGeom prst="rect">
              <a:avLst/>
            </a:prstGeom>
          </p:spPr>
        </p:pic>
        <p:pic>
          <p:nvPicPr>
            <p:cNvPr id="43" name="Picture 42">
              <a:extLst>
                <a:ext uri="{FF2B5EF4-FFF2-40B4-BE49-F238E27FC236}">
                  <a16:creationId xmlns:a16="http://schemas.microsoft.com/office/drawing/2014/main" id="{FA1D41E4-EBC6-4B69-ACBD-7BF0715EFFB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53410" y="3485318"/>
              <a:ext cx="867890" cy="867890"/>
            </a:xfrm>
            <a:prstGeom prst="rect">
              <a:avLst/>
            </a:prstGeom>
          </p:spPr>
        </p:pic>
        <p:sp>
          <p:nvSpPr>
            <p:cNvPr id="44" name="Oval 43">
              <a:extLst>
                <a:ext uri="{FF2B5EF4-FFF2-40B4-BE49-F238E27FC236}">
                  <a16:creationId xmlns:a16="http://schemas.microsoft.com/office/drawing/2014/main" id="{1AEDDDED-7B81-4047-B608-B388C25BB383}"/>
                </a:ext>
              </a:extLst>
            </p:cNvPr>
            <p:cNvSpPr/>
            <p:nvPr/>
          </p:nvSpPr>
          <p:spPr bwMode="auto">
            <a:xfrm>
              <a:off x="1504456" y="2225178"/>
              <a:ext cx="1178394" cy="2520280"/>
            </a:xfrm>
            <a:prstGeom prst="ellipse">
              <a:avLst/>
            </a:prstGeom>
            <a:noFill/>
            <a:ln w="19050" cap="flat" cmpd="sng" algn="ctr">
              <a:solidFill>
                <a:srgbClr val="E7242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grpSp>
      <p:grpSp>
        <p:nvGrpSpPr>
          <p:cNvPr id="45" name="Group 44">
            <a:extLst>
              <a:ext uri="{FF2B5EF4-FFF2-40B4-BE49-F238E27FC236}">
                <a16:creationId xmlns:a16="http://schemas.microsoft.com/office/drawing/2014/main" id="{7B42E556-AF16-4C3C-8798-8950FC90E8B7}"/>
              </a:ext>
            </a:extLst>
          </p:cNvPr>
          <p:cNvGrpSpPr/>
          <p:nvPr/>
        </p:nvGrpSpPr>
        <p:grpSpPr>
          <a:xfrm>
            <a:off x="6712342" y="2225178"/>
            <a:ext cx="1178394" cy="2520280"/>
            <a:chOff x="1504456" y="2225178"/>
            <a:chExt cx="1178394" cy="2520280"/>
          </a:xfrm>
        </p:grpSpPr>
        <p:pic>
          <p:nvPicPr>
            <p:cNvPr id="46" name="Picture 45">
              <a:extLst>
                <a:ext uri="{FF2B5EF4-FFF2-40B4-BE49-F238E27FC236}">
                  <a16:creationId xmlns:a16="http://schemas.microsoft.com/office/drawing/2014/main" id="{F3148F3C-4431-48FA-B57A-1C1F69D817E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53410" y="2508093"/>
              <a:ext cx="867890" cy="867890"/>
            </a:xfrm>
            <a:prstGeom prst="rect">
              <a:avLst/>
            </a:prstGeom>
          </p:spPr>
        </p:pic>
        <p:pic>
          <p:nvPicPr>
            <p:cNvPr id="47" name="Picture 46">
              <a:extLst>
                <a:ext uri="{FF2B5EF4-FFF2-40B4-BE49-F238E27FC236}">
                  <a16:creationId xmlns:a16="http://schemas.microsoft.com/office/drawing/2014/main" id="{C05C34BB-5905-4019-B4E2-04327776041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53410" y="3485318"/>
              <a:ext cx="867890" cy="867890"/>
            </a:xfrm>
            <a:prstGeom prst="rect">
              <a:avLst/>
            </a:prstGeom>
          </p:spPr>
        </p:pic>
        <p:sp>
          <p:nvSpPr>
            <p:cNvPr id="48" name="Oval 47">
              <a:extLst>
                <a:ext uri="{FF2B5EF4-FFF2-40B4-BE49-F238E27FC236}">
                  <a16:creationId xmlns:a16="http://schemas.microsoft.com/office/drawing/2014/main" id="{0B0E6A08-8002-4582-8DE4-81C02D7FFCC6}"/>
                </a:ext>
              </a:extLst>
            </p:cNvPr>
            <p:cNvSpPr/>
            <p:nvPr/>
          </p:nvSpPr>
          <p:spPr bwMode="auto">
            <a:xfrm>
              <a:off x="1504456" y="2225178"/>
              <a:ext cx="1178394" cy="2520280"/>
            </a:xfrm>
            <a:prstGeom prst="ellipse">
              <a:avLst/>
            </a:prstGeom>
            <a:noFill/>
            <a:ln w="19050" cap="flat" cmpd="sng" algn="ctr">
              <a:solidFill>
                <a:srgbClr val="E7242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grpSp>
      <p:grpSp>
        <p:nvGrpSpPr>
          <p:cNvPr id="49" name="Group 48">
            <a:extLst>
              <a:ext uri="{FF2B5EF4-FFF2-40B4-BE49-F238E27FC236}">
                <a16:creationId xmlns:a16="http://schemas.microsoft.com/office/drawing/2014/main" id="{C5B74653-32D4-4C2C-B79B-AB9148EF5F34}"/>
              </a:ext>
            </a:extLst>
          </p:cNvPr>
          <p:cNvGrpSpPr/>
          <p:nvPr/>
        </p:nvGrpSpPr>
        <p:grpSpPr>
          <a:xfrm>
            <a:off x="7940305" y="2225178"/>
            <a:ext cx="1178394" cy="2520280"/>
            <a:chOff x="1504456" y="2225178"/>
            <a:chExt cx="1178394" cy="2520280"/>
          </a:xfrm>
        </p:grpSpPr>
        <p:pic>
          <p:nvPicPr>
            <p:cNvPr id="50" name="Picture 49">
              <a:extLst>
                <a:ext uri="{FF2B5EF4-FFF2-40B4-BE49-F238E27FC236}">
                  <a16:creationId xmlns:a16="http://schemas.microsoft.com/office/drawing/2014/main" id="{290915AB-BA3D-4AF4-B8BA-528FFF9444B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53410" y="2508093"/>
              <a:ext cx="867890" cy="867890"/>
            </a:xfrm>
            <a:prstGeom prst="rect">
              <a:avLst/>
            </a:prstGeom>
          </p:spPr>
        </p:pic>
        <p:pic>
          <p:nvPicPr>
            <p:cNvPr id="51" name="Picture 50">
              <a:extLst>
                <a:ext uri="{FF2B5EF4-FFF2-40B4-BE49-F238E27FC236}">
                  <a16:creationId xmlns:a16="http://schemas.microsoft.com/office/drawing/2014/main" id="{AF6519A0-3E77-409F-9B9A-56DD65DAC1E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53410" y="3485318"/>
              <a:ext cx="867890" cy="867890"/>
            </a:xfrm>
            <a:prstGeom prst="rect">
              <a:avLst/>
            </a:prstGeom>
          </p:spPr>
        </p:pic>
        <p:sp>
          <p:nvSpPr>
            <p:cNvPr id="52" name="Oval 51">
              <a:extLst>
                <a:ext uri="{FF2B5EF4-FFF2-40B4-BE49-F238E27FC236}">
                  <a16:creationId xmlns:a16="http://schemas.microsoft.com/office/drawing/2014/main" id="{8F3E48C5-0C9B-411C-933D-6B6FA0EB092D}"/>
                </a:ext>
              </a:extLst>
            </p:cNvPr>
            <p:cNvSpPr/>
            <p:nvPr/>
          </p:nvSpPr>
          <p:spPr bwMode="auto">
            <a:xfrm>
              <a:off x="1504456" y="2225178"/>
              <a:ext cx="1178394" cy="2520280"/>
            </a:xfrm>
            <a:prstGeom prst="ellipse">
              <a:avLst/>
            </a:prstGeom>
            <a:noFill/>
            <a:ln w="19050" cap="flat" cmpd="sng" algn="ctr">
              <a:solidFill>
                <a:srgbClr val="E7242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grpSp>
    </p:spTree>
    <p:extLst>
      <p:ext uri="{BB962C8B-B14F-4D97-AF65-F5344CB8AC3E}">
        <p14:creationId xmlns:p14="http://schemas.microsoft.com/office/powerpoint/2010/main" val="1324145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fade">
                                      <p:cBhvr>
                                        <p:cTn id="12" dur="500"/>
                                        <p:tgtEl>
                                          <p:spTgt spid="3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fade">
                                      <p:cBhvr>
                                        <p:cTn id="17" dur="500"/>
                                        <p:tgtEl>
                                          <p:spTgt spid="4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fade">
                                      <p:cBhvr>
                                        <p:cTn id="22" dur="500"/>
                                        <p:tgtEl>
                                          <p:spTgt spid="4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9"/>
                                        </p:tgtEl>
                                        <p:attrNameLst>
                                          <p:attrName>style.visibility</p:attrName>
                                        </p:attrNameLst>
                                      </p:cBhvr>
                                      <p:to>
                                        <p:strVal val="visible"/>
                                      </p:to>
                                    </p:set>
                                    <p:animEffect transition="in" filter="fade">
                                      <p:cBhvr>
                                        <p:cTn id="27"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3</a:t>
            </a:r>
            <a:r>
              <a:rPr lang="en-GB" sz="2400" b="1" i="0" u="none" strike="noStrike" dirty="0">
                <a:effectLst/>
              </a:rPr>
              <a:t>, Unit </a:t>
            </a:r>
            <a:r>
              <a:rPr lang="en-GB" sz="2400" b="1" dirty="0"/>
              <a:t>2</a:t>
            </a:r>
            <a:r>
              <a:rPr lang="en-GB" sz="2400" b="1" i="0" u="none" strike="noStrike" dirty="0">
                <a:effectLst/>
              </a:rPr>
              <a:t>, Learning Outcome </a:t>
            </a:r>
            <a:r>
              <a:rPr lang="en-GB" sz="2400" b="1" dirty="0"/>
              <a:t>52</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3445457844"/>
              </p:ext>
            </p:extLst>
          </p:nvPr>
        </p:nvGraphicFramePr>
        <p:xfrm>
          <a:off x="594008" y="1097546"/>
          <a:ext cx="11140162" cy="2316480"/>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213759">
                <a:tc>
                  <a:txBody>
                    <a:bodyPr/>
                    <a:lstStyle/>
                    <a:p>
                      <a:pPr algn="l"/>
                      <a:r>
                        <a:rPr lang="en-GB" sz="2000" dirty="0">
                          <a:latin typeface="Arial" panose="020B0604020202020204" pitchFamily="34" charset="0"/>
                          <a:cs typeface="Arial" panose="020B0604020202020204" pitchFamily="34" charset="0"/>
                        </a:rPr>
                        <a:t>Learning Outcome 52</a:t>
                      </a:r>
                    </a:p>
                  </a:txBody>
                  <a:tcPr anchor="ctr">
                    <a:solidFill>
                      <a:srgbClr val="327473"/>
                    </a:solidFill>
                  </a:tcPr>
                </a:tc>
                <a:extLst>
                  <a:ext uri="{0D108BD9-81ED-4DB2-BD59-A6C34878D82A}">
                    <a16:rowId xmlns:a16="http://schemas.microsoft.com/office/drawing/2014/main" val="2928509842"/>
                  </a:ext>
                </a:extLst>
              </a:tr>
              <a:tr h="1233226">
                <a:tc>
                  <a:txBody>
                    <a:bodyPr/>
                    <a:lstStyle/>
                    <a:p>
                      <a:pPr rtl="0"/>
                      <a:endPar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endParaRPr>
                    </a:p>
                    <a:p>
                      <a:pPr rtl="0"/>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Pupils</a:t>
                      </a:r>
                      <a:r>
                        <a:rPr lang="en-GB" sz="1800" b="0" i="0" u="none" strike="noStrike" kern="1200" dirty="0">
                          <a:solidFill>
                            <a:schemeClr val="dk1"/>
                          </a:solidFill>
                          <a:effectLst/>
                          <a:latin typeface="+mn-lt"/>
                          <a:ea typeface="+mn-ea"/>
                          <a:cs typeface="+mn-cs"/>
                        </a:rPr>
                        <a:t>  </a:t>
                      </a:r>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estimate mass in grams and volume in ml</a:t>
                      </a:r>
                    </a:p>
                    <a:p>
                      <a:br>
                        <a:rPr lang="en-GB" sz="2400" dirty="0"/>
                      </a:br>
                      <a:b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br>
                      <a:endPar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0313128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indent="0">
              <a:lnSpc>
                <a:spcPct val="120000"/>
              </a:lnSpc>
              <a:spcBef>
                <a:spcPts val="450"/>
              </a:spcBef>
              <a:spcAft>
                <a:spcPts val="450"/>
              </a:spcAft>
              <a:buClr>
                <a:srgbClr val="585858"/>
              </a:buClr>
              <a:defRPr/>
            </a:pPr>
            <a:r>
              <a:rPr lang="en-GB" sz="2200" kern="0" dirty="0">
                <a:latin typeface="Arial" panose="020B0604020202020204" pitchFamily="34" charset="0"/>
                <a:cs typeface="Arial" panose="020B0604020202020204" pitchFamily="34" charset="0"/>
              </a:rPr>
              <a:t>The following slide supports the teaching of learning outcomes 46 to 53. </a:t>
            </a:r>
          </a:p>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3</a:t>
            </a:r>
            <a:r>
              <a:rPr lang="en-GB" sz="2400" b="1" i="0" u="none" strike="noStrike" dirty="0">
                <a:effectLst/>
              </a:rPr>
              <a:t>, Unit </a:t>
            </a:r>
            <a:r>
              <a:rPr lang="en-GB" sz="2400" b="1" dirty="0"/>
              <a:t>2</a:t>
            </a:r>
            <a:r>
              <a:rPr lang="en-GB" sz="2400" b="1" i="0" u="none" strike="noStrike" dirty="0">
                <a:effectLst/>
              </a:rPr>
              <a:t>, Learning Outcome </a:t>
            </a:r>
            <a:r>
              <a:rPr lang="en-GB" sz="2400" b="1" dirty="0"/>
              <a:t>53</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1841907279"/>
              </p:ext>
            </p:extLst>
          </p:nvPr>
        </p:nvGraphicFramePr>
        <p:xfrm>
          <a:off x="594008" y="1097546"/>
          <a:ext cx="11140162" cy="1629466"/>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213759">
                <a:tc>
                  <a:txBody>
                    <a:bodyPr/>
                    <a:lstStyle/>
                    <a:p>
                      <a:pPr algn="l"/>
                      <a:r>
                        <a:rPr lang="en-GB" sz="2000" dirty="0">
                          <a:latin typeface="Arial" panose="020B0604020202020204" pitchFamily="34" charset="0"/>
                          <a:cs typeface="Arial" panose="020B0604020202020204" pitchFamily="34" charset="0"/>
                        </a:rPr>
                        <a:t>Learning Outcome 53</a:t>
                      </a:r>
                    </a:p>
                  </a:txBody>
                  <a:tcPr anchor="ctr">
                    <a:solidFill>
                      <a:srgbClr val="327473"/>
                    </a:solidFill>
                  </a:tcPr>
                </a:tc>
                <a:extLst>
                  <a:ext uri="{0D108BD9-81ED-4DB2-BD59-A6C34878D82A}">
                    <a16:rowId xmlns:a16="http://schemas.microsoft.com/office/drawing/2014/main" val="2928509842"/>
                  </a:ext>
                </a:extLst>
              </a:tr>
              <a:tr h="1233226">
                <a:tc>
                  <a:txBody>
                    <a:bodyPr/>
                    <a:lstStyle/>
                    <a:p>
                      <a:pPr rtl="0"/>
                      <a:endPar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endParaRPr>
                    </a:p>
                    <a:p>
                      <a:pPr rtl="0"/>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Pupils estimate a mass/volume, measure a mass/volume and record in a table </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195865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3, Unit 2, Learning Outcomes 46 - 53</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dirty="0"/>
              <a:t>Curriculum Prioritisation for Primary Maths</a:t>
            </a:r>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07345" y="1032233"/>
            <a:ext cx="7226826" cy="4809767"/>
          </a:xfrm>
        </p:spPr>
        <p:txBody>
          <a:bodyPr>
            <a:normAutofit/>
          </a:bodyPr>
          <a:lstStyle/>
          <a:p>
            <a:pPr>
              <a:lnSpc>
                <a:spcPct val="120000"/>
              </a:lnSpc>
              <a:buClr>
                <a:srgbClr val="585858"/>
              </a:buClr>
            </a:pPr>
            <a:r>
              <a:rPr lang="en-GB" sz="2000" dirty="0"/>
              <a:t>For support with lesson and task design, refer to:</a:t>
            </a:r>
          </a:p>
          <a:p>
            <a:pPr marL="342900" indent="-342900">
              <a:lnSpc>
                <a:spcPct val="120000"/>
              </a:lnSpc>
              <a:buClr>
                <a:srgbClr val="585858"/>
              </a:buClr>
              <a:buFont typeface="Arial" panose="020B0604020202020204" pitchFamily="34" charset="0"/>
              <a:buChar char="•"/>
            </a:pPr>
            <a:r>
              <a:rPr lang="en-GB" sz="2000" dirty="0"/>
              <a:t>the </a:t>
            </a:r>
            <a:r>
              <a:rPr lang="en-GB" sz="2000" dirty="0">
                <a:solidFill>
                  <a:schemeClr val="tx1">
                    <a:lumMod val="65000"/>
                    <a:lumOff val="35000"/>
                  </a:schemeClr>
                </a:solidFill>
                <a:hlinkClick r:id="rId3">
                  <a:extLst>
                    <a:ext uri="{A12FA001-AC4F-418D-AE19-62706E023703}">
                      <ahyp:hlinkClr xmlns:ahyp="http://schemas.microsoft.com/office/drawing/2018/hyperlinkcolor" val="tx"/>
                    </a:ext>
                  </a:extLst>
                </a:hlinkClick>
              </a:rPr>
              <a:t>NCETM National Curriculum Resource Tool </a:t>
            </a:r>
            <a:endParaRPr lang="en-GB" sz="2000" dirty="0">
              <a:solidFill>
                <a:schemeClr val="tx1">
                  <a:lumMod val="65000"/>
                  <a:lumOff val="35000"/>
                </a:schemeClr>
              </a:solidFill>
            </a:endParaRPr>
          </a:p>
          <a:p>
            <a:pPr marL="342900" indent="-342900">
              <a:lnSpc>
                <a:spcPct val="120000"/>
              </a:lnSpc>
              <a:buClr>
                <a:srgbClr val="585858"/>
              </a:buClr>
              <a:buFont typeface="Arial" panose="020B0604020202020204" pitchFamily="34" charset="0"/>
              <a:buChar char="•"/>
            </a:pPr>
            <a:r>
              <a:rPr lang="en-GB" sz="2000" dirty="0"/>
              <a:t>additional planning resources or high-quality textbooks used by your school.</a:t>
            </a:r>
          </a:p>
          <a:p>
            <a:pPr>
              <a:lnSpc>
                <a:spcPct val="120000"/>
              </a:lnSpc>
              <a:buClr>
                <a:srgbClr val="585858"/>
              </a:buClr>
            </a:pPr>
            <a:endParaRPr lang="en-GB" dirty="0"/>
          </a:p>
        </p:txBody>
      </p:sp>
      <p:sp>
        <p:nvSpPr>
          <p:cNvPr id="8" name="Action Button: Return 7">
            <a:hlinkClick r:id="rId4" action="ppaction://hlinksldjump" highlightClick="1"/>
            <a:extLst>
              <a:ext uri="{FF2B5EF4-FFF2-40B4-BE49-F238E27FC236}">
                <a16:creationId xmlns:a16="http://schemas.microsoft.com/office/drawing/2014/main" id="{93C88AAF-AAEC-4DFB-A243-F234A1C3E838}"/>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27" name="Picture Placeholder 26" descr="Background pattern&#10;&#10;Description automatically generated">
            <a:extLst>
              <a:ext uri="{FF2B5EF4-FFF2-40B4-BE49-F238E27FC236}">
                <a16:creationId xmlns:a16="http://schemas.microsoft.com/office/drawing/2014/main" id="{AA6C5E2F-5EFE-4698-8ED6-E7275C36D49A}"/>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l="5399" r="5399"/>
          <a:stretch>
            <a:fillRect/>
          </a:stretch>
        </p:blipFill>
        <p:spPr/>
      </p:pic>
    </p:spTree>
    <p:extLst>
      <p:ext uri="{BB962C8B-B14F-4D97-AF65-F5344CB8AC3E}">
        <p14:creationId xmlns:p14="http://schemas.microsoft.com/office/powerpoint/2010/main" val="74394067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28482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1.17 Composition and calculation: 100 </a:t>
            </a:r>
            <a:r>
              <a:rPr lang="en-US" dirty="0"/>
              <a:t>– step 1:6</a:t>
            </a:r>
          </a:p>
        </p:txBody>
      </p:sp>
      <p:pic>
        <p:nvPicPr>
          <p:cNvPr id="6" name="Picture 5">
            <a:extLst>
              <a:ext uri="{FF2B5EF4-FFF2-40B4-BE49-F238E27FC236}">
                <a16:creationId xmlns:a16="http://schemas.microsoft.com/office/drawing/2014/main" id="{557E3EB0-2DAE-47AE-93BD-8938BE0C0F1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81190" y="2534924"/>
            <a:ext cx="5895670" cy="1443991"/>
          </a:xfrm>
          <a:prstGeom prst="rect">
            <a:avLst/>
          </a:prstGeom>
        </p:spPr>
      </p:pic>
      <p:sp>
        <p:nvSpPr>
          <p:cNvPr id="7" name="TextBox 6">
            <a:extLst>
              <a:ext uri="{FF2B5EF4-FFF2-40B4-BE49-F238E27FC236}">
                <a16:creationId xmlns:a16="http://schemas.microsoft.com/office/drawing/2014/main" id="{B9AD71B4-A1CD-44D8-9A4A-5FD609550C4E}"/>
              </a:ext>
            </a:extLst>
          </p:cNvPr>
          <p:cNvSpPr txBox="1"/>
          <p:nvPr/>
        </p:nvSpPr>
        <p:spPr bwMode="auto">
          <a:xfrm>
            <a:off x="8602533" y="3929689"/>
            <a:ext cx="71055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100</a:t>
            </a:r>
          </a:p>
        </p:txBody>
      </p:sp>
      <p:sp>
        <p:nvSpPr>
          <p:cNvPr id="8" name="TextBox 7">
            <a:extLst>
              <a:ext uri="{FF2B5EF4-FFF2-40B4-BE49-F238E27FC236}">
                <a16:creationId xmlns:a16="http://schemas.microsoft.com/office/drawing/2014/main" id="{77F64F10-AF6E-41E4-AA93-93A4E67BA7D5}"/>
              </a:ext>
            </a:extLst>
          </p:cNvPr>
          <p:cNvSpPr txBox="1"/>
          <p:nvPr/>
        </p:nvSpPr>
        <p:spPr bwMode="auto">
          <a:xfrm>
            <a:off x="7428700" y="3929689"/>
            <a:ext cx="71055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80</a:t>
            </a:r>
          </a:p>
        </p:txBody>
      </p:sp>
      <p:sp>
        <p:nvSpPr>
          <p:cNvPr id="9" name="TextBox 8">
            <a:extLst>
              <a:ext uri="{FF2B5EF4-FFF2-40B4-BE49-F238E27FC236}">
                <a16:creationId xmlns:a16="http://schemas.microsoft.com/office/drawing/2014/main" id="{C4C091E9-C963-4C87-83D6-41C214A88062}"/>
              </a:ext>
            </a:extLst>
          </p:cNvPr>
          <p:cNvSpPr txBox="1"/>
          <p:nvPr/>
        </p:nvSpPr>
        <p:spPr bwMode="auto">
          <a:xfrm>
            <a:off x="6254866" y="3929689"/>
            <a:ext cx="71055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60</a:t>
            </a:r>
          </a:p>
        </p:txBody>
      </p:sp>
      <p:sp>
        <p:nvSpPr>
          <p:cNvPr id="10" name="TextBox 9">
            <a:extLst>
              <a:ext uri="{FF2B5EF4-FFF2-40B4-BE49-F238E27FC236}">
                <a16:creationId xmlns:a16="http://schemas.microsoft.com/office/drawing/2014/main" id="{74D7A40F-486D-466F-B7A4-98A953CBBEF9}"/>
              </a:ext>
            </a:extLst>
          </p:cNvPr>
          <p:cNvSpPr txBox="1"/>
          <p:nvPr/>
        </p:nvSpPr>
        <p:spPr bwMode="auto">
          <a:xfrm>
            <a:off x="5081032" y="3929689"/>
            <a:ext cx="71055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40</a:t>
            </a:r>
          </a:p>
        </p:txBody>
      </p:sp>
      <p:sp>
        <p:nvSpPr>
          <p:cNvPr id="11" name="TextBox 10">
            <a:extLst>
              <a:ext uri="{FF2B5EF4-FFF2-40B4-BE49-F238E27FC236}">
                <a16:creationId xmlns:a16="http://schemas.microsoft.com/office/drawing/2014/main" id="{3B2ABF87-38C4-49F3-B1BD-6FD32FB3777C}"/>
              </a:ext>
            </a:extLst>
          </p:cNvPr>
          <p:cNvSpPr txBox="1"/>
          <p:nvPr/>
        </p:nvSpPr>
        <p:spPr bwMode="auto">
          <a:xfrm>
            <a:off x="3907198" y="3929689"/>
            <a:ext cx="71055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20</a:t>
            </a:r>
          </a:p>
        </p:txBody>
      </p:sp>
      <p:sp>
        <p:nvSpPr>
          <p:cNvPr id="12" name="TextBox 11">
            <a:extLst>
              <a:ext uri="{FF2B5EF4-FFF2-40B4-BE49-F238E27FC236}">
                <a16:creationId xmlns:a16="http://schemas.microsoft.com/office/drawing/2014/main" id="{885E68B3-3179-4E91-98D4-96A6F92E64BC}"/>
              </a:ext>
            </a:extLst>
          </p:cNvPr>
          <p:cNvSpPr txBox="1"/>
          <p:nvPr/>
        </p:nvSpPr>
        <p:spPr bwMode="auto">
          <a:xfrm>
            <a:off x="2733364" y="3929689"/>
            <a:ext cx="71055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0</a:t>
            </a:r>
          </a:p>
        </p:txBody>
      </p:sp>
      <p:sp>
        <p:nvSpPr>
          <p:cNvPr id="13" name="TextBox 12">
            <a:extLst>
              <a:ext uri="{FF2B5EF4-FFF2-40B4-BE49-F238E27FC236}">
                <a16:creationId xmlns:a16="http://schemas.microsoft.com/office/drawing/2014/main" id="{2A557412-3ED2-46F0-8ABB-0AFB47E9EE79}"/>
              </a:ext>
            </a:extLst>
          </p:cNvPr>
          <p:cNvSpPr txBox="1"/>
          <p:nvPr/>
        </p:nvSpPr>
        <p:spPr bwMode="auto">
          <a:xfrm>
            <a:off x="2733364" y="2756546"/>
            <a:ext cx="71055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0</a:t>
            </a:r>
          </a:p>
        </p:txBody>
      </p:sp>
      <p:sp>
        <p:nvSpPr>
          <p:cNvPr id="14" name="TextBox 13">
            <a:extLst>
              <a:ext uri="{FF2B5EF4-FFF2-40B4-BE49-F238E27FC236}">
                <a16:creationId xmlns:a16="http://schemas.microsoft.com/office/drawing/2014/main" id="{9A6F8E45-CF58-4A82-ACBD-09030E2B7B11}"/>
              </a:ext>
            </a:extLst>
          </p:cNvPr>
          <p:cNvSpPr txBox="1"/>
          <p:nvPr/>
        </p:nvSpPr>
        <p:spPr bwMode="auto">
          <a:xfrm>
            <a:off x="3907198" y="2756546"/>
            <a:ext cx="71055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2</a:t>
            </a:r>
          </a:p>
        </p:txBody>
      </p:sp>
      <p:sp>
        <p:nvSpPr>
          <p:cNvPr id="15" name="TextBox 14">
            <a:extLst>
              <a:ext uri="{FF2B5EF4-FFF2-40B4-BE49-F238E27FC236}">
                <a16:creationId xmlns:a16="http://schemas.microsoft.com/office/drawing/2014/main" id="{07A79F52-20B2-4C02-A97F-106EA90B822C}"/>
              </a:ext>
            </a:extLst>
          </p:cNvPr>
          <p:cNvSpPr txBox="1"/>
          <p:nvPr/>
        </p:nvSpPr>
        <p:spPr bwMode="auto">
          <a:xfrm>
            <a:off x="5081032" y="2756546"/>
            <a:ext cx="71055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4</a:t>
            </a:r>
          </a:p>
        </p:txBody>
      </p:sp>
      <p:sp>
        <p:nvSpPr>
          <p:cNvPr id="16" name="TextBox 15">
            <a:extLst>
              <a:ext uri="{FF2B5EF4-FFF2-40B4-BE49-F238E27FC236}">
                <a16:creationId xmlns:a16="http://schemas.microsoft.com/office/drawing/2014/main" id="{4ECB87D3-F9FD-49B0-B563-0A3D3FB3E8CE}"/>
              </a:ext>
            </a:extLst>
          </p:cNvPr>
          <p:cNvSpPr txBox="1"/>
          <p:nvPr/>
        </p:nvSpPr>
        <p:spPr bwMode="auto">
          <a:xfrm>
            <a:off x="6254866" y="2756546"/>
            <a:ext cx="71055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6</a:t>
            </a:r>
          </a:p>
        </p:txBody>
      </p:sp>
      <p:sp>
        <p:nvSpPr>
          <p:cNvPr id="17" name="TextBox 16">
            <a:extLst>
              <a:ext uri="{FF2B5EF4-FFF2-40B4-BE49-F238E27FC236}">
                <a16:creationId xmlns:a16="http://schemas.microsoft.com/office/drawing/2014/main" id="{941BDF8D-F5D0-4317-A371-40010CDCD449}"/>
              </a:ext>
            </a:extLst>
          </p:cNvPr>
          <p:cNvSpPr txBox="1"/>
          <p:nvPr/>
        </p:nvSpPr>
        <p:spPr bwMode="auto">
          <a:xfrm>
            <a:off x="7428700" y="2756546"/>
            <a:ext cx="71055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8</a:t>
            </a:r>
          </a:p>
        </p:txBody>
      </p:sp>
      <p:sp>
        <p:nvSpPr>
          <p:cNvPr id="18" name="TextBox 17">
            <a:extLst>
              <a:ext uri="{FF2B5EF4-FFF2-40B4-BE49-F238E27FC236}">
                <a16:creationId xmlns:a16="http://schemas.microsoft.com/office/drawing/2014/main" id="{1A698FE8-D7EC-4983-A16F-7C58D5A5937C}"/>
              </a:ext>
            </a:extLst>
          </p:cNvPr>
          <p:cNvSpPr txBox="1"/>
          <p:nvPr/>
        </p:nvSpPr>
        <p:spPr bwMode="auto">
          <a:xfrm>
            <a:off x="8602533" y="2756546"/>
            <a:ext cx="71055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10</a:t>
            </a:r>
          </a:p>
        </p:txBody>
      </p:sp>
    </p:spTree>
    <p:extLst>
      <p:ext uri="{BB962C8B-B14F-4D97-AF65-F5344CB8AC3E}">
        <p14:creationId xmlns:p14="http://schemas.microsoft.com/office/powerpoint/2010/main" val="9254493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5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500"/>
                                        <p:tgtEl>
                                          <p:spTgt spid="16"/>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500"/>
                                        <p:tgtEl>
                                          <p:spTgt spid="9"/>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500"/>
                                        <p:tgtEl>
                                          <p:spTgt spid="17"/>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500"/>
                                        <p:tgtEl>
                                          <p:spTgt spid="8"/>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fade">
                                      <p:cBhvr>
                                        <p:cTn id="47" dur="500"/>
                                        <p:tgtEl>
                                          <p:spTgt spid="18"/>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7"/>
                                        </p:tgtEl>
                                        <p:attrNameLst>
                                          <p:attrName>style.visibility</p:attrName>
                                        </p:attrNameLst>
                                      </p:cBhvr>
                                      <p:to>
                                        <p:strVal val="visible"/>
                                      </p:to>
                                    </p:set>
                                    <p:animEffect transition="in" filter="fade">
                                      <p:cBhvr>
                                        <p:cTn id="5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P spid="13" grpId="0"/>
      <p:bldP spid="14" grpId="0"/>
      <p:bldP spid="15" grpId="0"/>
      <p:bldP spid="16" grpId="0"/>
      <p:bldP spid="17" grpId="0"/>
      <p:bldP spid="1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1.17 Composition and calculation: 100 </a:t>
            </a:r>
            <a:r>
              <a:rPr lang="en-US" dirty="0"/>
              <a:t>– step 1:6</a:t>
            </a:r>
          </a:p>
        </p:txBody>
      </p:sp>
      <p:sp>
        <p:nvSpPr>
          <p:cNvPr id="3" name="TextBox 2">
            <a:extLst>
              <a:ext uri="{FF2B5EF4-FFF2-40B4-BE49-F238E27FC236}">
                <a16:creationId xmlns:a16="http://schemas.microsoft.com/office/drawing/2014/main" id="{BB257EE3-9231-4D6D-96F0-484283AFCAB4}"/>
              </a:ext>
            </a:extLst>
          </p:cNvPr>
          <p:cNvSpPr txBox="1"/>
          <p:nvPr/>
        </p:nvSpPr>
        <p:spPr bwMode="auto">
          <a:xfrm>
            <a:off x="5693226" y="5485051"/>
            <a:ext cx="8055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20</a:t>
            </a:r>
          </a:p>
        </p:txBody>
      </p:sp>
      <p:sp>
        <p:nvSpPr>
          <p:cNvPr id="4" name="TextBox 3">
            <a:extLst>
              <a:ext uri="{FF2B5EF4-FFF2-40B4-BE49-F238E27FC236}">
                <a16:creationId xmlns:a16="http://schemas.microsoft.com/office/drawing/2014/main" id="{2FA6317F-0286-480C-ACB2-F0B86E460824}"/>
              </a:ext>
            </a:extLst>
          </p:cNvPr>
          <p:cNvSpPr txBox="1"/>
          <p:nvPr/>
        </p:nvSpPr>
        <p:spPr bwMode="auto">
          <a:xfrm>
            <a:off x="5426562" y="5845091"/>
            <a:ext cx="13388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pence</a:t>
            </a:r>
          </a:p>
        </p:txBody>
      </p:sp>
      <p:sp>
        <p:nvSpPr>
          <p:cNvPr id="5" name="TextBox 4">
            <a:extLst>
              <a:ext uri="{FF2B5EF4-FFF2-40B4-BE49-F238E27FC236}">
                <a16:creationId xmlns:a16="http://schemas.microsoft.com/office/drawing/2014/main" id="{9F2944DC-D4D1-41DE-A82C-E731245197DC}"/>
              </a:ext>
            </a:extLst>
          </p:cNvPr>
          <p:cNvSpPr txBox="1"/>
          <p:nvPr/>
        </p:nvSpPr>
        <p:spPr bwMode="auto">
          <a:xfrm>
            <a:off x="5693226" y="5485051"/>
            <a:ext cx="8055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40</a:t>
            </a:r>
          </a:p>
        </p:txBody>
      </p:sp>
      <p:sp>
        <p:nvSpPr>
          <p:cNvPr id="6" name="TextBox 5">
            <a:extLst>
              <a:ext uri="{FF2B5EF4-FFF2-40B4-BE49-F238E27FC236}">
                <a16:creationId xmlns:a16="http://schemas.microsoft.com/office/drawing/2014/main" id="{DF7BE108-E1B3-4A15-A032-A59896234130}"/>
              </a:ext>
            </a:extLst>
          </p:cNvPr>
          <p:cNvSpPr txBox="1"/>
          <p:nvPr/>
        </p:nvSpPr>
        <p:spPr bwMode="auto">
          <a:xfrm>
            <a:off x="5693226" y="5485051"/>
            <a:ext cx="8055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60</a:t>
            </a:r>
          </a:p>
        </p:txBody>
      </p:sp>
      <p:sp>
        <p:nvSpPr>
          <p:cNvPr id="7" name="TextBox 6">
            <a:extLst>
              <a:ext uri="{FF2B5EF4-FFF2-40B4-BE49-F238E27FC236}">
                <a16:creationId xmlns:a16="http://schemas.microsoft.com/office/drawing/2014/main" id="{A06B4DEA-8A49-416E-88CB-D78F118363D3}"/>
              </a:ext>
            </a:extLst>
          </p:cNvPr>
          <p:cNvSpPr txBox="1"/>
          <p:nvPr/>
        </p:nvSpPr>
        <p:spPr bwMode="auto">
          <a:xfrm>
            <a:off x="5693226" y="5485051"/>
            <a:ext cx="8055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80</a:t>
            </a:r>
          </a:p>
        </p:txBody>
      </p:sp>
      <p:sp>
        <p:nvSpPr>
          <p:cNvPr id="21" name="TextBox 20">
            <a:extLst>
              <a:ext uri="{FF2B5EF4-FFF2-40B4-BE49-F238E27FC236}">
                <a16:creationId xmlns:a16="http://schemas.microsoft.com/office/drawing/2014/main" id="{08201D43-8A8A-413C-83AD-DDF47BCDA3FD}"/>
              </a:ext>
            </a:extLst>
          </p:cNvPr>
          <p:cNvSpPr txBox="1"/>
          <p:nvPr/>
        </p:nvSpPr>
        <p:spPr bwMode="auto">
          <a:xfrm>
            <a:off x="5693226" y="5485051"/>
            <a:ext cx="8055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100</a:t>
            </a:r>
          </a:p>
        </p:txBody>
      </p:sp>
      <p:grpSp>
        <p:nvGrpSpPr>
          <p:cNvPr id="30" name="Group 29">
            <a:extLst>
              <a:ext uri="{FF2B5EF4-FFF2-40B4-BE49-F238E27FC236}">
                <a16:creationId xmlns:a16="http://schemas.microsoft.com/office/drawing/2014/main" id="{A82C3443-B742-4011-BE37-204588211A5C}"/>
              </a:ext>
            </a:extLst>
          </p:cNvPr>
          <p:cNvGrpSpPr/>
          <p:nvPr/>
        </p:nvGrpSpPr>
        <p:grpSpPr>
          <a:xfrm>
            <a:off x="2917560" y="1012911"/>
            <a:ext cx="1126639" cy="1852803"/>
            <a:chOff x="1393559" y="2571498"/>
            <a:chExt cx="1126639" cy="1852803"/>
          </a:xfrm>
        </p:grpSpPr>
        <p:pic>
          <p:nvPicPr>
            <p:cNvPr id="9" name="Picture 8">
              <a:extLst>
                <a:ext uri="{FF2B5EF4-FFF2-40B4-BE49-F238E27FC236}">
                  <a16:creationId xmlns:a16="http://schemas.microsoft.com/office/drawing/2014/main" id="{2B598656-9461-4BE7-9AEA-B747A02270D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90355" y="2571498"/>
              <a:ext cx="935226" cy="920263"/>
            </a:xfrm>
            <a:prstGeom prst="rect">
              <a:avLst/>
            </a:prstGeom>
          </p:spPr>
        </p:pic>
        <p:sp>
          <p:nvSpPr>
            <p:cNvPr id="10" name="TextBox 9">
              <a:extLst>
                <a:ext uri="{FF2B5EF4-FFF2-40B4-BE49-F238E27FC236}">
                  <a16:creationId xmlns:a16="http://schemas.microsoft.com/office/drawing/2014/main" id="{EB05379E-07D1-45E6-AEA3-D81989A8C0E0}"/>
                </a:ext>
              </a:extLst>
            </p:cNvPr>
            <p:cNvSpPr txBox="1"/>
            <p:nvPr/>
          </p:nvSpPr>
          <p:spPr bwMode="auto">
            <a:xfrm>
              <a:off x="1393559" y="3593304"/>
              <a:ext cx="112663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20</a:t>
              </a:r>
              <a:br>
                <a:rPr lang="en-GB" sz="2400" dirty="0">
                  <a:latin typeface="Myriad Pro" panose="020B0503030403020204" pitchFamily="34" charset="0"/>
                  <a:ea typeface="Myriad Pro Semibold" charset="0"/>
                  <a:cs typeface="Myriad Pro Semibold" charset="0"/>
                </a:rPr>
              </a:br>
              <a:r>
                <a:rPr lang="en-GB" sz="2400" dirty="0">
                  <a:latin typeface="Myriad Pro" panose="020B0503030403020204" pitchFamily="34" charset="0"/>
                  <a:ea typeface="Myriad Pro Semibold" charset="0"/>
                  <a:cs typeface="Myriad Pro Semibold" charset="0"/>
                </a:rPr>
                <a:t>pence</a:t>
              </a:r>
            </a:p>
          </p:txBody>
        </p:sp>
      </p:grpSp>
      <p:grpSp>
        <p:nvGrpSpPr>
          <p:cNvPr id="31" name="Group 30">
            <a:extLst>
              <a:ext uri="{FF2B5EF4-FFF2-40B4-BE49-F238E27FC236}">
                <a16:creationId xmlns:a16="http://schemas.microsoft.com/office/drawing/2014/main" id="{8FCDDAE9-9C7F-4DEB-A19C-0E16583FB361}"/>
              </a:ext>
            </a:extLst>
          </p:cNvPr>
          <p:cNvGrpSpPr/>
          <p:nvPr/>
        </p:nvGrpSpPr>
        <p:grpSpPr>
          <a:xfrm>
            <a:off x="4150959" y="1012911"/>
            <a:ext cx="1126639" cy="1852803"/>
            <a:chOff x="2626958" y="2571498"/>
            <a:chExt cx="1126639" cy="1852803"/>
          </a:xfrm>
        </p:grpSpPr>
        <p:sp>
          <p:nvSpPr>
            <p:cNvPr id="13" name="TextBox 12">
              <a:extLst>
                <a:ext uri="{FF2B5EF4-FFF2-40B4-BE49-F238E27FC236}">
                  <a16:creationId xmlns:a16="http://schemas.microsoft.com/office/drawing/2014/main" id="{6CACBDBC-BB1F-4FD1-AE45-BEA20536AA1F}"/>
                </a:ext>
              </a:extLst>
            </p:cNvPr>
            <p:cNvSpPr txBox="1"/>
            <p:nvPr/>
          </p:nvSpPr>
          <p:spPr bwMode="auto">
            <a:xfrm>
              <a:off x="2626958" y="3593304"/>
              <a:ext cx="112663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20</a:t>
              </a:r>
              <a:br>
                <a:rPr lang="en-GB" sz="2400" dirty="0">
                  <a:latin typeface="Myriad Pro" panose="020B0503030403020204" pitchFamily="34" charset="0"/>
                  <a:ea typeface="Myriad Pro Semibold" charset="0"/>
                  <a:cs typeface="Myriad Pro Semibold" charset="0"/>
                </a:rPr>
              </a:br>
              <a:r>
                <a:rPr lang="en-GB" sz="2400" dirty="0">
                  <a:latin typeface="Myriad Pro" panose="020B0503030403020204" pitchFamily="34" charset="0"/>
                  <a:ea typeface="Myriad Pro Semibold" charset="0"/>
                  <a:cs typeface="Myriad Pro Semibold" charset="0"/>
                </a:rPr>
                <a:t>pence</a:t>
              </a:r>
            </a:p>
          </p:txBody>
        </p:sp>
        <p:pic>
          <p:nvPicPr>
            <p:cNvPr id="26" name="Picture 25">
              <a:extLst>
                <a:ext uri="{FF2B5EF4-FFF2-40B4-BE49-F238E27FC236}">
                  <a16:creationId xmlns:a16="http://schemas.microsoft.com/office/drawing/2014/main" id="{34F1C345-376C-4535-8BC0-DB7FA717426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23482" y="2571498"/>
              <a:ext cx="935226" cy="920263"/>
            </a:xfrm>
            <a:prstGeom prst="rect">
              <a:avLst/>
            </a:prstGeom>
          </p:spPr>
        </p:pic>
      </p:grpSp>
      <p:grpSp>
        <p:nvGrpSpPr>
          <p:cNvPr id="32" name="Group 31">
            <a:extLst>
              <a:ext uri="{FF2B5EF4-FFF2-40B4-BE49-F238E27FC236}">
                <a16:creationId xmlns:a16="http://schemas.microsoft.com/office/drawing/2014/main" id="{53F29306-6EC1-46D5-B235-F93E83AA1765}"/>
              </a:ext>
            </a:extLst>
          </p:cNvPr>
          <p:cNvGrpSpPr/>
          <p:nvPr/>
        </p:nvGrpSpPr>
        <p:grpSpPr>
          <a:xfrm>
            <a:off x="5384358" y="1012911"/>
            <a:ext cx="1126639" cy="1852803"/>
            <a:chOff x="3860357" y="2571498"/>
            <a:chExt cx="1126639" cy="1852803"/>
          </a:xfrm>
        </p:grpSpPr>
        <p:sp>
          <p:nvSpPr>
            <p:cNvPr id="16" name="TextBox 15">
              <a:extLst>
                <a:ext uri="{FF2B5EF4-FFF2-40B4-BE49-F238E27FC236}">
                  <a16:creationId xmlns:a16="http://schemas.microsoft.com/office/drawing/2014/main" id="{81D9E2AE-6753-4110-BF18-DD21F3BCF6AD}"/>
                </a:ext>
              </a:extLst>
            </p:cNvPr>
            <p:cNvSpPr txBox="1"/>
            <p:nvPr/>
          </p:nvSpPr>
          <p:spPr bwMode="auto">
            <a:xfrm>
              <a:off x="3860357" y="3593304"/>
              <a:ext cx="112663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20</a:t>
              </a:r>
              <a:br>
                <a:rPr lang="en-GB" sz="2400" dirty="0">
                  <a:latin typeface="Myriad Pro" panose="020B0503030403020204" pitchFamily="34" charset="0"/>
                  <a:ea typeface="Myriad Pro Semibold" charset="0"/>
                  <a:cs typeface="Myriad Pro Semibold" charset="0"/>
                </a:rPr>
              </a:br>
              <a:r>
                <a:rPr lang="en-GB" sz="2400" dirty="0">
                  <a:latin typeface="Myriad Pro" panose="020B0503030403020204" pitchFamily="34" charset="0"/>
                  <a:ea typeface="Myriad Pro Semibold" charset="0"/>
                  <a:cs typeface="Myriad Pro Semibold" charset="0"/>
                </a:rPr>
                <a:t>pence</a:t>
              </a:r>
            </a:p>
          </p:txBody>
        </p:sp>
        <p:pic>
          <p:nvPicPr>
            <p:cNvPr id="27" name="Picture 26">
              <a:extLst>
                <a:ext uri="{FF2B5EF4-FFF2-40B4-BE49-F238E27FC236}">
                  <a16:creationId xmlns:a16="http://schemas.microsoft.com/office/drawing/2014/main" id="{41A5F669-1791-40AE-8F40-14F352D2DD3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56609" y="2571498"/>
              <a:ext cx="935226" cy="920263"/>
            </a:xfrm>
            <a:prstGeom prst="rect">
              <a:avLst/>
            </a:prstGeom>
          </p:spPr>
        </p:pic>
      </p:grpSp>
      <p:grpSp>
        <p:nvGrpSpPr>
          <p:cNvPr id="33" name="Group 32">
            <a:extLst>
              <a:ext uri="{FF2B5EF4-FFF2-40B4-BE49-F238E27FC236}">
                <a16:creationId xmlns:a16="http://schemas.microsoft.com/office/drawing/2014/main" id="{5899B95A-B139-4858-8B59-5D702F60F27F}"/>
              </a:ext>
            </a:extLst>
          </p:cNvPr>
          <p:cNvGrpSpPr/>
          <p:nvPr/>
        </p:nvGrpSpPr>
        <p:grpSpPr>
          <a:xfrm>
            <a:off x="6617757" y="1012911"/>
            <a:ext cx="1126639" cy="1852803"/>
            <a:chOff x="5093756" y="2571498"/>
            <a:chExt cx="1126639" cy="1852803"/>
          </a:xfrm>
        </p:grpSpPr>
        <p:sp>
          <p:nvSpPr>
            <p:cNvPr id="19" name="TextBox 18">
              <a:extLst>
                <a:ext uri="{FF2B5EF4-FFF2-40B4-BE49-F238E27FC236}">
                  <a16:creationId xmlns:a16="http://schemas.microsoft.com/office/drawing/2014/main" id="{4FCBC233-E261-4A39-89D3-66584659CF91}"/>
                </a:ext>
              </a:extLst>
            </p:cNvPr>
            <p:cNvSpPr txBox="1"/>
            <p:nvPr/>
          </p:nvSpPr>
          <p:spPr bwMode="auto">
            <a:xfrm>
              <a:off x="5093756" y="3593304"/>
              <a:ext cx="112663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20</a:t>
              </a:r>
              <a:br>
                <a:rPr lang="en-GB" sz="2400" dirty="0">
                  <a:latin typeface="Myriad Pro" panose="020B0503030403020204" pitchFamily="34" charset="0"/>
                  <a:ea typeface="Myriad Pro Semibold" charset="0"/>
                  <a:cs typeface="Myriad Pro Semibold" charset="0"/>
                </a:rPr>
              </a:br>
              <a:r>
                <a:rPr lang="en-GB" sz="2400" dirty="0">
                  <a:latin typeface="Myriad Pro" panose="020B0503030403020204" pitchFamily="34" charset="0"/>
                  <a:ea typeface="Myriad Pro Semibold" charset="0"/>
                  <a:cs typeface="Myriad Pro Semibold" charset="0"/>
                </a:rPr>
                <a:t>pence</a:t>
              </a:r>
            </a:p>
          </p:txBody>
        </p:sp>
        <p:pic>
          <p:nvPicPr>
            <p:cNvPr id="28" name="Picture 27">
              <a:extLst>
                <a:ext uri="{FF2B5EF4-FFF2-40B4-BE49-F238E27FC236}">
                  <a16:creationId xmlns:a16="http://schemas.microsoft.com/office/drawing/2014/main" id="{B6B06D89-A2D8-4E30-AFFA-22F95C07B15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89736" y="2571498"/>
              <a:ext cx="935226" cy="920263"/>
            </a:xfrm>
            <a:prstGeom prst="rect">
              <a:avLst/>
            </a:prstGeom>
          </p:spPr>
        </p:pic>
      </p:grpSp>
      <p:grpSp>
        <p:nvGrpSpPr>
          <p:cNvPr id="34" name="Group 33">
            <a:extLst>
              <a:ext uri="{FF2B5EF4-FFF2-40B4-BE49-F238E27FC236}">
                <a16:creationId xmlns:a16="http://schemas.microsoft.com/office/drawing/2014/main" id="{405481CE-FFD8-47AB-A6A2-40E56333C2F7}"/>
              </a:ext>
            </a:extLst>
          </p:cNvPr>
          <p:cNvGrpSpPr/>
          <p:nvPr/>
        </p:nvGrpSpPr>
        <p:grpSpPr>
          <a:xfrm>
            <a:off x="7851155" y="1012911"/>
            <a:ext cx="1126639" cy="1852803"/>
            <a:chOff x="6327154" y="2571498"/>
            <a:chExt cx="1126639" cy="1852803"/>
          </a:xfrm>
        </p:grpSpPr>
        <p:sp>
          <p:nvSpPr>
            <p:cNvPr id="20" name="TextBox 19">
              <a:extLst>
                <a:ext uri="{FF2B5EF4-FFF2-40B4-BE49-F238E27FC236}">
                  <a16:creationId xmlns:a16="http://schemas.microsoft.com/office/drawing/2014/main" id="{6F4393BA-0E89-41C3-BCD8-47E472C26FA6}"/>
                </a:ext>
              </a:extLst>
            </p:cNvPr>
            <p:cNvSpPr txBox="1"/>
            <p:nvPr/>
          </p:nvSpPr>
          <p:spPr bwMode="auto">
            <a:xfrm>
              <a:off x="6327154" y="3593304"/>
              <a:ext cx="112663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20</a:t>
              </a:r>
              <a:br>
                <a:rPr lang="en-GB" sz="2400" dirty="0">
                  <a:latin typeface="Myriad Pro" panose="020B0503030403020204" pitchFamily="34" charset="0"/>
                  <a:ea typeface="Myriad Pro Semibold" charset="0"/>
                  <a:cs typeface="Myriad Pro Semibold" charset="0"/>
                </a:rPr>
              </a:br>
              <a:r>
                <a:rPr lang="en-GB" sz="2400" dirty="0">
                  <a:latin typeface="Myriad Pro" panose="020B0503030403020204" pitchFamily="34" charset="0"/>
                  <a:ea typeface="Myriad Pro Semibold" charset="0"/>
                  <a:cs typeface="Myriad Pro Semibold" charset="0"/>
                </a:rPr>
                <a:t>pence</a:t>
              </a:r>
            </a:p>
          </p:txBody>
        </p:sp>
        <p:pic>
          <p:nvPicPr>
            <p:cNvPr id="29" name="Picture 28">
              <a:extLst>
                <a:ext uri="{FF2B5EF4-FFF2-40B4-BE49-F238E27FC236}">
                  <a16:creationId xmlns:a16="http://schemas.microsoft.com/office/drawing/2014/main" id="{5ED63081-334D-4FAE-96AF-F69BB98F98B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22861" y="2571498"/>
              <a:ext cx="935226" cy="920263"/>
            </a:xfrm>
            <a:prstGeom prst="rect">
              <a:avLst/>
            </a:prstGeom>
          </p:spPr>
        </p:pic>
      </p:grpSp>
      <p:grpSp>
        <p:nvGrpSpPr>
          <p:cNvPr id="66" name="Group 65">
            <a:extLst>
              <a:ext uri="{FF2B5EF4-FFF2-40B4-BE49-F238E27FC236}">
                <a16:creationId xmlns:a16="http://schemas.microsoft.com/office/drawing/2014/main" id="{E0B01928-A10E-4089-966B-BC6330FA5C98}"/>
              </a:ext>
            </a:extLst>
          </p:cNvPr>
          <p:cNvGrpSpPr/>
          <p:nvPr/>
        </p:nvGrpSpPr>
        <p:grpSpPr>
          <a:xfrm>
            <a:off x="2917560" y="3216214"/>
            <a:ext cx="1126639" cy="1852803"/>
            <a:chOff x="1393559" y="2571498"/>
            <a:chExt cx="1126639" cy="1852803"/>
          </a:xfrm>
        </p:grpSpPr>
        <p:pic>
          <p:nvPicPr>
            <p:cNvPr id="67" name="Picture 66">
              <a:extLst>
                <a:ext uri="{FF2B5EF4-FFF2-40B4-BE49-F238E27FC236}">
                  <a16:creationId xmlns:a16="http://schemas.microsoft.com/office/drawing/2014/main" id="{FEA3B4BF-7D37-4A65-B6BB-D36BB05D2F4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90355" y="2571498"/>
              <a:ext cx="935226" cy="920263"/>
            </a:xfrm>
            <a:prstGeom prst="rect">
              <a:avLst/>
            </a:prstGeom>
          </p:spPr>
        </p:pic>
        <p:sp>
          <p:nvSpPr>
            <p:cNvPr id="68" name="TextBox 67">
              <a:extLst>
                <a:ext uri="{FF2B5EF4-FFF2-40B4-BE49-F238E27FC236}">
                  <a16:creationId xmlns:a16="http://schemas.microsoft.com/office/drawing/2014/main" id="{AC986113-36C0-46E8-8636-59BF4930F988}"/>
                </a:ext>
              </a:extLst>
            </p:cNvPr>
            <p:cNvSpPr txBox="1"/>
            <p:nvPr/>
          </p:nvSpPr>
          <p:spPr bwMode="auto">
            <a:xfrm>
              <a:off x="1393559" y="3593304"/>
              <a:ext cx="112663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20</a:t>
              </a:r>
              <a:br>
                <a:rPr lang="en-GB" sz="2400" dirty="0">
                  <a:latin typeface="Myriad Pro" panose="020B0503030403020204" pitchFamily="34" charset="0"/>
                  <a:ea typeface="Myriad Pro Semibold" charset="0"/>
                  <a:cs typeface="Myriad Pro Semibold" charset="0"/>
                </a:rPr>
              </a:br>
              <a:r>
                <a:rPr lang="en-GB" sz="2400" dirty="0">
                  <a:latin typeface="Myriad Pro" panose="020B0503030403020204" pitchFamily="34" charset="0"/>
                  <a:ea typeface="Myriad Pro Semibold" charset="0"/>
                  <a:cs typeface="Myriad Pro Semibold" charset="0"/>
                </a:rPr>
                <a:t>pence</a:t>
              </a:r>
            </a:p>
          </p:txBody>
        </p:sp>
      </p:grpSp>
      <p:grpSp>
        <p:nvGrpSpPr>
          <p:cNvPr id="69" name="Group 68">
            <a:extLst>
              <a:ext uri="{FF2B5EF4-FFF2-40B4-BE49-F238E27FC236}">
                <a16:creationId xmlns:a16="http://schemas.microsoft.com/office/drawing/2014/main" id="{E5BC8ABD-56A7-4E23-BC99-90E6D3CC7753}"/>
              </a:ext>
            </a:extLst>
          </p:cNvPr>
          <p:cNvGrpSpPr/>
          <p:nvPr/>
        </p:nvGrpSpPr>
        <p:grpSpPr>
          <a:xfrm>
            <a:off x="4150959" y="3216214"/>
            <a:ext cx="1126639" cy="1852803"/>
            <a:chOff x="2626958" y="2571498"/>
            <a:chExt cx="1126639" cy="1852803"/>
          </a:xfrm>
        </p:grpSpPr>
        <p:sp>
          <p:nvSpPr>
            <p:cNvPr id="70" name="TextBox 69">
              <a:extLst>
                <a:ext uri="{FF2B5EF4-FFF2-40B4-BE49-F238E27FC236}">
                  <a16:creationId xmlns:a16="http://schemas.microsoft.com/office/drawing/2014/main" id="{F4C45857-7D64-4FDE-BE94-86DF6E774416}"/>
                </a:ext>
              </a:extLst>
            </p:cNvPr>
            <p:cNvSpPr txBox="1"/>
            <p:nvPr/>
          </p:nvSpPr>
          <p:spPr bwMode="auto">
            <a:xfrm>
              <a:off x="2626958" y="3593304"/>
              <a:ext cx="112663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20</a:t>
              </a:r>
              <a:br>
                <a:rPr lang="en-GB" sz="2400" dirty="0">
                  <a:latin typeface="Myriad Pro" panose="020B0503030403020204" pitchFamily="34" charset="0"/>
                  <a:ea typeface="Myriad Pro Semibold" charset="0"/>
                  <a:cs typeface="Myriad Pro Semibold" charset="0"/>
                </a:rPr>
              </a:br>
              <a:r>
                <a:rPr lang="en-GB" sz="2400" dirty="0">
                  <a:latin typeface="Myriad Pro" panose="020B0503030403020204" pitchFamily="34" charset="0"/>
                  <a:ea typeface="Myriad Pro Semibold" charset="0"/>
                  <a:cs typeface="Myriad Pro Semibold" charset="0"/>
                </a:rPr>
                <a:t>pence</a:t>
              </a:r>
            </a:p>
          </p:txBody>
        </p:sp>
        <p:pic>
          <p:nvPicPr>
            <p:cNvPr id="71" name="Picture 70">
              <a:extLst>
                <a:ext uri="{FF2B5EF4-FFF2-40B4-BE49-F238E27FC236}">
                  <a16:creationId xmlns:a16="http://schemas.microsoft.com/office/drawing/2014/main" id="{1EFFBFB0-7D87-4C76-BEE8-0C366DB8891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23482" y="2571498"/>
              <a:ext cx="935226" cy="920263"/>
            </a:xfrm>
            <a:prstGeom prst="rect">
              <a:avLst/>
            </a:prstGeom>
          </p:spPr>
        </p:pic>
      </p:grpSp>
      <p:grpSp>
        <p:nvGrpSpPr>
          <p:cNvPr id="72" name="Group 71">
            <a:extLst>
              <a:ext uri="{FF2B5EF4-FFF2-40B4-BE49-F238E27FC236}">
                <a16:creationId xmlns:a16="http://schemas.microsoft.com/office/drawing/2014/main" id="{E8274AB2-A2A3-4651-82E0-5C8E452AEBCD}"/>
              </a:ext>
            </a:extLst>
          </p:cNvPr>
          <p:cNvGrpSpPr/>
          <p:nvPr/>
        </p:nvGrpSpPr>
        <p:grpSpPr>
          <a:xfrm>
            <a:off x="5384358" y="3216214"/>
            <a:ext cx="1126639" cy="1852803"/>
            <a:chOff x="3860357" y="2571498"/>
            <a:chExt cx="1126639" cy="1852803"/>
          </a:xfrm>
        </p:grpSpPr>
        <p:sp>
          <p:nvSpPr>
            <p:cNvPr id="73" name="TextBox 72">
              <a:extLst>
                <a:ext uri="{FF2B5EF4-FFF2-40B4-BE49-F238E27FC236}">
                  <a16:creationId xmlns:a16="http://schemas.microsoft.com/office/drawing/2014/main" id="{BADB2FD2-97E0-4F8A-9457-8A62FEBE7768}"/>
                </a:ext>
              </a:extLst>
            </p:cNvPr>
            <p:cNvSpPr txBox="1"/>
            <p:nvPr/>
          </p:nvSpPr>
          <p:spPr bwMode="auto">
            <a:xfrm>
              <a:off x="3860357" y="3593304"/>
              <a:ext cx="112663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20</a:t>
              </a:r>
              <a:br>
                <a:rPr lang="en-GB" sz="2400" dirty="0">
                  <a:latin typeface="Myriad Pro" panose="020B0503030403020204" pitchFamily="34" charset="0"/>
                  <a:ea typeface="Myriad Pro Semibold" charset="0"/>
                  <a:cs typeface="Myriad Pro Semibold" charset="0"/>
                </a:rPr>
              </a:br>
              <a:r>
                <a:rPr lang="en-GB" sz="2400" dirty="0">
                  <a:latin typeface="Myriad Pro" panose="020B0503030403020204" pitchFamily="34" charset="0"/>
                  <a:ea typeface="Myriad Pro Semibold" charset="0"/>
                  <a:cs typeface="Myriad Pro Semibold" charset="0"/>
                </a:rPr>
                <a:t>pence</a:t>
              </a:r>
            </a:p>
          </p:txBody>
        </p:sp>
        <p:pic>
          <p:nvPicPr>
            <p:cNvPr id="74" name="Picture 73">
              <a:extLst>
                <a:ext uri="{FF2B5EF4-FFF2-40B4-BE49-F238E27FC236}">
                  <a16:creationId xmlns:a16="http://schemas.microsoft.com/office/drawing/2014/main" id="{1464BD56-0B8B-485E-ABB1-7C30F573C85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56609" y="2571498"/>
              <a:ext cx="935226" cy="920263"/>
            </a:xfrm>
            <a:prstGeom prst="rect">
              <a:avLst/>
            </a:prstGeom>
          </p:spPr>
        </p:pic>
      </p:grpSp>
      <p:grpSp>
        <p:nvGrpSpPr>
          <p:cNvPr id="75" name="Group 74">
            <a:extLst>
              <a:ext uri="{FF2B5EF4-FFF2-40B4-BE49-F238E27FC236}">
                <a16:creationId xmlns:a16="http://schemas.microsoft.com/office/drawing/2014/main" id="{98549E8B-A94F-4F6E-A573-4F25D1186AB8}"/>
              </a:ext>
            </a:extLst>
          </p:cNvPr>
          <p:cNvGrpSpPr/>
          <p:nvPr/>
        </p:nvGrpSpPr>
        <p:grpSpPr>
          <a:xfrm>
            <a:off x="6617757" y="3216214"/>
            <a:ext cx="1126639" cy="1852803"/>
            <a:chOff x="5093756" y="2571498"/>
            <a:chExt cx="1126639" cy="1852803"/>
          </a:xfrm>
        </p:grpSpPr>
        <p:sp>
          <p:nvSpPr>
            <p:cNvPr id="76" name="TextBox 75">
              <a:extLst>
                <a:ext uri="{FF2B5EF4-FFF2-40B4-BE49-F238E27FC236}">
                  <a16:creationId xmlns:a16="http://schemas.microsoft.com/office/drawing/2014/main" id="{47DBB73C-2447-4E73-8A7E-D2DE773A0638}"/>
                </a:ext>
              </a:extLst>
            </p:cNvPr>
            <p:cNvSpPr txBox="1"/>
            <p:nvPr/>
          </p:nvSpPr>
          <p:spPr bwMode="auto">
            <a:xfrm>
              <a:off x="5093756" y="3593304"/>
              <a:ext cx="112663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20</a:t>
              </a:r>
              <a:br>
                <a:rPr lang="en-GB" sz="2400" dirty="0">
                  <a:latin typeface="Myriad Pro" panose="020B0503030403020204" pitchFamily="34" charset="0"/>
                  <a:ea typeface="Myriad Pro Semibold" charset="0"/>
                  <a:cs typeface="Myriad Pro Semibold" charset="0"/>
                </a:rPr>
              </a:br>
              <a:r>
                <a:rPr lang="en-GB" sz="2400" dirty="0">
                  <a:latin typeface="Myriad Pro" panose="020B0503030403020204" pitchFamily="34" charset="0"/>
                  <a:ea typeface="Myriad Pro Semibold" charset="0"/>
                  <a:cs typeface="Myriad Pro Semibold" charset="0"/>
                </a:rPr>
                <a:t>pence</a:t>
              </a:r>
            </a:p>
          </p:txBody>
        </p:sp>
        <p:pic>
          <p:nvPicPr>
            <p:cNvPr id="77" name="Picture 76">
              <a:extLst>
                <a:ext uri="{FF2B5EF4-FFF2-40B4-BE49-F238E27FC236}">
                  <a16:creationId xmlns:a16="http://schemas.microsoft.com/office/drawing/2014/main" id="{298D8514-B7CF-4EF2-813F-C864755A361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89736" y="2571498"/>
              <a:ext cx="935226" cy="920263"/>
            </a:xfrm>
            <a:prstGeom prst="rect">
              <a:avLst/>
            </a:prstGeom>
          </p:spPr>
        </p:pic>
      </p:grpSp>
      <p:grpSp>
        <p:nvGrpSpPr>
          <p:cNvPr id="78" name="Group 77">
            <a:extLst>
              <a:ext uri="{FF2B5EF4-FFF2-40B4-BE49-F238E27FC236}">
                <a16:creationId xmlns:a16="http://schemas.microsoft.com/office/drawing/2014/main" id="{DD50D057-535C-402A-AE13-C022349A722A}"/>
              </a:ext>
            </a:extLst>
          </p:cNvPr>
          <p:cNvGrpSpPr/>
          <p:nvPr/>
        </p:nvGrpSpPr>
        <p:grpSpPr>
          <a:xfrm>
            <a:off x="7851155" y="3216214"/>
            <a:ext cx="1126639" cy="1852803"/>
            <a:chOff x="6327154" y="2571498"/>
            <a:chExt cx="1126639" cy="1852803"/>
          </a:xfrm>
        </p:grpSpPr>
        <p:sp>
          <p:nvSpPr>
            <p:cNvPr id="79" name="TextBox 78">
              <a:extLst>
                <a:ext uri="{FF2B5EF4-FFF2-40B4-BE49-F238E27FC236}">
                  <a16:creationId xmlns:a16="http://schemas.microsoft.com/office/drawing/2014/main" id="{B4B3EEDD-7DEC-40EA-B873-FD74CACB73EC}"/>
                </a:ext>
              </a:extLst>
            </p:cNvPr>
            <p:cNvSpPr txBox="1"/>
            <p:nvPr/>
          </p:nvSpPr>
          <p:spPr bwMode="auto">
            <a:xfrm>
              <a:off x="6327154" y="3593304"/>
              <a:ext cx="112663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20</a:t>
              </a:r>
              <a:br>
                <a:rPr lang="en-GB" sz="2400" dirty="0">
                  <a:latin typeface="Myriad Pro" panose="020B0503030403020204" pitchFamily="34" charset="0"/>
                  <a:ea typeface="Myriad Pro Semibold" charset="0"/>
                  <a:cs typeface="Myriad Pro Semibold" charset="0"/>
                </a:rPr>
              </a:br>
              <a:r>
                <a:rPr lang="en-GB" sz="2400" dirty="0">
                  <a:latin typeface="Myriad Pro" panose="020B0503030403020204" pitchFamily="34" charset="0"/>
                  <a:ea typeface="Myriad Pro Semibold" charset="0"/>
                  <a:cs typeface="Myriad Pro Semibold" charset="0"/>
                </a:rPr>
                <a:t>pence</a:t>
              </a:r>
            </a:p>
          </p:txBody>
        </p:sp>
        <p:pic>
          <p:nvPicPr>
            <p:cNvPr id="80" name="Picture 79">
              <a:extLst>
                <a:ext uri="{FF2B5EF4-FFF2-40B4-BE49-F238E27FC236}">
                  <a16:creationId xmlns:a16="http://schemas.microsoft.com/office/drawing/2014/main" id="{781FD717-F33C-4B14-9EDD-44ACCFF0890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22861" y="2571498"/>
              <a:ext cx="935226" cy="920263"/>
            </a:xfrm>
            <a:prstGeom prst="rect">
              <a:avLst/>
            </a:prstGeom>
          </p:spPr>
        </p:pic>
      </p:grpSp>
      <p:sp>
        <p:nvSpPr>
          <p:cNvPr id="81" name="TextBox 80">
            <a:extLst>
              <a:ext uri="{FF2B5EF4-FFF2-40B4-BE49-F238E27FC236}">
                <a16:creationId xmlns:a16="http://schemas.microsoft.com/office/drawing/2014/main" id="{550B403D-193F-4F3E-ABDB-6C601F932E21}"/>
              </a:ext>
            </a:extLst>
          </p:cNvPr>
          <p:cNvSpPr txBox="1"/>
          <p:nvPr/>
        </p:nvSpPr>
        <p:spPr bwMode="auto">
          <a:xfrm>
            <a:off x="5693226" y="5485051"/>
            <a:ext cx="8055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120</a:t>
            </a:r>
          </a:p>
        </p:txBody>
      </p:sp>
      <p:sp>
        <p:nvSpPr>
          <p:cNvPr id="82" name="TextBox 81">
            <a:extLst>
              <a:ext uri="{FF2B5EF4-FFF2-40B4-BE49-F238E27FC236}">
                <a16:creationId xmlns:a16="http://schemas.microsoft.com/office/drawing/2014/main" id="{FBA39528-9EF3-4D0F-9A57-5CA47CDD9CCC}"/>
              </a:ext>
            </a:extLst>
          </p:cNvPr>
          <p:cNvSpPr txBox="1"/>
          <p:nvPr/>
        </p:nvSpPr>
        <p:spPr bwMode="auto">
          <a:xfrm>
            <a:off x="5693226" y="5485051"/>
            <a:ext cx="8055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140</a:t>
            </a:r>
          </a:p>
        </p:txBody>
      </p:sp>
      <p:sp>
        <p:nvSpPr>
          <p:cNvPr id="83" name="TextBox 82">
            <a:extLst>
              <a:ext uri="{FF2B5EF4-FFF2-40B4-BE49-F238E27FC236}">
                <a16:creationId xmlns:a16="http://schemas.microsoft.com/office/drawing/2014/main" id="{8EC90E79-781B-47B7-AC79-927C3D94E167}"/>
              </a:ext>
            </a:extLst>
          </p:cNvPr>
          <p:cNvSpPr txBox="1"/>
          <p:nvPr/>
        </p:nvSpPr>
        <p:spPr bwMode="auto">
          <a:xfrm>
            <a:off x="5693226" y="5485051"/>
            <a:ext cx="8055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160</a:t>
            </a:r>
          </a:p>
        </p:txBody>
      </p:sp>
      <p:sp>
        <p:nvSpPr>
          <p:cNvPr id="84" name="TextBox 83">
            <a:extLst>
              <a:ext uri="{FF2B5EF4-FFF2-40B4-BE49-F238E27FC236}">
                <a16:creationId xmlns:a16="http://schemas.microsoft.com/office/drawing/2014/main" id="{C47E4B72-8B5E-4A76-AB19-E4F93978A3FF}"/>
              </a:ext>
            </a:extLst>
          </p:cNvPr>
          <p:cNvSpPr txBox="1"/>
          <p:nvPr/>
        </p:nvSpPr>
        <p:spPr bwMode="auto">
          <a:xfrm>
            <a:off x="5693226" y="5485051"/>
            <a:ext cx="8055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180</a:t>
            </a:r>
          </a:p>
        </p:txBody>
      </p:sp>
      <p:sp>
        <p:nvSpPr>
          <p:cNvPr id="85" name="TextBox 84">
            <a:extLst>
              <a:ext uri="{FF2B5EF4-FFF2-40B4-BE49-F238E27FC236}">
                <a16:creationId xmlns:a16="http://schemas.microsoft.com/office/drawing/2014/main" id="{1FCD7BAD-59F0-4D56-B980-028F0BFE7F57}"/>
              </a:ext>
            </a:extLst>
          </p:cNvPr>
          <p:cNvSpPr txBox="1"/>
          <p:nvPr/>
        </p:nvSpPr>
        <p:spPr bwMode="auto">
          <a:xfrm>
            <a:off x="5693226" y="5485051"/>
            <a:ext cx="8055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200</a:t>
            </a:r>
          </a:p>
        </p:txBody>
      </p:sp>
    </p:spTree>
    <p:extLst>
      <p:ext uri="{BB962C8B-B14F-4D97-AF65-F5344CB8AC3E}">
        <p14:creationId xmlns:p14="http://schemas.microsoft.com/office/powerpoint/2010/main" val="40348213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10" presetClass="exit" presetSubtype="0" fill="hold" grpId="0" nodeType="withEffect">
                                  <p:stCondLst>
                                    <p:cond delay="0"/>
                                  </p:stCondLst>
                                  <p:childTnLst>
                                    <p:animEffect transition="out" filter="fade">
                                      <p:cBhvr>
                                        <p:cTn id="9" dur="500"/>
                                        <p:tgtEl>
                                          <p:spTgt spid="3"/>
                                        </p:tgtEl>
                                      </p:cBhvr>
                                    </p:animEffect>
                                    <p:set>
                                      <p:cBhvr>
                                        <p:cTn id="10" dur="1" fill="hold">
                                          <p:stCondLst>
                                            <p:cond delay="499"/>
                                          </p:stCondLst>
                                        </p:cTn>
                                        <p:tgtEl>
                                          <p:spTgt spid="3"/>
                                        </p:tgtEl>
                                        <p:attrNameLst>
                                          <p:attrName>style.visibility</p:attrName>
                                        </p:attrNameLst>
                                      </p:cBhvr>
                                      <p:to>
                                        <p:strVal val="hidden"/>
                                      </p:to>
                                    </p:se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fade">
                                      <p:cBhvr>
                                        <p:cTn id="19" dur="500"/>
                                        <p:tgtEl>
                                          <p:spTgt spid="32"/>
                                        </p:tgtEl>
                                      </p:cBhvr>
                                    </p:animEffect>
                                  </p:childTnLst>
                                </p:cTn>
                              </p:par>
                              <p:par>
                                <p:cTn id="20" presetID="10" presetClass="exit" presetSubtype="0" fill="hold" grpId="1" nodeType="withEffect">
                                  <p:stCondLst>
                                    <p:cond delay="0"/>
                                  </p:stCondLst>
                                  <p:childTnLst>
                                    <p:animEffect transition="out" filter="fade">
                                      <p:cBhvr>
                                        <p:cTn id="21" dur="500"/>
                                        <p:tgtEl>
                                          <p:spTgt spid="5"/>
                                        </p:tgtEl>
                                      </p:cBhvr>
                                    </p:animEffect>
                                    <p:set>
                                      <p:cBhvr>
                                        <p:cTn id="22" dur="1" fill="hold">
                                          <p:stCondLst>
                                            <p:cond delay="499"/>
                                          </p:stCondLst>
                                        </p:cTn>
                                        <p:tgtEl>
                                          <p:spTgt spid="5"/>
                                        </p:tgtEl>
                                        <p:attrNameLst>
                                          <p:attrName>style.visibility</p:attrName>
                                        </p:attrNameLst>
                                      </p:cBhvr>
                                      <p:to>
                                        <p:strVal val="hidden"/>
                                      </p:to>
                                    </p:set>
                                  </p:childTnLst>
                                </p:cTn>
                              </p:par>
                            </p:childTnLst>
                          </p:cTn>
                        </p:par>
                        <p:par>
                          <p:cTn id="23" fill="hold">
                            <p:stCondLst>
                              <p:cond delay="500"/>
                            </p:stCondLst>
                            <p:childTnLst>
                              <p:par>
                                <p:cTn id="24" presetID="10" presetClass="entr" presetSubtype="0"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fade">
                                      <p:cBhvr>
                                        <p:cTn id="31" dur="500"/>
                                        <p:tgtEl>
                                          <p:spTgt spid="33"/>
                                        </p:tgtEl>
                                      </p:cBhvr>
                                    </p:animEffect>
                                  </p:childTnLst>
                                </p:cTn>
                              </p:par>
                              <p:par>
                                <p:cTn id="32" presetID="10" presetClass="exit" presetSubtype="0" fill="hold" grpId="1" nodeType="withEffect">
                                  <p:stCondLst>
                                    <p:cond delay="0"/>
                                  </p:stCondLst>
                                  <p:childTnLst>
                                    <p:animEffect transition="out" filter="fade">
                                      <p:cBhvr>
                                        <p:cTn id="33" dur="500"/>
                                        <p:tgtEl>
                                          <p:spTgt spid="6"/>
                                        </p:tgtEl>
                                      </p:cBhvr>
                                    </p:animEffect>
                                    <p:set>
                                      <p:cBhvr>
                                        <p:cTn id="34" dur="1" fill="hold">
                                          <p:stCondLst>
                                            <p:cond delay="499"/>
                                          </p:stCondLst>
                                        </p:cTn>
                                        <p:tgtEl>
                                          <p:spTgt spid="6"/>
                                        </p:tgtEl>
                                        <p:attrNameLst>
                                          <p:attrName>style.visibility</p:attrName>
                                        </p:attrNameLst>
                                      </p:cBhvr>
                                      <p:to>
                                        <p:strVal val="hidden"/>
                                      </p:to>
                                    </p:set>
                                  </p:childTnLst>
                                </p:cTn>
                              </p:par>
                            </p:childTnLst>
                          </p:cTn>
                        </p:par>
                        <p:par>
                          <p:cTn id="35" fill="hold">
                            <p:stCondLst>
                              <p:cond delay="500"/>
                            </p:stCondLst>
                            <p:childTnLst>
                              <p:par>
                                <p:cTn id="36" presetID="10" presetClass="entr" presetSubtype="0" fill="hold" grpId="0"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500"/>
                                        <p:tgtEl>
                                          <p:spTgt spid="7"/>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34"/>
                                        </p:tgtEl>
                                        <p:attrNameLst>
                                          <p:attrName>style.visibility</p:attrName>
                                        </p:attrNameLst>
                                      </p:cBhvr>
                                      <p:to>
                                        <p:strVal val="visible"/>
                                      </p:to>
                                    </p:set>
                                    <p:animEffect transition="in" filter="fade">
                                      <p:cBhvr>
                                        <p:cTn id="43" dur="500"/>
                                        <p:tgtEl>
                                          <p:spTgt spid="34"/>
                                        </p:tgtEl>
                                      </p:cBhvr>
                                    </p:animEffect>
                                  </p:childTnLst>
                                </p:cTn>
                              </p:par>
                              <p:par>
                                <p:cTn id="44" presetID="10" presetClass="exit" presetSubtype="0" fill="hold" grpId="1" nodeType="withEffect">
                                  <p:stCondLst>
                                    <p:cond delay="0"/>
                                  </p:stCondLst>
                                  <p:childTnLst>
                                    <p:animEffect transition="out" filter="fade">
                                      <p:cBhvr>
                                        <p:cTn id="45" dur="500"/>
                                        <p:tgtEl>
                                          <p:spTgt spid="7"/>
                                        </p:tgtEl>
                                      </p:cBhvr>
                                    </p:animEffect>
                                    <p:set>
                                      <p:cBhvr>
                                        <p:cTn id="46" dur="1" fill="hold">
                                          <p:stCondLst>
                                            <p:cond delay="499"/>
                                          </p:stCondLst>
                                        </p:cTn>
                                        <p:tgtEl>
                                          <p:spTgt spid="7"/>
                                        </p:tgtEl>
                                        <p:attrNameLst>
                                          <p:attrName>style.visibility</p:attrName>
                                        </p:attrNameLst>
                                      </p:cBhvr>
                                      <p:to>
                                        <p:strVal val="hidden"/>
                                      </p:to>
                                    </p:set>
                                  </p:childTnLst>
                                </p:cTn>
                              </p:par>
                            </p:childTnLst>
                          </p:cTn>
                        </p:par>
                        <p:par>
                          <p:cTn id="47" fill="hold">
                            <p:stCondLst>
                              <p:cond delay="500"/>
                            </p:stCondLst>
                            <p:childTnLst>
                              <p:par>
                                <p:cTn id="48" presetID="10" presetClass="entr" presetSubtype="0" fill="hold" grpId="0" nodeType="afterEffect">
                                  <p:stCondLst>
                                    <p:cond delay="0"/>
                                  </p:stCondLst>
                                  <p:childTnLst>
                                    <p:set>
                                      <p:cBhvr>
                                        <p:cTn id="49" dur="1" fill="hold">
                                          <p:stCondLst>
                                            <p:cond delay="0"/>
                                          </p:stCondLst>
                                        </p:cTn>
                                        <p:tgtEl>
                                          <p:spTgt spid="21"/>
                                        </p:tgtEl>
                                        <p:attrNameLst>
                                          <p:attrName>style.visibility</p:attrName>
                                        </p:attrNameLst>
                                      </p:cBhvr>
                                      <p:to>
                                        <p:strVal val="visible"/>
                                      </p:to>
                                    </p:set>
                                    <p:animEffect transition="in" filter="fade">
                                      <p:cBhvr>
                                        <p:cTn id="50" dur="500"/>
                                        <p:tgtEl>
                                          <p:spTgt spid="21"/>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66"/>
                                        </p:tgtEl>
                                        <p:attrNameLst>
                                          <p:attrName>style.visibility</p:attrName>
                                        </p:attrNameLst>
                                      </p:cBhvr>
                                      <p:to>
                                        <p:strVal val="visible"/>
                                      </p:to>
                                    </p:set>
                                    <p:animEffect transition="in" filter="fade">
                                      <p:cBhvr>
                                        <p:cTn id="55" dur="500"/>
                                        <p:tgtEl>
                                          <p:spTgt spid="66"/>
                                        </p:tgtEl>
                                      </p:cBhvr>
                                    </p:animEffect>
                                  </p:childTnLst>
                                </p:cTn>
                              </p:par>
                              <p:par>
                                <p:cTn id="56" presetID="10" presetClass="exit" presetSubtype="0" fill="hold" grpId="1" nodeType="withEffect">
                                  <p:stCondLst>
                                    <p:cond delay="0"/>
                                  </p:stCondLst>
                                  <p:childTnLst>
                                    <p:animEffect transition="out" filter="fade">
                                      <p:cBhvr>
                                        <p:cTn id="57" dur="500"/>
                                        <p:tgtEl>
                                          <p:spTgt spid="21"/>
                                        </p:tgtEl>
                                      </p:cBhvr>
                                    </p:animEffect>
                                    <p:set>
                                      <p:cBhvr>
                                        <p:cTn id="58" dur="1" fill="hold">
                                          <p:stCondLst>
                                            <p:cond delay="499"/>
                                          </p:stCondLst>
                                        </p:cTn>
                                        <p:tgtEl>
                                          <p:spTgt spid="21"/>
                                        </p:tgtEl>
                                        <p:attrNameLst>
                                          <p:attrName>style.visibility</p:attrName>
                                        </p:attrNameLst>
                                      </p:cBhvr>
                                      <p:to>
                                        <p:strVal val="hidden"/>
                                      </p:to>
                                    </p:set>
                                  </p:childTnLst>
                                </p:cTn>
                              </p:par>
                            </p:childTnLst>
                          </p:cTn>
                        </p:par>
                        <p:par>
                          <p:cTn id="59" fill="hold">
                            <p:stCondLst>
                              <p:cond delay="500"/>
                            </p:stCondLst>
                            <p:childTnLst>
                              <p:par>
                                <p:cTn id="60" presetID="10" presetClass="entr" presetSubtype="0" fill="hold" grpId="0" nodeType="afterEffect">
                                  <p:stCondLst>
                                    <p:cond delay="0"/>
                                  </p:stCondLst>
                                  <p:childTnLst>
                                    <p:set>
                                      <p:cBhvr>
                                        <p:cTn id="61" dur="1" fill="hold">
                                          <p:stCondLst>
                                            <p:cond delay="0"/>
                                          </p:stCondLst>
                                        </p:cTn>
                                        <p:tgtEl>
                                          <p:spTgt spid="81"/>
                                        </p:tgtEl>
                                        <p:attrNameLst>
                                          <p:attrName>style.visibility</p:attrName>
                                        </p:attrNameLst>
                                      </p:cBhvr>
                                      <p:to>
                                        <p:strVal val="visible"/>
                                      </p:to>
                                    </p:set>
                                    <p:animEffect transition="in" filter="fade">
                                      <p:cBhvr>
                                        <p:cTn id="62" dur="500"/>
                                        <p:tgtEl>
                                          <p:spTgt spid="81"/>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69"/>
                                        </p:tgtEl>
                                        <p:attrNameLst>
                                          <p:attrName>style.visibility</p:attrName>
                                        </p:attrNameLst>
                                      </p:cBhvr>
                                      <p:to>
                                        <p:strVal val="visible"/>
                                      </p:to>
                                    </p:set>
                                    <p:animEffect transition="in" filter="fade">
                                      <p:cBhvr>
                                        <p:cTn id="67" dur="500"/>
                                        <p:tgtEl>
                                          <p:spTgt spid="69"/>
                                        </p:tgtEl>
                                      </p:cBhvr>
                                    </p:animEffect>
                                  </p:childTnLst>
                                </p:cTn>
                              </p:par>
                              <p:par>
                                <p:cTn id="68" presetID="10" presetClass="exit" presetSubtype="0" fill="hold" grpId="1" nodeType="withEffect">
                                  <p:stCondLst>
                                    <p:cond delay="0"/>
                                  </p:stCondLst>
                                  <p:childTnLst>
                                    <p:animEffect transition="out" filter="fade">
                                      <p:cBhvr>
                                        <p:cTn id="69" dur="500"/>
                                        <p:tgtEl>
                                          <p:spTgt spid="81"/>
                                        </p:tgtEl>
                                      </p:cBhvr>
                                    </p:animEffect>
                                    <p:set>
                                      <p:cBhvr>
                                        <p:cTn id="70" dur="1" fill="hold">
                                          <p:stCondLst>
                                            <p:cond delay="499"/>
                                          </p:stCondLst>
                                        </p:cTn>
                                        <p:tgtEl>
                                          <p:spTgt spid="81"/>
                                        </p:tgtEl>
                                        <p:attrNameLst>
                                          <p:attrName>style.visibility</p:attrName>
                                        </p:attrNameLst>
                                      </p:cBhvr>
                                      <p:to>
                                        <p:strVal val="hidden"/>
                                      </p:to>
                                    </p:set>
                                  </p:childTnLst>
                                </p:cTn>
                              </p:par>
                            </p:childTnLst>
                          </p:cTn>
                        </p:par>
                        <p:par>
                          <p:cTn id="71" fill="hold">
                            <p:stCondLst>
                              <p:cond delay="500"/>
                            </p:stCondLst>
                            <p:childTnLst>
                              <p:par>
                                <p:cTn id="72" presetID="10" presetClass="entr" presetSubtype="0" fill="hold" grpId="0" nodeType="afterEffect">
                                  <p:stCondLst>
                                    <p:cond delay="0"/>
                                  </p:stCondLst>
                                  <p:childTnLst>
                                    <p:set>
                                      <p:cBhvr>
                                        <p:cTn id="73" dur="1" fill="hold">
                                          <p:stCondLst>
                                            <p:cond delay="0"/>
                                          </p:stCondLst>
                                        </p:cTn>
                                        <p:tgtEl>
                                          <p:spTgt spid="82"/>
                                        </p:tgtEl>
                                        <p:attrNameLst>
                                          <p:attrName>style.visibility</p:attrName>
                                        </p:attrNameLst>
                                      </p:cBhvr>
                                      <p:to>
                                        <p:strVal val="visible"/>
                                      </p:to>
                                    </p:set>
                                    <p:animEffect transition="in" filter="fade">
                                      <p:cBhvr>
                                        <p:cTn id="74" dur="500"/>
                                        <p:tgtEl>
                                          <p:spTgt spid="82"/>
                                        </p:tgtEl>
                                      </p:cBhvr>
                                    </p:animEffec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nodeType="clickEffect">
                                  <p:stCondLst>
                                    <p:cond delay="0"/>
                                  </p:stCondLst>
                                  <p:childTnLst>
                                    <p:set>
                                      <p:cBhvr>
                                        <p:cTn id="78" dur="1" fill="hold">
                                          <p:stCondLst>
                                            <p:cond delay="0"/>
                                          </p:stCondLst>
                                        </p:cTn>
                                        <p:tgtEl>
                                          <p:spTgt spid="72"/>
                                        </p:tgtEl>
                                        <p:attrNameLst>
                                          <p:attrName>style.visibility</p:attrName>
                                        </p:attrNameLst>
                                      </p:cBhvr>
                                      <p:to>
                                        <p:strVal val="visible"/>
                                      </p:to>
                                    </p:set>
                                    <p:animEffect transition="in" filter="fade">
                                      <p:cBhvr>
                                        <p:cTn id="79" dur="500"/>
                                        <p:tgtEl>
                                          <p:spTgt spid="72"/>
                                        </p:tgtEl>
                                      </p:cBhvr>
                                    </p:animEffect>
                                  </p:childTnLst>
                                </p:cTn>
                              </p:par>
                              <p:par>
                                <p:cTn id="80" presetID="10" presetClass="exit" presetSubtype="0" fill="hold" grpId="1" nodeType="withEffect">
                                  <p:stCondLst>
                                    <p:cond delay="0"/>
                                  </p:stCondLst>
                                  <p:childTnLst>
                                    <p:animEffect transition="out" filter="fade">
                                      <p:cBhvr>
                                        <p:cTn id="81" dur="500"/>
                                        <p:tgtEl>
                                          <p:spTgt spid="82"/>
                                        </p:tgtEl>
                                      </p:cBhvr>
                                    </p:animEffect>
                                    <p:set>
                                      <p:cBhvr>
                                        <p:cTn id="82" dur="1" fill="hold">
                                          <p:stCondLst>
                                            <p:cond delay="499"/>
                                          </p:stCondLst>
                                        </p:cTn>
                                        <p:tgtEl>
                                          <p:spTgt spid="82"/>
                                        </p:tgtEl>
                                        <p:attrNameLst>
                                          <p:attrName>style.visibility</p:attrName>
                                        </p:attrNameLst>
                                      </p:cBhvr>
                                      <p:to>
                                        <p:strVal val="hidden"/>
                                      </p:to>
                                    </p:set>
                                  </p:childTnLst>
                                </p:cTn>
                              </p:par>
                            </p:childTnLst>
                          </p:cTn>
                        </p:par>
                        <p:par>
                          <p:cTn id="83" fill="hold">
                            <p:stCondLst>
                              <p:cond delay="500"/>
                            </p:stCondLst>
                            <p:childTnLst>
                              <p:par>
                                <p:cTn id="84" presetID="10" presetClass="entr" presetSubtype="0" fill="hold" grpId="0" nodeType="afterEffect">
                                  <p:stCondLst>
                                    <p:cond delay="0"/>
                                  </p:stCondLst>
                                  <p:childTnLst>
                                    <p:set>
                                      <p:cBhvr>
                                        <p:cTn id="85" dur="1" fill="hold">
                                          <p:stCondLst>
                                            <p:cond delay="0"/>
                                          </p:stCondLst>
                                        </p:cTn>
                                        <p:tgtEl>
                                          <p:spTgt spid="83"/>
                                        </p:tgtEl>
                                        <p:attrNameLst>
                                          <p:attrName>style.visibility</p:attrName>
                                        </p:attrNameLst>
                                      </p:cBhvr>
                                      <p:to>
                                        <p:strVal val="visible"/>
                                      </p:to>
                                    </p:set>
                                    <p:animEffect transition="in" filter="fade">
                                      <p:cBhvr>
                                        <p:cTn id="86" dur="500"/>
                                        <p:tgtEl>
                                          <p:spTgt spid="83"/>
                                        </p:tgtEl>
                                      </p:cBhvr>
                                    </p:animEffect>
                                  </p:childTnLst>
                                </p:cTn>
                              </p:par>
                            </p:childTnLst>
                          </p:cTn>
                        </p:par>
                      </p:childTnLst>
                    </p:cTn>
                  </p:par>
                  <p:par>
                    <p:cTn id="87" fill="hold">
                      <p:stCondLst>
                        <p:cond delay="indefinite"/>
                      </p:stCondLst>
                      <p:childTnLst>
                        <p:par>
                          <p:cTn id="88" fill="hold">
                            <p:stCondLst>
                              <p:cond delay="0"/>
                            </p:stCondLst>
                            <p:childTnLst>
                              <p:par>
                                <p:cTn id="89" presetID="10" presetClass="entr" presetSubtype="0" fill="hold" nodeType="clickEffect">
                                  <p:stCondLst>
                                    <p:cond delay="0"/>
                                  </p:stCondLst>
                                  <p:childTnLst>
                                    <p:set>
                                      <p:cBhvr>
                                        <p:cTn id="90" dur="1" fill="hold">
                                          <p:stCondLst>
                                            <p:cond delay="0"/>
                                          </p:stCondLst>
                                        </p:cTn>
                                        <p:tgtEl>
                                          <p:spTgt spid="75"/>
                                        </p:tgtEl>
                                        <p:attrNameLst>
                                          <p:attrName>style.visibility</p:attrName>
                                        </p:attrNameLst>
                                      </p:cBhvr>
                                      <p:to>
                                        <p:strVal val="visible"/>
                                      </p:to>
                                    </p:set>
                                    <p:animEffect transition="in" filter="fade">
                                      <p:cBhvr>
                                        <p:cTn id="91" dur="500"/>
                                        <p:tgtEl>
                                          <p:spTgt spid="75"/>
                                        </p:tgtEl>
                                      </p:cBhvr>
                                    </p:animEffect>
                                  </p:childTnLst>
                                </p:cTn>
                              </p:par>
                              <p:par>
                                <p:cTn id="92" presetID="10" presetClass="exit" presetSubtype="0" fill="hold" grpId="1" nodeType="withEffect">
                                  <p:stCondLst>
                                    <p:cond delay="0"/>
                                  </p:stCondLst>
                                  <p:childTnLst>
                                    <p:animEffect transition="out" filter="fade">
                                      <p:cBhvr>
                                        <p:cTn id="93" dur="500"/>
                                        <p:tgtEl>
                                          <p:spTgt spid="83"/>
                                        </p:tgtEl>
                                      </p:cBhvr>
                                    </p:animEffect>
                                    <p:set>
                                      <p:cBhvr>
                                        <p:cTn id="94" dur="1" fill="hold">
                                          <p:stCondLst>
                                            <p:cond delay="499"/>
                                          </p:stCondLst>
                                        </p:cTn>
                                        <p:tgtEl>
                                          <p:spTgt spid="83"/>
                                        </p:tgtEl>
                                        <p:attrNameLst>
                                          <p:attrName>style.visibility</p:attrName>
                                        </p:attrNameLst>
                                      </p:cBhvr>
                                      <p:to>
                                        <p:strVal val="hidden"/>
                                      </p:to>
                                    </p:set>
                                  </p:childTnLst>
                                </p:cTn>
                              </p:par>
                            </p:childTnLst>
                          </p:cTn>
                        </p:par>
                        <p:par>
                          <p:cTn id="95" fill="hold">
                            <p:stCondLst>
                              <p:cond delay="500"/>
                            </p:stCondLst>
                            <p:childTnLst>
                              <p:par>
                                <p:cTn id="96" presetID="10" presetClass="entr" presetSubtype="0" fill="hold" grpId="0" nodeType="afterEffect">
                                  <p:stCondLst>
                                    <p:cond delay="0"/>
                                  </p:stCondLst>
                                  <p:childTnLst>
                                    <p:set>
                                      <p:cBhvr>
                                        <p:cTn id="97" dur="1" fill="hold">
                                          <p:stCondLst>
                                            <p:cond delay="0"/>
                                          </p:stCondLst>
                                        </p:cTn>
                                        <p:tgtEl>
                                          <p:spTgt spid="84"/>
                                        </p:tgtEl>
                                        <p:attrNameLst>
                                          <p:attrName>style.visibility</p:attrName>
                                        </p:attrNameLst>
                                      </p:cBhvr>
                                      <p:to>
                                        <p:strVal val="visible"/>
                                      </p:to>
                                    </p:set>
                                    <p:animEffect transition="in" filter="fade">
                                      <p:cBhvr>
                                        <p:cTn id="98" dur="500"/>
                                        <p:tgtEl>
                                          <p:spTgt spid="84"/>
                                        </p:tgtEl>
                                      </p:cBhvr>
                                    </p:animEffect>
                                  </p:childTnLst>
                                </p:cTn>
                              </p:par>
                            </p:childTnLst>
                          </p:cTn>
                        </p:par>
                      </p:childTnLst>
                    </p:cTn>
                  </p:par>
                  <p:par>
                    <p:cTn id="99" fill="hold">
                      <p:stCondLst>
                        <p:cond delay="indefinite"/>
                      </p:stCondLst>
                      <p:childTnLst>
                        <p:par>
                          <p:cTn id="100" fill="hold">
                            <p:stCondLst>
                              <p:cond delay="0"/>
                            </p:stCondLst>
                            <p:childTnLst>
                              <p:par>
                                <p:cTn id="101" presetID="10" presetClass="entr" presetSubtype="0" fill="hold" nodeType="clickEffect">
                                  <p:stCondLst>
                                    <p:cond delay="0"/>
                                  </p:stCondLst>
                                  <p:childTnLst>
                                    <p:set>
                                      <p:cBhvr>
                                        <p:cTn id="102" dur="1" fill="hold">
                                          <p:stCondLst>
                                            <p:cond delay="0"/>
                                          </p:stCondLst>
                                        </p:cTn>
                                        <p:tgtEl>
                                          <p:spTgt spid="78"/>
                                        </p:tgtEl>
                                        <p:attrNameLst>
                                          <p:attrName>style.visibility</p:attrName>
                                        </p:attrNameLst>
                                      </p:cBhvr>
                                      <p:to>
                                        <p:strVal val="visible"/>
                                      </p:to>
                                    </p:set>
                                    <p:animEffect transition="in" filter="fade">
                                      <p:cBhvr>
                                        <p:cTn id="103" dur="500"/>
                                        <p:tgtEl>
                                          <p:spTgt spid="78"/>
                                        </p:tgtEl>
                                      </p:cBhvr>
                                    </p:animEffect>
                                  </p:childTnLst>
                                </p:cTn>
                              </p:par>
                              <p:par>
                                <p:cTn id="104" presetID="10" presetClass="exit" presetSubtype="0" fill="hold" grpId="1" nodeType="withEffect">
                                  <p:stCondLst>
                                    <p:cond delay="0"/>
                                  </p:stCondLst>
                                  <p:childTnLst>
                                    <p:animEffect transition="out" filter="fade">
                                      <p:cBhvr>
                                        <p:cTn id="105" dur="500"/>
                                        <p:tgtEl>
                                          <p:spTgt spid="84"/>
                                        </p:tgtEl>
                                      </p:cBhvr>
                                    </p:animEffect>
                                    <p:set>
                                      <p:cBhvr>
                                        <p:cTn id="106" dur="1" fill="hold">
                                          <p:stCondLst>
                                            <p:cond delay="499"/>
                                          </p:stCondLst>
                                        </p:cTn>
                                        <p:tgtEl>
                                          <p:spTgt spid="84"/>
                                        </p:tgtEl>
                                        <p:attrNameLst>
                                          <p:attrName>style.visibility</p:attrName>
                                        </p:attrNameLst>
                                      </p:cBhvr>
                                      <p:to>
                                        <p:strVal val="hidden"/>
                                      </p:to>
                                    </p:set>
                                  </p:childTnLst>
                                </p:cTn>
                              </p:par>
                            </p:childTnLst>
                          </p:cTn>
                        </p:par>
                        <p:par>
                          <p:cTn id="107" fill="hold">
                            <p:stCondLst>
                              <p:cond delay="500"/>
                            </p:stCondLst>
                            <p:childTnLst>
                              <p:par>
                                <p:cTn id="108" presetID="10" presetClass="entr" presetSubtype="0" fill="hold" grpId="0" nodeType="afterEffect">
                                  <p:stCondLst>
                                    <p:cond delay="0"/>
                                  </p:stCondLst>
                                  <p:childTnLst>
                                    <p:set>
                                      <p:cBhvr>
                                        <p:cTn id="109" dur="1" fill="hold">
                                          <p:stCondLst>
                                            <p:cond delay="0"/>
                                          </p:stCondLst>
                                        </p:cTn>
                                        <p:tgtEl>
                                          <p:spTgt spid="85"/>
                                        </p:tgtEl>
                                        <p:attrNameLst>
                                          <p:attrName>style.visibility</p:attrName>
                                        </p:attrNameLst>
                                      </p:cBhvr>
                                      <p:to>
                                        <p:strVal val="visible"/>
                                      </p:to>
                                    </p:set>
                                    <p:animEffect transition="in" filter="fade">
                                      <p:cBhvr>
                                        <p:cTn id="110"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5" grpId="1"/>
      <p:bldP spid="6" grpId="0"/>
      <p:bldP spid="6" grpId="1"/>
      <p:bldP spid="7" grpId="0"/>
      <p:bldP spid="7" grpId="1"/>
      <p:bldP spid="21" grpId="0"/>
      <p:bldP spid="21" grpId="1"/>
      <p:bldP spid="81" grpId="0"/>
      <p:bldP spid="81" grpId="1"/>
      <p:bldP spid="82" grpId="0"/>
      <p:bldP spid="82" grpId="1"/>
      <p:bldP spid="83" grpId="0"/>
      <p:bldP spid="83" grpId="1"/>
      <p:bldP spid="84" grpId="0"/>
      <p:bldP spid="84" grpId="1"/>
      <p:bldP spid="8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1.17 Composition and calculation: 100 </a:t>
            </a:r>
            <a:r>
              <a:rPr lang="en-US" dirty="0"/>
              <a:t>– step 1:6</a:t>
            </a:r>
          </a:p>
        </p:txBody>
      </p:sp>
      <p:pic>
        <p:nvPicPr>
          <p:cNvPr id="3" name="Picture 2">
            <a:extLst>
              <a:ext uri="{FF2B5EF4-FFF2-40B4-BE49-F238E27FC236}">
                <a16:creationId xmlns:a16="http://schemas.microsoft.com/office/drawing/2014/main" id="{5E134207-6F9A-4FCF-919B-A2ABA0BE4E8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17233" y="2467588"/>
            <a:ext cx="6157534" cy="1922827"/>
          </a:xfrm>
          <a:prstGeom prst="rect">
            <a:avLst/>
          </a:prstGeom>
        </p:spPr>
      </p:pic>
      <p:sp>
        <p:nvSpPr>
          <p:cNvPr id="4" name="Star: 12 Points 3">
            <a:extLst>
              <a:ext uri="{FF2B5EF4-FFF2-40B4-BE49-F238E27FC236}">
                <a16:creationId xmlns:a16="http://schemas.microsoft.com/office/drawing/2014/main" id="{6C19ED2B-A7DD-47EC-A8B1-47CE4C4BC71B}"/>
              </a:ext>
            </a:extLst>
          </p:cNvPr>
          <p:cNvSpPr>
            <a:spLocks noChangeAspect="1"/>
          </p:cNvSpPr>
          <p:nvPr/>
        </p:nvSpPr>
        <p:spPr bwMode="auto">
          <a:xfrm rot="20700000">
            <a:off x="3141772" y="2892272"/>
            <a:ext cx="576064" cy="576000"/>
          </a:xfrm>
          <a:prstGeom prst="star12">
            <a:avLst/>
          </a:prstGeom>
          <a:noFill/>
          <a:ln w="19050" cap="flat" cmpd="sng" algn="ctr">
            <a:solidFill>
              <a:srgbClr val="CE5053"/>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5" name="Star: 12 Points 4">
            <a:extLst>
              <a:ext uri="{FF2B5EF4-FFF2-40B4-BE49-F238E27FC236}">
                <a16:creationId xmlns:a16="http://schemas.microsoft.com/office/drawing/2014/main" id="{CF7A0C59-E81E-4A50-B189-AE8B3DE3D391}"/>
              </a:ext>
            </a:extLst>
          </p:cNvPr>
          <p:cNvSpPr>
            <a:spLocks noChangeAspect="1"/>
          </p:cNvSpPr>
          <p:nvPr/>
        </p:nvSpPr>
        <p:spPr bwMode="auto">
          <a:xfrm rot="20700000">
            <a:off x="3931280" y="3444773"/>
            <a:ext cx="468052" cy="468000"/>
          </a:xfrm>
          <a:prstGeom prst="star12">
            <a:avLst/>
          </a:prstGeom>
          <a:noFill/>
          <a:ln w="19050" cap="flat" cmpd="sng" algn="ctr">
            <a:solidFill>
              <a:srgbClr val="CC4A4D"/>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6" name="Star: 12 Points 5">
            <a:extLst>
              <a:ext uri="{FF2B5EF4-FFF2-40B4-BE49-F238E27FC236}">
                <a16:creationId xmlns:a16="http://schemas.microsoft.com/office/drawing/2014/main" id="{6196E333-83C3-483D-9F34-365E7E82FEE8}"/>
              </a:ext>
            </a:extLst>
          </p:cNvPr>
          <p:cNvSpPr>
            <a:spLocks noChangeAspect="1"/>
          </p:cNvSpPr>
          <p:nvPr/>
        </p:nvSpPr>
        <p:spPr bwMode="auto">
          <a:xfrm rot="20700000">
            <a:off x="3803511" y="2892272"/>
            <a:ext cx="576064" cy="576000"/>
          </a:xfrm>
          <a:prstGeom prst="star12">
            <a:avLst/>
          </a:prstGeom>
          <a:noFill/>
          <a:ln w="19050" cap="flat" cmpd="sng" algn="ctr">
            <a:solidFill>
              <a:srgbClr val="CE5053"/>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8" name="Star: 12 Points 7">
            <a:extLst>
              <a:ext uri="{FF2B5EF4-FFF2-40B4-BE49-F238E27FC236}">
                <a16:creationId xmlns:a16="http://schemas.microsoft.com/office/drawing/2014/main" id="{EED5D17F-E304-4B4D-8B22-871EE215123E}"/>
              </a:ext>
            </a:extLst>
          </p:cNvPr>
          <p:cNvSpPr>
            <a:spLocks noChangeAspect="1"/>
          </p:cNvSpPr>
          <p:nvPr/>
        </p:nvSpPr>
        <p:spPr bwMode="auto">
          <a:xfrm rot="20700000">
            <a:off x="5299352" y="3444773"/>
            <a:ext cx="468052" cy="468000"/>
          </a:xfrm>
          <a:prstGeom prst="star12">
            <a:avLst/>
          </a:prstGeom>
          <a:noFill/>
          <a:ln w="19050" cap="flat" cmpd="sng" algn="ctr">
            <a:solidFill>
              <a:srgbClr val="CC4A4D"/>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9" name="Star: 12 Points 8">
            <a:extLst>
              <a:ext uri="{FF2B5EF4-FFF2-40B4-BE49-F238E27FC236}">
                <a16:creationId xmlns:a16="http://schemas.microsoft.com/office/drawing/2014/main" id="{71AB93E7-82C3-4F25-9C20-0BFF8309A059}"/>
              </a:ext>
            </a:extLst>
          </p:cNvPr>
          <p:cNvSpPr>
            <a:spLocks noChangeAspect="1"/>
          </p:cNvSpPr>
          <p:nvPr/>
        </p:nvSpPr>
        <p:spPr bwMode="auto">
          <a:xfrm rot="20700000">
            <a:off x="6678046" y="3444774"/>
            <a:ext cx="468052" cy="468000"/>
          </a:xfrm>
          <a:prstGeom prst="star12">
            <a:avLst/>
          </a:prstGeom>
          <a:noFill/>
          <a:ln w="19050" cap="flat" cmpd="sng" algn="ctr">
            <a:solidFill>
              <a:srgbClr val="CC4A4D"/>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0" name="Star: 12 Points 9">
            <a:extLst>
              <a:ext uri="{FF2B5EF4-FFF2-40B4-BE49-F238E27FC236}">
                <a16:creationId xmlns:a16="http://schemas.microsoft.com/office/drawing/2014/main" id="{82B2069B-7AE0-4787-A703-5806F4529B61}"/>
              </a:ext>
            </a:extLst>
          </p:cNvPr>
          <p:cNvSpPr>
            <a:spLocks noChangeAspect="1"/>
          </p:cNvSpPr>
          <p:nvPr/>
        </p:nvSpPr>
        <p:spPr bwMode="auto">
          <a:xfrm rot="20700000">
            <a:off x="8044039" y="3444772"/>
            <a:ext cx="468052" cy="468000"/>
          </a:xfrm>
          <a:prstGeom prst="star12">
            <a:avLst/>
          </a:prstGeom>
          <a:noFill/>
          <a:ln w="19050" cap="flat" cmpd="sng" algn="ctr">
            <a:solidFill>
              <a:srgbClr val="CC4A4D"/>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1" name="TextBox 10">
            <a:extLst>
              <a:ext uri="{FF2B5EF4-FFF2-40B4-BE49-F238E27FC236}">
                <a16:creationId xmlns:a16="http://schemas.microsoft.com/office/drawing/2014/main" id="{218029AE-2E37-4856-B5D7-08218FF65CB3}"/>
              </a:ext>
            </a:extLst>
          </p:cNvPr>
          <p:cNvSpPr txBox="1"/>
          <p:nvPr/>
        </p:nvSpPr>
        <p:spPr bwMode="auto">
          <a:xfrm>
            <a:off x="4157393" y="1610181"/>
            <a:ext cx="38772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Counting in multiples of 20</a:t>
            </a:r>
          </a:p>
        </p:txBody>
      </p:sp>
    </p:spTree>
    <p:extLst>
      <p:ext uri="{BB962C8B-B14F-4D97-AF65-F5344CB8AC3E}">
        <p14:creationId xmlns:p14="http://schemas.microsoft.com/office/powerpoint/2010/main" val="40223816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xit" presetSubtype="0" fill="hold" grpId="1" nodeType="clickEffect">
                                  <p:stCondLst>
                                    <p:cond delay="0"/>
                                  </p:stCondLst>
                                  <p:childTnLst>
                                    <p:animEffect transition="out" filter="fade">
                                      <p:cBhvr>
                                        <p:cTn id="41" dur="500"/>
                                        <p:tgtEl>
                                          <p:spTgt spid="10"/>
                                        </p:tgtEl>
                                      </p:cBhvr>
                                    </p:animEffect>
                                    <p:set>
                                      <p:cBhvr>
                                        <p:cTn id="42" dur="1" fill="hold">
                                          <p:stCondLst>
                                            <p:cond delay="499"/>
                                          </p:stCondLst>
                                        </p:cTn>
                                        <p:tgtEl>
                                          <p:spTgt spid="10"/>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fade">
                                      <p:cBhvr>
                                        <p:cTn id="47" dur="500"/>
                                        <p:tgtEl>
                                          <p:spTgt spid="4"/>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xit" presetSubtype="0" fill="hold" grpId="1" nodeType="clickEffect">
                                  <p:stCondLst>
                                    <p:cond delay="0"/>
                                  </p:stCondLst>
                                  <p:childTnLst>
                                    <p:animEffect transition="out" filter="fade">
                                      <p:cBhvr>
                                        <p:cTn id="51" dur="500"/>
                                        <p:tgtEl>
                                          <p:spTgt spid="4"/>
                                        </p:tgtEl>
                                      </p:cBhvr>
                                    </p:animEffect>
                                    <p:set>
                                      <p:cBhvr>
                                        <p:cTn id="52" dur="1" fill="hold">
                                          <p:stCondLst>
                                            <p:cond delay="499"/>
                                          </p:stCondLst>
                                        </p:cTn>
                                        <p:tgtEl>
                                          <p:spTgt spid="4"/>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2" nodeType="clickEffect">
                                  <p:stCondLst>
                                    <p:cond delay="0"/>
                                  </p:stCondLst>
                                  <p:childTnLst>
                                    <p:set>
                                      <p:cBhvr>
                                        <p:cTn id="56" dur="1" fill="hold">
                                          <p:stCondLst>
                                            <p:cond delay="0"/>
                                          </p:stCondLst>
                                        </p:cTn>
                                        <p:tgtEl>
                                          <p:spTgt spid="4"/>
                                        </p:tgtEl>
                                        <p:attrNameLst>
                                          <p:attrName>style.visibility</p:attrName>
                                        </p:attrNameLst>
                                      </p:cBhvr>
                                      <p:to>
                                        <p:strVal val="visible"/>
                                      </p:to>
                                    </p:set>
                                    <p:animEffect transition="in" filter="fade">
                                      <p:cBhvr>
                                        <p:cTn id="57" dur="500"/>
                                        <p:tgtEl>
                                          <p:spTgt spid="4"/>
                                        </p:tgtEl>
                                      </p:cBhvr>
                                    </p:animEffect>
                                  </p:childTnLst>
                                </p:cTn>
                              </p:par>
                            </p:childTnLst>
                          </p:cTn>
                        </p:par>
                        <p:par>
                          <p:cTn id="58" fill="hold">
                            <p:stCondLst>
                              <p:cond delay="500"/>
                            </p:stCondLst>
                            <p:childTnLst>
                              <p:par>
                                <p:cTn id="59" presetID="10" presetClass="entr" presetSubtype="0" fill="hold" grpId="2" nodeType="afterEffect">
                                  <p:stCondLst>
                                    <p:cond delay="0"/>
                                  </p:stCondLst>
                                  <p:childTnLst>
                                    <p:set>
                                      <p:cBhvr>
                                        <p:cTn id="60" dur="1" fill="hold">
                                          <p:stCondLst>
                                            <p:cond delay="0"/>
                                          </p:stCondLst>
                                        </p:cTn>
                                        <p:tgtEl>
                                          <p:spTgt spid="5"/>
                                        </p:tgtEl>
                                        <p:attrNameLst>
                                          <p:attrName>style.visibility</p:attrName>
                                        </p:attrNameLst>
                                      </p:cBhvr>
                                      <p:to>
                                        <p:strVal val="visible"/>
                                      </p:to>
                                    </p:set>
                                    <p:animEffect transition="in" filter="fade">
                                      <p:cBhvr>
                                        <p:cTn id="61" dur="500"/>
                                        <p:tgtEl>
                                          <p:spTgt spid="5"/>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xit" presetSubtype="0" fill="hold" grpId="3" nodeType="clickEffect">
                                  <p:stCondLst>
                                    <p:cond delay="0"/>
                                  </p:stCondLst>
                                  <p:childTnLst>
                                    <p:animEffect transition="out" filter="fade">
                                      <p:cBhvr>
                                        <p:cTn id="65" dur="500"/>
                                        <p:tgtEl>
                                          <p:spTgt spid="4"/>
                                        </p:tgtEl>
                                      </p:cBhvr>
                                    </p:animEffect>
                                    <p:set>
                                      <p:cBhvr>
                                        <p:cTn id="66" dur="1" fill="hold">
                                          <p:stCondLst>
                                            <p:cond delay="499"/>
                                          </p:stCondLst>
                                        </p:cTn>
                                        <p:tgtEl>
                                          <p:spTgt spid="4"/>
                                        </p:tgtEl>
                                        <p:attrNameLst>
                                          <p:attrName>style.visibility</p:attrName>
                                        </p:attrNameLst>
                                      </p:cBhvr>
                                      <p:to>
                                        <p:strVal val="hidden"/>
                                      </p:to>
                                    </p:set>
                                  </p:childTnLst>
                                </p:cTn>
                              </p:par>
                              <p:par>
                                <p:cTn id="67" presetID="10" presetClass="exit" presetSubtype="0" fill="hold" grpId="3" nodeType="withEffect">
                                  <p:stCondLst>
                                    <p:cond delay="0"/>
                                  </p:stCondLst>
                                  <p:childTnLst>
                                    <p:animEffect transition="out" filter="fade">
                                      <p:cBhvr>
                                        <p:cTn id="68" dur="500"/>
                                        <p:tgtEl>
                                          <p:spTgt spid="5"/>
                                        </p:tgtEl>
                                      </p:cBhvr>
                                    </p:animEffect>
                                    <p:set>
                                      <p:cBhvr>
                                        <p:cTn id="69" dur="1" fill="hold">
                                          <p:stCondLst>
                                            <p:cond delay="499"/>
                                          </p:stCondLst>
                                        </p:cTn>
                                        <p:tgtEl>
                                          <p:spTgt spid="5"/>
                                        </p:tgtEl>
                                        <p:attrNameLst>
                                          <p:attrName>style.visibility</p:attrName>
                                        </p:attrNameLst>
                                      </p:cBhvr>
                                      <p:to>
                                        <p:strVal val="hidden"/>
                                      </p:to>
                                    </p:set>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grpId="4" nodeType="clickEffect">
                                  <p:stCondLst>
                                    <p:cond delay="0"/>
                                  </p:stCondLst>
                                  <p:childTnLst>
                                    <p:set>
                                      <p:cBhvr>
                                        <p:cTn id="73" dur="1" fill="hold">
                                          <p:stCondLst>
                                            <p:cond delay="0"/>
                                          </p:stCondLst>
                                        </p:cTn>
                                        <p:tgtEl>
                                          <p:spTgt spid="4"/>
                                        </p:tgtEl>
                                        <p:attrNameLst>
                                          <p:attrName>style.visibility</p:attrName>
                                        </p:attrNameLst>
                                      </p:cBhvr>
                                      <p:to>
                                        <p:strVal val="visible"/>
                                      </p:to>
                                    </p:set>
                                    <p:animEffect transition="in" filter="fade">
                                      <p:cBhvr>
                                        <p:cTn id="74" dur="500"/>
                                        <p:tgtEl>
                                          <p:spTgt spid="4"/>
                                        </p:tgtEl>
                                      </p:cBhvr>
                                    </p:animEffect>
                                  </p:childTnLst>
                                </p:cTn>
                              </p:par>
                            </p:childTnLst>
                          </p:cTn>
                        </p:par>
                        <p:par>
                          <p:cTn id="75" fill="hold">
                            <p:stCondLst>
                              <p:cond delay="500"/>
                            </p:stCondLst>
                            <p:childTnLst>
                              <p:par>
                                <p:cTn id="76" presetID="10" presetClass="entr" presetSubtype="0" fill="hold" grpId="2" nodeType="afterEffect">
                                  <p:stCondLst>
                                    <p:cond delay="0"/>
                                  </p:stCondLst>
                                  <p:childTnLst>
                                    <p:set>
                                      <p:cBhvr>
                                        <p:cTn id="77" dur="1" fill="hold">
                                          <p:stCondLst>
                                            <p:cond delay="0"/>
                                          </p:stCondLst>
                                        </p:cTn>
                                        <p:tgtEl>
                                          <p:spTgt spid="8"/>
                                        </p:tgtEl>
                                        <p:attrNameLst>
                                          <p:attrName>style.visibility</p:attrName>
                                        </p:attrNameLst>
                                      </p:cBhvr>
                                      <p:to>
                                        <p:strVal val="visible"/>
                                      </p:to>
                                    </p:set>
                                    <p:animEffect transition="in" filter="fade">
                                      <p:cBhvr>
                                        <p:cTn id="78" dur="500"/>
                                        <p:tgtEl>
                                          <p:spTgt spid="8"/>
                                        </p:tgtEl>
                                      </p:cBhvr>
                                    </p:animEffect>
                                  </p:childTnLst>
                                </p:cTn>
                              </p:par>
                            </p:childTnLst>
                          </p:cTn>
                        </p:par>
                      </p:childTnLst>
                    </p:cTn>
                  </p:par>
                  <p:par>
                    <p:cTn id="79" fill="hold">
                      <p:stCondLst>
                        <p:cond delay="indefinite"/>
                      </p:stCondLst>
                      <p:childTnLst>
                        <p:par>
                          <p:cTn id="80" fill="hold">
                            <p:stCondLst>
                              <p:cond delay="0"/>
                            </p:stCondLst>
                            <p:childTnLst>
                              <p:par>
                                <p:cTn id="81" presetID="10" presetClass="exit" presetSubtype="0" fill="hold" grpId="5" nodeType="clickEffect">
                                  <p:stCondLst>
                                    <p:cond delay="0"/>
                                  </p:stCondLst>
                                  <p:childTnLst>
                                    <p:animEffect transition="out" filter="fade">
                                      <p:cBhvr>
                                        <p:cTn id="82" dur="500"/>
                                        <p:tgtEl>
                                          <p:spTgt spid="4"/>
                                        </p:tgtEl>
                                      </p:cBhvr>
                                    </p:animEffect>
                                    <p:set>
                                      <p:cBhvr>
                                        <p:cTn id="83" dur="1" fill="hold">
                                          <p:stCondLst>
                                            <p:cond delay="499"/>
                                          </p:stCondLst>
                                        </p:cTn>
                                        <p:tgtEl>
                                          <p:spTgt spid="4"/>
                                        </p:tgtEl>
                                        <p:attrNameLst>
                                          <p:attrName>style.visibility</p:attrName>
                                        </p:attrNameLst>
                                      </p:cBhvr>
                                      <p:to>
                                        <p:strVal val="hidden"/>
                                      </p:to>
                                    </p:set>
                                  </p:childTnLst>
                                </p:cTn>
                              </p:par>
                              <p:par>
                                <p:cTn id="84" presetID="10" presetClass="exit" presetSubtype="0" fill="hold" grpId="3" nodeType="withEffect">
                                  <p:stCondLst>
                                    <p:cond delay="0"/>
                                  </p:stCondLst>
                                  <p:childTnLst>
                                    <p:animEffect transition="out" filter="fade">
                                      <p:cBhvr>
                                        <p:cTn id="85" dur="500"/>
                                        <p:tgtEl>
                                          <p:spTgt spid="8"/>
                                        </p:tgtEl>
                                      </p:cBhvr>
                                    </p:animEffect>
                                    <p:set>
                                      <p:cBhvr>
                                        <p:cTn id="86" dur="1" fill="hold">
                                          <p:stCondLst>
                                            <p:cond delay="499"/>
                                          </p:stCondLst>
                                        </p:cTn>
                                        <p:tgtEl>
                                          <p:spTgt spid="8"/>
                                        </p:tgtEl>
                                        <p:attrNameLst>
                                          <p:attrName>style.visibility</p:attrName>
                                        </p:attrNameLst>
                                      </p:cBhvr>
                                      <p:to>
                                        <p:strVal val="hidden"/>
                                      </p:to>
                                    </p:set>
                                  </p:childTnLst>
                                </p:cTn>
                              </p:par>
                            </p:childTnLst>
                          </p:cTn>
                        </p:par>
                      </p:childTnLst>
                    </p:cTn>
                  </p:par>
                  <p:par>
                    <p:cTn id="87" fill="hold">
                      <p:stCondLst>
                        <p:cond delay="indefinite"/>
                      </p:stCondLst>
                      <p:childTnLst>
                        <p:par>
                          <p:cTn id="88" fill="hold">
                            <p:stCondLst>
                              <p:cond delay="0"/>
                            </p:stCondLst>
                            <p:childTnLst>
                              <p:par>
                                <p:cTn id="89" presetID="10" presetClass="entr" presetSubtype="0" fill="hold" grpId="6" nodeType="clickEffect">
                                  <p:stCondLst>
                                    <p:cond delay="0"/>
                                  </p:stCondLst>
                                  <p:childTnLst>
                                    <p:set>
                                      <p:cBhvr>
                                        <p:cTn id="90" dur="1" fill="hold">
                                          <p:stCondLst>
                                            <p:cond delay="0"/>
                                          </p:stCondLst>
                                        </p:cTn>
                                        <p:tgtEl>
                                          <p:spTgt spid="4"/>
                                        </p:tgtEl>
                                        <p:attrNameLst>
                                          <p:attrName>style.visibility</p:attrName>
                                        </p:attrNameLst>
                                      </p:cBhvr>
                                      <p:to>
                                        <p:strVal val="visible"/>
                                      </p:to>
                                    </p:set>
                                    <p:animEffect transition="in" filter="fade">
                                      <p:cBhvr>
                                        <p:cTn id="91" dur="500"/>
                                        <p:tgtEl>
                                          <p:spTgt spid="4"/>
                                        </p:tgtEl>
                                      </p:cBhvr>
                                    </p:animEffect>
                                  </p:childTnLst>
                                </p:cTn>
                              </p:par>
                            </p:childTnLst>
                          </p:cTn>
                        </p:par>
                        <p:par>
                          <p:cTn id="92" fill="hold">
                            <p:stCondLst>
                              <p:cond delay="500"/>
                            </p:stCondLst>
                            <p:childTnLst>
                              <p:par>
                                <p:cTn id="93" presetID="10" presetClass="entr" presetSubtype="0" fill="hold" grpId="2" nodeType="afterEffect">
                                  <p:stCondLst>
                                    <p:cond delay="0"/>
                                  </p:stCondLst>
                                  <p:childTnLst>
                                    <p:set>
                                      <p:cBhvr>
                                        <p:cTn id="94" dur="1" fill="hold">
                                          <p:stCondLst>
                                            <p:cond delay="0"/>
                                          </p:stCondLst>
                                        </p:cTn>
                                        <p:tgtEl>
                                          <p:spTgt spid="9"/>
                                        </p:tgtEl>
                                        <p:attrNameLst>
                                          <p:attrName>style.visibility</p:attrName>
                                        </p:attrNameLst>
                                      </p:cBhvr>
                                      <p:to>
                                        <p:strVal val="visible"/>
                                      </p:to>
                                    </p:set>
                                    <p:animEffect transition="in" filter="fade">
                                      <p:cBhvr>
                                        <p:cTn id="95" dur="500"/>
                                        <p:tgtEl>
                                          <p:spTgt spid="9"/>
                                        </p:tgtEl>
                                      </p:cBhvr>
                                    </p:animEffect>
                                  </p:childTnLst>
                                </p:cTn>
                              </p:par>
                            </p:childTnLst>
                          </p:cTn>
                        </p:par>
                      </p:childTnLst>
                    </p:cTn>
                  </p:par>
                  <p:par>
                    <p:cTn id="96" fill="hold">
                      <p:stCondLst>
                        <p:cond delay="indefinite"/>
                      </p:stCondLst>
                      <p:childTnLst>
                        <p:par>
                          <p:cTn id="97" fill="hold">
                            <p:stCondLst>
                              <p:cond delay="0"/>
                            </p:stCondLst>
                            <p:childTnLst>
                              <p:par>
                                <p:cTn id="98" presetID="10" presetClass="exit" presetSubtype="0" fill="hold" grpId="7" nodeType="clickEffect">
                                  <p:stCondLst>
                                    <p:cond delay="0"/>
                                  </p:stCondLst>
                                  <p:childTnLst>
                                    <p:animEffect transition="out" filter="fade">
                                      <p:cBhvr>
                                        <p:cTn id="99" dur="500"/>
                                        <p:tgtEl>
                                          <p:spTgt spid="4"/>
                                        </p:tgtEl>
                                      </p:cBhvr>
                                    </p:animEffect>
                                    <p:set>
                                      <p:cBhvr>
                                        <p:cTn id="100" dur="1" fill="hold">
                                          <p:stCondLst>
                                            <p:cond delay="499"/>
                                          </p:stCondLst>
                                        </p:cTn>
                                        <p:tgtEl>
                                          <p:spTgt spid="4"/>
                                        </p:tgtEl>
                                        <p:attrNameLst>
                                          <p:attrName>style.visibility</p:attrName>
                                        </p:attrNameLst>
                                      </p:cBhvr>
                                      <p:to>
                                        <p:strVal val="hidden"/>
                                      </p:to>
                                    </p:set>
                                  </p:childTnLst>
                                </p:cTn>
                              </p:par>
                              <p:par>
                                <p:cTn id="101" presetID="10" presetClass="exit" presetSubtype="0" fill="hold" grpId="3" nodeType="withEffect">
                                  <p:stCondLst>
                                    <p:cond delay="0"/>
                                  </p:stCondLst>
                                  <p:childTnLst>
                                    <p:animEffect transition="out" filter="fade">
                                      <p:cBhvr>
                                        <p:cTn id="102" dur="500"/>
                                        <p:tgtEl>
                                          <p:spTgt spid="9"/>
                                        </p:tgtEl>
                                      </p:cBhvr>
                                    </p:animEffect>
                                    <p:set>
                                      <p:cBhvr>
                                        <p:cTn id="103" dur="1" fill="hold">
                                          <p:stCondLst>
                                            <p:cond delay="499"/>
                                          </p:stCondLst>
                                        </p:cTn>
                                        <p:tgtEl>
                                          <p:spTgt spid="9"/>
                                        </p:tgtEl>
                                        <p:attrNameLst>
                                          <p:attrName>style.visibility</p:attrName>
                                        </p:attrNameLst>
                                      </p:cBhvr>
                                      <p:to>
                                        <p:strVal val="hidden"/>
                                      </p:to>
                                    </p:set>
                                  </p:childTnLst>
                                </p:cTn>
                              </p:par>
                            </p:childTnLst>
                          </p:cTn>
                        </p:par>
                      </p:childTnLst>
                    </p:cTn>
                  </p:par>
                  <p:par>
                    <p:cTn id="104" fill="hold">
                      <p:stCondLst>
                        <p:cond delay="indefinite"/>
                      </p:stCondLst>
                      <p:childTnLst>
                        <p:par>
                          <p:cTn id="105" fill="hold">
                            <p:stCondLst>
                              <p:cond delay="0"/>
                            </p:stCondLst>
                            <p:childTnLst>
                              <p:par>
                                <p:cTn id="106" presetID="10" presetClass="entr" presetSubtype="0" fill="hold" grpId="8" nodeType="clickEffect">
                                  <p:stCondLst>
                                    <p:cond delay="0"/>
                                  </p:stCondLst>
                                  <p:childTnLst>
                                    <p:set>
                                      <p:cBhvr>
                                        <p:cTn id="107" dur="1" fill="hold">
                                          <p:stCondLst>
                                            <p:cond delay="0"/>
                                          </p:stCondLst>
                                        </p:cTn>
                                        <p:tgtEl>
                                          <p:spTgt spid="4"/>
                                        </p:tgtEl>
                                        <p:attrNameLst>
                                          <p:attrName>style.visibility</p:attrName>
                                        </p:attrNameLst>
                                      </p:cBhvr>
                                      <p:to>
                                        <p:strVal val="visible"/>
                                      </p:to>
                                    </p:set>
                                    <p:animEffect transition="in" filter="fade">
                                      <p:cBhvr>
                                        <p:cTn id="108" dur="500"/>
                                        <p:tgtEl>
                                          <p:spTgt spid="4"/>
                                        </p:tgtEl>
                                      </p:cBhvr>
                                    </p:animEffect>
                                  </p:childTnLst>
                                </p:cTn>
                              </p:par>
                            </p:childTnLst>
                          </p:cTn>
                        </p:par>
                        <p:par>
                          <p:cTn id="109" fill="hold">
                            <p:stCondLst>
                              <p:cond delay="500"/>
                            </p:stCondLst>
                            <p:childTnLst>
                              <p:par>
                                <p:cTn id="110" presetID="10" presetClass="entr" presetSubtype="0" fill="hold" grpId="2" nodeType="afterEffect">
                                  <p:stCondLst>
                                    <p:cond delay="0"/>
                                  </p:stCondLst>
                                  <p:childTnLst>
                                    <p:set>
                                      <p:cBhvr>
                                        <p:cTn id="111" dur="1" fill="hold">
                                          <p:stCondLst>
                                            <p:cond delay="0"/>
                                          </p:stCondLst>
                                        </p:cTn>
                                        <p:tgtEl>
                                          <p:spTgt spid="10"/>
                                        </p:tgtEl>
                                        <p:attrNameLst>
                                          <p:attrName>style.visibility</p:attrName>
                                        </p:attrNameLst>
                                      </p:cBhvr>
                                      <p:to>
                                        <p:strVal val="visible"/>
                                      </p:to>
                                    </p:set>
                                    <p:animEffect transition="in" filter="fade">
                                      <p:cBhvr>
                                        <p:cTn id="112" dur="500"/>
                                        <p:tgtEl>
                                          <p:spTgt spid="10"/>
                                        </p:tgtEl>
                                      </p:cBhvr>
                                    </p:animEffect>
                                  </p:childTnLst>
                                </p:cTn>
                              </p:par>
                            </p:childTnLst>
                          </p:cTn>
                        </p:par>
                      </p:childTnLst>
                    </p:cTn>
                  </p:par>
                  <p:par>
                    <p:cTn id="113" fill="hold">
                      <p:stCondLst>
                        <p:cond delay="indefinite"/>
                      </p:stCondLst>
                      <p:childTnLst>
                        <p:par>
                          <p:cTn id="114" fill="hold">
                            <p:stCondLst>
                              <p:cond delay="0"/>
                            </p:stCondLst>
                            <p:childTnLst>
                              <p:par>
                                <p:cTn id="115" presetID="10" presetClass="exit" presetSubtype="0" fill="hold" grpId="9" nodeType="clickEffect">
                                  <p:stCondLst>
                                    <p:cond delay="0"/>
                                  </p:stCondLst>
                                  <p:childTnLst>
                                    <p:animEffect transition="out" filter="fade">
                                      <p:cBhvr>
                                        <p:cTn id="116" dur="500"/>
                                        <p:tgtEl>
                                          <p:spTgt spid="4"/>
                                        </p:tgtEl>
                                      </p:cBhvr>
                                    </p:animEffect>
                                    <p:set>
                                      <p:cBhvr>
                                        <p:cTn id="117" dur="1" fill="hold">
                                          <p:stCondLst>
                                            <p:cond delay="499"/>
                                          </p:stCondLst>
                                        </p:cTn>
                                        <p:tgtEl>
                                          <p:spTgt spid="4"/>
                                        </p:tgtEl>
                                        <p:attrNameLst>
                                          <p:attrName>style.visibility</p:attrName>
                                        </p:attrNameLst>
                                      </p:cBhvr>
                                      <p:to>
                                        <p:strVal val="hidden"/>
                                      </p:to>
                                    </p:set>
                                  </p:childTnLst>
                                </p:cTn>
                              </p:par>
                              <p:par>
                                <p:cTn id="118" presetID="10" presetClass="exit" presetSubtype="0" fill="hold" grpId="3" nodeType="withEffect">
                                  <p:stCondLst>
                                    <p:cond delay="0"/>
                                  </p:stCondLst>
                                  <p:childTnLst>
                                    <p:animEffect transition="out" filter="fade">
                                      <p:cBhvr>
                                        <p:cTn id="119" dur="500"/>
                                        <p:tgtEl>
                                          <p:spTgt spid="10"/>
                                        </p:tgtEl>
                                      </p:cBhvr>
                                    </p:animEffect>
                                    <p:set>
                                      <p:cBhvr>
                                        <p:cTn id="120" dur="1" fill="hold">
                                          <p:stCondLst>
                                            <p:cond delay="499"/>
                                          </p:stCondLst>
                                        </p:cTn>
                                        <p:tgtEl>
                                          <p:spTgt spid="10"/>
                                        </p:tgtEl>
                                        <p:attrNameLst>
                                          <p:attrName>style.visibility</p:attrName>
                                        </p:attrNameLst>
                                      </p:cBhvr>
                                      <p:to>
                                        <p:strVal val="hidden"/>
                                      </p:to>
                                    </p:set>
                                  </p:childTnLst>
                                </p:cTn>
                              </p:par>
                            </p:childTnLst>
                          </p:cTn>
                        </p:par>
                      </p:childTnLst>
                    </p:cTn>
                  </p:par>
                  <p:par>
                    <p:cTn id="121" fill="hold">
                      <p:stCondLst>
                        <p:cond delay="indefinite"/>
                      </p:stCondLst>
                      <p:childTnLst>
                        <p:par>
                          <p:cTn id="122" fill="hold">
                            <p:stCondLst>
                              <p:cond delay="0"/>
                            </p:stCondLst>
                            <p:childTnLst>
                              <p:par>
                                <p:cTn id="123" presetID="10" presetClass="entr" presetSubtype="0" fill="hold" grpId="0" nodeType="clickEffect">
                                  <p:stCondLst>
                                    <p:cond delay="0"/>
                                  </p:stCondLst>
                                  <p:childTnLst>
                                    <p:set>
                                      <p:cBhvr>
                                        <p:cTn id="124" dur="1" fill="hold">
                                          <p:stCondLst>
                                            <p:cond delay="0"/>
                                          </p:stCondLst>
                                        </p:cTn>
                                        <p:tgtEl>
                                          <p:spTgt spid="6"/>
                                        </p:tgtEl>
                                        <p:attrNameLst>
                                          <p:attrName>style.visibility</p:attrName>
                                        </p:attrNameLst>
                                      </p:cBhvr>
                                      <p:to>
                                        <p:strVal val="visible"/>
                                      </p:to>
                                    </p:set>
                                    <p:animEffect transition="in" filter="fade">
                                      <p:cBhvr>
                                        <p:cTn id="1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4" grpId="4" animBg="1"/>
      <p:bldP spid="4" grpId="5" animBg="1"/>
      <p:bldP spid="4" grpId="6" animBg="1"/>
      <p:bldP spid="4" grpId="7" animBg="1"/>
      <p:bldP spid="4" grpId="8" animBg="1"/>
      <p:bldP spid="4" grpId="9" animBg="1"/>
      <p:bldP spid="5" grpId="0" animBg="1"/>
      <p:bldP spid="5" grpId="1" animBg="1"/>
      <p:bldP spid="5" grpId="2" animBg="1"/>
      <p:bldP spid="5" grpId="3" animBg="1"/>
      <p:bldP spid="6" grpId="0" animBg="1"/>
      <p:bldP spid="8" grpId="0" animBg="1"/>
      <p:bldP spid="8" grpId="1" animBg="1"/>
      <p:bldP spid="8" grpId="2" animBg="1"/>
      <p:bldP spid="8" grpId="3" animBg="1"/>
      <p:bldP spid="9" grpId="0" animBg="1"/>
      <p:bldP spid="9" grpId="1" animBg="1"/>
      <p:bldP spid="9" grpId="2" animBg="1"/>
      <p:bldP spid="9" grpId="3" animBg="1"/>
      <p:bldP spid="10" grpId="0" animBg="1"/>
      <p:bldP spid="10" grpId="1" animBg="1"/>
      <p:bldP spid="10" grpId="2" animBg="1"/>
      <p:bldP spid="10" grpId="3"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1.17 Composition and calculation: 100 </a:t>
            </a:r>
            <a:r>
              <a:rPr lang="en-US" dirty="0"/>
              <a:t>– step 1:7</a:t>
            </a:r>
          </a:p>
        </p:txBody>
      </p:sp>
      <p:sp>
        <p:nvSpPr>
          <p:cNvPr id="6" name="TextBox 5">
            <a:extLst>
              <a:ext uri="{FF2B5EF4-FFF2-40B4-BE49-F238E27FC236}">
                <a16:creationId xmlns:a16="http://schemas.microsoft.com/office/drawing/2014/main" id="{A8F2C283-553F-455A-A143-5691D6F02329}"/>
              </a:ext>
            </a:extLst>
          </p:cNvPr>
          <p:cNvSpPr txBox="1"/>
          <p:nvPr/>
        </p:nvSpPr>
        <p:spPr bwMode="auto">
          <a:xfrm>
            <a:off x="3557838" y="3753817"/>
            <a:ext cx="7563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25</a:t>
            </a:r>
          </a:p>
        </p:txBody>
      </p:sp>
      <p:sp>
        <p:nvSpPr>
          <p:cNvPr id="8" name="TextBox 7">
            <a:extLst>
              <a:ext uri="{FF2B5EF4-FFF2-40B4-BE49-F238E27FC236}">
                <a16:creationId xmlns:a16="http://schemas.microsoft.com/office/drawing/2014/main" id="{94E6B356-DF2E-4D69-8282-0DF09EAB8F15}"/>
              </a:ext>
            </a:extLst>
          </p:cNvPr>
          <p:cNvSpPr txBox="1"/>
          <p:nvPr/>
        </p:nvSpPr>
        <p:spPr bwMode="auto">
          <a:xfrm>
            <a:off x="4997838" y="3753817"/>
            <a:ext cx="7563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25</a:t>
            </a:r>
          </a:p>
        </p:txBody>
      </p:sp>
      <p:grpSp>
        <p:nvGrpSpPr>
          <p:cNvPr id="21" name="Group 20">
            <a:extLst>
              <a:ext uri="{FF2B5EF4-FFF2-40B4-BE49-F238E27FC236}">
                <a16:creationId xmlns:a16="http://schemas.microsoft.com/office/drawing/2014/main" id="{F0C4AB0D-7CD4-45EB-818A-77521B54A852}"/>
              </a:ext>
            </a:extLst>
          </p:cNvPr>
          <p:cNvGrpSpPr/>
          <p:nvPr/>
        </p:nvGrpSpPr>
        <p:grpSpPr>
          <a:xfrm>
            <a:off x="3216000" y="2780929"/>
            <a:ext cx="5760000" cy="1604961"/>
            <a:chOff x="1692000" y="2780928"/>
            <a:chExt cx="5760000" cy="1604961"/>
          </a:xfrm>
        </p:grpSpPr>
        <p:sp>
          <p:nvSpPr>
            <p:cNvPr id="3" name="Rectangle 2">
              <a:extLst>
                <a:ext uri="{FF2B5EF4-FFF2-40B4-BE49-F238E27FC236}">
                  <a16:creationId xmlns:a16="http://schemas.microsoft.com/office/drawing/2014/main" id="{7383BD9F-E546-4334-88FB-50BA2DDAA5FE}"/>
                </a:ext>
              </a:extLst>
            </p:cNvPr>
            <p:cNvSpPr/>
            <p:nvPr/>
          </p:nvSpPr>
          <p:spPr bwMode="auto">
            <a:xfrm>
              <a:off x="1692000" y="2780928"/>
              <a:ext cx="5760000"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sp>
          <p:nvSpPr>
            <p:cNvPr id="4" name="Rectangle 3">
              <a:extLst>
                <a:ext uri="{FF2B5EF4-FFF2-40B4-BE49-F238E27FC236}">
                  <a16:creationId xmlns:a16="http://schemas.microsoft.com/office/drawing/2014/main" id="{6D3BB340-8E33-48A9-85CB-968314B9A7FF}"/>
                </a:ext>
              </a:extLst>
            </p:cNvPr>
            <p:cNvSpPr/>
            <p:nvPr/>
          </p:nvSpPr>
          <p:spPr bwMode="auto">
            <a:xfrm>
              <a:off x="1692000" y="3583407"/>
              <a:ext cx="1440000"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5" name="TextBox 4">
              <a:extLst>
                <a:ext uri="{FF2B5EF4-FFF2-40B4-BE49-F238E27FC236}">
                  <a16:creationId xmlns:a16="http://schemas.microsoft.com/office/drawing/2014/main" id="{7FE41563-058A-4A8C-BDCB-FC12DD77F420}"/>
                </a:ext>
              </a:extLst>
            </p:cNvPr>
            <p:cNvSpPr txBox="1"/>
            <p:nvPr/>
          </p:nvSpPr>
          <p:spPr bwMode="auto">
            <a:xfrm>
              <a:off x="4177996" y="2951337"/>
              <a:ext cx="78800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100</a:t>
              </a:r>
            </a:p>
          </p:txBody>
        </p:sp>
        <p:sp>
          <p:nvSpPr>
            <p:cNvPr id="7" name="Rectangle 6">
              <a:extLst>
                <a:ext uri="{FF2B5EF4-FFF2-40B4-BE49-F238E27FC236}">
                  <a16:creationId xmlns:a16="http://schemas.microsoft.com/office/drawing/2014/main" id="{B40A9846-3D97-45C5-8243-C00539E08868}"/>
                </a:ext>
              </a:extLst>
            </p:cNvPr>
            <p:cNvSpPr/>
            <p:nvPr/>
          </p:nvSpPr>
          <p:spPr bwMode="auto">
            <a:xfrm>
              <a:off x="3132000" y="3583407"/>
              <a:ext cx="1440000"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9" name="Rectangle 8">
              <a:extLst>
                <a:ext uri="{FF2B5EF4-FFF2-40B4-BE49-F238E27FC236}">
                  <a16:creationId xmlns:a16="http://schemas.microsoft.com/office/drawing/2014/main" id="{1FFECE57-4B72-422D-B9CE-680BACCEC506}"/>
                </a:ext>
              </a:extLst>
            </p:cNvPr>
            <p:cNvSpPr/>
            <p:nvPr/>
          </p:nvSpPr>
          <p:spPr bwMode="auto">
            <a:xfrm>
              <a:off x="4572000" y="3583407"/>
              <a:ext cx="1440000"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0" name="Rectangle 9">
              <a:extLst>
                <a:ext uri="{FF2B5EF4-FFF2-40B4-BE49-F238E27FC236}">
                  <a16:creationId xmlns:a16="http://schemas.microsoft.com/office/drawing/2014/main" id="{2DB5A87A-1E9C-488B-ACC3-26BA4F1054CB}"/>
                </a:ext>
              </a:extLst>
            </p:cNvPr>
            <p:cNvSpPr/>
            <p:nvPr/>
          </p:nvSpPr>
          <p:spPr bwMode="auto">
            <a:xfrm>
              <a:off x="6012000" y="3583407"/>
              <a:ext cx="1440000"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grpSp>
      <p:sp>
        <p:nvSpPr>
          <p:cNvPr id="11" name="TextBox 10">
            <a:extLst>
              <a:ext uri="{FF2B5EF4-FFF2-40B4-BE49-F238E27FC236}">
                <a16:creationId xmlns:a16="http://schemas.microsoft.com/office/drawing/2014/main" id="{149A54C0-707B-49A5-B897-4FA5F9547FF5}"/>
              </a:ext>
            </a:extLst>
          </p:cNvPr>
          <p:cNvSpPr txBox="1"/>
          <p:nvPr/>
        </p:nvSpPr>
        <p:spPr bwMode="auto">
          <a:xfrm>
            <a:off x="6437838" y="3753817"/>
            <a:ext cx="7563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25</a:t>
            </a:r>
          </a:p>
        </p:txBody>
      </p:sp>
      <p:sp>
        <p:nvSpPr>
          <p:cNvPr id="12" name="TextBox 11">
            <a:extLst>
              <a:ext uri="{FF2B5EF4-FFF2-40B4-BE49-F238E27FC236}">
                <a16:creationId xmlns:a16="http://schemas.microsoft.com/office/drawing/2014/main" id="{B1CF64AD-F12F-444E-8896-3465518CC023}"/>
              </a:ext>
            </a:extLst>
          </p:cNvPr>
          <p:cNvSpPr txBox="1"/>
          <p:nvPr/>
        </p:nvSpPr>
        <p:spPr bwMode="auto">
          <a:xfrm>
            <a:off x="7877838" y="3753817"/>
            <a:ext cx="7563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25</a:t>
            </a:r>
          </a:p>
        </p:txBody>
      </p:sp>
      <p:sp>
        <p:nvSpPr>
          <p:cNvPr id="16" name="TextBox 15">
            <a:extLst>
              <a:ext uri="{FF2B5EF4-FFF2-40B4-BE49-F238E27FC236}">
                <a16:creationId xmlns:a16="http://schemas.microsoft.com/office/drawing/2014/main" id="{E3F5BCAF-D522-40B8-AB64-7DF329686A94}"/>
              </a:ext>
            </a:extLst>
          </p:cNvPr>
          <p:cNvSpPr txBox="1"/>
          <p:nvPr/>
        </p:nvSpPr>
        <p:spPr bwMode="auto">
          <a:xfrm>
            <a:off x="6662541" y="1687192"/>
            <a:ext cx="6157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25</a:t>
            </a:r>
          </a:p>
        </p:txBody>
      </p:sp>
      <p:sp>
        <p:nvSpPr>
          <p:cNvPr id="17" name="TextBox 16">
            <a:extLst>
              <a:ext uri="{FF2B5EF4-FFF2-40B4-BE49-F238E27FC236}">
                <a16:creationId xmlns:a16="http://schemas.microsoft.com/office/drawing/2014/main" id="{70C0A833-509C-44DA-8033-9CECBA19B1BB}"/>
              </a:ext>
            </a:extLst>
          </p:cNvPr>
          <p:cNvSpPr txBox="1"/>
          <p:nvPr/>
        </p:nvSpPr>
        <p:spPr bwMode="auto">
          <a:xfrm>
            <a:off x="6528049" y="1687192"/>
            <a:ext cx="6157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a:t>
            </a:r>
          </a:p>
        </p:txBody>
      </p:sp>
      <p:sp>
        <p:nvSpPr>
          <p:cNvPr id="20" name="TextBox 19">
            <a:extLst>
              <a:ext uri="{FF2B5EF4-FFF2-40B4-BE49-F238E27FC236}">
                <a16:creationId xmlns:a16="http://schemas.microsoft.com/office/drawing/2014/main" id="{C9F252F5-2543-438E-B563-418FCB063EC0}"/>
              </a:ext>
            </a:extLst>
          </p:cNvPr>
          <p:cNvSpPr txBox="1"/>
          <p:nvPr/>
        </p:nvSpPr>
        <p:spPr bwMode="auto">
          <a:xfrm>
            <a:off x="4800837" y="1687192"/>
            <a:ext cx="20338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100  =  4  ×</a:t>
            </a:r>
          </a:p>
        </p:txBody>
      </p:sp>
    </p:spTree>
    <p:extLst>
      <p:ext uri="{BB962C8B-B14F-4D97-AF65-F5344CB8AC3E}">
        <p14:creationId xmlns:p14="http://schemas.microsoft.com/office/powerpoint/2010/main" val="15885417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500"/>
                                        <p:tgtEl>
                                          <p:spTgt spid="12"/>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xit" presetSubtype="0" fill="hold" grpId="0" nodeType="clickEffect">
                                  <p:stCondLst>
                                    <p:cond delay="0"/>
                                  </p:stCondLst>
                                  <p:childTnLst>
                                    <p:animEffect transition="out" filter="fade">
                                      <p:cBhvr>
                                        <p:cTn id="25" dur="500"/>
                                        <p:tgtEl>
                                          <p:spTgt spid="17"/>
                                        </p:tgtEl>
                                      </p:cBhvr>
                                    </p:animEffect>
                                    <p:set>
                                      <p:cBhvr>
                                        <p:cTn id="26" dur="1" fill="hold">
                                          <p:stCondLst>
                                            <p:cond delay="499"/>
                                          </p:stCondLst>
                                        </p:cTn>
                                        <p:tgtEl>
                                          <p:spTgt spid="17"/>
                                        </p:tgtEl>
                                        <p:attrNameLst>
                                          <p:attrName>style.visibility</p:attrName>
                                        </p:attrNameLst>
                                      </p:cBhvr>
                                      <p:to>
                                        <p:strVal val="hidden"/>
                                      </p:to>
                                    </p:set>
                                  </p:childTnLst>
                                </p:cTn>
                              </p:par>
                            </p:childTnLst>
                          </p:cTn>
                        </p:par>
                        <p:par>
                          <p:cTn id="27" fill="hold">
                            <p:stCondLst>
                              <p:cond delay="500"/>
                            </p:stCondLst>
                            <p:childTnLst>
                              <p:par>
                                <p:cTn id="28" presetID="10" presetClass="entr" presetSubtype="0"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11" grpId="0"/>
      <p:bldP spid="12" grpId="0"/>
      <p:bldP spid="16" grpId="0"/>
      <p:bldP spid="1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1.17 Composition and calculation: 100 </a:t>
            </a:r>
            <a:r>
              <a:rPr lang="en-US" dirty="0"/>
              <a:t>– step 1:7</a:t>
            </a:r>
          </a:p>
        </p:txBody>
      </p:sp>
      <p:pic>
        <p:nvPicPr>
          <p:cNvPr id="7" name="Picture 6">
            <a:extLst>
              <a:ext uri="{FF2B5EF4-FFF2-40B4-BE49-F238E27FC236}">
                <a16:creationId xmlns:a16="http://schemas.microsoft.com/office/drawing/2014/main" id="{F1473C46-F21D-4734-83D1-FDCF632AAE3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18680" y="1808820"/>
            <a:ext cx="3554643" cy="3240360"/>
          </a:xfrm>
          <a:prstGeom prst="rect">
            <a:avLst/>
          </a:prstGeom>
        </p:spPr>
      </p:pic>
      <p:sp>
        <p:nvSpPr>
          <p:cNvPr id="8" name="TextBox 7">
            <a:extLst>
              <a:ext uri="{FF2B5EF4-FFF2-40B4-BE49-F238E27FC236}">
                <a16:creationId xmlns:a16="http://schemas.microsoft.com/office/drawing/2014/main" id="{0BF9B70E-F0BC-48F1-A48E-F88124BE9158}"/>
              </a:ext>
            </a:extLst>
          </p:cNvPr>
          <p:cNvSpPr txBox="1"/>
          <p:nvPr/>
        </p:nvSpPr>
        <p:spPr bwMode="auto">
          <a:xfrm>
            <a:off x="4844156" y="5157193"/>
            <a:ext cx="1090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Jenny</a:t>
            </a:r>
          </a:p>
        </p:txBody>
      </p:sp>
      <p:sp>
        <p:nvSpPr>
          <p:cNvPr id="9" name="TextBox 8">
            <a:extLst>
              <a:ext uri="{FF2B5EF4-FFF2-40B4-BE49-F238E27FC236}">
                <a16:creationId xmlns:a16="http://schemas.microsoft.com/office/drawing/2014/main" id="{9830EB0A-05FD-40B3-9A0D-F7F52E4ADA11}"/>
              </a:ext>
            </a:extLst>
          </p:cNvPr>
          <p:cNvSpPr txBox="1"/>
          <p:nvPr/>
        </p:nvSpPr>
        <p:spPr bwMode="auto">
          <a:xfrm>
            <a:off x="6192422" y="5157193"/>
            <a:ext cx="1090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Asif</a:t>
            </a:r>
          </a:p>
        </p:txBody>
      </p:sp>
      <p:sp>
        <p:nvSpPr>
          <p:cNvPr id="10" name="TextBox 9">
            <a:extLst>
              <a:ext uri="{FF2B5EF4-FFF2-40B4-BE49-F238E27FC236}">
                <a16:creationId xmlns:a16="http://schemas.microsoft.com/office/drawing/2014/main" id="{2AC496CC-392C-4456-96EC-1860A3234FA2}"/>
              </a:ext>
            </a:extLst>
          </p:cNvPr>
          <p:cNvSpPr txBox="1"/>
          <p:nvPr/>
        </p:nvSpPr>
        <p:spPr bwMode="auto">
          <a:xfrm>
            <a:off x="2247959" y="3193356"/>
            <a:ext cx="1090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Score</a:t>
            </a:r>
          </a:p>
        </p:txBody>
      </p:sp>
      <p:sp>
        <p:nvSpPr>
          <p:cNvPr id="11" name="TextBox 10">
            <a:extLst>
              <a:ext uri="{FF2B5EF4-FFF2-40B4-BE49-F238E27FC236}">
                <a16:creationId xmlns:a16="http://schemas.microsoft.com/office/drawing/2014/main" id="{CF0D201C-C8CD-4AFB-94F3-AFC0697F7643}"/>
              </a:ext>
            </a:extLst>
          </p:cNvPr>
          <p:cNvSpPr txBox="1"/>
          <p:nvPr/>
        </p:nvSpPr>
        <p:spPr bwMode="auto">
          <a:xfrm>
            <a:off x="3338732" y="1580662"/>
            <a:ext cx="9138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r">
              <a:buClr>
                <a:srgbClr val="82CBDD"/>
              </a:buClr>
              <a:buNone/>
            </a:pPr>
            <a:r>
              <a:rPr lang="en-GB" sz="2400" dirty="0">
                <a:latin typeface="Myriad Pro" panose="020B0503030403020204" pitchFamily="34" charset="0"/>
                <a:ea typeface="Myriad Pro Semibold" charset="0"/>
                <a:cs typeface="Myriad Pro Semibold" charset="0"/>
              </a:rPr>
              <a:t>100</a:t>
            </a:r>
          </a:p>
        </p:txBody>
      </p:sp>
      <p:sp>
        <p:nvSpPr>
          <p:cNvPr id="12" name="TextBox 11">
            <a:extLst>
              <a:ext uri="{FF2B5EF4-FFF2-40B4-BE49-F238E27FC236}">
                <a16:creationId xmlns:a16="http://schemas.microsoft.com/office/drawing/2014/main" id="{7EA11A86-A3BF-490C-9057-9B9C3EC7ACC0}"/>
              </a:ext>
            </a:extLst>
          </p:cNvPr>
          <p:cNvSpPr txBox="1"/>
          <p:nvPr/>
        </p:nvSpPr>
        <p:spPr bwMode="auto">
          <a:xfrm>
            <a:off x="3554756" y="2387009"/>
            <a:ext cx="6978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r">
              <a:buClr>
                <a:srgbClr val="82CBDD"/>
              </a:buClr>
              <a:buNone/>
            </a:pPr>
            <a:r>
              <a:rPr lang="en-GB" sz="2400" dirty="0">
                <a:latin typeface="Myriad Pro" panose="020B0503030403020204" pitchFamily="34" charset="0"/>
                <a:ea typeface="Myriad Pro Semibold" charset="0"/>
                <a:cs typeface="Myriad Pro Semibold" charset="0"/>
              </a:rPr>
              <a:t>75</a:t>
            </a:r>
          </a:p>
        </p:txBody>
      </p:sp>
      <p:sp>
        <p:nvSpPr>
          <p:cNvPr id="13" name="TextBox 12">
            <a:extLst>
              <a:ext uri="{FF2B5EF4-FFF2-40B4-BE49-F238E27FC236}">
                <a16:creationId xmlns:a16="http://schemas.microsoft.com/office/drawing/2014/main" id="{6B1792F4-9333-4EC7-AF3F-A3182A6C5002}"/>
              </a:ext>
            </a:extLst>
          </p:cNvPr>
          <p:cNvSpPr txBox="1"/>
          <p:nvPr/>
        </p:nvSpPr>
        <p:spPr bwMode="auto">
          <a:xfrm>
            <a:off x="3626762" y="3193356"/>
            <a:ext cx="62579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r">
              <a:buClr>
                <a:srgbClr val="82CBDD"/>
              </a:buClr>
              <a:buNone/>
            </a:pPr>
            <a:r>
              <a:rPr lang="en-GB" sz="2400" dirty="0">
                <a:latin typeface="Myriad Pro" panose="020B0503030403020204" pitchFamily="34" charset="0"/>
                <a:ea typeface="Myriad Pro Semibold" charset="0"/>
                <a:cs typeface="Myriad Pro Semibold" charset="0"/>
              </a:rPr>
              <a:t>50</a:t>
            </a:r>
          </a:p>
        </p:txBody>
      </p:sp>
      <p:sp>
        <p:nvSpPr>
          <p:cNvPr id="14" name="TextBox 13">
            <a:extLst>
              <a:ext uri="{FF2B5EF4-FFF2-40B4-BE49-F238E27FC236}">
                <a16:creationId xmlns:a16="http://schemas.microsoft.com/office/drawing/2014/main" id="{E7F34A08-11FA-49B7-8D50-CD536F14B572}"/>
              </a:ext>
            </a:extLst>
          </p:cNvPr>
          <p:cNvSpPr txBox="1"/>
          <p:nvPr/>
        </p:nvSpPr>
        <p:spPr bwMode="auto">
          <a:xfrm>
            <a:off x="3626762" y="3999703"/>
            <a:ext cx="62579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r">
              <a:buClr>
                <a:srgbClr val="82CBDD"/>
              </a:buClr>
              <a:buNone/>
            </a:pPr>
            <a:r>
              <a:rPr lang="en-GB" sz="2400" dirty="0">
                <a:latin typeface="Myriad Pro" panose="020B0503030403020204" pitchFamily="34" charset="0"/>
                <a:ea typeface="Myriad Pro Semibold" charset="0"/>
                <a:cs typeface="Myriad Pro Semibold" charset="0"/>
              </a:rPr>
              <a:t>25</a:t>
            </a:r>
          </a:p>
        </p:txBody>
      </p:sp>
      <p:sp>
        <p:nvSpPr>
          <p:cNvPr id="15" name="TextBox 14">
            <a:extLst>
              <a:ext uri="{FF2B5EF4-FFF2-40B4-BE49-F238E27FC236}">
                <a16:creationId xmlns:a16="http://schemas.microsoft.com/office/drawing/2014/main" id="{78C0358A-E5D1-4BB1-82A0-1CE7FDFF88F7}"/>
              </a:ext>
            </a:extLst>
          </p:cNvPr>
          <p:cNvSpPr txBox="1"/>
          <p:nvPr/>
        </p:nvSpPr>
        <p:spPr bwMode="auto">
          <a:xfrm>
            <a:off x="3717772" y="4806051"/>
            <a:ext cx="53478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r">
              <a:buClr>
                <a:srgbClr val="82CBDD"/>
              </a:buClr>
              <a:buNone/>
            </a:pPr>
            <a:r>
              <a:rPr lang="en-GB" sz="2400" dirty="0">
                <a:latin typeface="Myriad Pro" panose="020B0503030403020204" pitchFamily="34" charset="0"/>
                <a:ea typeface="Myriad Pro Semibold" charset="0"/>
                <a:cs typeface="Myriad Pro Semibold" charset="0"/>
              </a:rPr>
              <a:t>0</a:t>
            </a:r>
          </a:p>
        </p:txBody>
      </p:sp>
      <p:sp>
        <p:nvSpPr>
          <p:cNvPr id="16" name="TextBox 15">
            <a:extLst>
              <a:ext uri="{FF2B5EF4-FFF2-40B4-BE49-F238E27FC236}">
                <a16:creationId xmlns:a16="http://schemas.microsoft.com/office/drawing/2014/main" id="{DE8A3B70-04C7-4B74-ADFC-AA6C7C784B81}"/>
              </a:ext>
            </a:extLst>
          </p:cNvPr>
          <p:cNvSpPr txBox="1"/>
          <p:nvPr/>
        </p:nvSpPr>
        <p:spPr bwMode="auto">
          <a:xfrm>
            <a:off x="5076645" y="2959360"/>
            <a:ext cx="62579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50</a:t>
            </a:r>
          </a:p>
        </p:txBody>
      </p:sp>
      <p:sp>
        <p:nvSpPr>
          <p:cNvPr id="17" name="TextBox 16">
            <a:extLst>
              <a:ext uri="{FF2B5EF4-FFF2-40B4-BE49-F238E27FC236}">
                <a16:creationId xmlns:a16="http://schemas.microsoft.com/office/drawing/2014/main" id="{1352CD9E-4F52-4663-9EB2-E6386C195F31}"/>
              </a:ext>
            </a:extLst>
          </p:cNvPr>
          <p:cNvSpPr txBox="1"/>
          <p:nvPr/>
        </p:nvSpPr>
        <p:spPr bwMode="auto">
          <a:xfrm>
            <a:off x="6424911" y="3759424"/>
            <a:ext cx="62579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25</a:t>
            </a:r>
          </a:p>
        </p:txBody>
      </p:sp>
    </p:spTree>
    <p:extLst>
      <p:ext uri="{BB962C8B-B14F-4D97-AF65-F5344CB8AC3E}">
        <p14:creationId xmlns:p14="http://schemas.microsoft.com/office/powerpoint/2010/main" val="4286292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500"/>
                                        <p:tgtEl>
                                          <p:spTgt spid="16"/>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6" grpId="0"/>
      <p:bldP spid="17"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1.17 Composition and calculation: 100 </a:t>
            </a:r>
            <a:r>
              <a:rPr lang="en-US" dirty="0"/>
              <a:t>– step 1:7</a:t>
            </a:r>
          </a:p>
        </p:txBody>
      </p:sp>
      <p:pic>
        <p:nvPicPr>
          <p:cNvPr id="13" name="Picture 12">
            <a:extLst>
              <a:ext uri="{FF2B5EF4-FFF2-40B4-BE49-F238E27FC236}">
                <a16:creationId xmlns:a16="http://schemas.microsoft.com/office/drawing/2014/main" id="{FDEB7566-A604-4389-9357-754428BA94C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09580" y="1442580"/>
            <a:ext cx="3972843" cy="3972843"/>
          </a:xfrm>
          <a:prstGeom prst="rect">
            <a:avLst/>
          </a:prstGeom>
        </p:spPr>
      </p:pic>
      <p:sp>
        <p:nvSpPr>
          <p:cNvPr id="14" name="TextBox 13">
            <a:extLst>
              <a:ext uri="{FF2B5EF4-FFF2-40B4-BE49-F238E27FC236}">
                <a16:creationId xmlns:a16="http://schemas.microsoft.com/office/drawing/2014/main" id="{66509BB2-7023-4109-9851-D9862FFEB51A}"/>
              </a:ext>
            </a:extLst>
          </p:cNvPr>
          <p:cNvSpPr txBox="1"/>
          <p:nvPr/>
        </p:nvSpPr>
        <p:spPr bwMode="auto">
          <a:xfrm>
            <a:off x="4554649" y="3962240"/>
            <a:ext cx="53478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0</a:t>
            </a:r>
          </a:p>
        </p:txBody>
      </p:sp>
      <p:sp>
        <p:nvSpPr>
          <p:cNvPr id="15" name="TextBox 14">
            <a:extLst>
              <a:ext uri="{FF2B5EF4-FFF2-40B4-BE49-F238E27FC236}">
                <a16:creationId xmlns:a16="http://schemas.microsoft.com/office/drawing/2014/main" id="{5B6E704E-E187-4C01-ABE4-1845BBE829CE}"/>
              </a:ext>
            </a:extLst>
          </p:cNvPr>
          <p:cNvSpPr txBox="1"/>
          <p:nvPr/>
        </p:nvSpPr>
        <p:spPr bwMode="auto">
          <a:xfrm>
            <a:off x="4272911" y="3346357"/>
            <a:ext cx="53478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20</a:t>
            </a:r>
          </a:p>
        </p:txBody>
      </p:sp>
      <p:sp>
        <p:nvSpPr>
          <p:cNvPr id="16" name="TextBox 15">
            <a:extLst>
              <a:ext uri="{FF2B5EF4-FFF2-40B4-BE49-F238E27FC236}">
                <a16:creationId xmlns:a16="http://schemas.microsoft.com/office/drawing/2014/main" id="{CF3AAA07-9C0D-4DF4-92AE-10EEDB2A6540}"/>
              </a:ext>
            </a:extLst>
          </p:cNvPr>
          <p:cNvSpPr txBox="1"/>
          <p:nvPr/>
        </p:nvSpPr>
        <p:spPr bwMode="auto">
          <a:xfrm>
            <a:off x="4332809" y="2656249"/>
            <a:ext cx="53478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40</a:t>
            </a:r>
          </a:p>
        </p:txBody>
      </p:sp>
      <p:sp>
        <p:nvSpPr>
          <p:cNvPr id="17" name="TextBox 16">
            <a:extLst>
              <a:ext uri="{FF2B5EF4-FFF2-40B4-BE49-F238E27FC236}">
                <a16:creationId xmlns:a16="http://schemas.microsoft.com/office/drawing/2014/main" id="{828A3014-FF3D-4A70-8E8E-19BE25AC0B60}"/>
              </a:ext>
            </a:extLst>
          </p:cNvPr>
          <p:cNvSpPr txBox="1"/>
          <p:nvPr/>
        </p:nvSpPr>
        <p:spPr bwMode="auto">
          <a:xfrm>
            <a:off x="4660718" y="2080362"/>
            <a:ext cx="53478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60</a:t>
            </a:r>
          </a:p>
        </p:txBody>
      </p:sp>
      <p:sp>
        <p:nvSpPr>
          <p:cNvPr id="18" name="TextBox 17">
            <a:extLst>
              <a:ext uri="{FF2B5EF4-FFF2-40B4-BE49-F238E27FC236}">
                <a16:creationId xmlns:a16="http://schemas.microsoft.com/office/drawing/2014/main" id="{4EBACFE9-028A-45A1-BEF1-E310DCAEECF1}"/>
              </a:ext>
            </a:extLst>
          </p:cNvPr>
          <p:cNvSpPr txBox="1"/>
          <p:nvPr/>
        </p:nvSpPr>
        <p:spPr bwMode="auto">
          <a:xfrm>
            <a:off x="5241994" y="1718113"/>
            <a:ext cx="53478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80</a:t>
            </a:r>
          </a:p>
        </p:txBody>
      </p:sp>
      <p:sp>
        <p:nvSpPr>
          <p:cNvPr id="19" name="TextBox 18">
            <a:extLst>
              <a:ext uri="{FF2B5EF4-FFF2-40B4-BE49-F238E27FC236}">
                <a16:creationId xmlns:a16="http://schemas.microsoft.com/office/drawing/2014/main" id="{431B6003-38F2-4CF1-B8AC-4FCBDC0657B8}"/>
              </a:ext>
            </a:extLst>
          </p:cNvPr>
          <p:cNvSpPr txBox="1"/>
          <p:nvPr/>
        </p:nvSpPr>
        <p:spPr bwMode="auto">
          <a:xfrm>
            <a:off x="5683796" y="1697588"/>
            <a:ext cx="7916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100</a:t>
            </a:r>
          </a:p>
        </p:txBody>
      </p:sp>
      <p:sp>
        <p:nvSpPr>
          <p:cNvPr id="29" name="TextBox 28">
            <a:extLst>
              <a:ext uri="{FF2B5EF4-FFF2-40B4-BE49-F238E27FC236}">
                <a16:creationId xmlns:a16="http://schemas.microsoft.com/office/drawing/2014/main" id="{853309EF-608F-4063-8A8D-576A298925B0}"/>
              </a:ext>
            </a:extLst>
          </p:cNvPr>
          <p:cNvSpPr txBox="1"/>
          <p:nvPr/>
        </p:nvSpPr>
        <p:spPr bwMode="auto">
          <a:xfrm>
            <a:off x="5854425" y="3479219"/>
            <a:ext cx="53478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kg</a:t>
            </a:r>
          </a:p>
        </p:txBody>
      </p:sp>
      <p:sp>
        <p:nvSpPr>
          <p:cNvPr id="30" name="TextBox 29">
            <a:extLst>
              <a:ext uri="{FF2B5EF4-FFF2-40B4-BE49-F238E27FC236}">
                <a16:creationId xmlns:a16="http://schemas.microsoft.com/office/drawing/2014/main" id="{35CE5B6D-E528-44CD-9E0D-D08CADA165E3}"/>
              </a:ext>
            </a:extLst>
          </p:cNvPr>
          <p:cNvSpPr txBox="1"/>
          <p:nvPr/>
        </p:nvSpPr>
        <p:spPr bwMode="auto">
          <a:xfrm>
            <a:off x="6368792" y="1718113"/>
            <a:ext cx="7916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120</a:t>
            </a:r>
          </a:p>
        </p:txBody>
      </p:sp>
      <p:sp>
        <p:nvSpPr>
          <p:cNvPr id="31" name="TextBox 30">
            <a:extLst>
              <a:ext uri="{FF2B5EF4-FFF2-40B4-BE49-F238E27FC236}">
                <a16:creationId xmlns:a16="http://schemas.microsoft.com/office/drawing/2014/main" id="{51727AA8-5C30-479E-8EED-1C2A332E5A0F}"/>
              </a:ext>
            </a:extLst>
          </p:cNvPr>
          <p:cNvSpPr txBox="1"/>
          <p:nvPr/>
        </p:nvSpPr>
        <p:spPr bwMode="auto">
          <a:xfrm>
            <a:off x="6769382" y="2113314"/>
            <a:ext cx="7916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140</a:t>
            </a:r>
          </a:p>
        </p:txBody>
      </p:sp>
      <p:sp>
        <p:nvSpPr>
          <p:cNvPr id="32" name="TextBox 31">
            <a:extLst>
              <a:ext uri="{FF2B5EF4-FFF2-40B4-BE49-F238E27FC236}">
                <a16:creationId xmlns:a16="http://schemas.microsoft.com/office/drawing/2014/main" id="{61946000-62A4-4185-B743-C1D13B6D735A}"/>
              </a:ext>
            </a:extLst>
          </p:cNvPr>
          <p:cNvSpPr txBox="1"/>
          <p:nvPr/>
        </p:nvSpPr>
        <p:spPr bwMode="auto">
          <a:xfrm>
            <a:off x="7116430" y="2656249"/>
            <a:ext cx="7916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160</a:t>
            </a:r>
          </a:p>
        </p:txBody>
      </p:sp>
      <p:sp>
        <p:nvSpPr>
          <p:cNvPr id="33" name="TextBox 32">
            <a:extLst>
              <a:ext uri="{FF2B5EF4-FFF2-40B4-BE49-F238E27FC236}">
                <a16:creationId xmlns:a16="http://schemas.microsoft.com/office/drawing/2014/main" id="{8CC72E8F-4A3B-4A32-A932-759C178BBC96}"/>
              </a:ext>
            </a:extLst>
          </p:cNvPr>
          <p:cNvSpPr txBox="1"/>
          <p:nvPr/>
        </p:nvSpPr>
        <p:spPr bwMode="auto">
          <a:xfrm>
            <a:off x="7199952" y="3346357"/>
            <a:ext cx="7916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180</a:t>
            </a:r>
          </a:p>
        </p:txBody>
      </p:sp>
      <p:sp>
        <p:nvSpPr>
          <p:cNvPr id="34" name="TextBox 33">
            <a:extLst>
              <a:ext uri="{FF2B5EF4-FFF2-40B4-BE49-F238E27FC236}">
                <a16:creationId xmlns:a16="http://schemas.microsoft.com/office/drawing/2014/main" id="{012347C3-CF57-4325-9339-6F4D6D931FDA}"/>
              </a:ext>
            </a:extLst>
          </p:cNvPr>
          <p:cNvSpPr txBox="1"/>
          <p:nvPr/>
        </p:nvSpPr>
        <p:spPr bwMode="auto">
          <a:xfrm>
            <a:off x="6844007" y="3962240"/>
            <a:ext cx="7916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200</a:t>
            </a:r>
          </a:p>
        </p:txBody>
      </p:sp>
    </p:spTree>
    <p:extLst>
      <p:ext uri="{BB962C8B-B14F-4D97-AF65-F5344CB8AC3E}">
        <p14:creationId xmlns:p14="http://schemas.microsoft.com/office/powerpoint/2010/main" val="11813262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500"/>
                                        <p:tgtEl>
                                          <p:spTgt spid="1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500"/>
                                        <p:tgtEl>
                                          <p:spTgt spid="3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500"/>
                                        <p:tgtEl>
                                          <p:spTgt spid="3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fade">
                                      <p:cBhvr>
                                        <p:cTn id="25" dur="500"/>
                                        <p:tgtEl>
                                          <p:spTgt spid="3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fade">
                                      <p:cBhvr>
                                        <p:cTn id="28" dur="500"/>
                                        <p:tgtEl>
                                          <p:spTgt spid="33"/>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mph" presetSubtype="2" fill="hold" grpId="1" nodeType="clickEffect">
                                  <p:stCondLst>
                                    <p:cond delay="0"/>
                                  </p:stCondLst>
                                  <p:childTnLst>
                                    <p:animClr clrSpc="rgb" dir="cw">
                                      <p:cBhvr override="childStyle">
                                        <p:cTn id="32" dur="1000" fill="hold"/>
                                        <p:tgtEl>
                                          <p:spTgt spid="17"/>
                                        </p:tgtEl>
                                        <p:attrNameLst>
                                          <p:attrName>style.color</p:attrName>
                                        </p:attrNameLst>
                                      </p:cBhvr>
                                      <p:to>
                                        <a:srgbClr val="E72420"/>
                                      </p:to>
                                    </p:animClr>
                                  </p:childTnLst>
                                </p:cTn>
                              </p:par>
                            </p:childTnLst>
                          </p:cTn>
                        </p:par>
                        <p:par>
                          <p:cTn id="33" fill="hold">
                            <p:stCondLst>
                              <p:cond delay="1000"/>
                            </p:stCondLst>
                            <p:childTnLst>
                              <p:par>
                                <p:cTn id="34" presetID="10" presetClass="exit" presetSubtype="0" fill="hold" grpId="2" nodeType="afterEffect">
                                  <p:stCondLst>
                                    <p:cond delay="0"/>
                                  </p:stCondLst>
                                  <p:childTnLst>
                                    <p:animEffect transition="out" filter="fade">
                                      <p:cBhvr>
                                        <p:cTn id="35" dur="500"/>
                                        <p:tgtEl>
                                          <p:spTgt spid="17"/>
                                        </p:tgtEl>
                                      </p:cBhvr>
                                    </p:animEffect>
                                    <p:set>
                                      <p:cBhvr>
                                        <p:cTn id="36" dur="1" fill="hold">
                                          <p:stCondLst>
                                            <p:cond delay="499"/>
                                          </p:stCondLst>
                                        </p:cTn>
                                        <p:tgtEl>
                                          <p:spTgt spid="17"/>
                                        </p:tgtEl>
                                        <p:attrNameLst>
                                          <p:attrName>style.visibility</p:attrName>
                                        </p:attrNameLst>
                                      </p:cBhvr>
                                      <p:to>
                                        <p:strVal val="hidden"/>
                                      </p:to>
                                    </p:set>
                                  </p:childTnLst>
                                </p:cTn>
                              </p:par>
                            </p:childTnLst>
                          </p:cTn>
                        </p:par>
                        <p:par>
                          <p:cTn id="37" fill="hold">
                            <p:stCondLst>
                              <p:cond delay="1500"/>
                            </p:stCondLst>
                            <p:childTnLst>
                              <p:par>
                                <p:cTn id="38" presetID="10" presetClass="entr" presetSubtype="0" fill="hold" grpId="3" nodeType="after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fade">
                                      <p:cBhvr>
                                        <p:cTn id="40" dur="500"/>
                                        <p:tgtEl>
                                          <p:spTgt spid="17"/>
                                        </p:tgtEl>
                                      </p:cBhvr>
                                    </p:animEffect>
                                  </p:childTnLst>
                                </p:cTn>
                              </p:par>
                            </p:childTnLst>
                          </p:cTn>
                        </p:par>
                        <p:par>
                          <p:cTn id="41" fill="hold">
                            <p:stCondLst>
                              <p:cond delay="2000"/>
                            </p:stCondLst>
                            <p:childTnLst>
                              <p:par>
                                <p:cTn id="42" presetID="10" presetClass="exit" presetSubtype="0" fill="hold" grpId="4" nodeType="afterEffect">
                                  <p:stCondLst>
                                    <p:cond delay="0"/>
                                  </p:stCondLst>
                                  <p:childTnLst>
                                    <p:animEffect transition="out" filter="fade">
                                      <p:cBhvr>
                                        <p:cTn id="43" dur="500"/>
                                        <p:tgtEl>
                                          <p:spTgt spid="17"/>
                                        </p:tgtEl>
                                      </p:cBhvr>
                                    </p:animEffect>
                                    <p:set>
                                      <p:cBhvr>
                                        <p:cTn id="44" dur="1" fill="hold">
                                          <p:stCondLst>
                                            <p:cond delay="499"/>
                                          </p:stCondLst>
                                        </p:cTn>
                                        <p:tgtEl>
                                          <p:spTgt spid="17"/>
                                        </p:tgtEl>
                                        <p:attrNameLst>
                                          <p:attrName>style.visibility</p:attrName>
                                        </p:attrNameLst>
                                      </p:cBhvr>
                                      <p:to>
                                        <p:strVal val="hidden"/>
                                      </p:to>
                                    </p:set>
                                  </p:childTnLst>
                                </p:cTn>
                              </p:par>
                            </p:childTnLst>
                          </p:cTn>
                        </p:par>
                        <p:par>
                          <p:cTn id="45" fill="hold">
                            <p:stCondLst>
                              <p:cond delay="2500"/>
                            </p:stCondLst>
                            <p:childTnLst>
                              <p:par>
                                <p:cTn id="46" presetID="10" presetClass="entr" presetSubtype="0" fill="hold" grpId="5" nodeType="after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500"/>
                                        <p:tgtEl>
                                          <p:spTgt spid="17"/>
                                        </p:tgtEl>
                                      </p:cBhvr>
                                    </p:animEffect>
                                  </p:childTnLst>
                                </p:cTn>
                              </p:par>
                            </p:childTnLst>
                          </p:cTn>
                        </p:par>
                        <p:par>
                          <p:cTn id="49" fill="hold">
                            <p:stCondLst>
                              <p:cond delay="3000"/>
                            </p:stCondLst>
                            <p:childTnLst>
                              <p:par>
                                <p:cTn id="50" presetID="10" presetClass="exit" presetSubtype="0" fill="hold" grpId="6" nodeType="afterEffect">
                                  <p:stCondLst>
                                    <p:cond delay="0"/>
                                  </p:stCondLst>
                                  <p:childTnLst>
                                    <p:animEffect transition="out" filter="fade">
                                      <p:cBhvr>
                                        <p:cTn id="51" dur="500"/>
                                        <p:tgtEl>
                                          <p:spTgt spid="17"/>
                                        </p:tgtEl>
                                      </p:cBhvr>
                                    </p:animEffect>
                                    <p:set>
                                      <p:cBhvr>
                                        <p:cTn id="52" dur="1" fill="hold">
                                          <p:stCondLst>
                                            <p:cond delay="499"/>
                                          </p:stCondLst>
                                        </p:cTn>
                                        <p:tgtEl>
                                          <p:spTgt spid="17"/>
                                        </p:tgtEl>
                                        <p:attrNameLst>
                                          <p:attrName>style.visibility</p:attrName>
                                        </p:attrNameLst>
                                      </p:cBhvr>
                                      <p:to>
                                        <p:strVal val="hidden"/>
                                      </p:to>
                                    </p:set>
                                  </p:childTnLst>
                                </p:cTn>
                              </p:par>
                            </p:childTnLst>
                          </p:cTn>
                        </p:par>
                        <p:par>
                          <p:cTn id="53" fill="hold">
                            <p:stCondLst>
                              <p:cond delay="3500"/>
                            </p:stCondLst>
                            <p:childTnLst>
                              <p:par>
                                <p:cTn id="54" presetID="10" presetClass="entr" presetSubtype="0" fill="hold" grpId="7" nodeType="after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7" grpId="1"/>
      <p:bldP spid="17" grpId="2"/>
      <p:bldP spid="17" grpId="3"/>
      <p:bldP spid="17" grpId="4"/>
      <p:bldP spid="17" grpId="5"/>
      <p:bldP spid="17" grpId="6"/>
      <p:bldP spid="17" grpId="7"/>
      <p:bldP spid="18" grpId="0"/>
      <p:bldP spid="30" grpId="0"/>
      <p:bldP spid="31" grpId="0"/>
      <p:bldP spid="32" grpId="0"/>
      <p:bldP spid="3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68BEBBBA-AD76-4C47-8E44-81D4F8483556}"/>
              </a:ext>
            </a:extLst>
          </p:cNvPr>
          <p:cNvSpPr>
            <a:spLocks noGrp="1"/>
          </p:cNvSpPr>
          <p:nvPr>
            <p:ph type="ftr" sz="quarter" idx="11"/>
          </p:nvPr>
        </p:nvSpPr>
        <p:spPr/>
        <p:txBody>
          <a:bodyPr/>
          <a:lstStyle/>
          <a:p>
            <a:pPr>
              <a:defRPr/>
            </a:pPr>
            <a:r>
              <a:rPr lang="en-GB" dirty="0"/>
              <a:t>Curriculum Prioritisation for Primary Maths</a:t>
            </a:r>
          </a:p>
        </p:txBody>
      </p:sp>
      <p:sp>
        <p:nvSpPr>
          <p:cNvPr id="5" name="Content Placeholder 10">
            <a:extLst>
              <a:ext uri="{FF2B5EF4-FFF2-40B4-BE49-F238E27FC236}">
                <a16:creationId xmlns:a16="http://schemas.microsoft.com/office/drawing/2014/main" id="{A4191577-7FB3-44A1-AC26-B90834750BC8}"/>
              </a:ext>
            </a:extLst>
          </p:cNvPr>
          <p:cNvSpPr txBox="1">
            <a:spLocks/>
          </p:cNvSpPr>
          <p:nvPr/>
        </p:nvSpPr>
        <p:spPr>
          <a:xfrm>
            <a:off x="594007" y="845820"/>
            <a:ext cx="11140163" cy="32083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buClr>
                <a:srgbClr val="585858"/>
              </a:buClr>
            </a:pPr>
            <a:r>
              <a:rPr lang="en-GB" b="0" i="0" dirty="0">
                <a:solidFill>
                  <a:schemeClr val="tx1">
                    <a:lumMod val="65000"/>
                    <a:lumOff val="35000"/>
                  </a:schemeClr>
                </a:solidFill>
                <a:effectLst/>
              </a:rPr>
              <a:t>The links below take you to the starting slide of each learning outcome.</a:t>
            </a:r>
          </a:p>
        </p:txBody>
      </p:sp>
      <p:graphicFrame>
        <p:nvGraphicFramePr>
          <p:cNvPr id="6" name="Table 5">
            <a:extLst>
              <a:ext uri="{FF2B5EF4-FFF2-40B4-BE49-F238E27FC236}">
                <a16:creationId xmlns:a16="http://schemas.microsoft.com/office/drawing/2014/main" id="{037BAE3D-75EB-48DC-9322-F1A247F8AE2E}"/>
              </a:ext>
            </a:extLst>
          </p:cNvPr>
          <p:cNvGraphicFramePr>
            <a:graphicFrameLocks noGrp="1"/>
          </p:cNvGraphicFramePr>
          <p:nvPr>
            <p:extLst>
              <p:ext uri="{D42A27DB-BD31-4B8C-83A1-F6EECF244321}">
                <p14:modId xmlns:p14="http://schemas.microsoft.com/office/powerpoint/2010/main" val="528657717"/>
              </p:ext>
            </p:extLst>
          </p:nvPr>
        </p:nvGraphicFramePr>
        <p:xfrm>
          <a:off x="594008" y="1535029"/>
          <a:ext cx="10712127" cy="4139058"/>
        </p:xfrm>
        <a:graphic>
          <a:graphicData uri="http://schemas.openxmlformats.org/drawingml/2006/table">
            <a:tbl>
              <a:tblPr firstRow="1" bandRow="1">
                <a:tableStyleId>{5C22544A-7EE6-4342-B048-85BDC9FD1C3A}</a:tableStyleId>
              </a:tblPr>
              <a:tblGrid>
                <a:gridCol w="929630">
                  <a:extLst>
                    <a:ext uri="{9D8B030D-6E8A-4147-A177-3AD203B41FA5}">
                      <a16:colId xmlns:a16="http://schemas.microsoft.com/office/drawing/2014/main" val="507789682"/>
                    </a:ext>
                  </a:extLst>
                </a:gridCol>
                <a:gridCol w="9782497">
                  <a:extLst>
                    <a:ext uri="{9D8B030D-6E8A-4147-A177-3AD203B41FA5}">
                      <a16:colId xmlns:a16="http://schemas.microsoft.com/office/drawing/2014/main" val="1182114759"/>
                    </a:ext>
                  </a:extLst>
                </a:gridCol>
              </a:tblGrid>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9</a:t>
                      </a:r>
                    </a:p>
                  </a:txBody>
                  <a:tcPr anchor="ctr">
                    <a:solidFill>
                      <a:srgbClr val="E5F3F2"/>
                    </a:solidFill>
                  </a:tcPr>
                </a:tc>
                <a:tc>
                  <a:txBody>
                    <a:bodyPr/>
                    <a:lstStyle/>
                    <a:p>
                      <a:pPr rtl="0"/>
                      <a:r>
                        <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hlinkClick r:id="rId3" action="ppaction://hlinksldjump"/>
                        </a:rPr>
                        <a:t>Pupils bridge 100 by adding or subtracting in multiples of ten</a:t>
                      </a:r>
                      <a:endPar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1814327038"/>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10</a:t>
                      </a:r>
                    </a:p>
                  </a:txBody>
                  <a:tcPr anchor="ctr">
                    <a:solidFill>
                      <a:srgbClr val="E5F3F2"/>
                    </a:solidFill>
                  </a:tcPr>
                </a:tc>
                <a:tc>
                  <a:txBody>
                    <a:bodyPr/>
                    <a:lstStyle/>
                    <a:p>
                      <a:pPr rtl="0"/>
                      <a:r>
                        <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hlinkClick r:id="rId4" action="ppaction://hlinksldjump"/>
                        </a:rPr>
                        <a:t>Pupils use knowledge of addition and subtraction of multiples of ten bridging the hundreds boundary to solve problems</a:t>
                      </a:r>
                      <a:endPar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586604893"/>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11</a:t>
                      </a:r>
                    </a:p>
                  </a:txBody>
                  <a:tcPr anchor="ctr">
                    <a:solidFill>
                      <a:srgbClr val="E5F3F2"/>
                    </a:solidFill>
                  </a:tcPr>
                </a:tc>
                <a:tc>
                  <a:txBody>
                    <a:bodyPr/>
                    <a:lstStyle/>
                    <a:p>
                      <a:pPr>
                        <a:lnSpc>
                          <a:spcPct val="120000"/>
                        </a:lnSpc>
                        <a:buClr>
                          <a:srgbClr val="585858"/>
                        </a:buClr>
                      </a:pPr>
                      <a:r>
                        <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hlinkClick r:id="rId5" action="ppaction://hlinksldjump"/>
                        </a:rPr>
                        <a:t>Pupils count across and on from 100</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316485081"/>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12</a:t>
                      </a:r>
                    </a:p>
                  </a:txBody>
                  <a:tcPr anchor="ctr">
                    <a:solidFill>
                      <a:srgbClr val="E5F3F2"/>
                    </a:solidFill>
                  </a:tcPr>
                </a:tc>
                <a:tc>
                  <a:txBody>
                    <a:bodyPr/>
                    <a:lstStyle/>
                    <a:p>
                      <a:pPr>
                        <a:lnSpc>
                          <a:spcPct val="120000"/>
                        </a:lnSpc>
                        <a:buClr>
                          <a:srgbClr val="585858"/>
                        </a:buClr>
                      </a:pPr>
                      <a:r>
                        <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hlinkClick r:id="rId6" action="ppaction://hlinksldjump"/>
                        </a:rPr>
                        <a:t>Pupils represent a three-digit number up to 199 in different ways</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4015461906"/>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13</a:t>
                      </a:r>
                    </a:p>
                  </a:txBody>
                  <a:tcPr anchor="ctr">
                    <a:solidFill>
                      <a:srgbClr val="E5F3F2"/>
                    </a:solidFill>
                  </a:tcPr>
                </a:tc>
                <a:tc>
                  <a:txBody>
                    <a:bodyPr/>
                    <a:lstStyle/>
                    <a:p>
                      <a:pPr rtl="0"/>
                      <a:r>
                        <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hlinkClick r:id="rId7" action="ppaction://hlinksldjump"/>
                        </a:rPr>
                        <a:t>Pupils bridge 100 by adding or subtracting a single-digit number</a:t>
                      </a:r>
                      <a:endPar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807959847"/>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14</a:t>
                      </a:r>
                    </a:p>
                  </a:txBody>
                  <a:tcPr anchor="ctr">
                    <a:solidFill>
                      <a:srgbClr val="E5F3F2"/>
                    </a:solidFill>
                  </a:tcPr>
                </a:tc>
                <a:tc>
                  <a:txBody>
                    <a:bodyPr/>
                    <a:lstStyle/>
                    <a:p>
                      <a:pPr rtl="0"/>
                      <a:r>
                        <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hlinkClick r:id="rId8" action="ppaction://hlinksldjump"/>
                        </a:rPr>
                        <a:t>Pupils find ten more or ten less than a given number</a:t>
                      </a:r>
                      <a:endPar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3372001856"/>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15</a:t>
                      </a:r>
                    </a:p>
                  </a:txBody>
                  <a:tcPr anchor="ctr">
                    <a:solidFill>
                      <a:srgbClr val="E5F3F2"/>
                    </a:solidFill>
                  </a:tcPr>
                </a:tc>
                <a:tc>
                  <a:txBody>
                    <a:bodyPr/>
                    <a:lstStyle/>
                    <a:p>
                      <a:pPr rtl="0"/>
                      <a:r>
                        <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hlinkClick r:id="rId9" action="ppaction://hlinksldjump"/>
                        </a:rPr>
                        <a:t>Pupils cross the hundreds boundary when adding and subtracting any two-digit multiple of ten</a:t>
                      </a:r>
                      <a:endPar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2109004070"/>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16</a:t>
                      </a:r>
                    </a:p>
                  </a:txBody>
                  <a:tcPr anchor="ctr">
                    <a:solidFill>
                      <a:srgbClr val="E5F3F2"/>
                    </a:solidFill>
                  </a:tcPr>
                </a:tc>
                <a:tc>
                  <a:txBody>
                    <a:bodyPr/>
                    <a:lstStyle/>
                    <a:p>
                      <a:pPr rtl="0"/>
                      <a:r>
                        <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hlinkClick r:id="rId10" action="ppaction://hlinksldjump"/>
                        </a:rPr>
                        <a:t>Pupils become familiar with a metre ruler (marked and unmarked intervals, 1 </a:t>
                      </a:r>
                      <a:r>
                        <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hlinkClick r:id="rId10" action="ppaction://hlinksldjump"/>
                        </a:rPr>
                        <a:t>x</a:t>
                      </a:r>
                      <a:r>
                        <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hlinkClick r:id="rId10" action="ppaction://hlinksldjump"/>
                        </a:rPr>
                        <a:t> 1m, 10 x 10cm, 100 x 1cm)</a:t>
                      </a:r>
                      <a:endPar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1036557531"/>
                  </a:ext>
                </a:extLst>
              </a:tr>
            </a:tbl>
          </a:graphicData>
        </a:graphic>
      </p:graphicFrame>
      <p:sp>
        <p:nvSpPr>
          <p:cNvPr id="7" name="Action Button: Return 6">
            <a:hlinkClick r:id="rId11" action="ppaction://hlinksldjump" highlightClick="1"/>
            <a:extLst>
              <a:ext uri="{FF2B5EF4-FFF2-40B4-BE49-F238E27FC236}">
                <a16:creationId xmlns:a16="http://schemas.microsoft.com/office/drawing/2014/main" id="{2570C625-E476-4A8C-BF3D-99D1E479925B}"/>
              </a:ext>
            </a:extLst>
          </p:cNvPr>
          <p:cNvSpPr/>
          <p:nvPr/>
        </p:nvSpPr>
        <p:spPr>
          <a:xfrm>
            <a:off x="593258" y="5925307"/>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8CEE4455-BFAA-47B1-A1C6-8DC3C9CE865C}"/>
              </a:ext>
            </a:extLst>
          </p:cNvPr>
          <p:cNvSpPr txBox="1"/>
          <p:nvPr/>
        </p:nvSpPr>
        <p:spPr>
          <a:xfrm>
            <a:off x="1246613" y="5825769"/>
            <a:ext cx="10352129" cy="461665"/>
          </a:xfrm>
          <a:prstGeom prst="rect">
            <a:avLst/>
          </a:prstGeom>
          <a:noFill/>
        </p:spPr>
        <p:txBody>
          <a:bodyPr wrap="square" rtlCol="0">
            <a:spAutoFit/>
          </a:bodyPr>
          <a:lstStyle/>
          <a:p>
            <a:r>
              <a:rPr lang="en-GB" sz="2400" dirty="0">
                <a:solidFill>
                  <a:schemeClr val="tx1">
                    <a:lumMod val="65000"/>
                    <a:lumOff val="35000"/>
                  </a:schemeClr>
                </a:solidFill>
                <a:latin typeface="Arial" panose="020B0604020202020204" pitchFamily="34" charset="0"/>
                <a:cs typeface="Arial" panose="020B0604020202020204" pitchFamily="34" charset="0"/>
              </a:rPr>
              <a:t>Click the arrow button to return to this Contents slide.</a:t>
            </a:r>
          </a:p>
        </p:txBody>
      </p:sp>
      <p:sp>
        <p:nvSpPr>
          <p:cNvPr id="4" name="Title 3">
            <a:extLst>
              <a:ext uri="{FF2B5EF4-FFF2-40B4-BE49-F238E27FC236}">
                <a16:creationId xmlns:a16="http://schemas.microsoft.com/office/drawing/2014/main" id="{EB238C35-3C03-4D16-99F1-BBF34DEA3727}"/>
              </a:ext>
            </a:extLst>
          </p:cNvPr>
          <p:cNvSpPr>
            <a:spLocks noGrp="1"/>
          </p:cNvSpPr>
          <p:nvPr>
            <p:ph type="title" idx="4294967295"/>
          </p:nvPr>
        </p:nvSpPr>
        <p:spPr>
          <a:xfrm>
            <a:off x="594008" y="246063"/>
            <a:ext cx="11140163" cy="426170"/>
          </a:xfrm>
        </p:spPr>
        <p:txBody>
          <a:bodyPr>
            <a:normAutofit fontScale="90000"/>
          </a:bodyPr>
          <a:lstStyle/>
          <a:p>
            <a:r>
              <a:rPr lang="en-GB" dirty="0">
                <a:solidFill>
                  <a:schemeClr val="bg1"/>
                </a:solidFill>
              </a:rPr>
              <a:t>Contents</a:t>
            </a:r>
          </a:p>
        </p:txBody>
      </p:sp>
    </p:spTree>
    <p:extLst>
      <p:ext uri="{BB962C8B-B14F-4D97-AF65-F5344CB8AC3E}">
        <p14:creationId xmlns:p14="http://schemas.microsoft.com/office/powerpoint/2010/main" val="277158094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28E00CE-DBBA-4A4F-83D8-535AFBE4BA38}"/>
              </a:ext>
            </a:extLst>
          </p:cNvPr>
          <p:cNvSpPr>
            <a:spLocks noGrp="1"/>
          </p:cNvSpPr>
          <p:nvPr>
            <p:ph type="title"/>
          </p:nvPr>
        </p:nvSpPr>
        <p:spPr/>
        <p:txBody>
          <a:bodyPr/>
          <a:lstStyle/>
          <a:p>
            <a:r>
              <a:rPr lang="en-US" altLang="en-US" dirty="0"/>
              <a:t>3NPV-4 Reading scales with 2, 4, 5 or 10 intervals</a:t>
            </a:r>
            <a:endParaRPr lang="en-GB" dirty="0"/>
          </a:p>
        </p:txBody>
      </p:sp>
      <p:grpSp>
        <p:nvGrpSpPr>
          <p:cNvPr id="4" name="Group 3">
            <a:extLst>
              <a:ext uri="{FF2B5EF4-FFF2-40B4-BE49-F238E27FC236}">
                <a16:creationId xmlns:a16="http://schemas.microsoft.com/office/drawing/2014/main" id="{F241B8B2-CBC7-4AD0-890B-ED92B789A237}"/>
              </a:ext>
            </a:extLst>
          </p:cNvPr>
          <p:cNvGrpSpPr/>
          <p:nvPr/>
        </p:nvGrpSpPr>
        <p:grpSpPr>
          <a:xfrm>
            <a:off x="2228986" y="1557338"/>
            <a:ext cx="2225838" cy="2225839"/>
            <a:chOff x="1991544" y="1724808"/>
            <a:chExt cx="3408382" cy="3408383"/>
          </a:xfrm>
        </p:grpSpPr>
        <p:sp>
          <p:nvSpPr>
            <p:cNvPr id="6" name="Rectangle 5">
              <a:extLst>
                <a:ext uri="{FF2B5EF4-FFF2-40B4-BE49-F238E27FC236}">
                  <a16:creationId xmlns:a16="http://schemas.microsoft.com/office/drawing/2014/main" id="{7B58CC3C-6138-4CE9-9685-067D93FD1AB8}"/>
                </a:ext>
              </a:extLst>
            </p:cNvPr>
            <p:cNvSpPr/>
            <p:nvPr/>
          </p:nvSpPr>
          <p:spPr bwMode="auto">
            <a:xfrm>
              <a:off x="1991544" y="1724810"/>
              <a:ext cx="1704192" cy="3408381"/>
            </a:xfrm>
            <a:prstGeom prst="rect">
              <a:avLst/>
            </a:prstGeom>
            <a:solidFill>
              <a:srgbClr val="FFED5C"/>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7" name="Rectangle 6">
              <a:extLst>
                <a:ext uri="{FF2B5EF4-FFF2-40B4-BE49-F238E27FC236}">
                  <a16:creationId xmlns:a16="http://schemas.microsoft.com/office/drawing/2014/main" id="{67F305BB-1945-4CF8-A175-E2FAE70BABE2}"/>
                </a:ext>
              </a:extLst>
            </p:cNvPr>
            <p:cNvSpPr/>
            <p:nvPr/>
          </p:nvSpPr>
          <p:spPr bwMode="auto">
            <a:xfrm>
              <a:off x="3695730" y="1724808"/>
              <a:ext cx="1704192" cy="3408381"/>
            </a:xfrm>
            <a:prstGeom prst="rect">
              <a:avLst/>
            </a:prstGeom>
            <a:solidFill>
              <a:srgbClr val="A2E3FF"/>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pic>
          <p:nvPicPr>
            <p:cNvPr id="5" name="Picture 4">
              <a:extLst>
                <a:ext uri="{FF2B5EF4-FFF2-40B4-BE49-F238E27FC236}">
                  <a16:creationId xmlns:a16="http://schemas.microsoft.com/office/drawing/2014/main" id="{C381C3F6-5EAA-47ED-99BC-05687DEC940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91544" y="1724809"/>
              <a:ext cx="3408382" cy="3408382"/>
            </a:xfrm>
            <a:prstGeom prst="rect">
              <a:avLst/>
            </a:prstGeom>
          </p:spPr>
        </p:pic>
        <p:sp>
          <p:nvSpPr>
            <p:cNvPr id="8" name="Rectangle 7">
              <a:extLst>
                <a:ext uri="{FF2B5EF4-FFF2-40B4-BE49-F238E27FC236}">
                  <a16:creationId xmlns:a16="http://schemas.microsoft.com/office/drawing/2014/main" id="{D7DEB221-82D2-41CD-86E5-4EA1ED35B38F}"/>
                </a:ext>
              </a:extLst>
            </p:cNvPr>
            <p:cNvSpPr/>
            <p:nvPr/>
          </p:nvSpPr>
          <p:spPr bwMode="auto">
            <a:xfrm>
              <a:off x="1991544" y="1724809"/>
              <a:ext cx="1704190" cy="3408381"/>
            </a:xfrm>
            <a:prstGeom prst="rect">
              <a:avLst/>
            </a:prstGeom>
            <a:no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9" name="Rectangle 8">
              <a:extLst>
                <a:ext uri="{FF2B5EF4-FFF2-40B4-BE49-F238E27FC236}">
                  <a16:creationId xmlns:a16="http://schemas.microsoft.com/office/drawing/2014/main" id="{14CC8240-D2E8-4F3A-832C-075E685197B7}"/>
                </a:ext>
              </a:extLst>
            </p:cNvPr>
            <p:cNvSpPr/>
            <p:nvPr/>
          </p:nvSpPr>
          <p:spPr bwMode="auto">
            <a:xfrm>
              <a:off x="3693337" y="1724808"/>
              <a:ext cx="1704190" cy="3408381"/>
            </a:xfrm>
            <a:prstGeom prst="rect">
              <a:avLst/>
            </a:prstGeom>
            <a:no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grpSp>
      <p:sp>
        <p:nvSpPr>
          <p:cNvPr id="24" name="Rectangle 23">
            <a:extLst>
              <a:ext uri="{FF2B5EF4-FFF2-40B4-BE49-F238E27FC236}">
                <a16:creationId xmlns:a16="http://schemas.microsoft.com/office/drawing/2014/main" id="{C16C2D97-CD9C-46F2-8DCA-BD6B65854141}"/>
              </a:ext>
            </a:extLst>
          </p:cNvPr>
          <p:cNvSpPr/>
          <p:nvPr/>
        </p:nvSpPr>
        <p:spPr bwMode="auto">
          <a:xfrm>
            <a:off x="1207418" y="4320925"/>
            <a:ext cx="4320000"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25" name="Rectangle 24">
            <a:extLst>
              <a:ext uri="{FF2B5EF4-FFF2-40B4-BE49-F238E27FC236}">
                <a16:creationId xmlns:a16="http://schemas.microsoft.com/office/drawing/2014/main" id="{7C58DC57-5BCC-4CE6-988C-7751A4F67AB3}"/>
              </a:ext>
            </a:extLst>
          </p:cNvPr>
          <p:cNvSpPr/>
          <p:nvPr/>
        </p:nvSpPr>
        <p:spPr bwMode="auto">
          <a:xfrm>
            <a:off x="1205019" y="5123404"/>
            <a:ext cx="2160000"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6" name="TextBox 25">
            <a:extLst>
              <a:ext uri="{FF2B5EF4-FFF2-40B4-BE49-F238E27FC236}">
                <a16:creationId xmlns:a16="http://schemas.microsoft.com/office/drawing/2014/main" id="{793EACFF-A50C-4C7C-9CCB-6110616047E1}"/>
              </a:ext>
            </a:extLst>
          </p:cNvPr>
          <p:cNvSpPr txBox="1"/>
          <p:nvPr/>
        </p:nvSpPr>
        <p:spPr bwMode="auto">
          <a:xfrm>
            <a:off x="2973414" y="4537500"/>
            <a:ext cx="78800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8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100</a:t>
            </a:r>
          </a:p>
        </p:txBody>
      </p:sp>
      <p:sp>
        <p:nvSpPr>
          <p:cNvPr id="27" name="TextBox 26">
            <a:extLst>
              <a:ext uri="{FF2B5EF4-FFF2-40B4-BE49-F238E27FC236}">
                <a16:creationId xmlns:a16="http://schemas.microsoft.com/office/drawing/2014/main" id="{A21D39A8-6024-4C66-8E9C-7A244CC94919}"/>
              </a:ext>
            </a:extLst>
          </p:cNvPr>
          <p:cNvSpPr txBox="1"/>
          <p:nvPr/>
        </p:nvSpPr>
        <p:spPr bwMode="auto">
          <a:xfrm>
            <a:off x="2035390" y="5339979"/>
            <a:ext cx="50405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8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50</a:t>
            </a:r>
          </a:p>
        </p:txBody>
      </p:sp>
      <p:sp>
        <p:nvSpPr>
          <p:cNvPr id="28" name="Rectangle 27">
            <a:extLst>
              <a:ext uri="{FF2B5EF4-FFF2-40B4-BE49-F238E27FC236}">
                <a16:creationId xmlns:a16="http://schemas.microsoft.com/office/drawing/2014/main" id="{1E871ADF-B840-4AAC-B9F0-BE427D5F0CF1}"/>
              </a:ext>
            </a:extLst>
          </p:cNvPr>
          <p:cNvSpPr/>
          <p:nvPr/>
        </p:nvSpPr>
        <p:spPr bwMode="auto">
          <a:xfrm>
            <a:off x="3367418" y="5123404"/>
            <a:ext cx="2160000"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9" name="TextBox 28">
            <a:extLst>
              <a:ext uri="{FF2B5EF4-FFF2-40B4-BE49-F238E27FC236}">
                <a16:creationId xmlns:a16="http://schemas.microsoft.com/office/drawing/2014/main" id="{831606E0-EF68-4811-A3BE-C71479A03222}"/>
              </a:ext>
            </a:extLst>
          </p:cNvPr>
          <p:cNvSpPr txBox="1"/>
          <p:nvPr/>
        </p:nvSpPr>
        <p:spPr bwMode="auto">
          <a:xfrm>
            <a:off x="4195390" y="5339979"/>
            <a:ext cx="50405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8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50</a:t>
            </a:r>
          </a:p>
        </p:txBody>
      </p:sp>
      <p:sp>
        <p:nvSpPr>
          <p:cNvPr id="11" name="Content Placeholder 2">
            <a:extLst>
              <a:ext uri="{FF2B5EF4-FFF2-40B4-BE49-F238E27FC236}">
                <a16:creationId xmlns:a16="http://schemas.microsoft.com/office/drawing/2014/main" id="{D8EB21EF-AC5C-4B8A-87FE-927C55059CDF}"/>
              </a:ext>
            </a:extLst>
          </p:cNvPr>
          <p:cNvSpPr txBox="1">
            <a:spLocks/>
          </p:cNvSpPr>
          <p:nvPr/>
        </p:nvSpPr>
        <p:spPr>
          <a:xfrm>
            <a:off x="6173522" y="1132146"/>
            <a:ext cx="5683117"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600" b="0" i="0" u="none" strike="noStrike" kern="1200" cap="none" spc="0" normalizeH="0" baseline="0" noProof="0" dirty="0">
                <a:ln>
                  <a:noFill/>
                </a:ln>
                <a:solidFill>
                  <a:srgbClr val="585858"/>
                </a:solidFill>
                <a:effectLst/>
                <a:uLnTx/>
                <a:uFillTx/>
                <a:latin typeface="Arial"/>
                <a:ea typeface="+mn-ea"/>
                <a:cs typeface="+mn-cs"/>
              </a:rPr>
              <a:t>How many equal parts has this one-hundred grid been divided into?</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600" b="0" i="0" u="none" strike="noStrike" kern="1200" cap="none" spc="0" normalizeH="0" baseline="0" noProof="0" dirty="0">
                <a:ln>
                  <a:noFill/>
                </a:ln>
                <a:solidFill>
                  <a:srgbClr val="585858"/>
                </a:solidFill>
                <a:effectLst/>
                <a:uLnTx/>
                <a:uFillTx/>
                <a:latin typeface="Arial"/>
                <a:ea typeface="+mn-ea"/>
                <a:cs typeface="+mn-cs"/>
              </a:rPr>
              <a:t>What is the value of each equal part? How do you know?</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600" b="0" i="0" u="none" strike="noStrike" kern="1200" cap="none" spc="0" normalizeH="0" baseline="0" noProof="0" dirty="0">
                <a:ln>
                  <a:noFill/>
                </a:ln>
                <a:solidFill>
                  <a:srgbClr val="585858"/>
                </a:solidFill>
                <a:effectLst/>
                <a:uLnTx/>
                <a:uFillTx/>
                <a:latin typeface="Arial"/>
                <a:ea typeface="+mn-ea"/>
                <a:cs typeface="+mn-cs"/>
              </a:rPr>
              <a:t>Use a Dienes hundred square. Show how the hundred square can be divided into two equal parts. Run your finger over each column of 10 to count how many are in each half.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600" b="0" i="0" u="none" strike="noStrike" kern="1200" cap="none" spc="0" normalizeH="0" baseline="0" noProof="0" dirty="0">
                <a:ln>
                  <a:noFill/>
                </a:ln>
                <a:solidFill>
                  <a:srgbClr val="585858"/>
                </a:solidFill>
                <a:effectLst/>
                <a:uLnTx/>
                <a:uFillTx/>
                <a:latin typeface="Arial"/>
                <a:ea typeface="+mn-ea"/>
                <a:cs typeface="+mn-cs"/>
              </a:rPr>
              <a:t>Use a printed hundred grid and draw a line to divide it into 2 equal parts. What is the value of each part?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600" b="0" i="0" u="none" strike="noStrike" kern="1200" cap="none" spc="0" normalizeH="0" baseline="0" noProof="0" dirty="0">
                <a:ln>
                  <a:noFill/>
                </a:ln>
                <a:solidFill>
                  <a:srgbClr val="585858"/>
                </a:solidFill>
                <a:effectLst/>
                <a:uLnTx/>
                <a:uFillTx/>
                <a:latin typeface="Arial"/>
                <a:ea typeface="+mn-ea"/>
                <a:cs typeface="+mn-cs"/>
              </a:rPr>
              <a:t>Write an equation to express the relationship. Can you write a different equation?</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16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16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16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1600" b="0" i="0" u="none" strike="noStrike" kern="0" cap="none" spc="0" normalizeH="0" baseline="0" noProof="0" dirty="0">
              <a:ln>
                <a:noFill/>
              </a:ln>
              <a:solidFill>
                <a:srgbClr val="000000"/>
              </a:solidFill>
              <a:effectLst/>
              <a:uLnTx/>
              <a:uFillTx/>
              <a:latin typeface="Arial"/>
              <a:ea typeface="+mn-ea"/>
              <a:cs typeface="+mn-cs"/>
            </a:endParaRPr>
          </a:p>
        </p:txBody>
      </p:sp>
      <p:sp>
        <p:nvSpPr>
          <p:cNvPr id="17" name="TextBox 16">
            <a:extLst>
              <a:ext uri="{FF2B5EF4-FFF2-40B4-BE49-F238E27FC236}">
                <a16:creationId xmlns:a16="http://schemas.microsoft.com/office/drawing/2014/main" id="{84CD35C2-B75A-490F-975E-5552A7B91269}"/>
              </a:ext>
            </a:extLst>
          </p:cNvPr>
          <p:cNvSpPr txBox="1"/>
          <p:nvPr/>
        </p:nvSpPr>
        <p:spPr bwMode="auto">
          <a:xfrm>
            <a:off x="6465287" y="5308022"/>
            <a:ext cx="349581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0" marR="0" lvl="0" indent="0" algn="l"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8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100 = 50 + 50</a:t>
            </a:r>
          </a:p>
        </p:txBody>
      </p:sp>
      <p:sp>
        <p:nvSpPr>
          <p:cNvPr id="18" name="TextBox 17">
            <a:extLst>
              <a:ext uri="{FF2B5EF4-FFF2-40B4-BE49-F238E27FC236}">
                <a16:creationId xmlns:a16="http://schemas.microsoft.com/office/drawing/2014/main" id="{60220F2E-57EB-4E03-9E7C-6F3A26BC801F}"/>
              </a:ext>
            </a:extLst>
          </p:cNvPr>
          <p:cNvSpPr txBox="1"/>
          <p:nvPr/>
        </p:nvSpPr>
        <p:spPr bwMode="auto">
          <a:xfrm>
            <a:off x="6465288" y="5709311"/>
            <a:ext cx="173423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0" marR="0" lvl="0" indent="0" algn="l"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8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100 = 2 × 50</a:t>
            </a:r>
          </a:p>
        </p:txBody>
      </p:sp>
      <p:sp>
        <p:nvSpPr>
          <p:cNvPr id="19" name="TextBox 18">
            <a:extLst>
              <a:ext uri="{FF2B5EF4-FFF2-40B4-BE49-F238E27FC236}">
                <a16:creationId xmlns:a16="http://schemas.microsoft.com/office/drawing/2014/main" id="{694349A9-5359-4485-A20A-E594FA375B0D}"/>
              </a:ext>
            </a:extLst>
          </p:cNvPr>
          <p:cNvSpPr txBox="1"/>
          <p:nvPr/>
        </p:nvSpPr>
        <p:spPr bwMode="auto">
          <a:xfrm>
            <a:off x="8406332" y="5709311"/>
            <a:ext cx="173423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0" marR="0" lvl="0" indent="0" algn="l"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8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100 = 50 × 2</a:t>
            </a:r>
          </a:p>
        </p:txBody>
      </p:sp>
      <p:sp>
        <p:nvSpPr>
          <p:cNvPr id="20" name="TextBox 19">
            <a:extLst>
              <a:ext uri="{FF2B5EF4-FFF2-40B4-BE49-F238E27FC236}">
                <a16:creationId xmlns:a16="http://schemas.microsoft.com/office/drawing/2014/main" id="{6F61904C-1E9F-432B-9ECB-C3C24A24529B}"/>
              </a:ext>
            </a:extLst>
          </p:cNvPr>
          <p:cNvSpPr txBox="1"/>
          <p:nvPr/>
        </p:nvSpPr>
        <p:spPr bwMode="auto">
          <a:xfrm>
            <a:off x="6465288" y="6142554"/>
            <a:ext cx="1783310" cy="369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0" marR="0" lvl="0" indent="0" algn="l"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8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100 ÷ 2 = 50</a:t>
            </a:r>
          </a:p>
        </p:txBody>
      </p:sp>
      <p:sp>
        <p:nvSpPr>
          <p:cNvPr id="21" name="TextBox 20">
            <a:extLst>
              <a:ext uri="{FF2B5EF4-FFF2-40B4-BE49-F238E27FC236}">
                <a16:creationId xmlns:a16="http://schemas.microsoft.com/office/drawing/2014/main" id="{9FA895D8-5B9C-4AE5-AA5B-A85E11C8670F}"/>
              </a:ext>
            </a:extLst>
          </p:cNvPr>
          <p:cNvSpPr txBox="1"/>
          <p:nvPr/>
        </p:nvSpPr>
        <p:spPr bwMode="auto">
          <a:xfrm>
            <a:off x="8433687" y="6142555"/>
            <a:ext cx="173423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0" marR="0" lvl="0" indent="0" algn="l"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8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100 ÷ 50 = 2</a:t>
            </a:r>
          </a:p>
        </p:txBody>
      </p:sp>
    </p:spTree>
    <p:extLst>
      <p:ext uri="{BB962C8B-B14F-4D97-AF65-F5344CB8AC3E}">
        <p14:creationId xmlns:p14="http://schemas.microsoft.com/office/powerpoint/2010/main" val="90388179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fade">
                                      <p:cBhvr>
                                        <p:cTn id="10" dur="500"/>
                                        <p:tgtEl>
                                          <p:spTgt spid="2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fade">
                                      <p:cBhvr>
                                        <p:cTn id="13" dur="500"/>
                                        <p:tgtEl>
                                          <p:spTgt spid="2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fade">
                                      <p:cBhvr>
                                        <p:cTn id="16" dur="500"/>
                                        <p:tgtEl>
                                          <p:spTgt spid="29"/>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500"/>
                                        <p:tgtEl>
                                          <p:spTgt spid="17"/>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500"/>
                                        <p:tgtEl>
                                          <p:spTgt spid="18"/>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500"/>
                                        <p:tgtEl>
                                          <p:spTgt spid="20"/>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fade">
                                      <p:cBhvr>
                                        <p:cTn id="4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7" grpId="0"/>
      <p:bldP spid="28" grpId="0" animBg="1"/>
      <p:bldP spid="29" grpId="0"/>
      <p:bldP spid="17" grpId="0"/>
      <p:bldP spid="18" grpId="0"/>
      <p:bldP spid="19" grpId="0"/>
      <p:bldP spid="20" grpId="0"/>
      <p:bldP spid="21"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21">
            <a:extLst>
              <a:ext uri="{FF2B5EF4-FFF2-40B4-BE49-F238E27FC236}">
                <a16:creationId xmlns:a16="http://schemas.microsoft.com/office/drawing/2014/main" id="{E642030B-318C-494D-8372-837038C21B39}"/>
              </a:ext>
            </a:extLst>
          </p:cNvPr>
          <p:cNvSpPr>
            <a:spLocks noGrp="1"/>
          </p:cNvSpPr>
          <p:nvPr>
            <p:ph type="title"/>
          </p:nvPr>
        </p:nvSpPr>
        <p:spPr/>
        <p:txBody>
          <a:bodyPr/>
          <a:lstStyle/>
          <a:p>
            <a:r>
              <a:rPr lang="en-US" altLang="en-US" dirty="0"/>
              <a:t>3NPV-4 Reading scales with 2, 4, 5 or 10 intervals</a:t>
            </a:r>
            <a:endParaRPr lang="en-GB" dirty="0"/>
          </a:p>
        </p:txBody>
      </p:sp>
      <p:sp>
        <p:nvSpPr>
          <p:cNvPr id="8" name="Rectangle 7">
            <a:extLst>
              <a:ext uri="{FF2B5EF4-FFF2-40B4-BE49-F238E27FC236}">
                <a16:creationId xmlns:a16="http://schemas.microsoft.com/office/drawing/2014/main" id="{B8341BAA-F2FC-46DF-A662-E0AD6E5D8124}"/>
              </a:ext>
            </a:extLst>
          </p:cNvPr>
          <p:cNvSpPr/>
          <p:nvPr/>
        </p:nvSpPr>
        <p:spPr bwMode="auto">
          <a:xfrm>
            <a:off x="1208386" y="4322013"/>
            <a:ext cx="4320000"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9" name="Rectangle 8">
            <a:extLst>
              <a:ext uri="{FF2B5EF4-FFF2-40B4-BE49-F238E27FC236}">
                <a16:creationId xmlns:a16="http://schemas.microsoft.com/office/drawing/2014/main" id="{91E427A5-3BEB-403F-96DE-3E3BE05D56FD}"/>
              </a:ext>
            </a:extLst>
          </p:cNvPr>
          <p:cNvSpPr/>
          <p:nvPr/>
        </p:nvSpPr>
        <p:spPr bwMode="auto">
          <a:xfrm>
            <a:off x="1208386" y="5124492"/>
            <a:ext cx="1080000"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0" name="TextBox 9">
            <a:extLst>
              <a:ext uri="{FF2B5EF4-FFF2-40B4-BE49-F238E27FC236}">
                <a16:creationId xmlns:a16="http://schemas.microsoft.com/office/drawing/2014/main" id="{15A5F258-9BF9-4780-B890-922A20FF1900}"/>
              </a:ext>
            </a:extLst>
          </p:cNvPr>
          <p:cNvSpPr txBox="1"/>
          <p:nvPr/>
        </p:nvSpPr>
        <p:spPr bwMode="auto">
          <a:xfrm>
            <a:off x="2974382" y="4538588"/>
            <a:ext cx="78800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8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100</a:t>
            </a:r>
          </a:p>
        </p:txBody>
      </p:sp>
      <p:sp>
        <p:nvSpPr>
          <p:cNvPr id="11" name="TextBox 10">
            <a:extLst>
              <a:ext uri="{FF2B5EF4-FFF2-40B4-BE49-F238E27FC236}">
                <a16:creationId xmlns:a16="http://schemas.microsoft.com/office/drawing/2014/main" id="{7BB25CFA-B03A-4A65-BF0D-70E4276479B5}"/>
              </a:ext>
            </a:extLst>
          </p:cNvPr>
          <p:cNvSpPr txBox="1"/>
          <p:nvPr/>
        </p:nvSpPr>
        <p:spPr bwMode="auto">
          <a:xfrm>
            <a:off x="1496358" y="5341067"/>
            <a:ext cx="50405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8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25</a:t>
            </a:r>
          </a:p>
        </p:txBody>
      </p:sp>
      <p:sp>
        <p:nvSpPr>
          <p:cNvPr id="12" name="Rectangle 11">
            <a:extLst>
              <a:ext uri="{FF2B5EF4-FFF2-40B4-BE49-F238E27FC236}">
                <a16:creationId xmlns:a16="http://schemas.microsoft.com/office/drawing/2014/main" id="{1CDE6EBF-22F1-4357-BA58-73FF8EB8C17D}"/>
              </a:ext>
            </a:extLst>
          </p:cNvPr>
          <p:cNvSpPr/>
          <p:nvPr/>
        </p:nvSpPr>
        <p:spPr bwMode="auto">
          <a:xfrm>
            <a:off x="2288386" y="5124492"/>
            <a:ext cx="1080000"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3" name="TextBox 12">
            <a:extLst>
              <a:ext uri="{FF2B5EF4-FFF2-40B4-BE49-F238E27FC236}">
                <a16:creationId xmlns:a16="http://schemas.microsoft.com/office/drawing/2014/main" id="{757CA7CA-05DF-4350-987A-C70E63C28C23}"/>
              </a:ext>
            </a:extLst>
          </p:cNvPr>
          <p:cNvSpPr txBox="1"/>
          <p:nvPr/>
        </p:nvSpPr>
        <p:spPr bwMode="auto">
          <a:xfrm>
            <a:off x="2576358" y="5341067"/>
            <a:ext cx="50405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8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25</a:t>
            </a:r>
          </a:p>
        </p:txBody>
      </p:sp>
      <p:sp>
        <p:nvSpPr>
          <p:cNvPr id="14" name="TextBox 13">
            <a:extLst>
              <a:ext uri="{FF2B5EF4-FFF2-40B4-BE49-F238E27FC236}">
                <a16:creationId xmlns:a16="http://schemas.microsoft.com/office/drawing/2014/main" id="{33F42CDB-E67A-4433-9512-BB3D53DB8496}"/>
              </a:ext>
            </a:extLst>
          </p:cNvPr>
          <p:cNvSpPr txBox="1"/>
          <p:nvPr/>
        </p:nvSpPr>
        <p:spPr bwMode="auto">
          <a:xfrm>
            <a:off x="6162496" y="5031533"/>
            <a:ext cx="352317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0" marR="0" lvl="0" indent="0" algn="l"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8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100 = 25 + 25 + 25 +25</a:t>
            </a:r>
          </a:p>
        </p:txBody>
      </p:sp>
      <p:sp>
        <p:nvSpPr>
          <p:cNvPr id="15" name="TextBox 14">
            <a:extLst>
              <a:ext uri="{FF2B5EF4-FFF2-40B4-BE49-F238E27FC236}">
                <a16:creationId xmlns:a16="http://schemas.microsoft.com/office/drawing/2014/main" id="{015F93EA-9BB2-4D2A-95F7-44D18B97029E}"/>
              </a:ext>
            </a:extLst>
          </p:cNvPr>
          <p:cNvSpPr txBox="1"/>
          <p:nvPr/>
        </p:nvSpPr>
        <p:spPr bwMode="auto">
          <a:xfrm>
            <a:off x="6162496" y="5492343"/>
            <a:ext cx="176158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0" marR="0" lvl="0" indent="0" algn="l"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8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100 = 4 × 25</a:t>
            </a:r>
          </a:p>
        </p:txBody>
      </p:sp>
      <p:sp>
        <p:nvSpPr>
          <p:cNvPr id="16" name="TextBox 15">
            <a:extLst>
              <a:ext uri="{FF2B5EF4-FFF2-40B4-BE49-F238E27FC236}">
                <a16:creationId xmlns:a16="http://schemas.microsoft.com/office/drawing/2014/main" id="{55367C9A-DCE1-40A1-B2A3-83FE182D70C3}"/>
              </a:ext>
            </a:extLst>
          </p:cNvPr>
          <p:cNvSpPr txBox="1"/>
          <p:nvPr/>
        </p:nvSpPr>
        <p:spPr bwMode="auto">
          <a:xfrm>
            <a:off x="8169382" y="5472444"/>
            <a:ext cx="173423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0" marR="0" lvl="0" indent="0" algn="l"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8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100 = 25 × 4</a:t>
            </a:r>
          </a:p>
        </p:txBody>
      </p:sp>
      <p:sp>
        <p:nvSpPr>
          <p:cNvPr id="17" name="TextBox 16">
            <a:extLst>
              <a:ext uri="{FF2B5EF4-FFF2-40B4-BE49-F238E27FC236}">
                <a16:creationId xmlns:a16="http://schemas.microsoft.com/office/drawing/2014/main" id="{65EE43B5-F658-4AC9-8397-84E536CC13FE}"/>
              </a:ext>
            </a:extLst>
          </p:cNvPr>
          <p:cNvSpPr txBox="1"/>
          <p:nvPr/>
        </p:nvSpPr>
        <p:spPr bwMode="auto">
          <a:xfrm>
            <a:off x="6197969" y="5991395"/>
            <a:ext cx="176158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0" marR="0" lvl="0" indent="0" algn="l"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8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100 ÷ 4 = 25</a:t>
            </a:r>
          </a:p>
        </p:txBody>
      </p:sp>
      <p:sp>
        <p:nvSpPr>
          <p:cNvPr id="18" name="TextBox 17">
            <a:extLst>
              <a:ext uri="{FF2B5EF4-FFF2-40B4-BE49-F238E27FC236}">
                <a16:creationId xmlns:a16="http://schemas.microsoft.com/office/drawing/2014/main" id="{298F88BC-3000-41DF-ADDD-F892A8A0DEEC}"/>
              </a:ext>
            </a:extLst>
          </p:cNvPr>
          <p:cNvSpPr txBox="1"/>
          <p:nvPr/>
        </p:nvSpPr>
        <p:spPr bwMode="auto">
          <a:xfrm>
            <a:off x="8164507" y="5984935"/>
            <a:ext cx="176158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0" marR="0" lvl="0" indent="0" algn="l"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8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100 ÷ 25 = 4</a:t>
            </a:r>
          </a:p>
        </p:txBody>
      </p:sp>
      <p:grpSp>
        <p:nvGrpSpPr>
          <p:cNvPr id="23" name="Group 22">
            <a:extLst>
              <a:ext uri="{FF2B5EF4-FFF2-40B4-BE49-F238E27FC236}">
                <a16:creationId xmlns:a16="http://schemas.microsoft.com/office/drawing/2014/main" id="{4A58D85F-02B6-46BB-8D36-EA25715534E5}"/>
              </a:ext>
            </a:extLst>
          </p:cNvPr>
          <p:cNvGrpSpPr/>
          <p:nvPr/>
        </p:nvGrpSpPr>
        <p:grpSpPr>
          <a:xfrm>
            <a:off x="2235280" y="1557338"/>
            <a:ext cx="2225657" cy="2222159"/>
            <a:chOff x="1986750" y="1724808"/>
            <a:chExt cx="3415569" cy="3410200"/>
          </a:xfrm>
        </p:grpSpPr>
        <p:sp>
          <p:nvSpPr>
            <p:cNvPr id="21" name="Rectangle 20">
              <a:extLst>
                <a:ext uri="{FF2B5EF4-FFF2-40B4-BE49-F238E27FC236}">
                  <a16:creationId xmlns:a16="http://schemas.microsoft.com/office/drawing/2014/main" id="{391FE660-70C9-40F8-97F8-43D386A9594D}"/>
                </a:ext>
              </a:extLst>
            </p:cNvPr>
            <p:cNvSpPr/>
            <p:nvPr/>
          </p:nvSpPr>
          <p:spPr bwMode="auto">
            <a:xfrm>
              <a:off x="1986750" y="3428996"/>
              <a:ext cx="1704192" cy="1704191"/>
            </a:xfrm>
            <a:prstGeom prst="rect">
              <a:avLst/>
            </a:prstGeom>
            <a:solidFill>
              <a:srgbClr val="FFE2D8"/>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4" name="Rectangle 23">
              <a:extLst>
                <a:ext uri="{FF2B5EF4-FFF2-40B4-BE49-F238E27FC236}">
                  <a16:creationId xmlns:a16="http://schemas.microsoft.com/office/drawing/2014/main" id="{564B58D6-C91B-432D-8DC9-978069CE15E2}"/>
                </a:ext>
              </a:extLst>
            </p:cNvPr>
            <p:cNvSpPr/>
            <p:nvPr/>
          </p:nvSpPr>
          <p:spPr bwMode="auto">
            <a:xfrm>
              <a:off x="3698127" y="3430817"/>
              <a:ext cx="1704192" cy="1704191"/>
            </a:xfrm>
            <a:prstGeom prst="rect">
              <a:avLst/>
            </a:prstGeom>
            <a:solidFill>
              <a:srgbClr val="DCE48C"/>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 name="Rectangle 2">
              <a:extLst>
                <a:ext uri="{FF2B5EF4-FFF2-40B4-BE49-F238E27FC236}">
                  <a16:creationId xmlns:a16="http://schemas.microsoft.com/office/drawing/2014/main" id="{4CBE5F87-09BA-411F-9BCD-3EE6ED4A3CF7}"/>
                </a:ext>
              </a:extLst>
            </p:cNvPr>
            <p:cNvSpPr/>
            <p:nvPr/>
          </p:nvSpPr>
          <p:spPr bwMode="auto">
            <a:xfrm>
              <a:off x="1991544" y="1724810"/>
              <a:ext cx="1704192" cy="1704191"/>
            </a:xfrm>
            <a:prstGeom prst="rect">
              <a:avLst/>
            </a:prstGeom>
            <a:solidFill>
              <a:srgbClr val="FFED5C"/>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 name="Rectangle 3">
              <a:extLst>
                <a:ext uri="{FF2B5EF4-FFF2-40B4-BE49-F238E27FC236}">
                  <a16:creationId xmlns:a16="http://schemas.microsoft.com/office/drawing/2014/main" id="{630E40EE-6A76-4D22-A4D2-5C8F3DF02462}"/>
                </a:ext>
              </a:extLst>
            </p:cNvPr>
            <p:cNvSpPr/>
            <p:nvPr/>
          </p:nvSpPr>
          <p:spPr bwMode="auto">
            <a:xfrm>
              <a:off x="3695730" y="1724808"/>
              <a:ext cx="1704192" cy="1704191"/>
            </a:xfrm>
            <a:prstGeom prst="rect">
              <a:avLst/>
            </a:prstGeom>
            <a:solidFill>
              <a:srgbClr val="A2E3FF"/>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pic>
          <p:nvPicPr>
            <p:cNvPr id="5" name="Picture 4">
              <a:extLst>
                <a:ext uri="{FF2B5EF4-FFF2-40B4-BE49-F238E27FC236}">
                  <a16:creationId xmlns:a16="http://schemas.microsoft.com/office/drawing/2014/main" id="{5AE3FEE0-F506-47E0-87AB-166AD53E5AF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91544" y="1724809"/>
              <a:ext cx="3408382" cy="3408382"/>
            </a:xfrm>
            <a:prstGeom prst="rect">
              <a:avLst/>
            </a:prstGeom>
          </p:spPr>
        </p:pic>
        <p:sp>
          <p:nvSpPr>
            <p:cNvPr id="6" name="Rectangle 5">
              <a:extLst>
                <a:ext uri="{FF2B5EF4-FFF2-40B4-BE49-F238E27FC236}">
                  <a16:creationId xmlns:a16="http://schemas.microsoft.com/office/drawing/2014/main" id="{DD9BD517-8CEE-4843-AD46-8D292F1D6F75}"/>
                </a:ext>
              </a:extLst>
            </p:cNvPr>
            <p:cNvSpPr/>
            <p:nvPr/>
          </p:nvSpPr>
          <p:spPr bwMode="auto">
            <a:xfrm>
              <a:off x="1991544" y="1724809"/>
              <a:ext cx="1704190" cy="1704192"/>
            </a:xfrm>
            <a:prstGeom prst="rect">
              <a:avLst/>
            </a:prstGeom>
            <a:no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7" name="Rectangle 6">
              <a:extLst>
                <a:ext uri="{FF2B5EF4-FFF2-40B4-BE49-F238E27FC236}">
                  <a16:creationId xmlns:a16="http://schemas.microsoft.com/office/drawing/2014/main" id="{5CE7B73D-E4B1-464C-A892-5E61F1689467}"/>
                </a:ext>
              </a:extLst>
            </p:cNvPr>
            <p:cNvSpPr/>
            <p:nvPr/>
          </p:nvSpPr>
          <p:spPr bwMode="auto">
            <a:xfrm>
              <a:off x="3693337" y="1724808"/>
              <a:ext cx="1704190" cy="1704192"/>
            </a:xfrm>
            <a:prstGeom prst="rect">
              <a:avLst/>
            </a:prstGeom>
            <a:no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9" name="Rectangle 18">
              <a:extLst>
                <a:ext uri="{FF2B5EF4-FFF2-40B4-BE49-F238E27FC236}">
                  <a16:creationId xmlns:a16="http://schemas.microsoft.com/office/drawing/2014/main" id="{EC88D8E9-1CFC-4CE3-B833-A709C40515D8}"/>
                </a:ext>
              </a:extLst>
            </p:cNvPr>
            <p:cNvSpPr/>
            <p:nvPr/>
          </p:nvSpPr>
          <p:spPr bwMode="auto">
            <a:xfrm>
              <a:off x="1991542" y="3428998"/>
              <a:ext cx="1704190" cy="1704192"/>
            </a:xfrm>
            <a:prstGeom prst="rect">
              <a:avLst/>
            </a:prstGeom>
            <a:no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0" name="Rectangle 19">
              <a:extLst>
                <a:ext uri="{FF2B5EF4-FFF2-40B4-BE49-F238E27FC236}">
                  <a16:creationId xmlns:a16="http://schemas.microsoft.com/office/drawing/2014/main" id="{1C9C2F93-6B71-4924-9B4B-EDE2033A6A84}"/>
                </a:ext>
              </a:extLst>
            </p:cNvPr>
            <p:cNvSpPr/>
            <p:nvPr/>
          </p:nvSpPr>
          <p:spPr bwMode="auto">
            <a:xfrm>
              <a:off x="3693337" y="3428995"/>
              <a:ext cx="1704190" cy="1704192"/>
            </a:xfrm>
            <a:prstGeom prst="rect">
              <a:avLst/>
            </a:prstGeom>
            <a:no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grpSp>
      <p:sp>
        <p:nvSpPr>
          <p:cNvPr id="25" name="Rectangle 24">
            <a:extLst>
              <a:ext uri="{FF2B5EF4-FFF2-40B4-BE49-F238E27FC236}">
                <a16:creationId xmlns:a16="http://schemas.microsoft.com/office/drawing/2014/main" id="{AA427644-45BE-4590-90B4-401F3D0E4EBE}"/>
              </a:ext>
            </a:extLst>
          </p:cNvPr>
          <p:cNvSpPr/>
          <p:nvPr/>
        </p:nvSpPr>
        <p:spPr bwMode="auto">
          <a:xfrm>
            <a:off x="3368386" y="5124492"/>
            <a:ext cx="1080000"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6" name="Rectangle 25">
            <a:extLst>
              <a:ext uri="{FF2B5EF4-FFF2-40B4-BE49-F238E27FC236}">
                <a16:creationId xmlns:a16="http://schemas.microsoft.com/office/drawing/2014/main" id="{782A18AB-0527-460C-ADC6-7C39F473A0A8}"/>
              </a:ext>
            </a:extLst>
          </p:cNvPr>
          <p:cNvSpPr/>
          <p:nvPr/>
        </p:nvSpPr>
        <p:spPr bwMode="auto">
          <a:xfrm>
            <a:off x="4448386" y="5124492"/>
            <a:ext cx="1080000"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7" name="TextBox 26">
            <a:extLst>
              <a:ext uri="{FF2B5EF4-FFF2-40B4-BE49-F238E27FC236}">
                <a16:creationId xmlns:a16="http://schemas.microsoft.com/office/drawing/2014/main" id="{F2712501-FCE4-4F9F-A2CB-FC26CF334707}"/>
              </a:ext>
            </a:extLst>
          </p:cNvPr>
          <p:cNvSpPr txBox="1"/>
          <p:nvPr/>
        </p:nvSpPr>
        <p:spPr bwMode="auto">
          <a:xfrm>
            <a:off x="3656358" y="5341067"/>
            <a:ext cx="50405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8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25</a:t>
            </a:r>
          </a:p>
        </p:txBody>
      </p:sp>
      <p:sp>
        <p:nvSpPr>
          <p:cNvPr id="28" name="TextBox 27">
            <a:extLst>
              <a:ext uri="{FF2B5EF4-FFF2-40B4-BE49-F238E27FC236}">
                <a16:creationId xmlns:a16="http://schemas.microsoft.com/office/drawing/2014/main" id="{DCCFBB79-FBD2-4B9A-87A4-F0C04A09EF3E}"/>
              </a:ext>
            </a:extLst>
          </p:cNvPr>
          <p:cNvSpPr txBox="1"/>
          <p:nvPr/>
        </p:nvSpPr>
        <p:spPr bwMode="auto">
          <a:xfrm>
            <a:off x="4736358" y="5341067"/>
            <a:ext cx="50405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8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25</a:t>
            </a:r>
          </a:p>
        </p:txBody>
      </p:sp>
      <p:sp>
        <p:nvSpPr>
          <p:cNvPr id="31" name="TextBox 30">
            <a:extLst>
              <a:ext uri="{FF2B5EF4-FFF2-40B4-BE49-F238E27FC236}">
                <a16:creationId xmlns:a16="http://schemas.microsoft.com/office/drawing/2014/main" id="{F226795E-D4B5-4456-99D8-03326BFA82B8}"/>
              </a:ext>
            </a:extLst>
          </p:cNvPr>
          <p:cNvSpPr txBox="1"/>
          <p:nvPr/>
        </p:nvSpPr>
        <p:spPr>
          <a:xfrm>
            <a:off x="5983639" y="1064924"/>
            <a:ext cx="5873001" cy="3930820"/>
          </a:xfrm>
          <a:prstGeom prst="rect">
            <a:avLst/>
          </a:prstGeom>
          <a:noFill/>
        </p:spPr>
        <p:txBody>
          <a:bodyPr wrap="square">
            <a:spAutoFit/>
          </a:bodyPr>
          <a:lstStyle/>
          <a:p>
            <a:pPr marL="257168" indent="-257168" eaLnBrk="0" fontAlgn="base" hangingPunct="0">
              <a:lnSpc>
                <a:spcPct val="120000"/>
              </a:lnSpc>
              <a:spcBef>
                <a:spcPts val="600"/>
              </a:spcBef>
              <a:spcAft>
                <a:spcPts val="600"/>
              </a:spcAft>
              <a:buClr>
                <a:srgbClr val="585858"/>
              </a:buClr>
              <a:buFont typeface="Arial" panose="020B0604020202020204" pitchFamily="34" charset="0"/>
              <a:buChar char="•"/>
              <a:defRPr/>
            </a:pPr>
            <a:r>
              <a:rPr lang="en-GB" sz="1600" dirty="0">
                <a:solidFill>
                  <a:srgbClr val="585858"/>
                </a:solidFill>
                <a:latin typeface="Arial"/>
              </a:rPr>
              <a:t>How many equal parts has this one-hundred grid been divided into?</a:t>
            </a:r>
          </a:p>
          <a:p>
            <a:pPr marL="257168" indent="-257168" eaLnBrk="0" fontAlgn="base" hangingPunct="0">
              <a:lnSpc>
                <a:spcPct val="120000"/>
              </a:lnSpc>
              <a:spcBef>
                <a:spcPts val="600"/>
              </a:spcBef>
              <a:spcAft>
                <a:spcPts val="600"/>
              </a:spcAft>
              <a:buClr>
                <a:srgbClr val="585858"/>
              </a:buClr>
              <a:buFont typeface="Arial" panose="020B0604020202020204" pitchFamily="34" charset="0"/>
              <a:buChar char="•"/>
              <a:defRPr/>
            </a:pPr>
            <a:r>
              <a:rPr lang="en-GB" sz="1600" dirty="0">
                <a:solidFill>
                  <a:srgbClr val="585858"/>
                </a:solidFill>
                <a:latin typeface="Arial"/>
              </a:rPr>
              <a:t>What is the value of each equal part? How do you know?</a:t>
            </a:r>
          </a:p>
          <a:p>
            <a:pPr marL="257168" indent="-257168" eaLnBrk="0" fontAlgn="base" hangingPunct="0">
              <a:lnSpc>
                <a:spcPct val="120000"/>
              </a:lnSpc>
              <a:spcBef>
                <a:spcPts val="600"/>
              </a:spcBef>
              <a:spcAft>
                <a:spcPts val="600"/>
              </a:spcAft>
              <a:buClr>
                <a:srgbClr val="585858"/>
              </a:buClr>
              <a:buFont typeface="Arial" panose="020B0604020202020204" pitchFamily="34" charset="0"/>
              <a:buChar char="•"/>
              <a:defRPr/>
            </a:pPr>
            <a:r>
              <a:rPr lang="en-GB" sz="1600" dirty="0">
                <a:solidFill>
                  <a:srgbClr val="585858"/>
                </a:solidFill>
                <a:latin typeface="Arial"/>
              </a:rPr>
              <a:t>Use a Dienes hundred square. Show how the hundred square can be divided into four parts. Run your finger along the rows or columns of 5 to count up to 25 in each of the four parts.</a:t>
            </a:r>
          </a:p>
          <a:p>
            <a:pPr marL="257168" indent="-257168" eaLnBrk="0" fontAlgn="base" hangingPunct="0">
              <a:lnSpc>
                <a:spcPct val="120000"/>
              </a:lnSpc>
              <a:spcBef>
                <a:spcPts val="600"/>
              </a:spcBef>
              <a:spcAft>
                <a:spcPts val="600"/>
              </a:spcAft>
              <a:buClr>
                <a:srgbClr val="585858"/>
              </a:buClr>
              <a:buFont typeface="Arial" panose="020B0604020202020204" pitchFamily="34" charset="0"/>
              <a:buChar char="•"/>
              <a:defRPr/>
            </a:pPr>
            <a:r>
              <a:rPr lang="en-GB" sz="1600" dirty="0">
                <a:solidFill>
                  <a:srgbClr val="585858"/>
                </a:solidFill>
                <a:latin typeface="Arial"/>
              </a:rPr>
              <a:t>Use a printed hundred grid and draw lines to divide it into 4 equal parts. What is the value of each part? </a:t>
            </a:r>
          </a:p>
          <a:p>
            <a:pPr marL="257168" indent="-257168" eaLnBrk="0" fontAlgn="base" hangingPunct="0">
              <a:lnSpc>
                <a:spcPct val="120000"/>
              </a:lnSpc>
              <a:spcBef>
                <a:spcPts val="600"/>
              </a:spcBef>
              <a:spcAft>
                <a:spcPts val="600"/>
              </a:spcAft>
              <a:buClr>
                <a:srgbClr val="585858"/>
              </a:buClr>
              <a:buFont typeface="Arial" panose="020B0604020202020204" pitchFamily="34" charset="0"/>
              <a:buChar char="•"/>
              <a:defRPr/>
            </a:pPr>
            <a:r>
              <a:rPr lang="en-GB" sz="1600" dirty="0">
                <a:solidFill>
                  <a:srgbClr val="585858"/>
                </a:solidFill>
                <a:latin typeface="Arial"/>
              </a:rPr>
              <a:t>Write an equation to express the relationship. Can you write a different equation?</a:t>
            </a:r>
          </a:p>
        </p:txBody>
      </p:sp>
    </p:spTree>
    <p:extLst>
      <p:ext uri="{BB962C8B-B14F-4D97-AF65-F5344CB8AC3E}">
        <p14:creationId xmlns:p14="http://schemas.microsoft.com/office/powerpoint/2010/main" val="297396480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fade">
                                      <p:cBhvr>
                                        <p:cTn id="19" dur="500"/>
                                        <p:tgtEl>
                                          <p:spTgt spid="25"/>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500"/>
                                        <p:tgtEl>
                                          <p:spTgt spid="26"/>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fade">
                                      <p:cBhvr>
                                        <p:cTn id="25" dur="500"/>
                                        <p:tgtEl>
                                          <p:spTgt spid="27"/>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fade">
                                      <p:cBhvr>
                                        <p:cTn id="28" dur="500"/>
                                        <p:tgtEl>
                                          <p:spTgt spid="28"/>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500"/>
                                        <p:tgtEl>
                                          <p:spTgt spid="15"/>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500"/>
                                        <p:tgtEl>
                                          <p:spTgt spid="16"/>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500"/>
                                        <p:tgtEl>
                                          <p:spTgt spid="17"/>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p:bldP spid="12" grpId="0" animBg="1"/>
      <p:bldP spid="13" grpId="0"/>
      <p:bldP spid="14" grpId="0"/>
      <p:bldP spid="15" grpId="0"/>
      <p:bldP spid="16" grpId="0"/>
      <p:bldP spid="17" grpId="0"/>
      <p:bldP spid="18" grpId="0"/>
      <p:bldP spid="25" grpId="0" animBg="1"/>
      <p:bldP spid="26" grpId="0" animBg="1"/>
      <p:bldP spid="27" grpId="0"/>
      <p:bldP spid="28"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409BDCC-26CF-42DB-9E31-171519758F2A}"/>
              </a:ext>
            </a:extLst>
          </p:cNvPr>
          <p:cNvSpPr>
            <a:spLocks noGrp="1"/>
          </p:cNvSpPr>
          <p:nvPr>
            <p:ph type="title"/>
          </p:nvPr>
        </p:nvSpPr>
        <p:spPr/>
        <p:txBody>
          <a:bodyPr/>
          <a:lstStyle/>
          <a:p>
            <a:r>
              <a:rPr lang="en-US" altLang="en-US" dirty="0"/>
              <a:t>3NPV-4 Reading scales with 2, 4, 5 or 10 intervals</a:t>
            </a:r>
            <a:endParaRPr lang="en-GB" dirty="0"/>
          </a:p>
        </p:txBody>
      </p:sp>
      <p:sp>
        <p:nvSpPr>
          <p:cNvPr id="16" name="Rectangle 15">
            <a:extLst>
              <a:ext uri="{FF2B5EF4-FFF2-40B4-BE49-F238E27FC236}">
                <a16:creationId xmlns:a16="http://schemas.microsoft.com/office/drawing/2014/main" id="{992AA763-7CBC-4074-8884-8242AF3059ED}"/>
              </a:ext>
            </a:extLst>
          </p:cNvPr>
          <p:cNvSpPr/>
          <p:nvPr/>
        </p:nvSpPr>
        <p:spPr bwMode="auto">
          <a:xfrm>
            <a:off x="1199150" y="4320925"/>
            <a:ext cx="4320000"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17" name="Rectangle 16">
            <a:extLst>
              <a:ext uri="{FF2B5EF4-FFF2-40B4-BE49-F238E27FC236}">
                <a16:creationId xmlns:a16="http://schemas.microsoft.com/office/drawing/2014/main" id="{74220060-453B-48C7-8058-1C703F29656A}"/>
              </a:ext>
            </a:extLst>
          </p:cNvPr>
          <p:cNvSpPr/>
          <p:nvPr/>
        </p:nvSpPr>
        <p:spPr bwMode="auto">
          <a:xfrm>
            <a:off x="1199150" y="5123404"/>
            <a:ext cx="864000"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8" name="TextBox 17">
            <a:extLst>
              <a:ext uri="{FF2B5EF4-FFF2-40B4-BE49-F238E27FC236}">
                <a16:creationId xmlns:a16="http://schemas.microsoft.com/office/drawing/2014/main" id="{1E0858E9-9388-4A7E-934D-3BF3AB7A034D}"/>
              </a:ext>
            </a:extLst>
          </p:cNvPr>
          <p:cNvSpPr txBox="1"/>
          <p:nvPr/>
        </p:nvSpPr>
        <p:spPr bwMode="auto">
          <a:xfrm>
            <a:off x="2965146" y="4537500"/>
            <a:ext cx="78800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8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100</a:t>
            </a:r>
          </a:p>
        </p:txBody>
      </p:sp>
      <p:sp>
        <p:nvSpPr>
          <p:cNvPr id="19" name="TextBox 18">
            <a:extLst>
              <a:ext uri="{FF2B5EF4-FFF2-40B4-BE49-F238E27FC236}">
                <a16:creationId xmlns:a16="http://schemas.microsoft.com/office/drawing/2014/main" id="{29E491AF-9C81-4EBD-A16B-E24154403A92}"/>
              </a:ext>
            </a:extLst>
          </p:cNvPr>
          <p:cNvSpPr txBox="1"/>
          <p:nvPr/>
        </p:nvSpPr>
        <p:spPr bwMode="auto">
          <a:xfrm>
            <a:off x="1379122" y="5339979"/>
            <a:ext cx="50405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8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20</a:t>
            </a:r>
          </a:p>
        </p:txBody>
      </p:sp>
      <p:sp>
        <p:nvSpPr>
          <p:cNvPr id="20" name="Rectangle 19">
            <a:extLst>
              <a:ext uri="{FF2B5EF4-FFF2-40B4-BE49-F238E27FC236}">
                <a16:creationId xmlns:a16="http://schemas.microsoft.com/office/drawing/2014/main" id="{FBA2E8F6-3E16-45E7-82DA-847E765A2796}"/>
              </a:ext>
            </a:extLst>
          </p:cNvPr>
          <p:cNvSpPr/>
          <p:nvPr/>
        </p:nvSpPr>
        <p:spPr bwMode="auto">
          <a:xfrm>
            <a:off x="2063150" y="5123404"/>
            <a:ext cx="864000"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1" name="TextBox 20">
            <a:extLst>
              <a:ext uri="{FF2B5EF4-FFF2-40B4-BE49-F238E27FC236}">
                <a16:creationId xmlns:a16="http://schemas.microsoft.com/office/drawing/2014/main" id="{704A6B2B-84DE-4B72-A75E-E44A856EB525}"/>
              </a:ext>
            </a:extLst>
          </p:cNvPr>
          <p:cNvSpPr txBox="1"/>
          <p:nvPr/>
        </p:nvSpPr>
        <p:spPr bwMode="auto">
          <a:xfrm>
            <a:off x="2243122" y="5339979"/>
            <a:ext cx="50405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8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20</a:t>
            </a:r>
          </a:p>
        </p:txBody>
      </p:sp>
      <p:sp>
        <p:nvSpPr>
          <p:cNvPr id="29" name="Rectangle 28">
            <a:extLst>
              <a:ext uri="{FF2B5EF4-FFF2-40B4-BE49-F238E27FC236}">
                <a16:creationId xmlns:a16="http://schemas.microsoft.com/office/drawing/2014/main" id="{28C70074-AE5B-4F72-81D4-5886AD3C7BF9}"/>
              </a:ext>
            </a:extLst>
          </p:cNvPr>
          <p:cNvSpPr/>
          <p:nvPr/>
        </p:nvSpPr>
        <p:spPr bwMode="auto">
          <a:xfrm>
            <a:off x="2927150" y="5123404"/>
            <a:ext cx="864000"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0" name="Rectangle 29">
            <a:extLst>
              <a:ext uri="{FF2B5EF4-FFF2-40B4-BE49-F238E27FC236}">
                <a16:creationId xmlns:a16="http://schemas.microsoft.com/office/drawing/2014/main" id="{161C2A76-1B57-479A-8288-059B5A38789A}"/>
              </a:ext>
            </a:extLst>
          </p:cNvPr>
          <p:cNvSpPr/>
          <p:nvPr/>
        </p:nvSpPr>
        <p:spPr bwMode="auto">
          <a:xfrm>
            <a:off x="3791150" y="5123404"/>
            <a:ext cx="864000"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1" name="TextBox 30">
            <a:extLst>
              <a:ext uri="{FF2B5EF4-FFF2-40B4-BE49-F238E27FC236}">
                <a16:creationId xmlns:a16="http://schemas.microsoft.com/office/drawing/2014/main" id="{705E87CA-BD03-457F-95E8-FB07A5A49C4C}"/>
              </a:ext>
            </a:extLst>
          </p:cNvPr>
          <p:cNvSpPr txBox="1"/>
          <p:nvPr/>
        </p:nvSpPr>
        <p:spPr bwMode="auto">
          <a:xfrm>
            <a:off x="3107122" y="5339979"/>
            <a:ext cx="50405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8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20</a:t>
            </a:r>
          </a:p>
        </p:txBody>
      </p:sp>
      <p:sp>
        <p:nvSpPr>
          <p:cNvPr id="32" name="TextBox 31">
            <a:extLst>
              <a:ext uri="{FF2B5EF4-FFF2-40B4-BE49-F238E27FC236}">
                <a16:creationId xmlns:a16="http://schemas.microsoft.com/office/drawing/2014/main" id="{C8DD669A-CBA6-4F5E-A62F-EF6566E1FCB1}"/>
              </a:ext>
            </a:extLst>
          </p:cNvPr>
          <p:cNvSpPr txBox="1"/>
          <p:nvPr/>
        </p:nvSpPr>
        <p:spPr bwMode="auto">
          <a:xfrm>
            <a:off x="3971122" y="5339979"/>
            <a:ext cx="50405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8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20</a:t>
            </a:r>
          </a:p>
        </p:txBody>
      </p:sp>
      <p:sp>
        <p:nvSpPr>
          <p:cNvPr id="33" name="Rectangle 32">
            <a:extLst>
              <a:ext uri="{FF2B5EF4-FFF2-40B4-BE49-F238E27FC236}">
                <a16:creationId xmlns:a16="http://schemas.microsoft.com/office/drawing/2014/main" id="{144576DB-4C80-4A48-81D0-C7E1013628EF}"/>
              </a:ext>
            </a:extLst>
          </p:cNvPr>
          <p:cNvSpPr/>
          <p:nvPr/>
        </p:nvSpPr>
        <p:spPr bwMode="auto">
          <a:xfrm>
            <a:off x="4655150" y="5123404"/>
            <a:ext cx="864000"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4" name="TextBox 33">
            <a:extLst>
              <a:ext uri="{FF2B5EF4-FFF2-40B4-BE49-F238E27FC236}">
                <a16:creationId xmlns:a16="http://schemas.microsoft.com/office/drawing/2014/main" id="{468BA53B-2313-4ED9-9C72-F0F5AA23ED2A}"/>
              </a:ext>
            </a:extLst>
          </p:cNvPr>
          <p:cNvSpPr txBox="1"/>
          <p:nvPr/>
        </p:nvSpPr>
        <p:spPr bwMode="auto">
          <a:xfrm>
            <a:off x="4835122" y="5339979"/>
            <a:ext cx="50405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8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20</a:t>
            </a:r>
          </a:p>
        </p:txBody>
      </p:sp>
      <p:grpSp>
        <p:nvGrpSpPr>
          <p:cNvPr id="4" name="Group 3">
            <a:extLst>
              <a:ext uri="{FF2B5EF4-FFF2-40B4-BE49-F238E27FC236}">
                <a16:creationId xmlns:a16="http://schemas.microsoft.com/office/drawing/2014/main" id="{6C6917EF-1ADE-4721-BB36-7466046731AF}"/>
              </a:ext>
            </a:extLst>
          </p:cNvPr>
          <p:cNvGrpSpPr/>
          <p:nvPr/>
        </p:nvGrpSpPr>
        <p:grpSpPr>
          <a:xfrm>
            <a:off x="2274278" y="1557338"/>
            <a:ext cx="2174593" cy="2232026"/>
            <a:chOff x="1991544" y="1720801"/>
            <a:chExt cx="3409653" cy="3412390"/>
          </a:xfrm>
        </p:grpSpPr>
        <p:sp>
          <p:nvSpPr>
            <p:cNvPr id="9" name="Rectangle 8">
              <a:extLst>
                <a:ext uri="{FF2B5EF4-FFF2-40B4-BE49-F238E27FC236}">
                  <a16:creationId xmlns:a16="http://schemas.microsoft.com/office/drawing/2014/main" id="{54BA229A-6E40-4893-B8A5-C3453A30E777}"/>
                </a:ext>
              </a:extLst>
            </p:cNvPr>
            <p:cNvSpPr/>
            <p:nvPr/>
          </p:nvSpPr>
          <p:spPr bwMode="auto">
            <a:xfrm>
              <a:off x="3351962" y="1724807"/>
              <a:ext cx="680400" cy="3400370"/>
            </a:xfrm>
            <a:prstGeom prst="rect">
              <a:avLst/>
            </a:prstGeom>
            <a:solidFill>
              <a:srgbClr val="FFE2D8"/>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0" name="Rectangle 9">
              <a:extLst>
                <a:ext uri="{FF2B5EF4-FFF2-40B4-BE49-F238E27FC236}">
                  <a16:creationId xmlns:a16="http://schemas.microsoft.com/office/drawing/2014/main" id="{6961536C-F799-4FDF-8DDF-36D37BFEAD81}"/>
                </a:ext>
              </a:extLst>
            </p:cNvPr>
            <p:cNvSpPr/>
            <p:nvPr/>
          </p:nvSpPr>
          <p:spPr bwMode="auto">
            <a:xfrm>
              <a:off x="4032362" y="1720801"/>
              <a:ext cx="682864" cy="3408380"/>
            </a:xfrm>
            <a:prstGeom prst="rect">
              <a:avLst/>
            </a:prstGeom>
            <a:solidFill>
              <a:srgbClr val="DCE48C"/>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1" name="Rectangle 10">
              <a:extLst>
                <a:ext uri="{FF2B5EF4-FFF2-40B4-BE49-F238E27FC236}">
                  <a16:creationId xmlns:a16="http://schemas.microsoft.com/office/drawing/2014/main" id="{C8BE4777-CA66-4535-A914-321F18F1D010}"/>
                </a:ext>
              </a:extLst>
            </p:cNvPr>
            <p:cNvSpPr/>
            <p:nvPr/>
          </p:nvSpPr>
          <p:spPr bwMode="auto">
            <a:xfrm>
              <a:off x="1991545" y="1724809"/>
              <a:ext cx="674447" cy="3408380"/>
            </a:xfrm>
            <a:prstGeom prst="rect">
              <a:avLst/>
            </a:prstGeom>
            <a:solidFill>
              <a:srgbClr val="FFED5C"/>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2" name="Rectangle 11">
              <a:extLst>
                <a:ext uri="{FF2B5EF4-FFF2-40B4-BE49-F238E27FC236}">
                  <a16:creationId xmlns:a16="http://schemas.microsoft.com/office/drawing/2014/main" id="{1FC9656D-145B-4962-86F5-B5E597AFF84E}"/>
                </a:ext>
              </a:extLst>
            </p:cNvPr>
            <p:cNvSpPr/>
            <p:nvPr/>
          </p:nvSpPr>
          <p:spPr bwMode="auto">
            <a:xfrm>
              <a:off x="2672638" y="1732819"/>
              <a:ext cx="681094" cy="3400370"/>
            </a:xfrm>
            <a:prstGeom prst="rect">
              <a:avLst/>
            </a:prstGeom>
            <a:solidFill>
              <a:srgbClr val="A2E3FF"/>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8" name="Rectangle 37">
              <a:extLst>
                <a:ext uri="{FF2B5EF4-FFF2-40B4-BE49-F238E27FC236}">
                  <a16:creationId xmlns:a16="http://schemas.microsoft.com/office/drawing/2014/main" id="{DC061600-994B-45FA-8B8F-6BD726AA221C}"/>
                </a:ext>
              </a:extLst>
            </p:cNvPr>
            <p:cNvSpPr/>
            <p:nvPr/>
          </p:nvSpPr>
          <p:spPr bwMode="auto">
            <a:xfrm>
              <a:off x="4718333" y="1724807"/>
              <a:ext cx="682864" cy="3400370"/>
            </a:xfrm>
            <a:prstGeom prst="rect">
              <a:avLst/>
            </a:prstGeom>
            <a:solidFill>
              <a:srgbClr val="DFBAD9"/>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pic>
          <p:nvPicPr>
            <p:cNvPr id="13" name="Picture 12">
              <a:extLst>
                <a:ext uri="{FF2B5EF4-FFF2-40B4-BE49-F238E27FC236}">
                  <a16:creationId xmlns:a16="http://schemas.microsoft.com/office/drawing/2014/main" id="{E226922E-7E61-4C83-9392-3654FC8940C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91544" y="1724809"/>
              <a:ext cx="3408382" cy="3408382"/>
            </a:xfrm>
            <a:prstGeom prst="rect">
              <a:avLst/>
            </a:prstGeom>
          </p:spPr>
        </p:pic>
        <p:sp>
          <p:nvSpPr>
            <p:cNvPr id="14" name="Rectangle 13">
              <a:extLst>
                <a:ext uri="{FF2B5EF4-FFF2-40B4-BE49-F238E27FC236}">
                  <a16:creationId xmlns:a16="http://schemas.microsoft.com/office/drawing/2014/main" id="{14EDCE99-190A-46BD-BDAA-62AE326C6DEB}"/>
                </a:ext>
              </a:extLst>
            </p:cNvPr>
            <p:cNvSpPr/>
            <p:nvPr/>
          </p:nvSpPr>
          <p:spPr bwMode="auto">
            <a:xfrm>
              <a:off x="1991544" y="1724809"/>
              <a:ext cx="680400" cy="3400368"/>
            </a:xfrm>
            <a:prstGeom prst="rect">
              <a:avLst/>
            </a:prstGeom>
            <a:no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5" name="Rectangle 14">
              <a:extLst>
                <a:ext uri="{FF2B5EF4-FFF2-40B4-BE49-F238E27FC236}">
                  <a16:creationId xmlns:a16="http://schemas.microsoft.com/office/drawing/2014/main" id="{2649D8E3-C817-45A8-B615-EF50B60F71F0}"/>
                </a:ext>
              </a:extLst>
            </p:cNvPr>
            <p:cNvSpPr/>
            <p:nvPr/>
          </p:nvSpPr>
          <p:spPr bwMode="auto">
            <a:xfrm>
              <a:off x="2672638" y="1724808"/>
              <a:ext cx="680400" cy="3402000"/>
            </a:xfrm>
            <a:prstGeom prst="rect">
              <a:avLst/>
            </a:prstGeom>
            <a:no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7" name="Rectangle 26">
              <a:extLst>
                <a:ext uri="{FF2B5EF4-FFF2-40B4-BE49-F238E27FC236}">
                  <a16:creationId xmlns:a16="http://schemas.microsoft.com/office/drawing/2014/main" id="{FA643CFC-426F-48D1-84BF-D22E104C5887}"/>
                </a:ext>
              </a:extLst>
            </p:cNvPr>
            <p:cNvSpPr/>
            <p:nvPr/>
          </p:nvSpPr>
          <p:spPr bwMode="auto">
            <a:xfrm>
              <a:off x="3353732" y="1724808"/>
              <a:ext cx="680400" cy="3402000"/>
            </a:xfrm>
            <a:prstGeom prst="rect">
              <a:avLst/>
            </a:prstGeom>
            <a:no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8" name="Rectangle 27">
              <a:extLst>
                <a:ext uri="{FF2B5EF4-FFF2-40B4-BE49-F238E27FC236}">
                  <a16:creationId xmlns:a16="http://schemas.microsoft.com/office/drawing/2014/main" id="{A70AD3AD-1077-4627-B1AF-E2CBE42CB9CD}"/>
                </a:ext>
              </a:extLst>
            </p:cNvPr>
            <p:cNvSpPr/>
            <p:nvPr/>
          </p:nvSpPr>
          <p:spPr bwMode="auto">
            <a:xfrm>
              <a:off x="4034826" y="1724808"/>
              <a:ext cx="680400" cy="3402000"/>
            </a:xfrm>
            <a:prstGeom prst="rect">
              <a:avLst/>
            </a:prstGeom>
            <a:no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7" name="Rectangle 36">
              <a:extLst>
                <a:ext uri="{FF2B5EF4-FFF2-40B4-BE49-F238E27FC236}">
                  <a16:creationId xmlns:a16="http://schemas.microsoft.com/office/drawing/2014/main" id="{1683CBDC-8589-46F1-AF25-9BAB08F821F6}"/>
                </a:ext>
              </a:extLst>
            </p:cNvPr>
            <p:cNvSpPr/>
            <p:nvPr/>
          </p:nvSpPr>
          <p:spPr bwMode="auto">
            <a:xfrm>
              <a:off x="4715922" y="1724808"/>
              <a:ext cx="680400" cy="3402000"/>
            </a:xfrm>
            <a:prstGeom prst="rect">
              <a:avLst/>
            </a:prstGeom>
            <a:no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grpSp>
      <p:sp>
        <p:nvSpPr>
          <p:cNvPr id="2" name="TextBox 1">
            <a:extLst>
              <a:ext uri="{FF2B5EF4-FFF2-40B4-BE49-F238E27FC236}">
                <a16:creationId xmlns:a16="http://schemas.microsoft.com/office/drawing/2014/main" id="{20D941C9-B06D-4CCA-B1AE-28F5522DC7F4}"/>
              </a:ext>
            </a:extLst>
          </p:cNvPr>
          <p:cNvSpPr txBox="1"/>
          <p:nvPr/>
        </p:nvSpPr>
        <p:spPr>
          <a:xfrm>
            <a:off x="5749644" y="1172660"/>
            <a:ext cx="5977135" cy="4084708"/>
          </a:xfrm>
          <a:prstGeom prst="rect">
            <a:avLst/>
          </a:prstGeom>
          <a:noFill/>
        </p:spPr>
        <p:txBody>
          <a:bodyPr wrap="square">
            <a:spAutoFit/>
          </a:bodyPr>
          <a:lstStyle/>
          <a:p>
            <a:pPr marL="285750" marR="0" lvl="0" indent="-285750" algn="l" defTabSz="914400" rtl="0" eaLnBrk="1" fontAlgn="base" latinLnBrk="0" hangingPunct="1">
              <a:lnSpc>
                <a:spcPct val="120000"/>
              </a:lnSpc>
              <a:spcBef>
                <a:spcPts val="600"/>
              </a:spcBef>
              <a:spcAft>
                <a:spcPts val="600"/>
              </a:spcAft>
              <a:buClr>
                <a:srgbClr val="585858"/>
              </a:buClr>
              <a:buSzTx/>
              <a:buFont typeface="Arial" panose="020B0604020202020204" pitchFamily="34" charset="0"/>
              <a:buChar char="•"/>
              <a:tabLst/>
              <a:defRPr/>
            </a:pPr>
            <a:r>
              <a:rPr lang="en-GB" sz="1600" dirty="0">
                <a:solidFill>
                  <a:srgbClr val="585858"/>
                </a:solidFill>
                <a:latin typeface="Arial"/>
              </a:rPr>
              <a:t>How many equal parts has this one-hundred grid been divided into?</a:t>
            </a:r>
          </a:p>
          <a:p>
            <a:pPr marL="285750" marR="0" lvl="0" indent="-285750" algn="l" defTabSz="914400" rtl="0" eaLnBrk="1" fontAlgn="base" latinLnBrk="0" hangingPunct="1">
              <a:lnSpc>
                <a:spcPct val="120000"/>
              </a:lnSpc>
              <a:spcBef>
                <a:spcPts val="600"/>
              </a:spcBef>
              <a:spcAft>
                <a:spcPts val="600"/>
              </a:spcAft>
              <a:buClr>
                <a:srgbClr val="585858"/>
              </a:buClr>
              <a:buSzTx/>
              <a:buFont typeface="Arial" panose="020B0604020202020204" pitchFamily="34" charset="0"/>
              <a:buChar char="•"/>
              <a:tabLst/>
              <a:defRPr/>
            </a:pPr>
            <a:r>
              <a:rPr lang="en-GB" sz="1600" dirty="0">
                <a:solidFill>
                  <a:srgbClr val="585858"/>
                </a:solidFill>
                <a:latin typeface="Arial"/>
              </a:rPr>
              <a:t>What is the value of each equal part? How do you know?</a:t>
            </a:r>
          </a:p>
          <a:p>
            <a:pPr marL="285750" marR="0" lvl="0" indent="-285750" algn="l" defTabSz="914400" rtl="0" eaLnBrk="1" fontAlgn="base" latinLnBrk="0" hangingPunct="1">
              <a:lnSpc>
                <a:spcPct val="120000"/>
              </a:lnSpc>
              <a:spcBef>
                <a:spcPts val="600"/>
              </a:spcBef>
              <a:spcAft>
                <a:spcPts val="600"/>
              </a:spcAft>
              <a:buClr>
                <a:srgbClr val="585858"/>
              </a:buClr>
              <a:buSzTx/>
              <a:buFont typeface="Arial" panose="020B0604020202020204" pitchFamily="34" charset="0"/>
              <a:buChar char="•"/>
              <a:tabLst/>
              <a:defRPr/>
            </a:pPr>
            <a:r>
              <a:rPr lang="en-GB" sz="1600" dirty="0">
                <a:solidFill>
                  <a:srgbClr val="585858"/>
                </a:solidFill>
                <a:latin typeface="Arial"/>
              </a:rPr>
              <a:t>Use a Dienes hundred square. Show how the hundred square can be divided into five equal parts. Run your finger over each column of 10 to count how many are in each part. </a:t>
            </a:r>
          </a:p>
          <a:p>
            <a:pPr marL="285750" marR="0" lvl="0" indent="-285750" algn="l" defTabSz="914400" rtl="0" eaLnBrk="1" fontAlgn="base" latinLnBrk="0" hangingPunct="1">
              <a:lnSpc>
                <a:spcPct val="120000"/>
              </a:lnSpc>
              <a:spcBef>
                <a:spcPts val="600"/>
              </a:spcBef>
              <a:spcAft>
                <a:spcPts val="600"/>
              </a:spcAft>
              <a:buClr>
                <a:srgbClr val="585858"/>
              </a:buClr>
              <a:buSzTx/>
              <a:buFont typeface="Arial" panose="020B0604020202020204" pitchFamily="34" charset="0"/>
              <a:buChar char="•"/>
              <a:tabLst/>
              <a:defRPr/>
            </a:pPr>
            <a:r>
              <a:rPr lang="en-GB" sz="1600" dirty="0">
                <a:solidFill>
                  <a:srgbClr val="585858"/>
                </a:solidFill>
                <a:latin typeface="Arial"/>
              </a:rPr>
              <a:t>Use a printed hundred grid and draw lines to divide it into 5 equal parts. What is the value of each part?</a:t>
            </a:r>
          </a:p>
          <a:p>
            <a:pPr marL="285750" indent="-285750" fontAlgn="base">
              <a:lnSpc>
                <a:spcPct val="120000"/>
              </a:lnSpc>
              <a:spcBef>
                <a:spcPts val="600"/>
              </a:spcBef>
              <a:spcAft>
                <a:spcPts val="600"/>
              </a:spcAft>
              <a:buClr>
                <a:srgbClr val="585858"/>
              </a:buClr>
              <a:buFont typeface="Arial" panose="020B0604020202020204" pitchFamily="34" charset="0"/>
              <a:buChar char="•"/>
            </a:pPr>
            <a:r>
              <a:rPr lang="en-GB" sz="1600" dirty="0">
                <a:solidFill>
                  <a:srgbClr val="585858"/>
                </a:solidFill>
                <a:latin typeface="Arial"/>
              </a:rPr>
              <a:t>Write an equation to express the relationship. Can you write a different equation?</a:t>
            </a:r>
          </a:p>
          <a:p>
            <a:pPr marL="285750" marR="0" lvl="0" indent="-285750" algn="l" defTabSz="914400" rtl="0" eaLnBrk="1" fontAlgn="base" latinLnBrk="0" hangingPunct="1">
              <a:lnSpc>
                <a:spcPct val="120000"/>
              </a:lnSpc>
              <a:spcBef>
                <a:spcPts val="600"/>
              </a:spcBef>
              <a:spcAft>
                <a:spcPts val="600"/>
              </a:spcAft>
              <a:buClr>
                <a:srgbClr val="585858"/>
              </a:buClr>
              <a:buSzTx/>
              <a:buFont typeface="Arial" panose="020B0604020202020204" pitchFamily="34" charset="0"/>
              <a:buChar char="•"/>
              <a:tabLst/>
              <a:defRPr/>
            </a:pPr>
            <a:endPar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36" name="TextBox 35">
            <a:extLst>
              <a:ext uri="{FF2B5EF4-FFF2-40B4-BE49-F238E27FC236}">
                <a16:creationId xmlns:a16="http://schemas.microsoft.com/office/drawing/2014/main" id="{1BE5C58C-C9D3-4D77-B8BB-9805629244C6}"/>
              </a:ext>
            </a:extLst>
          </p:cNvPr>
          <p:cNvSpPr txBox="1"/>
          <p:nvPr/>
        </p:nvSpPr>
        <p:spPr bwMode="auto">
          <a:xfrm>
            <a:off x="6331108" y="4916723"/>
            <a:ext cx="352317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0" marR="0" lvl="0" indent="0" algn="l"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8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100 = 20 + 20 + 20 +20 + 20</a:t>
            </a:r>
          </a:p>
        </p:txBody>
      </p:sp>
      <p:sp>
        <p:nvSpPr>
          <p:cNvPr id="39" name="TextBox 38">
            <a:extLst>
              <a:ext uri="{FF2B5EF4-FFF2-40B4-BE49-F238E27FC236}">
                <a16:creationId xmlns:a16="http://schemas.microsoft.com/office/drawing/2014/main" id="{4924A5BE-457C-4937-BCE0-952535A783AD}"/>
              </a:ext>
            </a:extLst>
          </p:cNvPr>
          <p:cNvSpPr txBox="1"/>
          <p:nvPr/>
        </p:nvSpPr>
        <p:spPr bwMode="auto">
          <a:xfrm>
            <a:off x="6331108" y="5556554"/>
            <a:ext cx="173423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0" marR="0" lvl="0" indent="0" algn="l"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8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100 = 5 × 20</a:t>
            </a:r>
          </a:p>
        </p:txBody>
      </p:sp>
      <p:sp>
        <p:nvSpPr>
          <p:cNvPr id="40" name="TextBox 39">
            <a:extLst>
              <a:ext uri="{FF2B5EF4-FFF2-40B4-BE49-F238E27FC236}">
                <a16:creationId xmlns:a16="http://schemas.microsoft.com/office/drawing/2014/main" id="{AF9F0324-1C3B-4C78-817B-58B5F2812B62}"/>
              </a:ext>
            </a:extLst>
          </p:cNvPr>
          <p:cNvSpPr txBox="1"/>
          <p:nvPr/>
        </p:nvSpPr>
        <p:spPr bwMode="auto">
          <a:xfrm>
            <a:off x="8214646" y="5556554"/>
            <a:ext cx="173423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0" marR="0" lvl="0" indent="0" algn="l"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8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100 = 20 × 5</a:t>
            </a:r>
          </a:p>
        </p:txBody>
      </p:sp>
      <p:sp>
        <p:nvSpPr>
          <p:cNvPr id="41" name="TextBox 40">
            <a:extLst>
              <a:ext uri="{FF2B5EF4-FFF2-40B4-BE49-F238E27FC236}">
                <a16:creationId xmlns:a16="http://schemas.microsoft.com/office/drawing/2014/main" id="{E908814B-42BE-446A-9D4C-2EB4E6C7EE35}"/>
              </a:ext>
            </a:extLst>
          </p:cNvPr>
          <p:cNvSpPr txBox="1"/>
          <p:nvPr/>
        </p:nvSpPr>
        <p:spPr bwMode="auto">
          <a:xfrm>
            <a:off x="6358463" y="6164479"/>
            <a:ext cx="173423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0" marR="0" lvl="0" indent="0" algn="l"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8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100 ÷ 5 = 20</a:t>
            </a:r>
          </a:p>
        </p:txBody>
      </p:sp>
      <p:sp>
        <p:nvSpPr>
          <p:cNvPr id="42" name="TextBox 41">
            <a:extLst>
              <a:ext uri="{FF2B5EF4-FFF2-40B4-BE49-F238E27FC236}">
                <a16:creationId xmlns:a16="http://schemas.microsoft.com/office/drawing/2014/main" id="{70E49627-0549-44D6-8E6F-81DCD2D834E8}"/>
              </a:ext>
            </a:extLst>
          </p:cNvPr>
          <p:cNvSpPr txBox="1"/>
          <p:nvPr/>
        </p:nvSpPr>
        <p:spPr bwMode="auto">
          <a:xfrm>
            <a:off x="8326410" y="6169505"/>
            <a:ext cx="173423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0" marR="0" lvl="0" indent="0" algn="l"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8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100 ÷ 20 = 5</a:t>
            </a:r>
          </a:p>
        </p:txBody>
      </p:sp>
    </p:spTree>
    <p:extLst>
      <p:ext uri="{BB962C8B-B14F-4D97-AF65-F5344CB8AC3E}">
        <p14:creationId xmlns:p14="http://schemas.microsoft.com/office/powerpoint/2010/main" val="282287108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500"/>
                                        <p:tgtEl>
                                          <p:spTgt spid="2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500"/>
                                        <p:tgtEl>
                                          <p:spTgt spid="2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500"/>
                                        <p:tgtEl>
                                          <p:spTgt spid="3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500"/>
                                        <p:tgtEl>
                                          <p:spTgt spid="3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fade">
                                      <p:cBhvr>
                                        <p:cTn id="28" dur="500"/>
                                        <p:tgtEl>
                                          <p:spTgt spid="3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fade">
                                      <p:cBhvr>
                                        <p:cTn id="31" dur="500"/>
                                        <p:tgtEl>
                                          <p:spTgt spid="33"/>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4"/>
                                        </p:tgtEl>
                                        <p:attrNameLst>
                                          <p:attrName>style.visibility</p:attrName>
                                        </p:attrNameLst>
                                      </p:cBhvr>
                                      <p:to>
                                        <p:strVal val="visible"/>
                                      </p:to>
                                    </p:set>
                                    <p:animEffect transition="in" filter="fade">
                                      <p:cBhvr>
                                        <p:cTn id="34" dur="500"/>
                                        <p:tgtEl>
                                          <p:spTgt spid="34"/>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fade">
                                      <p:cBhvr>
                                        <p:cTn id="39" dur="500"/>
                                        <p:tgtEl>
                                          <p:spTgt spid="36"/>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39"/>
                                        </p:tgtEl>
                                        <p:attrNameLst>
                                          <p:attrName>style.visibility</p:attrName>
                                        </p:attrNameLst>
                                      </p:cBhvr>
                                      <p:to>
                                        <p:strVal val="visible"/>
                                      </p:to>
                                    </p:set>
                                    <p:animEffect transition="in" filter="fade">
                                      <p:cBhvr>
                                        <p:cTn id="44" dur="500"/>
                                        <p:tgtEl>
                                          <p:spTgt spid="39"/>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40"/>
                                        </p:tgtEl>
                                        <p:attrNameLst>
                                          <p:attrName>style.visibility</p:attrName>
                                        </p:attrNameLst>
                                      </p:cBhvr>
                                      <p:to>
                                        <p:strVal val="visible"/>
                                      </p:to>
                                    </p:set>
                                    <p:animEffect transition="in" filter="fade">
                                      <p:cBhvr>
                                        <p:cTn id="49" dur="500"/>
                                        <p:tgtEl>
                                          <p:spTgt spid="40"/>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41"/>
                                        </p:tgtEl>
                                        <p:attrNameLst>
                                          <p:attrName>style.visibility</p:attrName>
                                        </p:attrNameLst>
                                      </p:cBhvr>
                                      <p:to>
                                        <p:strVal val="visible"/>
                                      </p:to>
                                    </p:set>
                                    <p:animEffect transition="in" filter="fade">
                                      <p:cBhvr>
                                        <p:cTn id="54" dur="500"/>
                                        <p:tgtEl>
                                          <p:spTgt spid="41"/>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42"/>
                                        </p:tgtEl>
                                        <p:attrNameLst>
                                          <p:attrName>style.visibility</p:attrName>
                                        </p:attrNameLst>
                                      </p:cBhvr>
                                      <p:to>
                                        <p:strVal val="visible"/>
                                      </p:to>
                                    </p:set>
                                    <p:animEffect transition="in" filter="fade">
                                      <p:cBhvr>
                                        <p:cTn id="59"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9" grpId="0"/>
      <p:bldP spid="20" grpId="0" animBg="1"/>
      <p:bldP spid="21" grpId="0"/>
      <p:bldP spid="29" grpId="0" animBg="1"/>
      <p:bldP spid="30" grpId="0" animBg="1"/>
      <p:bldP spid="31" grpId="0"/>
      <p:bldP spid="32" grpId="0"/>
      <p:bldP spid="33" grpId="0" animBg="1"/>
      <p:bldP spid="34" grpId="0"/>
      <p:bldP spid="36" grpId="0"/>
      <p:bldP spid="39" grpId="0"/>
      <p:bldP spid="40" grpId="0"/>
      <p:bldP spid="41" grpId="0"/>
      <p:bldP spid="4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2087E-D59C-4231-99A3-F334B18C3CD7}"/>
              </a:ext>
            </a:extLst>
          </p:cNvPr>
          <p:cNvSpPr>
            <a:spLocks noGrp="1"/>
          </p:cNvSpPr>
          <p:nvPr>
            <p:ph type="title"/>
          </p:nvPr>
        </p:nvSpPr>
        <p:spPr/>
        <p:txBody>
          <a:bodyPr/>
          <a:lstStyle/>
          <a:p>
            <a:r>
              <a:rPr lang="en-US" altLang="en-US" dirty="0"/>
              <a:t>3NPV-4 Reading scales with 2, 4, 5 or 10 intervals</a:t>
            </a:r>
            <a:endParaRPr lang="en-GB" dirty="0"/>
          </a:p>
        </p:txBody>
      </p:sp>
      <p:sp>
        <p:nvSpPr>
          <p:cNvPr id="11" name="TextBox 10">
            <a:extLst>
              <a:ext uri="{FF2B5EF4-FFF2-40B4-BE49-F238E27FC236}">
                <a16:creationId xmlns:a16="http://schemas.microsoft.com/office/drawing/2014/main" id="{C96D3798-8088-425D-9BBA-5C67CFAE6BC6}"/>
              </a:ext>
            </a:extLst>
          </p:cNvPr>
          <p:cNvSpPr txBox="1"/>
          <p:nvPr/>
        </p:nvSpPr>
        <p:spPr>
          <a:xfrm>
            <a:off x="234573" y="1331799"/>
            <a:ext cx="5561378" cy="40011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 4, 5 and 10 part composition of 100</a:t>
            </a:r>
          </a:p>
        </p:txBody>
      </p:sp>
      <p:sp>
        <p:nvSpPr>
          <p:cNvPr id="12" name="TextBox 11">
            <a:extLst>
              <a:ext uri="{FF2B5EF4-FFF2-40B4-BE49-F238E27FC236}">
                <a16:creationId xmlns:a16="http://schemas.microsoft.com/office/drawing/2014/main" id="{1864E683-7D83-4ADB-869E-07DBE62E82F6}"/>
              </a:ext>
            </a:extLst>
          </p:cNvPr>
          <p:cNvSpPr txBox="1"/>
          <p:nvPr/>
        </p:nvSpPr>
        <p:spPr>
          <a:xfrm>
            <a:off x="506636" y="2186040"/>
            <a:ext cx="1143116" cy="40011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 part</a:t>
            </a:r>
          </a:p>
        </p:txBody>
      </p:sp>
      <p:sp>
        <p:nvSpPr>
          <p:cNvPr id="13" name="TextBox 12">
            <a:extLst>
              <a:ext uri="{FF2B5EF4-FFF2-40B4-BE49-F238E27FC236}">
                <a16:creationId xmlns:a16="http://schemas.microsoft.com/office/drawing/2014/main" id="{A437BF3D-6CDC-4193-91A6-93B1A75904B4}"/>
              </a:ext>
            </a:extLst>
          </p:cNvPr>
          <p:cNvSpPr txBox="1"/>
          <p:nvPr/>
        </p:nvSpPr>
        <p:spPr>
          <a:xfrm>
            <a:off x="506636" y="3283694"/>
            <a:ext cx="1143116" cy="40011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 part</a:t>
            </a:r>
          </a:p>
        </p:txBody>
      </p:sp>
      <p:sp>
        <p:nvSpPr>
          <p:cNvPr id="14" name="TextBox 13">
            <a:extLst>
              <a:ext uri="{FF2B5EF4-FFF2-40B4-BE49-F238E27FC236}">
                <a16:creationId xmlns:a16="http://schemas.microsoft.com/office/drawing/2014/main" id="{E53BD90E-354F-4A7A-8C69-DA7195C11400}"/>
              </a:ext>
            </a:extLst>
          </p:cNvPr>
          <p:cNvSpPr txBox="1"/>
          <p:nvPr/>
        </p:nvSpPr>
        <p:spPr>
          <a:xfrm>
            <a:off x="506636" y="4381348"/>
            <a:ext cx="1143116" cy="40011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 part</a:t>
            </a:r>
          </a:p>
        </p:txBody>
      </p:sp>
      <p:sp>
        <p:nvSpPr>
          <p:cNvPr id="15" name="TextBox 14">
            <a:extLst>
              <a:ext uri="{FF2B5EF4-FFF2-40B4-BE49-F238E27FC236}">
                <a16:creationId xmlns:a16="http://schemas.microsoft.com/office/drawing/2014/main" id="{E7B7252D-A19B-4FA1-BB2E-1D4429699496}"/>
              </a:ext>
            </a:extLst>
          </p:cNvPr>
          <p:cNvSpPr txBox="1"/>
          <p:nvPr/>
        </p:nvSpPr>
        <p:spPr>
          <a:xfrm>
            <a:off x="506636" y="5476299"/>
            <a:ext cx="1143116" cy="40011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 part</a:t>
            </a:r>
          </a:p>
        </p:txBody>
      </p:sp>
      <p:sp>
        <p:nvSpPr>
          <p:cNvPr id="7" name="Content Placeholder 2">
            <a:extLst>
              <a:ext uri="{FF2B5EF4-FFF2-40B4-BE49-F238E27FC236}">
                <a16:creationId xmlns:a16="http://schemas.microsoft.com/office/drawing/2014/main" id="{19263978-D116-4D1E-BBF7-0784D065CE86}"/>
              </a:ext>
            </a:extLst>
          </p:cNvPr>
          <p:cNvSpPr txBox="1">
            <a:spLocks/>
          </p:cNvSpPr>
          <p:nvPr/>
        </p:nvSpPr>
        <p:spPr>
          <a:xfrm>
            <a:off x="6192012" y="1567970"/>
            <a:ext cx="5390389"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If we divide the hundred into 2 equal parts, what is the value of each part?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if we divide the hundred into 4 equal parts?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5 equal parts?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10 equal parts? </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pic>
        <p:nvPicPr>
          <p:cNvPr id="38" name="Picture 37" descr="A close up of a logo&#10;&#10;Description automatically generated">
            <a:extLst>
              <a:ext uri="{FF2B5EF4-FFF2-40B4-BE49-F238E27FC236}">
                <a16:creationId xmlns:a16="http://schemas.microsoft.com/office/drawing/2014/main" id="{4A811E42-6334-48F1-86B0-B20A97D3D66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15819" y="5243228"/>
            <a:ext cx="4119665" cy="927809"/>
          </a:xfrm>
          <a:prstGeom prst="rect">
            <a:avLst/>
          </a:prstGeom>
        </p:spPr>
      </p:pic>
      <p:sp>
        <p:nvSpPr>
          <p:cNvPr id="39" name="Rectangle 38">
            <a:extLst>
              <a:ext uri="{FF2B5EF4-FFF2-40B4-BE49-F238E27FC236}">
                <a16:creationId xmlns:a16="http://schemas.microsoft.com/office/drawing/2014/main" id="{53243993-3411-47FB-9A4D-D0FEAEFA2C8F}"/>
              </a:ext>
            </a:extLst>
          </p:cNvPr>
          <p:cNvSpPr/>
          <p:nvPr/>
        </p:nvSpPr>
        <p:spPr>
          <a:xfrm>
            <a:off x="1756305" y="5733257"/>
            <a:ext cx="360040"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nb-NO" sz="2800" b="0" i="0" u="none" strike="noStrike" kern="1200" cap="none" spc="0" normalizeH="0" baseline="0" noProof="0" dirty="0">
                <a:ln>
                  <a:noFill/>
                </a:ln>
                <a:solidFill>
                  <a:srgbClr val="FFFFFF"/>
                </a:solidFill>
                <a:effectLst/>
                <a:uLnTx/>
                <a:uFillTx/>
                <a:latin typeface="Arial"/>
                <a:ea typeface="+mn-ea"/>
                <a:cs typeface="+mn-cs"/>
              </a:rPr>
              <a:t>v</a:t>
            </a: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40" name="Rectangle 39">
            <a:extLst>
              <a:ext uri="{FF2B5EF4-FFF2-40B4-BE49-F238E27FC236}">
                <a16:creationId xmlns:a16="http://schemas.microsoft.com/office/drawing/2014/main" id="{96A4EEA2-0B4A-40A6-913B-6C889777B28C}"/>
              </a:ext>
            </a:extLst>
          </p:cNvPr>
          <p:cNvSpPr/>
          <p:nvPr/>
        </p:nvSpPr>
        <p:spPr>
          <a:xfrm>
            <a:off x="2168110" y="5733257"/>
            <a:ext cx="360040"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nb-NO" sz="2800" b="0" i="0" u="none" strike="noStrike" kern="1200" cap="none" spc="0" normalizeH="0" baseline="0" noProof="0" dirty="0">
                <a:ln>
                  <a:noFill/>
                </a:ln>
                <a:solidFill>
                  <a:srgbClr val="FFFFFF"/>
                </a:solidFill>
                <a:effectLst/>
                <a:uLnTx/>
                <a:uFillTx/>
                <a:latin typeface="Arial"/>
                <a:ea typeface="+mn-ea"/>
                <a:cs typeface="+mn-cs"/>
              </a:rPr>
              <a:t>v</a:t>
            </a: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41" name="Rectangle 40">
            <a:extLst>
              <a:ext uri="{FF2B5EF4-FFF2-40B4-BE49-F238E27FC236}">
                <a16:creationId xmlns:a16="http://schemas.microsoft.com/office/drawing/2014/main" id="{B6076DC9-E2EB-45A7-B7AF-0BDCBBB571A9}"/>
              </a:ext>
            </a:extLst>
          </p:cNvPr>
          <p:cNvSpPr/>
          <p:nvPr/>
        </p:nvSpPr>
        <p:spPr>
          <a:xfrm>
            <a:off x="2582296" y="5733257"/>
            <a:ext cx="360040"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nb-NO" sz="2800" b="0" i="0" u="none" strike="noStrike" kern="1200" cap="none" spc="0" normalizeH="0" baseline="0" noProof="0" dirty="0">
                <a:ln>
                  <a:noFill/>
                </a:ln>
                <a:solidFill>
                  <a:srgbClr val="FFFFFF"/>
                </a:solidFill>
                <a:effectLst/>
                <a:uLnTx/>
                <a:uFillTx/>
                <a:latin typeface="Arial"/>
                <a:ea typeface="+mn-ea"/>
                <a:cs typeface="+mn-cs"/>
              </a:rPr>
              <a:t>v</a:t>
            </a: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42" name="Rectangle 41">
            <a:extLst>
              <a:ext uri="{FF2B5EF4-FFF2-40B4-BE49-F238E27FC236}">
                <a16:creationId xmlns:a16="http://schemas.microsoft.com/office/drawing/2014/main" id="{88875D9A-2AA7-4F00-A1EB-A8F6FD1510D0}"/>
              </a:ext>
            </a:extLst>
          </p:cNvPr>
          <p:cNvSpPr/>
          <p:nvPr/>
        </p:nvSpPr>
        <p:spPr>
          <a:xfrm>
            <a:off x="2994101" y="5733257"/>
            <a:ext cx="360040"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nb-NO" sz="2800" b="0" i="0" u="none" strike="noStrike" kern="1200" cap="none" spc="0" normalizeH="0" baseline="0" noProof="0" dirty="0">
                <a:ln>
                  <a:noFill/>
                </a:ln>
                <a:solidFill>
                  <a:srgbClr val="FFFFFF"/>
                </a:solidFill>
                <a:effectLst/>
                <a:uLnTx/>
                <a:uFillTx/>
                <a:latin typeface="Arial"/>
                <a:ea typeface="+mn-ea"/>
                <a:cs typeface="+mn-cs"/>
              </a:rPr>
              <a:t>v</a:t>
            </a: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43" name="Rectangle 42">
            <a:extLst>
              <a:ext uri="{FF2B5EF4-FFF2-40B4-BE49-F238E27FC236}">
                <a16:creationId xmlns:a16="http://schemas.microsoft.com/office/drawing/2014/main" id="{2E513ED7-9E28-405E-9309-4B1CE33B5BD5}"/>
              </a:ext>
            </a:extLst>
          </p:cNvPr>
          <p:cNvSpPr/>
          <p:nvPr/>
        </p:nvSpPr>
        <p:spPr>
          <a:xfrm>
            <a:off x="3380630" y="5733257"/>
            <a:ext cx="360040"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nb-NO" sz="2800" b="0" i="0" u="none" strike="noStrike" kern="1200" cap="none" spc="0" normalizeH="0" baseline="0" noProof="0" dirty="0">
                <a:ln>
                  <a:noFill/>
                </a:ln>
                <a:solidFill>
                  <a:srgbClr val="FFFFFF"/>
                </a:solidFill>
                <a:effectLst/>
                <a:uLnTx/>
                <a:uFillTx/>
                <a:latin typeface="Arial"/>
                <a:ea typeface="+mn-ea"/>
                <a:cs typeface="+mn-cs"/>
              </a:rPr>
              <a:t>v</a:t>
            </a: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44" name="Rectangle 43">
            <a:extLst>
              <a:ext uri="{FF2B5EF4-FFF2-40B4-BE49-F238E27FC236}">
                <a16:creationId xmlns:a16="http://schemas.microsoft.com/office/drawing/2014/main" id="{3AD1FCE8-9F51-4FF3-A68C-1853082C761C}"/>
              </a:ext>
            </a:extLst>
          </p:cNvPr>
          <p:cNvSpPr/>
          <p:nvPr/>
        </p:nvSpPr>
        <p:spPr>
          <a:xfrm>
            <a:off x="3792435" y="5733257"/>
            <a:ext cx="360040"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nb-NO" sz="2800" b="0" i="0" u="none" strike="noStrike" kern="1200" cap="none" spc="0" normalizeH="0" baseline="0" noProof="0" dirty="0">
                <a:ln>
                  <a:noFill/>
                </a:ln>
                <a:solidFill>
                  <a:srgbClr val="FFFFFF"/>
                </a:solidFill>
                <a:effectLst/>
                <a:uLnTx/>
                <a:uFillTx/>
                <a:latin typeface="Arial"/>
                <a:ea typeface="+mn-ea"/>
                <a:cs typeface="+mn-cs"/>
              </a:rPr>
              <a:t>v</a:t>
            </a: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45" name="Rectangle 44">
            <a:extLst>
              <a:ext uri="{FF2B5EF4-FFF2-40B4-BE49-F238E27FC236}">
                <a16:creationId xmlns:a16="http://schemas.microsoft.com/office/drawing/2014/main" id="{234E69B2-E38F-452F-822D-ED81BF1BBD80}"/>
              </a:ext>
            </a:extLst>
          </p:cNvPr>
          <p:cNvSpPr/>
          <p:nvPr/>
        </p:nvSpPr>
        <p:spPr>
          <a:xfrm>
            <a:off x="4206621" y="5733257"/>
            <a:ext cx="360040"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nb-NO" sz="2800" b="0" i="0" u="none" strike="noStrike" kern="1200" cap="none" spc="0" normalizeH="0" baseline="0" noProof="0" dirty="0">
                <a:ln>
                  <a:noFill/>
                </a:ln>
                <a:solidFill>
                  <a:srgbClr val="FFFFFF"/>
                </a:solidFill>
                <a:effectLst/>
                <a:uLnTx/>
                <a:uFillTx/>
                <a:latin typeface="Arial"/>
                <a:ea typeface="+mn-ea"/>
                <a:cs typeface="+mn-cs"/>
              </a:rPr>
              <a:t>v</a:t>
            </a: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46" name="Rectangle 45">
            <a:extLst>
              <a:ext uri="{FF2B5EF4-FFF2-40B4-BE49-F238E27FC236}">
                <a16:creationId xmlns:a16="http://schemas.microsoft.com/office/drawing/2014/main" id="{3ED8E742-37FD-46BF-99A4-A665E693A5DD}"/>
              </a:ext>
            </a:extLst>
          </p:cNvPr>
          <p:cNvSpPr/>
          <p:nvPr/>
        </p:nvSpPr>
        <p:spPr>
          <a:xfrm>
            <a:off x="4618426" y="5733257"/>
            <a:ext cx="360040"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nb-NO" sz="2800" b="0" i="0" u="none" strike="noStrike" kern="1200" cap="none" spc="0" normalizeH="0" baseline="0" noProof="0" dirty="0">
                <a:ln>
                  <a:noFill/>
                </a:ln>
                <a:solidFill>
                  <a:srgbClr val="FFFFFF"/>
                </a:solidFill>
                <a:effectLst/>
                <a:uLnTx/>
                <a:uFillTx/>
                <a:latin typeface="Arial"/>
                <a:ea typeface="+mn-ea"/>
                <a:cs typeface="+mn-cs"/>
              </a:rPr>
              <a:t>v</a:t>
            </a: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47" name="Rectangle 46">
            <a:extLst>
              <a:ext uri="{FF2B5EF4-FFF2-40B4-BE49-F238E27FC236}">
                <a16:creationId xmlns:a16="http://schemas.microsoft.com/office/drawing/2014/main" id="{09183771-1DF4-4691-BF8F-609CFD6B5848}"/>
              </a:ext>
            </a:extLst>
          </p:cNvPr>
          <p:cNvSpPr/>
          <p:nvPr/>
        </p:nvSpPr>
        <p:spPr>
          <a:xfrm>
            <a:off x="5032669" y="5733257"/>
            <a:ext cx="360040"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nb-NO" sz="2800" b="0" i="0" u="none" strike="noStrike" kern="1200" cap="none" spc="0" normalizeH="0" baseline="0" noProof="0" dirty="0">
                <a:ln>
                  <a:noFill/>
                </a:ln>
                <a:solidFill>
                  <a:srgbClr val="FFFFFF"/>
                </a:solidFill>
                <a:effectLst/>
                <a:uLnTx/>
                <a:uFillTx/>
                <a:latin typeface="Arial"/>
                <a:ea typeface="+mn-ea"/>
                <a:cs typeface="+mn-cs"/>
              </a:rPr>
              <a:t>v</a:t>
            </a: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48" name="Rectangle 47">
            <a:extLst>
              <a:ext uri="{FF2B5EF4-FFF2-40B4-BE49-F238E27FC236}">
                <a16:creationId xmlns:a16="http://schemas.microsoft.com/office/drawing/2014/main" id="{D4CA4B2A-5BC4-4143-BEE4-F688938709A9}"/>
              </a:ext>
            </a:extLst>
          </p:cNvPr>
          <p:cNvSpPr/>
          <p:nvPr/>
        </p:nvSpPr>
        <p:spPr>
          <a:xfrm>
            <a:off x="5444474" y="5733257"/>
            <a:ext cx="360040"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nb-NO" sz="2800" b="0" i="0" u="none" strike="noStrike" kern="1200" cap="none" spc="0" normalizeH="0" baseline="0" noProof="0" dirty="0">
                <a:ln>
                  <a:noFill/>
                </a:ln>
                <a:solidFill>
                  <a:srgbClr val="FFFFFF"/>
                </a:solidFill>
                <a:effectLst/>
                <a:uLnTx/>
                <a:uFillTx/>
                <a:latin typeface="Arial"/>
                <a:ea typeface="+mn-ea"/>
                <a:cs typeface="+mn-cs"/>
              </a:rPr>
              <a:t>v</a:t>
            </a: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49" name="Rectangle 48">
            <a:extLst>
              <a:ext uri="{FF2B5EF4-FFF2-40B4-BE49-F238E27FC236}">
                <a16:creationId xmlns:a16="http://schemas.microsoft.com/office/drawing/2014/main" id="{1925E097-9A51-427C-AE6A-9FE5C5D0FD49}"/>
              </a:ext>
            </a:extLst>
          </p:cNvPr>
          <p:cNvSpPr/>
          <p:nvPr/>
        </p:nvSpPr>
        <p:spPr>
          <a:xfrm>
            <a:off x="3518858" y="5394351"/>
            <a:ext cx="762945" cy="2307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50" name="TextBox 49">
            <a:extLst>
              <a:ext uri="{FF2B5EF4-FFF2-40B4-BE49-F238E27FC236}">
                <a16:creationId xmlns:a16="http://schemas.microsoft.com/office/drawing/2014/main" id="{A96A4FBF-AB3E-4411-A017-E88F47B067E1}"/>
              </a:ext>
            </a:extLst>
          </p:cNvPr>
          <p:cNvSpPr txBox="1"/>
          <p:nvPr/>
        </p:nvSpPr>
        <p:spPr>
          <a:xfrm>
            <a:off x="1708538" y="5759382"/>
            <a:ext cx="412292" cy="338554"/>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sp>
        <p:nvSpPr>
          <p:cNvPr id="51" name="TextBox 50">
            <a:extLst>
              <a:ext uri="{FF2B5EF4-FFF2-40B4-BE49-F238E27FC236}">
                <a16:creationId xmlns:a16="http://schemas.microsoft.com/office/drawing/2014/main" id="{ADDFC2E5-41EB-4FE1-AD27-652D87D26CBE}"/>
              </a:ext>
            </a:extLst>
          </p:cNvPr>
          <p:cNvSpPr txBox="1"/>
          <p:nvPr/>
        </p:nvSpPr>
        <p:spPr>
          <a:xfrm>
            <a:off x="2119612" y="5759382"/>
            <a:ext cx="412292" cy="338554"/>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sp>
        <p:nvSpPr>
          <p:cNvPr id="52" name="TextBox 51">
            <a:extLst>
              <a:ext uri="{FF2B5EF4-FFF2-40B4-BE49-F238E27FC236}">
                <a16:creationId xmlns:a16="http://schemas.microsoft.com/office/drawing/2014/main" id="{7B570088-F747-4F57-8A3C-F18CB3A020D1}"/>
              </a:ext>
            </a:extLst>
          </p:cNvPr>
          <p:cNvSpPr txBox="1"/>
          <p:nvPr/>
        </p:nvSpPr>
        <p:spPr>
          <a:xfrm>
            <a:off x="2530686" y="5759382"/>
            <a:ext cx="412292" cy="338554"/>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sp>
        <p:nvSpPr>
          <p:cNvPr id="53" name="TextBox 52">
            <a:extLst>
              <a:ext uri="{FF2B5EF4-FFF2-40B4-BE49-F238E27FC236}">
                <a16:creationId xmlns:a16="http://schemas.microsoft.com/office/drawing/2014/main" id="{AADA6F4D-8C29-4FB1-9664-20A4F40D3FA3}"/>
              </a:ext>
            </a:extLst>
          </p:cNvPr>
          <p:cNvSpPr txBox="1"/>
          <p:nvPr/>
        </p:nvSpPr>
        <p:spPr>
          <a:xfrm>
            <a:off x="2941760" y="5759382"/>
            <a:ext cx="412292" cy="338554"/>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sp>
        <p:nvSpPr>
          <p:cNvPr id="54" name="TextBox 53">
            <a:extLst>
              <a:ext uri="{FF2B5EF4-FFF2-40B4-BE49-F238E27FC236}">
                <a16:creationId xmlns:a16="http://schemas.microsoft.com/office/drawing/2014/main" id="{22E7EB42-9DAD-46B2-841B-BE58D5FB9BFE}"/>
              </a:ext>
            </a:extLst>
          </p:cNvPr>
          <p:cNvSpPr txBox="1"/>
          <p:nvPr/>
        </p:nvSpPr>
        <p:spPr>
          <a:xfrm>
            <a:off x="3352834" y="5759382"/>
            <a:ext cx="412292" cy="338554"/>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sp>
        <p:nvSpPr>
          <p:cNvPr id="55" name="TextBox 54">
            <a:extLst>
              <a:ext uri="{FF2B5EF4-FFF2-40B4-BE49-F238E27FC236}">
                <a16:creationId xmlns:a16="http://schemas.microsoft.com/office/drawing/2014/main" id="{3E517278-DB8C-47AB-97EB-D09818D7F0A5}"/>
              </a:ext>
            </a:extLst>
          </p:cNvPr>
          <p:cNvSpPr txBox="1"/>
          <p:nvPr/>
        </p:nvSpPr>
        <p:spPr>
          <a:xfrm>
            <a:off x="3763908" y="5759382"/>
            <a:ext cx="412292" cy="338554"/>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sp>
        <p:nvSpPr>
          <p:cNvPr id="56" name="TextBox 55">
            <a:extLst>
              <a:ext uri="{FF2B5EF4-FFF2-40B4-BE49-F238E27FC236}">
                <a16:creationId xmlns:a16="http://schemas.microsoft.com/office/drawing/2014/main" id="{CA56BC72-E971-4B0D-99A4-4ECDB4B65520}"/>
              </a:ext>
            </a:extLst>
          </p:cNvPr>
          <p:cNvSpPr txBox="1"/>
          <p:nvPr/>
        </p:nvSpPr>
        <p:spPr>
          <a:xfrm>
            <a:off x="4174982" y="5759382"/>
            <a:ext cx="412292" cy="338554"/>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sp>
        <p:nvSpPr>
          <p:cNvPr id="57" name="TextBox 56">
            <a:extLst>
              <a:ext uri="{FF2B5EF4-FFF2-40B4-BE49-F238E27FC236}">
                <a16:creationId xmlns:a16="http://schemas.microsoft.com/office/drawing/2014/main" id="{A5D9242B-0140-4CFC-918D-EDE031A0A6B1}"/>
              </a:ext>
            </a:extLst>
          </p:cNvPr>
          <p:cNvSpPr txBox="1"/>
          <p:nvPr/>
        </p:nvSpPr>
        <p:spPr>
          <a:xfrm>
            <a:off x="4586056" y="5759382"/>
            <a:ext cx="412292" cy="338554"/>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sp>
        <p:nvSpPr>
          <p:cNvPr id="58" name="TextBox 57">
            <a:extLst>
              <a:ext uri="{FF2B5EF4-FFF2-40B4-BE49-F238E27FC236}">
                <a16:creationId xmlns:a16="http://schemas.microsoft.com/office/drawing/2014/main" id="{74082E6C-79A2-4A3B-B6DE-0ADE8446177A}"/>
              </a:ext>
            </a:extLst>
          </p:cNvPr>
          <p:cNvSpPr txBox="1"/>
          <p:nvPr/>
        </p:nvSpPr>
        <p:spPr>
          <a:xfrm>
            <a:off x="4997130" y="5759382"/>
            <a:ext cx="412292" cy="338554"/>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sp>
        <p:nvSpPr>
          <p:cNvPr id="59" name="TextBox 58">
            <a:extLst>
              <a:ext uri="{FF2B5EF4-FFF2-40B4-BE49-F238E27FC236}">
                <a16:creationId xmlns:a16="http://schemas.microsoft.com/office/drawing/2014/main" id="{FA620C3C-2F68-4F14-A322-97E264B0437B}"/>
              </a:ext>
            </a:extLst>
          </p:cNvPr>
          <p:cNvSpPr txBox="1"/>
          <p:nvPr/>
        </p:nvSpPr>
        <p:spPr>
          <a:xfrm>
            <a:off x="5408201" y="5759382"/>
            <a:ext cx="412292" cy="338554"/>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sp>
        <p:nvSpPr>
          <p:cNvPr id="60" name="TextBox 59">
            <a:extLst>
              <a:ext uri="{FF2B5EF4-FFF2-40B4-BE49-F238E27FC236}">
                <a16:creationId xmlns:a16="http://schemas.microsoft.com/office/drawing/2014/main" id="{8BCA5615-F92F-4439-AF83-52680E10033C}"/>
              </a:ext>
            </a:extLst>
          </p:cNvPr>
          <p:cNvSpPr txBox="1"/>
          <p:nvPr/>
        </p:nvSpPr>
        <p:spPr>
          <a:xfrm>
            <a:off x="3495910" y="5315205"/>
            <a:ext cx="526106" cy="338554"/>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100</a:t>
            </a:r>
          </a:p>
        </p:txBody>
      </p:sp>
      <p:grpSp>
        <p:nvGrpSpPr>
          <p:cNvPr id="61" name="Group 60">
            <a:extLst>
              <a:ext uri="{FF2B5EF4-FFF2-40B4-BE49-F238E27FC236}">
                <a16:creationId xmlns:a16="http://schemas.microsoft.com/office/drawing/2014/main" id="{A6F70A2B-C4FA-4A80-AB55-4AB276C16540}"/>
              </a:ext>
            </a:extLst>
          </p:cNvPr>
          <p:cNvGrpSpPr/>
          <p:nvPr/>
        </p:nvGrpSpPr>
        <p:grpSpPr>
          <a:xfrm>
            <a:off x="1731596" y="4153632"/>
            <a:ext cx="4119664" cy="929417"/>
            <a:chOff x="2515793" y="4153631"/>
            <a:chExt cx="4119664" cy="929417"/>
          </a:xfrm>
        </p:grpSpPr>
        <p:pic>
          <p:nvPicPr>
            <p:cNvPr id="62" name="Picture 61" descr="A close up of a logo&#10;&#10;Description automatically generated">
              <a:extLst>
                <a:ext uri="{FF2B5EF4-FFF2-40B4-BE49-F238E27FC236}">
                  <a16:creationId xmlns:a16="http://schemas.microsoft.com/office/drawing/2014/main" id="{9C4A1761-04D7-4D7E-AEE1-1A76C5DD09F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15793" y="4153631"/>
              <a:ext cx="4119664" cy="929417"/>
            </a:xfrm>
            <a:prstGeom prst="rect">
              <a:avLst/>
            </a:prstGeom>
          </p:spPr>
        </p:pic>
        <p:sp>
          <p:nvSpPr>
            <p:cNvPr id="63" name="Rectangle 62">
              <a:extLst>
                <a:ext uri="{FF2B5EF4-FFF2-40B4-BE49-F238E27FC236}">
                  <a16:creationId xmlns:a16="http://schemas.microsoft.com/office/drawing/2014/main" id="{E7655518-1B7B-48F8-9FD2-257EA8F0D053}"/>
                </a:ext>
              </a:extLst>
            </p:cNvPr>
            <p:cNvSpPr/>
            <p:nvPr/>
          </p:nvSpPr>
          <p:spPr>
            <a:xfrm>
              <a:off x="2664350" y="4709765"/>
              <a:ext cx="504056" cy="2664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64" name="Rectangle 63">
              <a:extLst>
                <a:ext uri="{FF2B5EF4-FFF2-40B4-BE49-F238E27FC236}">
                  <a16:creationId xmlns:a16="http://schemas.microsoft.com/office/drawing/2014/main" id="{428EB397-F59A-4A0F-A9AB-F7E191778F6F}"/>
                </a:ext>
              </a:extLst>
            </p:cNvPr>
            <p:cNvSpPr/>
            <p:nvPr/>
          </p:nvSpPr>
          <p:spPr>
            <a:xfrm>
              <a:off x="3456362" y="4709765"/>
              <a:ext cx="504056" cy="2664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65" name="Rectangle 64">
              <a:extLst>
                <a:ext uri="{FF2B5EF4-FFF2-40B4-BE49-F238E27FC236}">
                  <a16:creationId xmlns:a16="http://schemas.microsoft.com/office/drawing/2014/main" id="{AA6C44E7-0D79-424A-B47C-009B05A05F09}"/>
                </a:ext>
              </a:extLst>
            </p:cNvPr>
            <p:cNvSpPr/>
            <p:nvPr/>
          </p:nvSpPr>
          <p:spPr>
            <a:xfrm>
              <a:off x="4266707" y="4709765"/>
              <a:ext cx="504056" cy="2664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66" name="Rectangle 65">
              <a:extLst>
                <a:ext uri="{FF2B5EF4-FFF2-40B4-BE49-F238E27FC236}">
                  <a16:creationId xmlns:a16="http://schemas.microsoft.com/office/drawing/2014/main" id="{50CEC771-1307-4E06-8D0F-6C2491C921B7}"/>
                </a:ext>
              </a:extLst>
            </p:cNvPr>
            <p:cNvSpPr/>
            <p:nvPr/>
          </p:nvSpPr>
          <p:spPr>
            <a:xfrm>
              <a:off x="5077052" y="4709765"/>
              <a:ext cx="504056" cy="2664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67" name="Rectangle 66">
              <a:extLst>
                <a:ext uri="{FF2B5EF4-FFF2-40B4-BE49-F238E27FC236}">
                  <a16:creationId xmlns:a16="http://schemas.microsoft.com/office/drawing/2014/main" id="{BF330244-A244-401F-98D7-64BD0B5D119A}"/>
                </a:ext>
              </a:extLst>
            </p:cNvPr>
            <p:cNvSpPr/>
            <p:nvPr/>
          </p:nvSpPr>
          <p:spPr>
            <a:xfrm>
              <a:off x="5904634" y="4709765"/>
              <a:ext cx="504056" cy="2664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68" name="Rectangle 67">
              <a:extLst>
                <a:ext uri="{FF2B5EF4-FFF2-40B4-BE49-F238E27FC236}">
                  <a16:creationId xmlns:a16="http://schemas.microsoft.com/office/drawing/2014/main" id="{DA9C4CFA-BEBE-4746-9A7A-684457B0ED19}"/>
                </a:ext>
              </a:extLst>
            </p:cNvPr>
            <p:cNvSpPr/>
            <p:nvPr/>
          </p:nvSpPr>
          <p:spPr>
            <a:xfrm>
              <a:off x="4303054" y="4253457"/>
              <a:ext cx="762945" cy="2307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69" name="TextBox 68">
              <a:extLst>
                <a:ext uri="{FF2B5EF4-FFF2-40B4-BE49-F238E27FC236}">
                  <a16:creationId xmlns:a16="http://schemas.microsoft.com/office/drawing/2014/main" id="{50C23D94-2ABF-49D9-B3C2-DAC7939128C6}"/>
                </a:ext>
              </a:extLst>
            </p:cNvPr>
            <p:cNvSpPr txBox="1"/>
            <p:nvPr/>
          </p:nvSpPr>
          <p:spPr>
            <a:xfrm>
              <a:off x="2715459" y="4678891"/>
              <a:ext cx="412292" cy="338554"/>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20</a:t>
              </a:r>
            </a:p>
          </p:txBody>
        </p:sp>
        <p:sp>
          <p:nvSpPr>
            <p:cNvPr id="70" name="TextBox 69">
              <a:extLst>
                <a:ext uri="{FF2B5EF4-FFF2-40B4-BE49-F238E27FC236}">
                  <a16:creationId xmlns:a16="http://schemas.microsoft.com/office/drawing/2014/main" id="{5DA81B45-5491-4AAE-83F6-FE4B4072314E}"/>
                </a:ext>
              </a:extLst>
            </p:cNvPr>
            <p:cNvSpPr txBox="1"/>
            <p:nvPr/>
          </p:nvSpPr>
          <p:spPr>
            <a:xfrm>
              <a:off x="3537607" y="4678891"/>
              <a:ext cx="412292" cy="338554"/>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20</a:t>
              </a:r>
            </a:p>
          </p:txBody>
        </p:sp>
        <p:sp>
          <p:nvSpPr>
            <p:cNvPr id="71" name="TextBox 70">
              <a:extLst>
                <a:ext uri="{FF2B5EF4-FFF2-40B4-BE49-F238E27FC236}">
                  <a16:creationId xmlns:a16="http://schemas.microsoft.com/office/drawing/2014/main" id="{8FCD1051-6E37-4657-9AA4-B3DB3423B956}"/>
                </a:ext>
              </a:extLst>
            </p:cNvPr>
            <p:cNvSpPr txBox="1"/>
            <p:nvPr/>
          </p:nvSpPr>
          <p:spPr>
            <a:xfrm>
              <a:off x="4359755" y="4678891"/>
              <a:ext cx="412292" cy="338554"/>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20</a:t>
              </a:r>
            </a:p>
          </p:txBody>
        </p:sp>
        <p:sp>
          <p:nvSpPr>
            <p:cNvPr id="72" name="TextBox 71">
              <a:extLst>
                <a:ext uri="{FF2B5EF4-FFF2-40B4-BE49-F238E27FC236}">
                  <a16:creationId xmlns:a16="http://schemas.microsoft.com/office/drawing/2014/main" id="{16DE39FF-B1FB-4AC3-B395-3086315ACC11}"/>
                </a:ext>
              </a:extLst>
            </p:cNvPr>
            <p:cNvSpPr txBox="1"/>
            <p:nvPr/>
          </p:nvSpPr>
          <p:spPr>
            <a:xfrm>
              <a:off x="5181903" y="4678891"/>
              <a:ext cx="412292" cy="338554"/>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20</a:t>
              </a:r>
            </a:p>
          </p:txBody>
        </p:sp>
        <p:sp>
          <p:nvSpPr>
            <p:cNvPr id="73" name="TextBox 72">
              <a:extLst>
                <a:ext uri="{FF2B5EF4-FFF2-40B4-BE49-F238E27FC236}">
                  <a16:creationId xmlns:a16="http://schemas.microsoft.com/office/drawing/2014/main" id="{E78115A1-5057-46DA-B334-21EA01BE23F7}"/>
                </a:ext>
              </a:extLst>
            </p:cNvPr>
            <p:cNvSpPr txBox="1"/>
            <p:nvPr/>
          </p:nvSpPr>
          <p:spPr>
            <a:xfrm>
              <a:off x="6004051" y="4678891"/>
              <a:ext cx="412292" cy="338554"/>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20</a:t>
              </a:r>
            </a:p>
          </p:txBody>
        </p:sp>
        <p:sp>
          <p:nvSpPr>
            <p:cNvPr id="74" name="TextBox 73">
              <a:extLst>
                <a:ext uri="{FF2B5EF4-FFF2-40B4-BE49-F238E27FC236}">
                  <a16:creationId xmlns:a16="http://schemas.microsoft.com/office/drawing/2014/main" id="{F7E2E7A1-C23B-4F47-ABB8-FA4BE0B30EA7}"/>
                </a:ext>
              </a:extLst>
            </p:cNvPr>
            <p:cNvSpPr txBox="1"/>
            <p:nvPr/>
          </p:nvSpPr>
          <p:spPr>
            <a:xfrm>
              <a:off x="4280106" y="4223962"/>
              <a:ext cx="526106" cy="338554"/>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100</a:t>
              </a:r>
            </a:p>
          </p:txBody>
        </p:sp>
      </p:grpSp>
      <p:grpSp>
        <p:nvGrpSpPr>
          <p:cNvPr id="75" name="Group 74">
            <a:extLst>
              <a:ext uri="{FF2B5EF4-FFF2-40B4-BE49-F238E27FC236}">
                <a16:creationId xmlns:a16="http://schemas.microsoft.com/office/drawing/2014/main" id="{B79F4312-342C-4BA8-8574-A6376F8305B8}"/>
              </a:ext>
            </a:extLst>
          </p:cNvPr>
          <p:cNvGrpSpPr/>
          <p:nvPr/>
        </p:nvGrpSpPr>
        <p:grpSpPr>
          <a:xfrm>
            <a:off x="1734564" y="3064037"/>
            <a:ext cx="4119664" cy="929417"/>
            <a:chOff x="2518761" y="3064036"/>
            <a:chExt cx="4119664" cy="929417"/>
          </a:xfrm>
        </p:grpSpPr>
        <p:pic>
          <p:nvPicPr>
            <p:cNvPr id="76" name="Picture 75" descr="A close up of a logo&#10;&#10;Description automatically generated">
              <a:extLst>
                <a:ext uri="{FF2B5EF4-FFF2-40B4-BE49-F238E27FC236}">
                  <a16:creationId xmlns:a16="http://schemas.microsoft.com/office/drawing/2014/main" id="{CBA11819-87E9-43A5-932C-D07A60507E5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518761" y="3064036"/>
              <a:ext cx="4119664" cy="929417"/>
            </a:xfrm>
            <a:prstGeom prst="rect">
              <a:avLst/>
            </a:prstGeom>
          </p:spPr>
        </p:pic>
        <p:sp>
          <p:nvSpPr>
            <p:cNvPr id="77" name="Rectangle 76">
              <a:extLst>
                <a:ext uri="{FF2B5EF4-FFF2-40B4-BE49-F238E27FC236}">
                  <a16:creationId xmlns:a16="http://schemas.microsoft.com/office/drawing/2014/main" id="{0D55FCB7-ADE9-4DA4-90AB-55FC39347900}"/>
                </a:ext>
              </a:extLst>
            </p:cNvPr>
            <p:cNvSpPr/>
            <p:nvPr/>
          </p:nvSpPr>
          <p:spPr>
            <a:xfrm>
              <a:off x="2736853" y="3612111"/>
              <a:ext cx="792088" cy="2664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78" name="Rectangle 77">
              <a:extLst>
                <a:ext uri="{FF2B5EF4-FFF2-40B4-BE49-F238E27FC236}">
                  <a16:creationId xmlns:a16="http://schemas.microsoft.com/office/drawing/2014/main" id="{A3817217-CEA4-4529-A5B7-3BB4D9889BC9}"/>
                </a:ext>
              </a:extLst>
            </p:cNvPr>
            <p:cNvSpPr/>
            <p:nvPr/>
          </p:nvSpPr>
          <p:spPr>
            <a:xfrm>
              <a:off x="4681069" y="3612111"/>
              <a:ext cx="792088" cy="2664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79" name="Rectangle 78">
              <a:extLst>
                <a:ext uri="{FF2B5EF4-FFF2-40B4-BE49-F238E27FC236}">
                  <a16:creationId xmlns:a16="http://schemas.microsoft.com/office/drawing/2014/main" id="{FD31010B-0CA8-4F78-B677-AA03C2E32AB0}"/>
                </a:ext>
              </a:extLst>
            </p:cNvPr>
            <p:cNvSpPr/>
            <p:nvPr/>
          </p:nvSpPr>
          <p:spPr>
            <a:xfrm>
              <a:off x="3672386" y="3612111"/>
              <a:ext cx="792088" cy="2664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80" name="Rectangle 79">
              <a:extLst>
                <a:ext uri="{FF2B5EF4-FFF2-40B4-BE49-F238E27FC236}">
                  <a16:creationId xmlns:a16="http://schemas.microsoft.com/office/drawing/2014/main" id="{C909E97F-94C8-469C-8541-57D144229FF7}"/>
                </a:ext>
              </a:extLst>
            </p:cNvPr>
            <p:cNvSpPr/>
            <p:nvPr/>
          </p:nvSpPr>
          <p:spPr>
            <a:xfrm>
              <a:off x="5695193" y="3612111"/>
              <a:ext cx="792088" cy="2664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81" name="Rectangle 80">
              <a:extLst>
                <a:ext uri="{FF2B5EF4-FFF2-40B4-BE49-F238E27FC236}">
                  <a16:creationId xmlns:a16="http://schemas.microsoft.com/office/drawing/2014/main" id="{605A1397-A559-497E-A7A0-FB2A2A10C73F}"/>
                </a:ext>
              </a:extLst>
            </p:cNvPr>
            <p:cNvSpPr/>
            <p:nvPr/>
          </p:nvSpPr>
          <p:spPr>
            <a:xfrm>
              <a:off x="4303054" y="3200893"/>
              <a:ext cx="762945" cy="2307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82" name="TextBox 81">
              <a:extLst>
                <a:ext uri="{FF2B5EF4-FFF2-40B4-BE49-F238E27FC236}">
                  <a16:creationId xmlns:a16="http://schemas.microsoft.com/office/drawing/2014/main" id="{BE909C35-C51F-44DC-A79C-105A30982635}"/>
                </a:ext>
              </a:extLst>
            </p:cNvPr>
            <p:cNvSpPr txBox="1"/>
            <p:nvPr/>
          </p:nvSpPr>
          <p:spPr>
            <a:xfrm>
              <a:off x="2832615" y="3587862"/>
              <a:ext cx="412292" cy="338554"/>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25</a:t>
              </a:r>
            </a:p>
          </p:txBody>
        </p:sp>
        <p:sp>
          <p:nvSpPr>
            <p:cNvPr id="83" name="TextBox 82">
              <a:extLst>
                <a:ext uri="{FF2B5EF4-FFF2-40B4-BE49-F238E27FC236}">
                  <a16:creationId xmlns:a16="http://schemas.microsoft.com/office/drawing/2014/main" id="{DFADF129-373C-45C2-A952-F96FB4F1FDEA}"/>
                </a:ext>
              </a:extLst>
            </p:cNvPr>
            <p:cNvSpPr txBox="1"/>
            <p:nvPr/>
          </p:nvSpPr>
          <p:spPr>
            <a:xfrm>
              <a:off x="3837229" y="3587862"/>
              <a:ext cx="412292" cy="338554"/>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25</a:t>
              </a:r>
            </a:p>
          </p:txBody>
        </p:sp>
        <p:sp>
          <p:nvSpPr>
            <p:cNvPr id="84" name="TextBox 83">
              <a:extLst>
                <a:ext uri="{FF2B5EF4-FFF2-40B4-BE49-F238E27FC236}">
                  <a16:creationId xmlns:a16="http://schemas.microsoft.com/office/drawing/2014/main" id="{FC8B8919-4BFD-468C-B307-6C1CACD6E03D}"/>
                </a:ext>
              </a:extLst>
            </p:cNvPr>
            <p:cNvSpPr txBox="1"/>
            <p:nvPr/>
          </p:nvSpPr>
          <p:spPr>
            <a:xfrm>
              <a:off x="4884064" y="3587862"/>
              <a:ext cx="412292" cy="338554"/>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25</a:t>
              </a:r>
            </a:p>
          </p:txBody>
        </p:sp>
        <p:sp>
          <p:nvSpPr>
            <p:cNvPr id="85" name="TextBox 84">
              <a:extLst>
                <a:ext uri="{FF2B5EF4-FFF2-40B4-BE49-F238E27FC236}">
                  <a16:creationId xmlns:a16="http://schemas.microsoft.com/office/drawing/2014/main" id="{37EA6A48-8BAC-436D-A931-E8017B826605}"/>
                </a:ext>
              </a:extLst>
            </p:cNvPr>
            <p:cNvSpPr txBox="1"/>
            <p:nvPr/>
          </p:nvSpPr>
          <p:spPr>
            <a:xfrm>
              <a:off x="5878638" y="3587862"/>
              <a:ext cx="412292" cy="338554"/>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25</a:t>
              </a:r>
            </a:p>
          </p:txBody>
        </p:sp>
        <p:sp>
          <p:nvSpPr>
            <p:cNvPr id="86" name="TextBox 85">
              <a:extLst>
                <a:ext uri="{FF2B5EF4-FFF2-40B4-BE49-F238E27FC236}">
                  <a16:creationId xmlns:a16="http://schemas.microsoft.com/office/drawing/2014/main" id="{ABC556C9-9F86-4064-BE63-765E81AF378A}"/>
                </a:ext>
              </a:extLst>
            </p:cNvPr>
            <p:cNvSpPr txBox="1"/>
            <p:nvPr/>
          </p:nvSpPr>
          <p:spPr>
            <a:xfrm>
              <a:off x="4280106" y="3132047"/>
              <a:ext cx="526106" cy="338554"/>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100</a:t>
              </a:r>
            </a:p>
          </p:txBody>
        </p:sp>
      </p:grpSp>
      <p:grpSp>
        <p:nvGrpSpPr>
          <p:cNvPr id="87" name="Group 86">
            <a:extLst>
              <a:ext uri="{FF2B5EF4-FFF2-40B4-BE49-F238E27FC236}">
                <a16:creationId xmlns:a16="http://schemas.microsoft.com/office/drawing/2014/main" id="{46FF1FB1-EC01-4721-A80E-75B6554A74BA}"/>
              </a:ext>
            </a:extLst>
          </p:cNvPr>
          <p:cNvGrpSpPr/>
          <p:nvPr/>
        </p:nvGrpSpPr>
        <p:grpSpPr>
          <a:xfrm>
            <a:off x="1731598" y="1977658"/>
            <a:ext cx="4119662" cy="926201"/>
            <a:chOff x="2515795" y="1977657"/>
            <a:chExt cx="4119662" cy="926201"/>
          </a:xfrm>
        </p:grpSpPr>
        <p:pic>
          <p:nvPicPr>
            <p:cNvPr id="88" name="Picture 87" descr="A close up of a logo&#10;&#10;Description automatically generated">
              <a:extLst>
                <a:ext uri="{FF2B5EF4-FFF2-40B4-BE49-F238E27FC236}">
                  <a16:creationId xmlns:a16="http://schemas.microsoft.com/office/drawing/2014/main" id="{080D36A3-05C6-4DC4-AA80-71B3C65A75F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515795" y="1977657"/>
              <a:ext cx="4119662" cy="926201"/>
            </a:xfrm>
            <a:prstGeom prst="rect">
              <a:avLst/>
            </a:prstGeom>
          </p:spPr>
        </p:pic>
        <p:sp>
          <p:nvSpPr>
            <p:cNvPr id="89" name="Rectangle 88">
              <a:extLst>
                <a:ext uri="{FF2B5EF4-FFF2-40B4-BE49-F238E27FC236}">
                  <a16:creationId xmlns:a16="http://schemas.microsoft.com/office/drawing/2014/main" id="{E2C2F0FD-1ABF-41DC-93CC-0A190E919DDF}"/>
                </a:ext>
              </a:extLst>
            </p:cNvPr>
            <p:cNvSpPr/>
            <p:nvPr/>
          </p:nvSpPr>
          <p:spPr>
            <a:xfrm>
              <a:off x="3168330" y="2514433"/>
              <a:ext cx="792088" cy="2664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90" name="Rectangle 89">
              <a:extLst>
                <a:ext uri="{FF2B5EF4-FFF2-40B4-BE49-F238E27FC236}">
                  <a16:creationId xmlns:a16="http://schemas.microsoft.com/office/drawing/2014/main" id="{FCBB3245-2F28-4AFD-BFF5-8780E0D2D21C}"/>
                </a:ext>
              </a:extLst>
            </p:cNvPr>
            <p:cNvSpPr/>
            <p:nvPr/>
          </p:nvSpPr>
          <p:spPr>
            <a:xfrm>
              <a:off x="5112546" y="2514433"/>
              <a:ext cx="792088" cy="2664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91" name="Rectangle 90">
              <a:extLst>
                <a:ext uri="{FF2B5EF4-FFF2-40B4-BE49-F238E27FC236}">
                  <a16:creationId xmlns:a16="http://schemas.microsoft.com/office/drawing/2014/main" id="{28CD0980-ECD6-4718-9CE4-7086E747C32C}"/>
                </a:ext>
              </a:extLst>
            </p:cNvPr>
            <p:cNvSpPr/>
            <p:nvPr/>
          </p:nvSpPr>
          <p:spPr>
            <a:xfrm>
              <a:off x="4303054" y="2109162"/>
              <a:ext cx="762945" cy="2307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92" name="TextBox 91">
              <a:extLst>
                <a:ext uri="{FF2B5EF4-FFF2-40B4-BE49-F238E27FC236}">
                  <a16:creationId xmlns:a16="http://schemas.microsoft.com/office/drawing/2014/main" id="{00261E49-CE05-487C-878F-0E191469EAFB}"/>
                </a:ext>
              </a:extLst>
            </p:cNvPr>
            <p:cNvSpPr txBox="1"/>
            <p:nvPr/>
          </p:nvSpPr>
          <p:spPr>
            <a:xfrm>
              <a:off x="3336599" y="2498360"/>
              <a:ext cx="412292" cy="338554"/>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50</a:t>
              </a:r>
            </a:p>
          </p:txBody>
        </p:sp>
        <p:sp>
          <p:nvSpPr>
            <p:cNvPr id="93" name="TextBox 92">
              <a:extLst>
                <a:ext uri="{FF2B5EF4-FFF2-40B4-BE49-F238E27FC236}">
                  <a16:creationId xmlns:a16="http://schemas.microsoft.com/office/drawing/2014/main" id="{105D319C-7117-4FB0-956B-31A9D738A690}"/>
                </a:ext>
              </a:extLst>
            </p:cNvPr>
            <p:cNvSpPr txBox="1"/>
            <p:nvPr/>
          </p:nvSpPr>
          <p:spPr>
            <a:xfrm>
              <a:off x="5388048" y="2498360"/>
              <a:ext cx="412292" cy="338554"/>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50</a:t>
              </a:r>
            </a:p>
          </p:txBody>
        </p:sp>
        <p:sp>
          <p:nvSpPr>
            <p:cNvPr id="94" name="TextBox 93">
              <a:extLst>
                <a:ext uri="{FF2B5EF4-FFF2-40B4-BE49-F238E27FC236}">
                  <a16:creationId xmlns:a16="http://schemas.microsoft.com/office/drawing/2014/main" id="{EB365A2D-5C69-4A45-AF76-D8C263B29D54}"/>
                </a:ext>
              </a:extLst>
            </p:cNvPr>
            <p:cNvSpPr txBox="1"/>
            <p:nvPr/>
          </p:nvSpPr>
          <p:spPr>
            <a:xfrm>
              <a:off x="4280106" y="2040805"/>
              <a:ext cx="526106" cy="338554"/>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100</a:t>
              </a:r>
            </a:p>
          </p:txBody>
        </p:sp>
      </p:grpSp>
      <p:sp>
        <p:nvSpPr>
          <p:cNvPr id="95" name="Rectangle 94">
            <a:extLst>
              <a:ext uri="{FF2B5EF4-FFF2-40B4-BE49-F238E27FC236}">
                <a16:creationId xmlns:a16="http://schemas.microsoft.com/office/drawing/2014/main" id="{32BF6B53-FADD-47E3-B58B-A5C43F8E9300}"/>
              </a:ext>
            </a:extLst>
          </p:cNvPr>
          <p:cNvSpPr/>
          <p:nvPr/>
        </p:nvSpPr>
        <p:spPr>
          <a:xfrm>
            <a:off x="1756305" y="5750322"/>
            <a:ext cx="360040"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nb-NO" sz="2800" b="0" i="0" u="none" strike="noStrike" kern="1200" cap="none" spc="0" normalizeH="0" baseline="0" noProof="0" dirty="0">
                <a:ln>
                  <a:noFill/>
                </a:ln>
                <a:solidFill>
                  <a:srgbClr val="FFFFFF"/>
                </a:solidFill>
                <a:effectLst/>
                <a:uLnTx/>
                <a:uFillTx/>
                <a:latin typeface="Arial"/>
                <a:ea typeface="+mn-ea"/>
                <a:cs typeface="+mn-cs"/>
              </a:rPr>
              <a:t>v</a:t>
            </a: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96" name="Rectangle 95">
            <a:extLst>
              <a:ext uri="{FF2B5EF4-FFF2-40B4-BE49-F238E27FC236}">
                <a16:creationId xmlns:a16="http://schemas.microsoft.com/office/drawing/2014/main" id="{1F54BAB3-341E-4F43-B199-3806C79673BA}"/>
              </a:ext>
            </a:extLst>
          </p:cNvPr>
          <p:cNvSpPr/>
          <p:nvPr/>
        </p:nvSpPr>
        <p:spPr>
          <a:xfrm>
            <a:off x="2168110" y="5750322"/>
            <a:ext cx="360040"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nb-NO" sz="2800" b="0" i="0" u="none" strike="noStrike" kern="1200" cap="none" spc="0" normalizeH="0" baseline="0" noProof="0" dirty="0">
                <a:ln>
                  <a:noFill/>
                </a:ln>
                <a:solidFill>
                  <a:srgbClr val="FFFFFF"/>
                </a:solidFill>
                <a:effectLst/>
                <a:uLnTx/>
                <a:uFillTx/>
                <a:latin typeface="Arial"/>
                <a:ea typeface="+mn-ea"/>
                <a:cs typeface="+mn-cs"/>
              </a:rPr>
              <a:t>v</a:t>
            </a: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97" name="Rectangle 96">
            <a:extLst>
              <a:ext uri="{FF2B5EF4-FFF2-40B4-BE49-F238E27FC236}">
                <a16:creationId xmlns:a16="http://schemas.microsoft.com/office/drawing/2014/main" id="{844B4B09-EFB2-497C-80D1-7A21C89110F8}"/>
              </a:ext>
            </a:extLst>
          </p:cNvPr>
          <p:cNvSpPr/>
          <p:nvPr/>
        </p:nvSpPr>
        <p:spPr>
          <a:xfrm>
            <a:off x="2582296" y="5750322"/>
            <a:ext cx="360040"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nb-NO" sz="2800" b="0" i="0" u="none" strike="noStrike" kern="1200" cap="none" spc="0" normalizeH="0" baseline="0" noProof="0" dirty="0">
                <a:ln>
                  <a:noFill/>
                </a:ln>
                <a:solidFill>
                  <a:srgbClr val="FFFFFF"/>
                </a:solidFill>
                <a:effectLst/>
                <a:uLnTx/>
                <a:uFillTx/>
                <a:latin typeface="Arial"/>
                <a:ea typeface="+mn-ea"/>
                <a:cs typeface="+mn-cs"/>
              </a:rPr>
              <a:t>v</a:t>
            </a: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98" name="Rectangle 97">
            <a:extLst>
              <a:ext uri="{FF2B5EF4-FFF2-40B4-BE49-F238E27FC236}">
                <a16:creationId xmlns:a16="http://schemas.microsoft.com/office/drawing/2014/main" id="{F19CA7CF-13FD-4142-805B-B5C0A9CD7DE5}"/>
              </a:ext>
            </a:extLst>
          </p:cNvPr>
          <p:cNvSpPr/>
          <p:nvPr/>
        </p:nvSpPr>
        <p:spPr>
          <a:xfrm>
            <a:off x="2994101" y="5750322"/>
            <a:ext cx="360040"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nb-NO" sz="2800" b="0" i="0" u="none" strike="noStrike" kern="1200" cap="none" spc="0" normalizeH="0" baseline="0" noProof="0" dirty="0">
                <a:ln>
                  <a:noFill/>
                </a:ln>
                <a:solidFill>
                  <a:srgbClr val="FFFFFF"/>
                </a:solidFill>
                <a:effectLst/>
                <a:uLnTx/>
                <a:uFillTx/>
                <a:latin typeface="Arial"/>
                <a:ea typeface="+mn-ea"/>
                <a:cs typeface="+mn-cs"/>
              </a:rPr>
              <a:t>v</a:t>
            </a: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99" name="Rectangle 98">
            <a:extLst>
              <a:ext uri="{FF2B5EF4-FFF2-40B4-BE49-F238E27FC236}">
                <a16:creationId xmlns:a16="http://schemas.microsoft.com/office/drawing/2014/main" id="{15BFB68B-35C6-4B0E-9CED-43639624E689}"/>
              </a:ext>
            </a:extLst>
          </p:cNvPr>
          <p:cNvSpPr/>
          <p:nvPr/>
        </p:nvSpPr>
        <p:spPr>
          <a:xfrm>
            <a:off x="3380630" y="5750322"/>
            <a:ext cx="360040"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nb-NO" sz="2800" b="0" i="0" u="none" strike="noStrike" kern="1200" cap="none" spc="0" normalizeH="0" baseline="0" noProof="0" dirty="0">
                <a:ln>
                  <a:noFill/>
                </a:ln>
                <a:solidFill>
                  <a:srgbClr val="FFFFFF"/>
                </a:solidFill>
                <a:effectLst/>
                <a:uLnTx/>
                <a:uFillTx/>
                <a:latin typeface="Arial"/>
                <a:ea typeface="+mn-ea"/>
                <a:cs typeface="+mn-cs"/>
              </a:rPr>
              <a:t>v</a:t>
            </a: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100" name="Rectangle 99">
            <a:extLst>
              <a:ext uri="{FF2B5EF4-FFF2-40B4-BE49-F238E27FC236}">
                <a16:creationId xmlns:a16="http://schemas.microsoft.com/office/drawing/2014/main" id="{50A8F0FD-A1CB-4872-AD96-695399C28AC4}"/>
              </a:ext>
            </a:extLst>
          </p:cNvPr>
          <p:cNvSpPr/>
          <p:nvPr/>
        </p:nvSpPr>
        <p:spPr>
          <a:xfrm>
            <a:off x="3792435" y="5750322"/>
            <a:ext cx="360040"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nb-NO" sz="2800" b="0" i="0" u="none" strike="noStrike" kern="1200" cap="none" spc="0" normalizeH="0" baseline="0" noProof="0" dirty="0">
                <a:ln>
                  <a:noFill/>
                </a:ln>
                <a:solidFill>
                  <a:srgbClr val="FFFFFF"/>
                </a:solidFill>
                <a:effectLst/>
                <a:uLnTx/>
                <a:uFillTx/>
                <a:latin typeface="Arial"/>
                <a:ea typeface="+mn-ea"/>
                <a:cs typeface="+mn-cs"/>
              </a:rPr>
              <a:t>v</a:t>
            </a: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101" name="Rectangle 100">
            <a:extLst>
              <a:ext uri="{FF2B5EF4-FFF2-40B4-BE49-F238E27FC236}">
                <a16:creationId xmlns:a16="http://schemas.microsoft.com/office/drawing/2014/main" id="{FEE4C871-9205-42AC-A1F8-FDCF384C96C4}"/>
              </a:ext>
            </a:extLst>
          </p:cNvPr>
          <p:cNvSpPr/>
          <p:nvPr/>
        </p:nvSpPr>
        <p:spPr>
          <a:xfrm>
            <a:off x="4206621" y="5750322"/>
            <a:ext cx="360040"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nb-NO" sz="2800" b="0" i="0" u="none" strike="noStrike" kern="1200" cap="none" spc="0" normalizeH="0" baseline="0" noProof="0" dirty="0">
                <a:ln>
                  <a:noFill/>
                </a:ln>
                <a:solidFill>
                  <a:srgbClr val="FFFFFF"/>
                </a:solidFill>
                <a:effectLst/>
                <a:uLnTx/>
                <a:uFillTx/>
                <a:latin typeface="Arial"/>
                <a:ea typeface="+mn-ea"/>
                <a:cs typeface="+mn-cs"/>
              </a:rPr>
              <a:t>v</a:t>
            </a: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102" name="Rectangle 101">
            <a:extLst>
              <a:ext uri="{FF2B5EF4-FFF2-40B4-BE49-F238E27FC236}">
                <a16:creationId xmlns:a16="http://schemas.microsoft.com/office/drawing/2014/main" id="{BBBC67C8-CE23-48AC-AA12-25C5ACF91840}"/>
              </a:ext>
            </a:extLst>
          </p:cNvPr>
          <p:cNvSpPr/>
          <p:nvPr/>
        </p:nvSpPr>
        <p:spPr>
          <a:xfrm>
            <a:off x="4618426" y="5750322"/>
            <a:ext cx="360040"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nb-NO" sz="2800" b="0" i="0" u="none" strike="noStrike" kern="1200" cap="none" spc="0" normalizeH="0" baseline="0" noProof="0" dirty="0">
                <a:ln>
                  <a:noFill/>
                </a:ln>
                <a:solidFill>
                  <a:srgbClr val="FFFFFF"/>
                </a:solidFill>
                <a:effectLst/>
                <a:uLnTx/>
                <a:uFillTx/>
                <a:latin typeface="Arial"/>
                <a:ea typeface="+mn-ea"/>
                <a:cs typeface="+mn-cs"/>
              </a:rPr>
              <a:t>v</a:t>
            </a: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103" name="Rectangle 102">
            <a:extLst>
              <a:ext uri="{FF2B5EF4-FFF2-40B4-BE49-F238E27FC236}">
                <a16:creationId xmlns:a16="http://schemas.microsoft.com/office/drawing/2014/main" id="{AB99C4E3-793E-4A1E-A049-5C778FE4742E}"/>
              </a:ext>
            </a:extLst>
          </p:cNvPr>
          <p:cNvSpPr/>
          <p:nvPr/>
        </p:nvSpPr>
        <p:spPr>
          <a:xfrm>
            <a:off x="5032669" y="5750322"/>
            <a:ext cx="360040"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nb-NO" sz="2800" b="0" i="0" u="none" strike="noStrike" kern="1200" cap="none" spc="0" normalizeH="0" baseline="0" noProof="0" dirty="0">
                <a:ln>
                  <a:noFill/>
                </a:ln>
                <a:solidFill>
                  <a:srgbClr val="FFFFFF"/>
                </a:solidFill>
                <a:effectLst/>
                <a:uLnTx/>
                <a:uFillTx/>
                <a:latin typeface="Arial"/>
                <a:ea typeface="+mn-ea"/>
                <a:cs typeface="+mn-cs"/>
              </a:rPr>
              <a:t>v</a:t>
            </a: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104" name="Rectangle 103">
            <a:extLst>
              <a:ext uri="{FF2B5EF4-FFF2-40B4-BE49-F238E27FC236}">
                <a16:creationId xmlns:a16="http://schemas.microsoft.com/office/drawing/2014/main" id="{660CA781-1339-4204-AB38-8FED423C8B60}"/>
              </a:ext>
            </a:extLst>
          </p:cNvPr>
          <p:cNvSpPr/>
          <p:nvPr/>
        </p:nvSpPr>
        <p:spPr>
          <a:xfrm>
            <a:off x="5444474" y="5750322"/>
            <a:ext cx="360040"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nb-NO" sz="2800" b="0" i="0" u="none" strike="noStrike" kern="1200" cap="none" spc="0" normalizeH="0" baseline="0" noProof="0" dirty="0">
                <a:ln>
                  <a:noFill/>
                </a:ln>
                <a:solidFill>
                  <a:srgbClr val="FFFFFF"/>
                </a:solidFill>
                <a:effectLst/>
                <a:uLnTx/>
                <a:uFillTx/>
                <a:latin typeface="Arial"/>
                <a:ea typeface="+mn-ea"/>
                <a:cs typeface="+mn-cs"/>
              </a:rPr>
              <a:t>v</a:t>
            </a: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105" name="Rectangle 104">
            <a:extLst>
              <a:ext uri="{FF2B5EF4-FFF2-40B4-BE49-F238E27FC236}">
                <a16:creationId xmlns:a16="http://schemas.microsoft.com/office/drawing/2014/main" id="{34CA856B-F482-45A2-9A0B-EA4EDE46308B}"/>
              </a:ext>
            </a:extLst>
          </p:cNvPr>
          <p:cNvSpPr/>
          <p:nvPr/>
        </p:nvSpPr>
        <p:spPr>
          <a:xfrm>
            <a:off x="1828388" y="4740658"/>
            <a:ext cx="504056" cy="2664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06" name="Rectangle 105">
            <a:extLst>
              <a:ext uri="{FF2B5EF4-FFF2-40B4-BE49-F238E27FC236}">
                <a16:creationId xmlns:a16="http://schemas.microsoft.com/office/drawing/2014/main" id="{8A5A7262-5C23-4498-BCA6-E4C7F41257C3}"/>
              </a:ext>
            </a:extLst>
          </p:cNvPr>
          <p:cNvSpPr/>
          <p:nvPr/>
        </p:nvSpPr>
        <p:spPr>
          <a:xfrm>
            <a:off x="2620400" y="4740658"/>
            <a:ext cx="504056" cy="2664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07" name="Rectangle 106">
            <a:extLst>
              <a:ext uri="{FF2B5EF4-FFF2-40B4-BE49-F238E27FC236}">
                <a16:creationId xmlns:a16="http://schemas.microsoft.com/office/drawing/2014/main" id="{19803421-17D3-4830-8BA2-ED7C80D8D21C}"/>
              </a:ext>
            </a:extLst>
          </p:cNvPr>
          <p:cNvSpPr/>
          <p:nvPr/>
        </p:nvSpPr>
        <p:spPr>
          <a:xfrm>
            <a:off x="3430745" y="4740658"/>
            <a:ext cx="504056" cy="2664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08" name="Rectangle 107">
            <a:extLst>
              <a:ext uri="{FF2B5EF4-FFF2-40B4-BE49-F238E27FC236}">
                <a16:creationId xmlns:a16="http://schemas.microsoft.com/office/drawing/2014/main" id="{8B571591-F32A-4BEF-90C1-EC3FD2750701}"/>
              </a:ext>
            </a:extLst>
          </p:cNvPr>
          <p:cNvSpPr/>
          <p:nvPr/>
        </p:nvSpPr>
        <p:spPr>
          <a:xfrm>
            <a:off x="4241090" y="4740658"/>
            <a:ext cx="504056" cy="2664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09" name="Rectangle 108">
            <a:extLst>
              <a:ext uri="{FF2B5EF4-FFF2-40B4-BE49-F238E27FC236}">
                <a16:creationId xmlns:a16="http://schemas.microsoft.com/office/drawing/2014/main" id="{22E30C79-CF57-4D52-A415-5D26370FF6EE}"/>
              </a:ext>
            </a:extLst>
          </p:cNvPr>
          <p:cNvSpPr/>
          <p:nvPr/>
        </p:nvSpPr>
        <p:spPr>
          <a:xfrm>
            <a:off x="5068672" y="4740658"/>
            <a:ext cx="504056" cy="2664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10" name="Rectangle 109">
            <a:extLst>
              <a:ext uri="{FF2B5EF4-FFF2-40B4-BE49-F238E27FC236}">
                <a16:creationId xmlns:a16="http://schemas.microsoft.com/office/drawing/2014/main" id="{6B0C9781-2F40-426E-9EF1-E35B54571335}"/>
              </a:ext>
            </a:extLst>
          </p:cNvPr>
          <p:cNvSpPr/>
          <p:nvPr/>
        </p:nvSpPr>
        <p:spPr>
          <a:xfrm>
            <a:off x="1919182" y="3631356"/>
            <a:ext cx="792088" cy="2664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11" name="Rectangle 110">
            <a:extLst>
              <a:ext uri="{FF2B5EF4-FFF2-40B4-BE49-F238E27FC236}">
                <a16:creationId xmlns:a16="http://schemas.microsoft.com/office/drawing/2014/main" id="{A287FFF4-1FC9-4E8C-BD14-1BFD892BBACF}"/>
              </a:ext>
            </a:extLst>
          </p:cNvPr>
          <p:cNvSpPr/>
          <p:nvPr/>
        </p:nvSpPr>
        <p:spPr>
          <a:xfrm>
            <a:off x="3863398" y="3631356"/>
            <a:ext cx="792088" cy="2664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12" name="Rectangle 111">
            <a:extLst>
              <a:ext uri="{FF2B5EF4-FFF2-40B4-BE49-F238E27FC236}">
                <a16:creationId xmlns:a16="http://schemas.microsoft.com/office/drawing/2014/main" id="{6C41A16E-4088-4105-BA0A-F8DD3BDFA2B3}"/>
              </a:ext>
            </a:extLst>
          </p:cNvPr>
          <p:cNvSpPr/>
          <p:nvPr/>
        </p:nvSpPr>
        <p:spPr>
          <a:xfrm>
            <a:off x="2854715" y="3631356"/>
            <a:ext cx="792088" cy="2664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13" name="Rectangle 112">
            <a:extLst>
              <a:ext uri="{FF2B5EF4-FFF2-40B4-BE49-F238E27FC236}">
                <a16:creationId xmlns:a16="http://schemas.microsoft.com/office/drawing/2014/main" id="{A8781627-D3E8-4924-9075-F9712A42C94F}"/>
              </a:ext>
            </a:extLst>
          </p:cNvPr>
          <p:cNvSpPr/>
          <p:nvPr/>
        </p:nvSpPr>
        <p:spPr>
          <a:xfrm>
            <a:off x="4877522" y="3631356"/>
            <a:ext cx="792088" cy="2664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14" name="Rectangle 113">
            <a:extLst>
              <a:ext uri="{FF2B5EF4-FFF2-40B4-BE49-F238E27FC236}">
                <a16:creationId xmlns:a16="http://schemas.microsoft.com/office/drawing/2014/main" id="{6C3B6575-9355-4CD6-B617-59AF234EDE6A}"/>
              </a:ext>
            </a:extLst>
          </p:cNvPr>
          <p:cNvSpPr/>
          <p:nvPr/>
        </p:nvSpPr>
        <p:spPr>
          <a:xfrm>
            <a:off x="2407498" y="2511542"/>
            <a:ext cx="792088" cy="2664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15" name="Rectangle 114">
            <a:extLst>
              <a:ext uri="{FF2B5EF4-FFF2-40B4-BE49-F238E27FC236}">
                <a16:creationId xmlns:a16="http://schemas.microsoft.com/office/drawing/2014/main" id="{1BD410AB-8C92-4C03-AFAB-93C7299866A6}"/>
              </a:ext>
            </a:extLst>
          </p:cNvPr>
          <p:cNvSpPr/>
          <p:nvPr/>
        </p:nvSpPr>
        <p:spPr>
          <a:xfrm>
            <a:off x="4351714" y="2511542"/>
            <a:ext cx="792088" cy="2664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Tree>
    <p:custDataLst>
      <p:tags r:id="rId1"/>
    </p:custDataLst>
    <p:extLst>
      <p:ext uri="{BB962C8B-B14F-4D97-AF65-F5344CB8AC3E}">
        <p14:creationId xmlns:p14="http://schemas.microsoft.com/office/powerpoint/2010/main" val="91031578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grpId="0" nodeType="clickEffect">
                                  <p:stCondLst>
                                    <p:cond delay="0"/>
                                  </p:stCondLst>
                                  <p:childTnLst>
                                    <p:set>
                                      <p:cBhvr>
                                        <p:cTn id="12" dur="1" fill="hold">
                                          <p:stCondLst>
                                            <p:cond delay="0"/>
                                          </p:stCondLst>
                                        </p:cTn>
                                        <p:tgtEl>
                                          <p:spTgt spid="114"/>
                                        </p:tgtEl>
                                        <p:attrNameLst>
                                          <p:attrName>style.visibility</p:attrName>
                                        </p:attrNameLst>
                                      </p:cBhvr>
                                      <p:to>
                                        <p:strVal val="hidden"/>
                                      </p:to>
                                    </p:set>
                                  </p:childTnLst>
                                </p:cTn>
                              </p:par>
                              <p:par>
                                <p:cTn id="13" presetID="1" presetClass="exit" presetSubtype="0" fill="hold" grpId="0" nodeType="withEffect">
                                  <p:stCondLst>
                                    <p:cond delay="0"/>
                                  </p:stCondLst>
                                  <p:childTnLst>
                                    <p:set>
                                      <p:cBhvr>
                                        <p:cTn id="14" dur="1" fill="hold">
                                          <p:stCondLst>
                                            <p:cond delay="0"/>
                                          </p:stCondLst>
                                        </p:cTn>
                                        <p:tgtEl>
                                          <p:spTgt spid="115"/>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7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xit" presetSubtype="0" fill="hold" grpId="0" nodeType="clickEffect">
                                  <p:stCondLst>
                                    <p:cond delay="0"/>
                                  </p:stCondLst>
                                  <p:childTnLst>
                                    <p:set>
                                      <p:cBhvr>
                                        <p:cTn id="24" dur="1" fill="hold">
                                          <p:stCondLst>
                                            <p:cond delay="0"/>
                                          </p:stCondLst>
                                        </p:cTn>
                                        <p:tgtEl>
                                          <p:spTgt spid="113"/>
                                        </p:tgtEl>
                                        <p:attrNameLst>
                                          <p:attrName>style.visibility</p:attrName>
                                        </p:attrNameLst>
                                      </p:cBhvr>
                                      <p:to>
                                        <p:strVal val="hidden"/>
                                      </p:to>
                                    </p:set>
                                  </p:childTnLst>
                                </p:cTn>
                              </p:par>
                              <p:par>
                                <p:cTn id="25" presetID="1" presetClass="exit" presetSubtype="0" fill="hold" grpId="0" nodeType="withEffect">
                                  <p:stCondLst>
                                    <p:cond delay="0"/>
                                  </p:stCondLst>
                                  <p:childTnLst>
                                    <p:set>
                                      <p:cBhvr>
                                        <p:cTn id="26" dur="1" fill="hold">
                                          <p:stCondLst>
                                            <p:cond delay="0"/>
                                          </p:stCondLst>
                                        </p:cTn>
                                        <p:tgtEl>
                                          <p:spTgt spid="111"/>
                                        </p:tgtEl>
                                        <p:attrNameLst>
                                          <p:attrName>style.visibility</p:attrName>
                                        </p:attrNameLst>
                                      </p:cBhvr>
                                      <p:to>
                                        <p:strVal val="hidden"/>
                                      </p:to>
                                    </p:set>
                                  </p:childTnLst>
                                </p:cTn>
                              </p:par>
                              <p:par>
                                <p:cTn id="27" presetID="1" presetClass="exit" presetSubtype="0" fill="hold" grpId="0" nodeType="withEffect">
                                  <p:stCondLst>
                                    <p:cond delay="0"/>
                                  </p:stCondLst>
                                  <p:childTnLst>
                                    <p:set>
                                      <p:cBhvr>
                                        <p:cTn id="28" dur="1" fill="hold">
                                          <p:stCondLst>
                                            <p:cond delay="0"/>
                                          </p:stCondLst>
                                        </p:cTn>
                                        <p:tgtEl>
                                          <p:spTgt spid="112"/>
                                        </p:tgtEl>
                                        <p:attrNameLst>
                                          <p:attrName>style.visibility</p:attrName>
                                        </p:attrNameLst>
                                      </p:cBhvr>
                                      <p:to>
                                        <p:strVal val="hidden"/>
                                      </p:to>
                                    </p:set>
                                  </p:childTnLst>
                                </p:cTn>
                              </p:par>
                              <p:par>
                                <p:cTn id="29" presetID="1" presetClass="exit" presetSubtype="0" fill="hold" grpId="0" nodeType="withEffect">
                                  <p:stCondLst>
                                    <p:cond delay="0"/>
                                  </p:stCondLst>
                                  <p:childTnLst>
                                    <p:set>
                                      <p:cBhvr>
                                        <p:cTn id="30" dur="1" fill="hold">
                                          <p:stCondLst>
                                            <p:cond delay="0"/>
                                          </p:stCondLst>
                                        </p:cTn>
                                        <p:tgtEl>
                                          <p:spTgt spid="110"/>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61"/>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xit" presetSubtype="0" fill="hold" grpId="0" nodeType="clickEffect">
                                  <p:stCondLst>
                                    <p:cond delay="0"/>
                                  </p:stCondLst>
                                  <p:childTnLst>
                                    <p:set>
                                      <p:cBhvr>
                                        <p:cTn id="40" dur="1" fill="hold">
                                          <p:stCondLst>
                                            <p:cond delay="0"/>
                                          </p:stCondLst>
                                        </p:cTn>
                                        <p:tgtEl>
                                          <p:spTgt spid="105"/>
                                        </p:tgtEl>
                                        <p:attrNameLst>
                                          <p:attrName>style.visibility</p:attrName>
                                        </p:attrNameLst>
                                      </p:cBhvr>
                                      <p:to>
                                        <p:strVal val="hidden"/>
                                      </p:to>
                                    </p:set>
                                  </p:childTnLst>
                                </p:cTn>
                              </p:par>
                              <p:par>
                                <p:cTn id="41" presetID="1" presetClass="exit" presetSubtype="0" fill="hold" grpId="0" nodeType="withEffect">
                                  <p:stCondLst>
                                    <p:cond delay="0"/>
                                  </p:stCondLst>
                                  <p:childTnLst>
                                    <p:set>
                                      <p:cBhvr>
                                        <p:cTn id="42" dur="1" fill="hold">
                                          <p:stCondLst>
                                            <p:cond delay="0"/>
                                          </p:stCondLst>
                                        </p:cTn>
                                        <p:tgtEl>
                                          <p:spTgt spid="106"/>
                                        </p:tgtEl>
                                        <p:attrNameLst>
                                          <p:attrName>style.visibility</p:attrName>
                                        </p:attrNameLst>
                                      </p:cBhvr>
                                      <p:to>
                                        <p:strVal val="hidden"/>
                                      </p:to>
                                    </p:set>
                                  </p:childTnLst>
                                </p:cTn>
                              </p:par>
                              <p:par>
                                <p:cTn id="43" presetID="1" presetClass="exit" presetSubtype="0" fill="hold" grpId="0" nodeType="withEffect">
                                  <p:stCondLst>
                                    <p:cond delay="0"/>
                                  </p:stCondLst>
                                  <p:childTnLst>
                                    <p:set>
                                      <p:cBhvr>
                                        <p:cTn id="44" dur="1" fill="hold">
                                          <p:stCondLst>
                                            <p:cond delay="0"/>
                                          </p:stCondLst>
                                        </p:cTn>
                                        <p:tgtEl>
                                          <p:spTgt spid="107"/>
                                        </p:tgtEl>
                                        <p:attrNameLst>
                                          <p:attrName>style.visibility</p:attrName>
                                        </p:attrNameLst>
                                      </p:cBhvr>
                                      <p:to>
                                        <p:strVal val="hidden"/>
                                      </p:to>
                                    </p:set>
                                  </p:childTnLst>
                                </p:cTn>
                              </p:par>
                              <p:par>
                                <p:cTn id="45" presetID="1" presetClass="exit" presetSubtype="0" fill="hold" grpId="0" nodeType="withEffect">
                                  <p:stCondLst>
                                    <p:cond delay="0"/>
                                  </p:stCondLst>
                                  <p:childTnLst>
                                    <p:set>
                                      <p:cBhvr>
                                        <p:cTn id="46" dur="1" fill="hold">
                                          <p:stCondLst>
                                            <p:cond delay="0"/>
                                          </p:stCondLst>
                                        </p:cTn>
                                        <p:tgtEl>
                                          <p:spTgt spid="108"/>
                                        </p:tgtEl>
                                        <p:attrNameLst>
                                          <p:attrName>style.visibility</p:attrName>
                                        </p:attrNameLst>
                                      </p:cBhvr>
                                      <p:to>
                                        <p:strVal val="hidden"/>
                                      </p:to>
                                    </p:set>
                                  </p:childTnLst>
                                </p:cTn>
                              </p:par>
                              <p:par>
                                <p:cTn id="47" presetID="1" presetClass="exit" presetSubtype="0" fill="hold" grpId="0" nodeType="withEffect">
                                  <p:stCondLst>
                                    <p:cond delay="0"/>
                                  </p:stCondLst>
                                  <p:childTnLst>
                                    <p:set>
                                      <p:cBhvr>
                                        <p:cTn id="48" dur="1" fill="hold">
                                          <p:stCondLst>
                                            <p:cond delay="0"/>
                                          </p:stCondLst>
                                        </p:cTn>
                                        <p:tgtEl>
                                          <p:spTgt spid="109"/>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15"/>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38"/>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60"/>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xit" presetSubtype="0" fill="hold" grpId="0" nodeType="clickEffect">
                                  <p:stCondLst>
                                    <p:cond delay="0"/>
                                  </p:stCondLst>
                                  <p:childTnLst>
                                    <p:set>
                                      <p:cBhvr>
                                        <p:cTn id="60" dur="1" fill="hold">
                                          <p:stCondLst>
                                            <p:cond delay="0"/>
                                          </p:stCondLst>
                                        </p:cTn>
                                        <p:tgtEl>
                                          <p:spTgt spid="104"/>
                                        </p:tgtEl>
                                        <p:attrNameLst>
                                          <p:attrName>style.visibility</p:attrName>
                                        </p:attrNameLst>
                                      </p:cBhvr>
                                      <p:to>
                                        <p:strVal val="hidden"/>
                                      </p:to>
                                    </p:set>
                                  </p:childTnLst>
                                </p:cTn>
                              </p:par>
                              <p:par>
                                <p:cTn id="61" presetID="1" presetClass="exit" presetSubtype="0" fill="hold" grpId="0" nodeType="withEffect">
                                  <p:stCondLst>
                                    <p:cond delay="0"/>
                                  </p:stCondLst>
                                  <p:childTnLst>
                                    <p:set>
                                      <p:cBhvr>
                                        <p:cTn id="62" dur="1" fill="hold">
                                          <p:stCondLst>
                                            <p:cond delay="0"/>
                                          </p:stCondLst>
                                        </p:cTn>
                                        <p:tgtEl>
                                          <p:spTgt spid="103"/>
                                        </p:tgtEl>
                                        <p:attrNameLst>
                                          <p:attrName>style.visibility</p:attrName>
                                        </p:attrNameLst>
                                      </p:cBhvr>
                                      <p:to>
                                        <p:strVal val="hidden"/>
                                      </p:to>
                                    </p:set>
                                  </p:childTnLst>
                                </p:cTn>
                              </p:par>
                              <p:par>
                                <p:cTn id="63" presetID="1" presetClass="exit" presetSubtype="0" fill="hold" grpId="0" nodeType="withEffect">
                                  <p:stCondLst>
                                    <p:cond delay="0"/>
                                  </p:stCondLst>
                                  <p:childTnLst>
                                    <p:set>
                                      <p:cBhvr>
                                        <p:cTn id="64" dur="1" fill="hold">
                                          <p:stCondLst>
                                            <p:cond delay="0"/>
                                          </p:stCondLst>
                                        </p:cTn>
                                        <p:tgtEl>
                                          <p:spTgt spid="102"/>
                                        </p:tgtEl>
                                        <p:attrNameLst>
                                          <p:attrName>style.visibility</p:attrName>
                                        </p:attrNameLst>
                                      </p:cBhvr>
                                      <p:to>
                                        <p:strVal val="hidden"/>
                                      </p:to>
                                    </p:set>
                                  </p:childTnLst>
                                </p:cTn>
                              </p:par>
                              <p:par>
                                <p:cTn id="65" presetID="1" presetClass="exit" presetSubtype="0" fill="hold" grpId="0" nodeType="withEffect">
                                  <p:stCondLst>
                                    <p:cond delay="0"/>
                                  </p:stCondLst>
                                  <p:childTnLst>
                                    <p:set>
                                      <p:cBhvr>
                                        <p:cTn id="66" dur="1" fill="hold">
                                          <p:stCondLst>
                                            <p:cond delay="0"/>
                                          </p:stCondLst>
                                        </p:cTn>
                                        <p:tgtEl>
                                          <p:spTgt spid="101"/>
                                        </p:tgtEl>
                                        <p:attrNameLst>
                                          <p:attrName>style.visibility</p:attrName>
                                        </p:attrNameLst>
                                      </p:cBhvr>
                                      <p:to>
                                        <p:strVal val="hidden"/>
                                      </p:to>
                                    </p:set>
                                  </p:childTnLst>
                                </p:cTn>
                              </p:par>
                              <p:par>
                                <p:cTn id="67" presetID="1" presetClass="exit" presetSubtype="0" fill="hold" grpId="0" nodeType="withEffect">
                                  <p:stCondLst>
                                    <p:cond delay="0"/>
                                  </p:stCondLst>
                                  <p:childTnLst>
                                    <p:set>
                                      <p:cBhvr>
                                        <p:cTn id="68" dur="1" fill="hold">
                                          <p:stCondLst>
                                            <p:cond delay="0"/>
                                          </p:stCondLst>
                                        </p:cTn>
                                        <p:tgtEl>
                                          <p:spTgt spid="100"/>
                                        </p:tgtEl>
                                        <p:attrNameLst>
                                          <p:attrName>style.visibility</p:attrName>
                                        </p:attrNameLst>
                                      </p:cBhvr>
                                      <p:to>
                                        <p:strVal val="hidden"/>
                                      </p:to>
                                    </p:set>
                                  </p:childTnLst>
                                </p:cTn>
                              </p:par>
                              <p:par>
                                <p:cTn id="69" presetID="1" presetClass="exit" presetSubtype="0" fill="hold" grpId="0" nodeType="withEffect">
                                  <p:stCondLst>
                                    <p:cond delay="0"/>
                                  </p:stCondLst>
                                  <p:childTnLst>
                                    <p:set>
                                      <p:cBhvr>
                                        <p:cTn id="70" dur="1" fill="hold">
                                          <p:stCondLst>
                                            <p:cond delay="0"/>
                                          </p:stCondLst>
                                        </p:cTn>
                                        <p:tgtEl>
                                          <p:spTgt spid="99"/>
                                        </p:tgtEl>
                                        <p:attrNameLst>
                                          <p:attrName>style.visibility</p:attrName>
                                        </p:attrNameLst>
                                      </p:cBhvr>
                                      <p:to>
                                        <p:strVal val="hidden"/>
                                      </p:to>
                                    </p:set>
                                  </p:childTnLst>
                                </p:cTn>
                              </p:par>
                              <p:par>
                                <p:cTn id="71" presetID="1" presetClass="exit" presetSubtype="0" fill="hold" grpId="0" nodeType="withEffect">
                                  <p:stCondLst>
                                    <p:cond delay="0"/>
                                  </p:stCondLst>
                                  <p:childTnLst>
                                    <p:set>
                                      <p:cBhvr>
                                        <p:cTn id="72" dur="1" fill="hold">
                                          <p:stCondLst>
                                            <p:cond delay="0"/>
                                          </p:stCondLst>
                                        </p:cTn>
                                        <p:tgtEl>
                                          <p:spTgt spid="98"/>
                                        </p:tgtEl>
                                        <p:attrNameLst>
                                          <p:attrName>style.visibility</p:attrName>
                                        </p:attrNameLst>
                                      </p:cBhvr>
                                      <p:to>
                                        <p:strVal val="hidden"/>
                                      </p:to>
                                    </p:set>
                                  </p:childTnLst>
                                </p:cTn>
                              </p:par>
                              <p:par>
                                <p:cTn id="73" presetID="1" presetClass="exit" presetSubtype="0" fill="hold" grpId="0" nodeType="withEffect">
                                  <p:stCondLst>
                                    <p:cond delay="0"/>
                                  </p:stCondLst>
                                  <p:childTnLst>
                                    <p:set>
                                      <p:cBhvr>
                                        <p:cTn id="74" dur="1" fill="hold">
                                          <p:stCondLst>
                                            <p:cond delay="0"/>
                                          </p:stCondLst>
                                        </p:cTn>
                                        <p:tgtEl>
                                          <p:spTgt spid="97"/>
                                        </p:tgtEl>
                                        <p:attrNameLst>
                                          <p:attrName>style.visibility</p:attrName>
                                        </p:attrNameLst>
                                      </p:cBhvr>
                                      <p:to>
                                        <p:strVal val="hidden"/>
                                      </p:to>
                                    </p:set>
                                  </p:childTnLst>
                                </p:cTn>
                              </p:par>
                              <p:par>
                                <p:cTn id="75" presetID="1" presetClass="exit" presetSubtype="0" fill="hold" grpId="0" nodeType="withEffect">
                                  <p:stCondLst>
                                    <p:cond delay="0"/>
                                  </p:stCondLst>
                                  <p:childTnLst>
                                    <p:set>
                                      <p:cBhvr>
                                        <p:cTn id="76" dur="1" fill="hold">
                                          <p:stCondLst>
                                            <p:cond delay="0"/>
                                          </p:stCondLst>
                                        </p:cTn>
                                        <p:tgtEl>
                                          <p:spTgt spid="96"/>
                                        </p:tgtEl>
                                        <p:attrNameLst>
                                          <p:attrName>style.visibility</p:attrName>
                                        </p:attrNameLst>
                                      </p:cBhvr>
                                      <p:to>
                                        <p:strVal val="hidden"/>
                                      </p:to>
                                    </p:set>
                                  </p:childTnLst>
                                </p:cTn>
                              </p:par>
                              <p:par>
                                <p:cTn id="77" presetID="1" presetClass="exit" presetSubtype="0" fill="hold" grpId="0" nodeType="withEffect">
                                  <p:stCondLst>
                                    <p:cond delay="0"/>
                                  </p:stCondLst>
                                  <p:childTnLst>
                                    <p:set>
                                      <p:cBhvr>
                                        <p:cTn id="78" dur="1" fill="hold">
                                          <p:stCondLst>
                                            <p:cond delay="0"/>
                                          </p:stCondLst>
                                        </p:cTn>
                                        <p:tgtEl>
                                          <p:spTgt spid="9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60" grpId="0"/>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animBg="1"/>
      <p:bldP spid="112" grpId="0" animBg="1"/>
      <p:bldP spid="113" grpId="0" animBg="1"/>
      <p:bldP spid="114" grpId="0" animBg="1"/>
      <p:bldP spid="115"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A881071-0FF2-4B55-8419-995F01F76462}"/>
              </a:ext>
            </a:extLst>
          </p:cNvPr>
          <p:cNvSpPr>
            <a:spLocks noGrp="1"/>
          </p:cNvSpPr>
          <p:nvPr>
            <p:ph type="title"/>
          </p:nvPr>
        </p:nvSpPr>
        <p:spPr/>
        <p:txBody>
          <a:bodyPr/>
          <a:lstStyle/>
          <a:p>
            <a:r>
              <a:rPr lang="en-US" altLang="en-US" dirty="0"/>
              <a:t>3NPV-4 Reading scales with 2, 4, 5 or 10 intervals</a:t>
            </a:r>
            <a:endParaRPr lang="en-GB" dirty="0"/>
          </a:p>
        </p:txBody>
      </p:sp>
      <p:grpSp>
        <p:nvGrpSpPr>
          <p:cNvPr id="11" name="Group 10">
            <a:extLst>
              <a:ext uri="{FF2B5EF4-FFF2-40B4-BE49-F238E27FC236}">
                <a16:creationId xmlns:a16="http://schemas.microsoft.com/office/drawing/2014/main" id="{1FB895D9-5DCB-4D64-9249-5116D70D804D}"/>
              </a:ext>
            </a:extLst>
          </p:cNvPr>
          <p:cNvGrpSpPr/>
          <p:nvPr/>
        </p:nvGrpSpPr>
        <p:grpSpPr>
          <a:xfrm>
            <a:off x="463915" y="1509975"/>
            <a:ext cx="835219" cy="4798750"/>
            <a:chOff x="463915" y="1509975"/>
            <a:chExt cx="835219" cy="4798750"/>
          </a:xfrm>
        </p:grpSpPr>
        <p:cxnSp>
          <p:nvCxnSpPr>
            <p:cNvPr id="107" name="Straight Connector 106">
              <a:extLst>
                <a:ext uri="{FF2B5EF4-FFF2-40B4-BE49-F238E27FC236}">
                  <a16:creationId xmlns:a16="http://schemas.microsoft.com/office/drawing/2014/main" id="{FC36F2CE-DD04-47AC-91B0-38DA615627DA}"/>
                </a:ext>
              </a:extLst>
            </p:cNvPr>
            <p:cNvCxnSpPr>
              <a:cxnSpLocks/>
            </p:cNvCxnSpPr>
            <p:nvPr/>
          </p:nvCxnSpPr>
          <p:spPr>
            <a:xfrm rot="16200000">
              <a:off x="1239178" y="3860132"/>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3FE05840-F658-403A-8A71-F32F237EE2A0}"/>
                </a:ext>
              </a:extLst>
            </p:cNvPr>
            <p:cNvGrpSpPr/>
            <p:nvPr/>
          </p:nvGrpSpPr>
          <p:grpSpPr>
            <a:xfrm>
              <a:off x="463915" y="1509975"/>
              <a:ext cx="835219" cy="4798750"/>
              <a:chOff x="463915" y="1509975"/>
              <a:chExt cx="835219" cy="4798750"/>
            </a:xfrm>
          </p:grpSpPr>
          <p:cxnSp>
            <p:nvCxnSpPr>
              <p:cNvPr id="87" name="Straight Connector 86">
                <a:extLst>
                  <a:ext uri="{FF2B5EF4-FFF2-40B4-BE49-F238E27FC236}">
                    <a16:creationId xmlns:a16="http://schemas.microsoft.com/office/drawing/2014/main" id="{66B7A613-333B-40A6-A8C5-D0196E1AFDDF}"/>
                  </a:ext>
                </a:extLst>
              </p:cNvPr>
              <p:cNvCxnSpPr/>
              <p:nvPr/>
            </p:nvCxnSpPr>
            <p:spPr>
              <a:xfrm rot="16200000">
                <a:off x="-934991" y="3918246"/>
                <a:ext cx="445588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Straight Connector 87">
                <a:extLst>
                  <a:ext uri="{FF2B5EF4-FFF2-40B4-BE49-F238E27FC236}">
                    <a16:creationId xmlns:a16="http://schemas.microsoft.com/office/drawing/2014/main" id="{5B0D2523-D219-4F94-BE83-617EACF97ADC}"/>
                  </a:ext>
                </a:extLst>
              </p:cNvPr>
              <p:cNvCxnSpPr>
                <a:cxnSpLocks/>
              </p:cNvCxnSpPr>
              <p:nvPr/>
            </p:nvCxnSpPr>
            <p:spPr>
              <a:xfrm rot="16200000">
                <a:off x="1239178" y="6078652"/>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Straight Connector 88">
                <a:extLst>
                  <a:ext uri="{FF2B5EF4-FFF2-40B4-BE49-F238E27FC236}">
                    <a16:creationId xmlns:a16="http://schemas.microsoft.com/office/drawing/2014/main" id="{923C639A-319C-4E6C-B7CF-8DFE69244090}"/>
                  </a:ext>
                </a:extLst>
              </p:cNvPr>
              <p:cNvCxnSpPr>
                <a:cxnSpLocks/>
              </p:cNvCxnSpPr>
              <p:nvPr/>
            </p:nvCxnSpPr>
            <p:spPr>
              <a:xfrm rot="16200000">
                <a:off x="1239178" y="1637126"/>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6" name="TextBox 75">
                <a:extLst>
                  <a:ext uri="{FF2B5EF4-FFF2-40B4-BE49-F238E27FC236}">
                    <a16:creationId xmlns:a16="http://schemas.microsoft.com/office/drawing/2014/main" id="{D13A9516-F9D3-47E8-8EA6-A894E435964F}"/>
                  </a:ext>
                </a:extLst>
              </p:cNvPr>
              <p:cNvSpPr txBox="1"/>
              <p:nvPr/>
            </p:nvSpPr>
            <p:spPr>
              <a:xfrm>
                <a:off x="463915" y="1509975"/>
                <a:ext cx="745928"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100</a:t>
                </a:r>
              </a:p>
            </p:txBody>
          </p:sp>
          <p:sp>
            <p:nvSpPr>
              <p:cNvPr id="77" name="TextBox 76">
                <a:extLst>
                  <a:ext uri="{FF2B5EF4-FFF2-40B4-BE49-F238E27FC236}">
                    <a16:creationId xmlns:a16="http://schemas.microsoft.com/office/drawing/2014/main" id="{34EAB4AE-C49F-4C26-8E6B-EF0D2A5F901E}"/>
                  </a:ext>
                </a:extLst>
              </p:cNvPr>
              <p:cNvSpPr txBox="1"/>
              <p:nvPr/>
            </p:nvSpPr>
            <p:spPr>
              <a:xfrm>
                <a:off x="730394" y="5970171"/>
                <a:ext cx="474967"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0</a:t>
                </a:r>
              </a:p>
            </p:txBody>
          </p:sp>
        </p:grpSp>
      </p:grpSp>
      <p:sp>
        <p:nvSpPr>
          <p:cNvPr id="85" name="TextBox 84">
            <a:extLst>
              <a:ext uri="{FF2B5EF4-FFF2-40B4-BE49-F238E27FC236}">
                <a16:creationId xmlns:a16="http://schemas.microsoft.com/office/drawing/2014/main" id="{7177B505-39CF-4147-9936-7FD01A7E2908}"/>
              </a:ext>
            </a:extLst>
          </p:cNvPr>
          <p:cNvSpPr txBox="1"/>
          <p:nvPr/>
        </p:nvSpPr>
        <p:spPr>
          <a:xfrm>
            <a:off x="641352" y="3762571"/>
            <a:ext cx="568492"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50</a:t>
            </a:r>
          </a:p>
        </p:txBody>
      </p:sp>
      <p:grpSp>
        <p:nvGrpSpPr>
          <p:cNvPr id="9" name="Group 8">
            <a:extLst>
              <a:ext uri="{FF2B5EF4-FFF2-40B4-BE49-F238E27FC236}">
                <a16:creationId xmlns:a16="http://schemas.microsoft.com/office/drawing/2014/main" id="{7FB77547-64F4-495A-8950-76F90B8ECEF5}"/>
              </a:ext>
            </a:extLst>
          </p:cNvPr>
          <p:cNvGrpSpPr/>
          <p:nvPr/>
        </p:nvGrpSpPr>
        <p:grpSpPr>
          <a:xfrm>
            <a:off x="3774036" y="1509975"/>
            <a:ext cx="813557" cy="4798750"/>
            <a:chOff x="3774036" y="1509975"/>
            <a:chExt cx="813557" cy="4798750"/>
          </a:xfrm>
        </p:grpSpPr>
        <p:grpSp>
          <p:nvGrpSpPr>
            <p:cNvPr id="23" name="Group 22">
              <a:extLst>
                <a:ext uri="{FF2B5EF4-FFF2-40B4-BE49-F238E27FC236}">
                  <a16:creationId xmlns:a16="http://schemas.microsoft.com/office/drawing/2014/main" id="{04511432-6FE0-4E36-809B-BD99B17DF2EC}"/>
                </a:ext>
              </a:extLst>
            </p:cNvPr>
            <p:cNvGrpSpPr/>
            <p:nvPr/>
          </p:nvGrpSpPr>
          <p:grpSpPr>
            <a:xfrm>
              <a:off x="4467680" y="1690304"/>
              <a:ext cx="119913" cy="4455884"/>
              <a:chOff x="5595842" y="1690304"/>
              <a:chExt cx="119913" cy="4455884"/>
            </a:xfrm>
          </p:grpSpPr>
          <p:cxnSp>
            <p:nvCxnSpPr>
              <p:cNvPr id="176" name="Straight Connector 175">
                <a:extLst>
                  <a:ext uri="{FF2B5EF4-FFF2-40B4-BE49-F238E27FC236}">
                    <a16:creationId xmlns:a16="http://schemas.microsoft.com/office/drawing/2014/main" id="{D7FFDFB9-490F-4003-A56B-878DB26BC092}"/>
                  </a:ext>
                </a:extLst>
              </p:cNvPr>
              <p:cNvCxnSpPr/>
              <p:nvPr/>
            </p:nvCxnSpPr>
            <p:spPr>
              <a:xfrm rot="16200000">
                <a:off x="3481630" y="3918246"/>
                <a:ext cx="445588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7" name="Straight Connector 176">
                <a:extLst>
                  <a:ext uri="{FF2B5EF4-FFF2-40B4-BE49-F238E27FC236}">
                    <a16:creationId xmlns:a16="http://schemas.microsoft.com/office/drawing/2014/main" id="{958A880D-21EF-433A-BAAF-0E5349508FAF}"/>
                  </a:ext>
                </a:extLst>
              </p:cNvPr>
              <p:cNvCxnSpPr>
                <a:cxnSpLocks/>
              </p:cNvCxnSpPr>
              <p:nvPr/>
            </p:nvCxnSpPr>
            <p:spPr>
              <a:xfrm rot="16200000">
                <a:off x="5655799" y="6078652"/>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8" name="Straight Connector 177">
                <a:extLst>
                  <a:ext uri="{FF2B5EF4-FFF2-40B4-BE49-F238E27FC236}">
                    <a16:creationId xmlns:a16="http://schemas.microsoft.com/office/drawing/2014/main" id="{4F571B8E-6297-4458-945D-E8202F522CB7}"/>
                  </a:ext>
                </a:extLst>
              </p:cNvPr>
              <p:cNvCxnSpPr>
                <a:cxnSpLocks/>
              </p:cNvCxnSpPr>
              <p:nvPr/>
            </p:nvCxnSpPr>
            <p:spPr>
              <a:xfrm rot="16200000">
                <a:off x="5655799" y="1637126"/>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9" name="Straight Connector 178">
                <a:extLst>
                  <a:ext uri="{FF2B5EF4-FFF2-40B4-BE49-F238E27FC236}">
                    <a16:creationId xmlns:a16="http://schemas.microsoft.com/office/drawing/2014/main" id="{873145AD-5D54-41A3-80F4-28FCCC176D77}"/>
                  </a:ext>
                </a:extLst>
              </p:cNvPr>
              <p:cNvCxnSpPr>
                <a:cxnSpLocks/>
              </p:cNvCxnSpPr>
              <p:nvPr/>
            </p:nvCxnSpPr>
            <p:spPr>
              <a:xfrm rot="16200000">
                <a:off x="5655799" y="2529018"/>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0" name="Straight Connector 179">
                <a:extLst>
                  <a:ext uri="{FF2B5EF4-FFF2-40B4-BE49-F238E27FC236}">
                    <a16:creationId xmlns:a16="http://schemas.microsoft.com/office/drawing/2014/main" id="{8896ABB9-5AC6-4538-8557-9729D6494063}"/>
                  </a:ext>
                </a:extLst>
              </p:cNvPr>
              <p:cNvCxnSpPr>
                <a:cxnSpLocks/>
              </p:cNvCxnSpPr>
              <p:nvPr/>
            </p:nvCxnSpPr>
            <p:spPr>
              <a:xfrm rot="16200000">
                <a:off x="5655799" y="4303837"/>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1" name="Straight Connector 180">
                <a:extLst>
                  <a:ext uri="{FF2B5EF4-FFF2-40B4-BE49-F238E27FC236}">
                    <a16:creationId xmlns:a16="http://schemas.microsoft.com/office/drawing/2014/main" id="{29832C11-425F-4B06-BD30-14AE209EEFF3}"/>
                  </a:ext>
                </a:extLst>
              </p:cNvPr>
              <p:cNvCxnSpPr>
                <a:cxnSpLocks/>
              </p:cNvCxnSpPr>
              <p:nvPr/>
            </p:nvCxnSpPr>
            <p:spPr>
              <a:xfrm rot="16200000">
                <a:off x="5655799" y="5191247"/>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2" name="Straight Connector 181">
                <a:extLst>
                  <a:ext uri="{FF2B5EF4-FFF2-40B4-BE49-F238E27FC236}">
                    <a16:creationId xmlns:a16="http://schemas.microsoft.com/office/drawing/2014/main" id="{86527241-AFE4-48E9-B2DA-E8E12616DD74}"/>
                  </a:ext>
                </a:extLst>
              </p:cNvPr>
              <p:cNvCxnSpPr>
                <a:cxnSpLocks/>
              </p:cNvCxnSpPr>
              <p:nvPr/>
            </p:nvCxnSpPr>
            <p:spPr>
              <a:xfrm rot="16200000">
                <a:off x="5655799" y="3416427"/>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65" name="TextBox 164">
              <a:extLst>
                <a:ext uri="{FF2B5EF4-FFF2-40B4-BE49-F238E27FC236}">
                  <a16:creationId xmlns:a16="http://schemas.microsoft.com/office/drawing/2014/main" id="{E50D9C29-16EF-46EB-B3A7-9148C0724D59}"/>
                </a:ext>
              </a:extLst>
            </p:cNvPr>
            <p:cNvSpPr txBox="1"/>
            <p:nvPr/>
          </p:nvSpPr>
          <p:spPr>
            <a:xfrm>
              <a:off x="3774036" y="1509975"/>
              <a:ext cx="724266"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100</a:t>
              </a:r>
            </a:p>
          </p:txBody>
        </p:sp>
        <p:sp>
          <p:nvSpPr>
            <p:cNvPr id="166" name="TextBox 165">
              <a:extLst>
                <a:ext uri="{FF2B5EF4-FFF2-40B4-BE49-F238E27FC236}">
                  <a16:creationId xmlns:a16="http://schemas.microsoft.com/office/drawing/2014/main" id="{94EBCA8A-DF7D-4667-AE56-CBAFA34C2370}"/>
                </a:ext>
              </a:extLst>
            </p:cNvPr>
            <p:cNvSpPr txBox="1"/>
            <p:nvPr/>
          </p:nvSpPr>
          <p:spPr>
            <a:xfrm>
              <a:off x="3887478" y="5970171"/>
              <a:ext cx="605114"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0</a:t>
              </a:r>
            </a:p>
          </p:txBody>
        </p:sp>
      </p:grpSp>
      <p:grpSp>
        <p:nvGrpSpPr>
          <p:cNvPr id="4" name="Group 3">
            <a:extLst>
              <a:ext uri="{FF2B5EF4-FFF2-40B4-BE49-F238E27FC236}">
                <a16:creationId xmlns:a16="http://schemas.microsoft.com/office/drawing/2014/main" id="{951C149B-7169-409C-AC02-2EE3512B9768}"/>
              </a:ext>
            </a:extLst>
          </p:cNvPr>
          <p:cNvGrpSpPr/>
          <p:nvPr/>
        </p:nvGrpSpPr>
        <p:grpSpPr>
          <a:xfrm>
            <a:off x="3893188" y="2429199"/>
            <a:ext cx="605114" cy="2994848"/>
            <a:chOff x="3893188" y="2429199"/>
            <a:chExt cx="605114" cy="2994848"/>
          </a:xfrm>
        </p:grpSpPr>
        <p:sp>
          <p:nvSpPr>
            <p:cNvPr id="167" name="TextBox 166">
              <a:extLst>
                <a:ext uri="{FF2B5EF4-FFF2-40B4-BE49-F238E27FC236}">
                  <a16:creationId xmlns:a16="http://schemas.microsoft.com/office/drawing/2014/main" id="{324375CE-5320-44E7-BA73-40A93FA329FC}"/>
                </a:ext>
              </a:extLst>
            </p:cNvPr>
            <p:cNvSpPr txBox="1"/>
            <p:nvPr/>
          </p:nvSpPr>
          <p:spPr>
            <a:xfrm>
              <a:off x="3893188" y="5085493"/>
              <a:ext cx="605114"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20</a:t>
              </a:r>
            </a:p>
          </p:txBody>
        </p:sp>
        <p:sp>
          <p:nvSpPr>
            <p:cNvPr id="168" name="TextBox 167">
              <a:extLst>
                <a:ext uri="{FF2B5EF4-FFF2-40B4-BE49-F238E27FC236}">
                  <a16:creationId xmlns:a16="http://schemas.microsoft.com/office/drawing/2014/main" id="{C909D386-5292-4BC1-A5FC-7DC5032939F4}"/>
                </a:ext>
              </a:extLst>
            </p:cNvPr>
            <p:cNvSpPr txBox="1"/>
            <p:nvPr/>
          </p:nvSpPr>
          <p:spPr>
            <a:xfrm>
              <a:off x="3893188" y="4203545"/>
              <a:ext cx="605114"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40</a:t>
              </a:r>
            </a:p>
          </p:txBody>
        </p:sp>
        <p:sp>
          <p:nvSpPr>
            <p:cNvPr id="169" name="TextBox 168">
              <a:extLst>
                <a:ext uri="{FF2B5EF4-FFF2-40B4-BE49-F238E27FC236}">
                  <a16:creationId xmlns:a16="http://schemas.microsoft.com/office/drawing/2014/main" id="{5FDFF4FF-A580-4E35-8B2A-219624EEEF12}"/>
                </a:ext>
              </a:extLst>
            </p:cNvPr>
            <p:cNvSpPr txBox="1"/>
            <p:nvPr/>
          </p:nvSpPr>
          <p:spPr>
            <a:xfrm>
              <a:off x="3893188" y="3321597"/>
              <a:ext cx="605114"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60</a:t>
              </a:r>
            </a:p>
          </p:txBody>
        </p:sp>
        <p:sp>
          <p:nvSpPr>
            <p:cNvPr id="170" name="TextBox 169">
              <a:extLst>
                <a:ext uri="{FF2B5EF4-FFF2-40B4-BE49-F238E27FC236}">
                  <a16:creationId xmlns:a16="http://schemas.microsoft.com/office/drawing/2014/main" id="{2ECB83A9-8BBD-47DD-AB22-769525B53D3F}"/>
                </a:ext>
              </a:extLst>
            </p:cNvPr>
            <p:cNvSpPr txBox="1"/>
            <p:nvPr/>
          </p:nvSpPr>
          <p:spPr>
            <a:xfrm>
              <a:off x="3893188" y="2429199"/>
              <a:ext cx="605114"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80</a:t>
              </a:r>
            </a:p>
          </p:txBody>
        </p:sp>
      </p:grpSp>
      <p:grpSp>
        <p:nvGrpSpPr>
          <p:cNvPr id="10" name="Group 9">
            <a:extLst>
              <a:ext uri="{FF2B5EF4-FFF2-40B4-BE49-F238E27FC236}">
                <a16:creationId xmlns:a16="http://schemas.microsoft.com/office/drawing/2014/main" id="{BFD19E36-B201-49C6-A6EC-2C22EB0D3487}"/>
              </a:ext>
            </a:extLst>
          </p:cNvPr>
          <p:cNvGrpSpPr/>
          <p:nvPr/>
        </p:nvGrpSpPr>
        <p:grpSpPr>
          <a:xfrm>
            <a:off x="5128360" y="1509975"/>
            <a:ext cx="976675" cy="4798750"/>
            <a:chOff x="5128360" y="1509975"/>
            <a:chExt cx="976675" cy="4798750"/>
          </a:xfrm>
        </p:grpSpPr>
        <p:grpSp>
          <p:nvGrpSpPr>
            <p:cNvPr id="189" name="Group 188">
              <a:extLst>
                <a:ext uri="{FF2B5EF4-FFF2-40B4-BE49-F238E27FC236}">
                  <a16:creationId xmlns:a16="http://schemas.microsoft.com/office/drawing/2014/main" id="{8913F718-2A84-4F74-87A9-E10DF2A7F03C}"/>
                </a:ext>
              </a:extLst>
            </p:cNvPr>
            <p:cNvGrpSpPr/>
            <p:nvPr/>
          </p:nvGrpSpPr>
          <p:grpSpPr>
            <a:xfrm>
              <a:off x="5985122" y="1690303"/>
              <a:ext cx="119913" cy="4455884"/>
              <a:chOff x="10345527" y="1666301"/>
              <a:chExt cx="121816" cy="4445833"/>
            </a:xfrm>
          </p:grpSpPr>
          <p:cxnSp>
            <p:nvCxnSpPr>
              <p:cNvPr id="202" name="Straight Connector 201">
                <a:extLst>
                  <a:ext uri="{FF2B5EF4-FFF2-40B4-BE49-F238E27FC236}">
                    <a16:creationId xmlns:a16="http://schemas.microsoft.com/office/drawing/2014/main" id="{BFDD8658-3344-4E92-A1C5-8C5C83FF3617}"/>
                  </a:ext>
                </a:extLst>
              </p:cNvPr>
              <p:cNvCxnSpPr/>
              <p:nvPr/>
            </p:nvCxnSpPr>
            <p:spPr>
              <a:xfrm rot="16200000">
                <a:off x="8238145" y="3889218"/>
                <a:ext cx="444583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3" name="Straight Connector 202">
                <a:extLst>
                  <a:ext uri="{FF2B5EF4-FFF2-40B4-BE49-F238E27FC236}">
                    <a16:creationId xmlns:a16="http://schemas.microsoft.com/office/drawing/2014/main" id="{54EA39A0-5F7D-45F0-922A-F653614823FD}"/>
                  </a:ext>
                </a:extLst>
              </p:cNvPr>
              <p:cNvCxnSpPr>
                <a:cxnSpLocks/>
              </p:cNvCxnSpPr>
              <p:nvPr/>
            </p:nvCxnSpPr>
            <p:spPr>
              <a:xfrm rot="16200000">
                <a:off x="10406435" y="6043665"/>
                <a:ext cx="0" cy="12181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4" name="Straight Connector 203">
                <a:extLst>
                  <a:ext uri="{FF2B5EF4-FFF2-40B4-BE49-F238E27FC236}">
                    <a16:creationId xmlns:a16="http://schemas.microsoft.com/office/drawing/2014/main" id="{CB80FF3C-031E-4430-9E5C-96B3C551F396}"/>
                  </a:ext>
                </a:extLst>
              </p:cNvPr>
              <p:cNvCxnSpPr>
                <a:cxnSpLocks/>
              </p:cNvCxnSpPr>
              <p:nvPr/>
            </p:nvCxnSpPr>
            <p:spPr>
              <a:xfrm rot="16200000">
                <a:off x="10406435" y="1612157"/>
                <a:ext cx="0" cy="12181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5" name="Straight Connector 204">
                <a:extLst>
                  <a:ext uri="{FF2B5EF4-FFF2-40B4-BE49-F238E27FC236}">
                    <a16:creationId xmlns:a16="http://schemas.microsoft.com/office/drawing/2014/main" id="{BBF6295C-DB62-4F23-896E-E6188203ABDC}"/>
                  </a:ext>
                </a:extLst>
              </p:cNvPr>
              <p:cNvCxnSpPr>
                <a:cxnSpLocks/>
              </p:cNvCxnSpPr>
              <p:nvPr/>
            </p:nvCxnSpPr>
            <p:spPr>
              <a:xfrm rot="16200000">
                <a:off x="10406435" y="2502037"/>
                <a:ext cx="0" cy="12181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6" name="Straight Connector 205">
                <a:extLst>
                  <a:ext uri="{FF2B5EF4-FFF2-40B4-BE49-F238E27FC236}">
                    <a16:creationId xmlns:a16="http://schemas.microsoft.com/office/drawing/2014/main" id="{EDF30F50-8411-4FBA-B10A-E92D161F47A3}"/>
                  </a:ext>
                </a:extLst>
              </p:cNvPr>
              <p:cNvCxnSpPr>
                <a:cxnSpLocks/>
              </p:cNvCxnSpPr>
              <p:nvPr/>
            </p:nvCxnSpPr>
            <p:spPr>
              <a:xfrm rot="16200000">
                <a:off x="10406435" y="4272853"/>
                <a:ext cx="0" cy="12181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7" name="Straight Connector 206">
                <a:extLst>
                  <a:ext uri="{FF2B5EF4-FFF2-40B4-BE49-F238E27FC236}">
                    <a16:creationId xmlns:a16="http://schemas.microsoft.com/office/drawing/2014/main" id="{E7025E3C-ABF0-498F-A050-0B5DC48168EB}"/>
                  </a:ext>
                </a:extLst>
              </p:cNvPr>
              <p:cNvCxnSpPr>
                <a:cxnSpLocks/>
              </p:cNvCxnSpPr>
              <p:nvPr/>
            </p:nvCxnSpPr>
            <p:spPr>
              <a:xfrm rot="16200000">
                <a:off x="10406435" y="5158261"/>
                <a:ext cx="0" cy="12181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8" name="Straight Connector 207">
                <a:extLst>
                  <a:ext uri="{FF2B5EF4-FFF2-40B4-BE49-F238E27FC236}">
                    <a16:creationId xmlns:a16="http://schemas.microsoft.com/office/drawing/2014/main" id="{D4F59FC0-A09B-42E1-B65C-076B1E2B72E8}"/>
                  </a:ext>
                </a:extLst>
              </p:cNvPr>
              <p:cNvCxnSpPr>
                <a:cxnSpLocks/>
              </p:cNvCxnSpPr>
              <p:nvPr/>
            </p:nvCxnSpPr>
            <p:spPr>
              <a:xfrm rot="16200000">
                <a:off x="10406435" y="3387445"/>
                <a:ext cx="0" cy="12181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9" name="Straight Connector 208">
                <a:extLst>
                  <a:ext uri="{FF2B5EF4-FFF2-40B4-BE49-F238E27FC236}">
                    <a16:creationId xmlns:a16="http://schemas.microsoft.com/office/drawing/2014/main" id="{A8AEAD25-85DA-4C5F-823F-284852FC1FDF}"/>
                  </a:ext>
                </a:extLst>
              </p:cNvPr>
              <p:cNvCxnSpPr>
                <a:cxnSpLocks/>
              </p:cNvCxnSpPr>
              <p:nvPr/>
            </p:nvCxnSpPr>
            <p:spPr>
              <a:xfrm rot="16200000">
                <a:off x="10406435" y="2059333"/>
                <a:ext cx="0" cy="12181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0" name="Straight Connector 209">
                <a:extLst>
                  <a:ext uri="{FF2B5EF4-FFF2-40B4-BE49-F238E27FC236}">
                    <a16:creationId xmlns:a16="http://schemas.microsoft.com/office/drawing/2014/main" id="{F85ADBC5-34A8-48DC-880C-1B57F5A73DBB}"/>
                  </a:ext>
                </a:extLst>
              </p:cNvPr>
              <p:cNvCxnSpPr>
                <a:cxnSpLocks/>
              </p:cNvCxnSpPr>
              <p:nvPr/>
            </p:nvCxnSpPr>
            <p:spPr>
              <a:xfrm rot="16200000">
                <a:off x="10406435" y="2944741"/>
                <a:ext cx="0" cy="12181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1" name="Straight Connector 210">
                <a:extLst>
                  <a:ext uri="{FF2B5EF4-FFF2-40B4-BE49-F238E27FC236}">
                    <a16:creationId xmlns:a16="http://schemas.microsoft.com/office/drawing/2014/main" id="{8F66C584-D1B3-4375-BBB0-DC57A1908583}"/>
                  </a:ext>
                </a:extLst>
              </p:cNvPr>
              <p:cNvCxnSpPr>
                <a:cxnSpLocks/>
              </p:cNvCxnSpPr>
              <p:nvPr/>
            </p:nvCxnSpPr>
            <p:spPr>
              <a:xfrm rot="16200000">
                <a:off x="10406435" y="4715557"/>
                <a:ext cx="0" cy="12181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2" name="Straight Connector 211">
                <a:extLst>
                  <a:ext uri="{FF2B5EF4-FFF2-40B4-BE49-F238E27FC236}">
                    <a16:creationId xmlns:a16="http://schemas.microsoft.com/office/drawing/2014/main" id="{E3DD9A74-0080-4CFF-AAEB-499507D5FE50}"/>
                  </a:ext>
                </a:extLst>
              </p:cNvPr>
              <p:cNvCxnSpPr>
                <a:cxnSpLocks/>
              </p:cNvCxnSpPr>
              <p:nvPr/>
            </p:nvCxnSpPr>
            <p:spPr>
              <a:xfrm rot="16200000">
                <a:off x="10406435" y="5600965"/>
                <a:ext cx="0" cy="12181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3" name="Straight Connector 212">
                <a:extLst>
                  <a:ext uri="{FF2B5EF4-FFF2-40B4-BE49-F238E27FC236}">
                    <a16:creationId xmlns:a16="http://schemas.microsoft.com/office/drawing/2014/main" id="{63678590-4D0D-477D-8A28-7351E90E7F08}"/>
                  </a:ext>
                </a:extLst>
              </p:cNvPr>
              <p:cNvCxnSpPr>
                <a:cxnSpLocks/>
              </p:cNvCxnSpPr>
              <p:nvPr/>
            </p:nvCxnSpPr>
            <p:spPr>
              <a:xfrm rot="16200000">
                <a:off x="10406435" y="3830149"/>
                <a:ext cx="0" cy="12181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91" name="TextBox 190">
              <a:extLst>
                <a:ext uri="{FF2B5EF4-FFF2-40B4-BE49-F238E27FC236}">
                  <a16:creationId xmlns:a16="http://schemas.microsoft.com/office/drawing/2014/main" id="{C8A9E755-0401-4B77-8725-5B7DD28C5FD5}"/>
                </a:ext>
              </a:extLst>
            </p:cNvPr>
            <p:cNvSpPr txBox="1"/>
            <p:nvPr/>
          </p:nvSpPr>
          <p:spPr>
            <a:xfrm>
              <a:off x="5128360" y="1509975"/>
              <a:ext cx="887384"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100</a:t>
              </a:r>
            </a:p>
          </p:txBody>
        </p:sp>
        <p:sp>
          <p:nvSpPr>
            <p:cNvPr id="192" name="TextBox 191">
              <a:extLst>
                <a:ext uri="{FF2B5EF4-FFF2-40B4-BE49-F238E27FC236}">
                  <a16:creationId xmlns:a16="http://schemas.microsoft.com/office/drawing/2014/main" id="{E19783CF-C08E-4988-A38A-EC6ED2AC5014}"/>
                </a:ext>
              </a:extLst>
            </p:cNvPr>
            <p:cNvSpPr txBox="1"/>
            <p:nvPr/>
          </p:nvSpPr>
          <p:spPr>
            <a:xfrm>
              <a:off x="5267351" y="5970171"/>
              <a:ext cx="741397"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0</a:t>
              </a:r>
            </a:p>
          </p:txBody>
        </p:sp>
      </p:grpSp>
      <p:grpSp>
        <p:nvGrpSpPr>
          <p:cNvPr id="5" name="Group 4">
            <a:extLst>
              <a:ext uri="{FF2B5EF4-FFF2-40B4-BE49-F238E27FC236}">
                <a16:creationId xmlns:a16="http://schemas.microsoft.com/office/drawing/2014/main" id="{D1B5AB85-BA40-4A71-AA09-BEEA831D2E03}"/>
              </a:ext>
            </a:extLst>
          </p:cNvPr>
          <p:cNvGrpSpPr/>
          <p:nvPr/>
        </p:nvGrpSpPr>
        <p:grpSpPr>
          <a:xfrm>
            <a:off x="5274347" y="1998675"/>
            <a:ext cx="741397" cy="3866345"/>
            <a:chOff x="5274347" y="1998675"/>
            <a:chExt cx="741397" cy="3866345"/>
          </a:xfrm>
        </p:grpSpPr>
        <p:sp>
          <p:nvSpPr>
            <p:cNvPr id="193" name="TextBox 192">
              <a:extLst>
                <a:ext uri="{FF2B5EF4-FFF2-40B4-BE49-F238E27FC236}">
                  <a16:creationId xmlns:a16="http://schemas.microsoft.com/office/drawing/2014/main" id="{1D011261-78C2-41D5-BED1-29C8D04116FD}"/>
                </a:ext>
              </a:extLst>
            </p:cNvPr>
            <p:cNvSpPr txBox="1"/>
            <p:nvPr/>
          </p:nvSpPr>
          <p:spPr>
            <a:xfrm>
              <a:off x="5274347" y="5085493"/>
              <a:ext cx="741397"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20</a:t>
              </a:r>
            </a:p>
          </p:txBody>
        </p:sp>
        <p:sp>
          <p:nvSpPr>
            <p:cNvPr id="194" name="TextBox 193">
              <a:extLst>
                <a:ext uri="{FF2B5EF4-FFF2-40B4-BE49-F238E27FC236}">
                  <a16:creationId xmlns:a16="http://schemas.microsoft.com/office/drawing/2014/main" id="{A1F720E9-6B9E-48F0-A63C-8259A6B12A0B}"/>
                </a:ext>
              </a:extLst>
            </p:cNvPr>
            <p:cNvSpPr txBox="1"/>
            <p:nvPr/>
          </p:nvSpPr>
          <p:spPr>
            <a:xfrm>
              <a:off x="5274347" y="4203545"/>
              <a:ext cx="741397"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40</a:t>
              </a:r>
            </a:p>
          </p:txBody>
        </p:sp>
        <p:sp>
          <p:nvSpPr>
            <p:cNvPr id="195" name="TextBox 194">
              <a:extLst>
                <a:ext uri="{FF2B5EF4-FFF2-40B4-BE49-F238E27FC236}">
                  <a16:creationId xmlns:a16="http://schemas.microsoft.com/office/drawing/2014/main" id="{C1105144-5283-4319-91D9-8984CFEF38A8}"/>
                </a:ext>
              </a:extLst>
            </p:cNvPr>
            <p:cNvSpPr txBox="1"/>
            <p:nvPr/>
          </p:nvSpPr>
          <p:spPr>
            <a:xfrm>
              <a:off x="5274347" y="3321597"/>
              <a:ext cx="741397"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60</a:t>
              </a:r>
            </a:p>
          </p:txBody>
        </p:sp>
        <p:sp>
          <p:nvSpPr>
            <p:cNvPr id="196" name="TextBox 195">
              <a:extLst>
                <a:ext uri="{FF2B5EF4-FFF2-40B4-BE49-F238E27FC236}">
                  <a16:creationId xmlns:a16="http://schemas.microsoft.com/office/drawing/2014/main" id="{150260ED-DBFD-43A8-AFDA-8D92F637F36B}"/>
                </a:ext>
              </a:extLst>
            </p:cNvPr>
            <p:cNvSpPr txBox="1"/>
            <p:nvPr/>
          </p:nvSpPr>
          <p:spPr>
            <a:xfrm>
              <a:off x="5274347" y="2439649"/>
              <a:ext cx="741397"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80</a:t>
              </a:r>
            </a:p>
          </p:txBody>
        </p:sp>
        <p:sp>
          <p:nvSpPr>
            <p:cNvPr id="197" name="TextBox 196">
              <a:extLst>
                <a:ext uri="{FF2B5EF4-FFF2-40B4-BE49-F238E27FC236}">
                  <a16:creationId xmlns:a16="http://schemas.microsoft.com/office/drawing/2014/main" id="{3DECA13C-5ACD-4F0F-B1AD-77A36769256D}"/>
                </a:ext>
              </a:extLst>
            </p:cNvPr>
            <p:cNvSpPr txBox="1"/>
            <p:nvPr/>
          </p:nvSpPr>
          <p:spPr>
            <a:xfrm>
              <a:off x="5274347" y="1998675"/>
              <a:ext cx="741397"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90</a:t>
              </a:r>
            </a:p>
          </p:txBody>
        </p:sp>
        <p:sp>
          <p:nvSpPr>
            <p:cNvPr id="198" name="TextBox 197">
              <a:extLst>
                <a:ext uri="{FF2B5EF4-FFF2-40B4-BE49-F238E27FC236}">
                  <a16:creationId xmlns:a16="http://schemas.microsoft.com/office/drawing/2014/main" id="{B1B0CB03-9D6F-4F0E-8B58-5AE3F944C9FF}"/>
                </a:ext>
              </a:extLst>
            </p:cNvPr>
            <p:cNvSpPr txBox="1"/>
            <p:nvPr/>
          </p:nvSpPr>
          <p:spPr>
            <a:xfrm>
              <a:off x="5274347" y="5526466"/>
              <a:ext cx="741397"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sp>
          <p:nvSpPr>
            <p:cNvPr id="199" name="TextBox 198">
              <a:extLst>
                <a:ext uri="{FF2B5EF4-FFF2-40B4-BE49-F238E27FC236}">
                  <a16:creationId xmlns:a16="http://schemas.microsoft.com/office/drawing/2014/main" id="{255231DD-6E41-4456-998A-CFED811572D5}"/>
                </a:ext>
              </a:extLst>
            </p:cNvPr>
            <p:cNvSpPr txBox="1"/>
            <p:nvPr/>
          </p:nvSpPr>
          <p:spPr>
            <a:xfrm>
              <a:off x="5274347" y="4644519"/>
              <a:ext cx="741397"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30</a:t>
              </a:r>
            </a:p>
          </p:txBody>
        </p:sp>
        <p:sp>
          <p:nvSpPr>
            <p:cNvPr id="200" name="TextBox 199">
              <a:extLst>
                <a:ext uri="{FF2B5EF4-FFF2-40B4-BE49-F238E27FC236}">
                  <a16:creationId xmlns:a16="http://schemas.microsoft.com/office/drawing/2014/main" id="{997A6EFA-46E7-4C52-AA9B-7EEA39DF2CB2}"/>
                </a:ext>
              </a:extLst>
            </p:cNvPr>
            <p:cNvSpPr txBox="1"/>
            <p:nvPr/>
          </p:nvSpPr>
          <p:spPr>
            <a:xfrm>
              <a:off x="5274347" y="3762571"/>
              <a:ext cx="741397"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50</a:t>
              </a:r>
            </a:p>
          </p:txBody>
        </p:sp>
        <p:sp>
          <p:nvSpPr>
            <p:cNvPr id="201" name="TextBox 200">
              <a:extLst>
                <a:ext uri="{FF2B5EF4-FFF2-40B4-BE49-F238E27FC236}">
                  <a16:creationId xmlns:a16="http://schemas.microsoft.com/office/drawing/2014/main" id="{DFE8919F-A555-49EA-905B-43AF90F4BC06}"/>
                </a:ext>
              </a:extLst>
            </p:cNvPr>
            <p:cNvSpPr txBox="1"/>
            <p:nvPr/>
          </p:nvSpPr>
          <p:spPr>
            <a:xfrm>
              <a:off x="5274347" y="2880623"/>
              <a:ext cx="741397"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70</a:t>
              </a:r>
            </a:p>
          </p:txBody>
        </p:sp>
      </p:grpSp>
      <p:grpSp>
        <p:nvGrpSpPr>
          <p:cNvPr id="8" name="Group 7">
            <a:extLst>
              <a:ext uri="{FF2B5EF4-FFF2-40B4-BE49-F238E27FC236}">
                <a16:creationId xmlns:a16="http://schemas.microsoft.com/office/drawing/2014/main" id="{F6F7A574-DB7F-4D16-9280-820E3F681B59}"/>
              </a:ext>
            </a:extLst>
          </p:cNvPr>
          <p:cNvGrpSpPr/>
          <p:nvPr/>
        </p:nvGrpSpPr>
        <p:grpSpPr>
          <a:xfrm>
            <a:off x="2103801" y="1509975"/>
            <a:ext cx="835219" cy="4798750"/>
            <a:chOff x="2103801" y="1509975"/>
            <a:chExt cx="835219" cy="4798750"/>
          </a:xfrm>
        </p:grpSpPr>
        <p:grpSp>
          <p:nvGrpSpPr>
            <p:cNvPr id="14" name="Group 13">
              <a:extLst>
                <a:ext uri="{FF2B5EF4-FFF2-40B4-BE49-F238E27FC236}">
                  <a16:creationId xmlns:a16="http://schemas.microsoft.com/office/drawing/2014/main" id="{09CB8C87-516A-40FE-8055-72438B1B7D60}"/>
                </a:ext>
              </a:extLst>
            </p:cNvPr>
            <p:cNvGrpSpPr/>
            <p:nvPr/>
          </p:nvGrpSpPr>
          <p:grpSpPr>
            <a:xfrm>
              <a:off x="2819107" y="1690304"/>
              <a:ext cx="119913" cy="4455884"/>
              <a:chOff x="3390706" y="1690304"/>
              <a:chExt cx="119913" cy="4455884"/>
            </a:xfrm>
          </p:grpSpPr>
          <p:cxnSp>
            <p:nvCxnSpPr>
              <p:cNvPr id="138" name="Straight Connector 137">
                <a:extLst>
                  <a:ext uri="{FF2B5EF4-FFF2-40B4-BE49-F238E27FC236}">
                    <a16:creationId xmlns:a16="http://schemas.microsoft.com/office/drawing/2014/main" id="{0842246C-1027-4613-B7D1-C0ED0C46DAE5}"/>
                  </a:ext>
                </a:extLst>
              </p:cNvPr>
              <p:cNvCxnSpPr/>
              <p:nvPr/>
            </p:nvCxnSpPr>
            <p:spPr>
              <a:xfrm rot="16200000">
                <a:off x="1276494" y="3918246"/>
                <a:ext cx="445588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9" name="Straight Connector 138">
                <a:extLst>
                  <a:ext uri="{FF2B5EF4-FFF2-40B4-BE49-F238E27FC236}">
                    <a16:creationId xmlns:a16="http://schemas.microsoft.com/office/drawing/2014/main" id="{D374CF0B-D3B4-4177-BD4E-AD16598C1BB0}"/>
                  </a:ext>
                </a:extLst>
              </p:cNvPr>
              <p:cNvCxnSpPr>
                <a:cxnSpLocks/>
              </p:cNvCxnSpPr>
              <p:nvPr/>
            </p:nvCxnSpPr>
            <p:spPr>
              <a:xfrm rot="16200000">
                <a:off x="3450663" y="6078652"/>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0" name="Straight Connector 139">
                <a:extLst>
                  <a:ext uri="{FF2B5EF4-FFF2-40B4-BE49-F238E27FC236}">
                    <a16:creationId xmlns:a16="http://schemas.microsoft.com/office/drawing/2014/main" id="{91691F26-D00B-4E59-BEDE-3C8124BC4736}"/>
                  </a:ext>
                </a:extLst>
              </p:cNvPr>
              <p:cNvCxnSpPr>
                <a:cxnSpLocks/>
              </p:cNvCxnSpPr>
              <p:nvPr/>
            </p:nvCxnSpPr>
            <p:spPr>
              <a:xfrm rot="16200000">
                <a:off x="3450663" y="1637126"/>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1" name="Straight Connector 160">
                <a:extLst>
                  <a:ext uri="{FF2B5EF4-FFF2-40B4-BE49-F238E27FC236}">
                    <a16:creationId xmlns:a16="http://schemas.microsoft.com/office/drawing/2014/main" id="{E115BD7B-2078-465B-A0E7-AE328A2FFD05}"/>
                  </a:ext>
                </a:extLst>
              </p:cNvPr>
              <p:cNvCxnSpPr>
                <a:cxnSpLocks/>
              </p:cNvCxnSpPr>
              <p:nvPr/>
            </p:nvCxnSpPr>
            <p:spPr>
              <a:xfrm rot="16200000">
                <a:off x="3450663" y="3860132"/>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4" name="Straight Connector 213">
                <a:extLst>
                  <a:ext uri="{FF2B5EF4-FFF2-40B4-BE49-F238E27FC236}">
                    <a16:creationId xmlns:a16="http://schemas.microsoft.com/office/drawing/2014/main" id="{C4236603-DE15-438F-8B9C-919CBED657C1}"/>
                  </a:ext>
                </a:extLst>
              </p:cNvPr>
              <p:cNvCxnSpPr>
                <a:cxnSpLocks/>
              </p:cNvCxnSpPr>
              <p:nvPr/>
            </p:nvCxnSpPr>
            <p:spPr>
              <a:xfrm rot="16200000">
                <a:off x="3450663" y="4967369"/>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7" name="Straight Connector 216">
                <a:extLst>
                  <a:ext uri="{FF2B5EF4-FFF2-40B4-BE49-F238E27FC236}">
                    <a16:creationId xmlns:a16="http://schemas.microsoft.com/office/drawing/2014/main" id="{E4BB76BB-3E05-4737-8C69-CFC4BDAD5890}"/>
                  </a:ext>
                </a:extLst>
              </p:cNvPr>
              <p:cNvCxnSpPr>
                <a:cxnSpLocks/>
              </p:cNvCxnSpPr>
              <p:nvPr/>
            </p:nvCxnSpPr>
            <p:spPr>
              <a:xfrm rot="16200000">
                <a:off x="3450663" y="2755625"/>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27" name="TextBox 126">
              <a:extLst>
                <a:ext uri="{FF2B5EF4-FFF2-40B4-BE49-F238E27FC236}">
                  <a16:creationId xmlns:a16="http://schemas.microsoft.com/office/drawing/2014/main" id="{86CF6BB7-2E7A-4C33-8BE3-96B776571A59}"/>
                </a:ext>
              </a:extLst>
            </p:cNvPr>
            <p:cNvSpPr txBox="1"/>
            <p:nvPr/>
          </p:nvSpPr>
          <p:spPr>
            <a:xfrm>
              <a:off x="2103801" y="1509975"/>
              <a:ext cx="745928"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100</a:t>
              </a:r>
            </a:p>
          </p:txBody>
        </p:sp>
        <p:sp>
          <p:nvSpPr>
            <p:cNvPr id="128" name="TextBox 127">
              <a:extLst>
                <a:ext uri="{FF2B5EF4-FFF2-40B4-BE49-F238E27FC236}">
                  <a16:creationId xmlns:a16="http://schemas.microsoft.com/office/drawing/2014/main" id="{6DBAC270-C832-46C3-A8B3-EA35F32EF8AB}"/>
                </a:ext>
              </a:extLst>
            </p:cNvPr>
            <p:cNvSpPr txBox="1"/>
            <p:nvPr/>
          </p:nvSpPr>
          <p:spPr>
            <a:xfrm>
              <a:off x="2220636" y="5970171"/>
              <a:ext cx="623212"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0</a:t>
              </a:r>
            </a:p>
          </p:txBody>
        </p:sp>
      </p:grpSp>
      <p:grpSp>
        <p:nvGrpSpPr>
          <p:cNvPr id="2" name="Group 1">
            <a:extLst>
              <a:ext uri="{FF2B5EF4-FFF2-40B4-BE49-F238E27FC236}">
                <a16:creationId xmlns:a16="http://schemas.microsoft.com/office/drawing/2014/main" id="{D4AF3355-77DD-43F2-8A8A-4BDC6D713580}"/>
              </a:ext>
            </a:extLst>
          </p:cNvPr>
          <p:cNvGrpSpPr/>
          <p:nvPr/>
        </p:nvGrpSpPr>
        <p:grpSpPr>
          <a:xfrm>
            <a:off x="2226517" y="2663526"/>
            <a:ext cx="623212" cy="2536643"/>
            <a:chOff x="2226517" y="2663526"/>
            <a:chExt cx="623212" cy="2536643"/>
          </a:xfrm>
        </p:grpSpPr>
        <p:sp>
          <p:nvSpPr>
            <p:cNvPr id="136" name="TextBox 135">
              <a:extLst>
                <a:ext uri="{FF2B5EF4-FFF2-40B4-BE49-F238E27FC236}">
                  <a16:creationId xmlns:a16="http://schemas.microsoft.com/office/drawing/2014/main" id="{8DF9D5CC-19D6-4A55-BBF7-9E0B732A0CD4}"/>
                </a:ext>
              </a:extLst>
            </p:cNvPr>
            <p:cNvSpPr txBox="1"/>
            <p:nvPr/>
          </p:nvSpPr>
          <p:spPr>
            <a:xfrm>
              <a:off x="2226517" y="3762571"/>
              <a:ext cx="623212"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50</a:t>
              </a:r>
            </a:p>
          </p:txBody>
        </p:sp>
        <p:sp>
          <p:nvSpPr>
            <p:cNvPr id="216" name="TextBox 215">
              <a:extLst>
                <a:ext uri="{FF2B5EF4-FFF2-40B4-BE49-F238E27FC236}">
                  <a16:creationId xmlns:a16="http://schemas.microsoft.com/office/drawing/2014/main" id="{31412B1B-14A6-4CE4-A034-8D89856F82F8}"/>
                </a:ext>
              </a:extLst>
            </p:cNvPr>
            <p:cNvSpPr txBox="1"/>
            <p:nvPr/>
          </p:nvSpPr>
          <p:spPr>
            <a:xfrm>
              <a:off x="2226517" y="4861615"/>
              <a:ext cx="623212"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25</a:t>
              </a:r>
            </a:p>
          </p:txBody>
        </p:sp>
        <p:sp>
          <p:nvSpPr>
            <p:cNvPr id="218" name="TextBox 217">
              <a:extLst>
                <a:ext uri="{FF2B5EF4-FFF2-40B4-BE49-F238E27FC236}">
                  <a16:creationId xmlns:a16="http://schemas.microsoft.com/office/drawing/2014/main" id="{B1278355-F208-4300-B440-B4A8BFE13F70}"/>
                </a:ext>
              </a:extLst>
            </p:cNvPr>
            <p:cNvSpPr txBox="1"/>
            <p:nvPr/>
          </p:nvSpPr>
          <p:spPr>
            <a:xfrm>
              <a:off x="2226517" y="2663526"/>
              <a:ext cx="623212"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75</a:t>
              </a:r>
            </a:p>
          </p:txBody>
        </p:sp>
      </p:grpSp>
      <p:sp>
        <p:nvSpPr>
          <p:cNvPr id="13" name="Content Placeholder 2">
            <a:extLst>
              <a:ext uri="{FF2B5EF4-FFF2-40B4-BE49-F238E27FC236}">
                <a16:creationId xmlns:a16="http://schemas.microsoft.com/office/drawing/2014/main" id="{A6A9610B-D5B6-4827-8535-14BF1FD5D07E}"/>
              </a:ext>
            </a:extLst>
          </p:cNvPr>
          <p:cNvSpPr txBox="1">
            <a:spLocks/>
          </p:cNvSpPr>
          <p:nvPr/>
        </p:nvSpPr>
        <p:spPr>
          <a:xfrm>
            <a:off x="6702496" y="1270615"/>
            <a:ext cx="5373029" cy="5386851"/>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Let’s count in fifties from zero to one hundred.</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US"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N</a:t>
            </a:r>
            <a:r>
              <a:rPr kumimoji="0" lang="en-GB" sz="2000" b="0" i="0" u="none" strike="noStrike" kern="1200" cap="none" spc="0" normalizeH="0" baseline="0" noProof="0" dirty="0">
                <a:ln>
                  <a:noFill/>
                </a:ln>
                <a:solidFill>
                  <a:srgbClr val="585858"/>
                </a:solidFill>
                <a:effectLst/>
                <a:uLnTx/>
                <a:uFillTx/>
                <a:latin typeface="Arial"/>
                <a:ea typeface="+mn-ea"/>
                <a:cs typeface="+mn-cs"/>
              </a:rPr>
              <a:t>ow let’s count in steps of twenty-five. Can you count backwards from each of these?</a:t>
            </a:r>
          </a:p>
          <a:p>
            <a:pPr marL="257168" marR="0" lvl="0" indent="-257168" algn="l" defTabSz="914400" rtl="0" eaLnBrk="0" fontAlgn="base" latinLnBrk="0" hangingPunct="0">
              <a:lnSpc>
                <a:spcPct val="120000"/>
              </a:lnSpc>
              <a:spcBef>
                <a:spcPts val="600"/>
              </a:spcBef>
              <a:spcAft>
                <a:spcPts val="600"/>
              </a:spcAft>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If I</a:t>
            </a:r>
            <a:r>
              <a:rPr kumimoji="0" lang="en-GB" sz="2000" b="0" i="0" u="none" strike="noStrike" kern="1200" cap="none" spc="0" normalizeH="0" baseline="0" noProof="0" dirty="0">
                <a:ln>
                  <a:noFill/>
                </a:ln>
                <a:solidFill>
                  <a:srgbClr val="585858"/>
                </a:solidFill>
                <a:effectLst/>
                <a:uLnTx/>
                <a:uFillTx/>
                <a:latin typeface="Arial"/>
                <a:ea typeface="+mn-ea"/>
                <a:cs typeface="+mn-cs"/>
              </a:rPr>
              <a:t> count in steps of twenty, what comes after 40? Before 100?</a:t>
            </a:r>
          </a:p>
          <a:p>
            <a:pPr marL="257168" marR="0" lvl="0" indent="-257168" algn="l" defTabSz="914400" rtl="0" eaLnBrk="0" fontAlgn="base" latinLnBrk="0" hangingPunct="0">
              <a:lnSpc>
                <a:spcPct val="120000"/>
              </a:lnSpc>
              <a:spcBef>
                <a:spcPts val="600"/>
              </a:spcBef>
              <a:spcAft>
                <a:spcPts val="600"/>
              </a:spcAft>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I</a:t>
            </a:r>
            <a:r>
              <a:rPr kumimoji="0" lang="en-GB" sz="2000" b="0" i="0" u="none" strike="noStrike" kern="1200" cap="none" spc="0" normalizeH="0" baseline="0" noProof="0" dirty="0">
                <a:ln>
                  <a:noFill/>
                </a:ln>
                <a:solidFill>
                  <a:srgbClr val="585858"/>
                </a:solidFill>
                <a:effectLst/>
                <a:uLnTx/>
                <a:uFillTx/>
                <a:latin typeface="Arial"/>
                <a:ea typeface="+mn-ea"/>
                <a:cs typeface="+mn-cs"/>
              </a:rPr>
              <a:t>f I count in tens, what comes between 30 and 50?</a:t>
            </a:r>
          </a:p>
          <a:p>
            <a:pPr marL="257168" marR="0" lvl="0" indent="-257168" algn="l" defTabSz="914400" rtl="0" eaLnBrk="0" fontAlgn="base" latinLnBrk="0" hangingPunct="0">
              <a:spcBef>
                <a:spcPts val="600"/>
              </a:spcBef>
              <a:spcAft>
                <a:spcPts val="600"/>
              </a:spcAft>
              <a:buSzTx/>
              <a:buFont typeface="Arial" panose="020B0604020202020204" pitchFamily="34" charset="0"/>
              <a:buChar char="•"/>
              <a:tabLst/>
              <a:defRPr/>
            </a:pPr>
            <a:r>
              <a:rPr lang="en-GB" sz="2000" dirty="0">
                <a:latin typeface="Arial"/>
              </a:rPr>
              <a:t>Practise counting in steps of 50, 25, 20 and 10 to and beyond 100. </a:t>
            </a:r>
          </a:p>
        </p:txBody>
      </p:sp>
      <p:sp>
        <p:nvSpPr>
          <p:cNvPr id="70" name="TextBox 19">
            <a:extLst>
              <a:ext uri="{FF2B5EF4-FFF2-40B4-BE49-F238E27FC236}">
                <a16:creationId xmlns:a16="http://schemas.microsoft.com/office/drawing/2014/main" id="{97BA62F3-2A8D-47B2-B19D-F3FF84BDF1FA}"/>
              </a:ext>
            </a:extLst>
          </p:cNvPr>
          <p:cNvSpPr txBox="1"/>
          <p:nvPr/>
        </p:nvSpPr>
        <p:spPr>
          <a:xfrm>
            <a:off x="6616005" y="2152305"/>
            <a:ext cx="4942374" cy="400110"/>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US" sz="2000" b="0" i="1" u="none" strike="noStrike" kern="1200" cap="none" spc="0" normalizeH="0" baseline="0" noProof="0" dirty="0">
                <a:ln>
                  <a:noFill/>
                </a:ln>
                <a:solidFill>
                  <a:schemeClr val="bg2"/>
                </a:solidFill>
                <a:effectLst/>
                <a:uLnTx/>
                <a:uFillTx/>
                <a:latin typeface="Arial" panose="020B0604020202020204" pitchFamily="34" charset="0"/>
                <a:ea typeface="+mn-ea"/>
                <a:cs typeface="+mn-cs"/>
              </a:rPr>
              <a:t>Fifty, one hundred.</a:t>
            </a:r>
            <a:endParaRPr kumimoji="0" lang="en-GB" sz="2000" b="0" i="1" u="none" strike="noStrike" kern="1200" cap="none" spc="0" normalizeH="0" baseline="0" noProof="0" dirty="0">
              <a:ln>
                <a:noFill/>
              </a:ln>
              <a:solidFill>
                <a:schemeClr val="bg2"/>
              </a:solidFill>
              <a:effectLst/>
              <a:uLnTx/>
              <a:uFillTx/>
              <a:latin typeface="Arial" panose="020B0604020202020204" pitchFamily="34" charset="0"/>
              <a:ea typeface="+mn-ea"/>
              <a:cs typeface="+mn-cs"/>
            </a:endParaRPr>
          </a:p>
        </p:txBody>
      </p:sp>
    </p:spTree>
    <p:custDataLst>
      <p:tags r:id="rId1"/>
    </p:custDataLst>
    <p:extLst>
      <p:ext uri="{BB962C8B-B14F-4D97-AF65-F5344CB8AC3E}">
        <p14:creationId xmlns:p14="http://schemas.microsoft.com/office/powerpoint/2010/main" val="279928818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15DF4C4-B784-45BA-81F6-E956FACF1FC4}"/>
              </a:ext>
            </a:extLst>
          </p:cNvPr>
          <p:cNvSpPr>
            <a:spLocks noGrp="1"/>
          </p:cNvSpPr>
          <p:nvPr>
            <p:ph type="title"/>
          </p:nvPr>
        </p:nvSpPr>
        <p:spPr/>
        <p:txBody>
          <a:bodyPr/>
          <a:lstStyle/>
          <a:p>
            <a:r>
              <a:rPr lang="en-US" altLang="en-US" dirty="0"/>
              <a:t>3NPV-4 Reading scales with 2, 4, 5 or 10 intervals</a:t>
            </a:r>
            <a:endParaRPr lang="en-GB" dirty="0"/>
          </a:p>
        </p:txBody>
      </p:sp>
      <p:pic>
        <p:nvPicPr>
          <p:cNvPr id="7" name="Picture 6">
            <a:extLst>
              <a:ext uri="{FF2B5EF4-FFF2-40B4-BE49-F238E27FC236}">
                <a16:creationId xmlns:a16="http://schemas.microsoft.com/office/drawing/2014/main" id="{F1473C46-F21D-4734-83D1-FDCF632AAE3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41357" y="1808820"/>
            <a:ext cx="3554643" cy="3240360"/>
          </a:xfrm>
          <a:prstGeom prst="rect">
            <a:avLst/>
          </a:prstGeom>
        </p:spPr>
      </p:pic>
      <p:sp>
        <p:nvSpPr>
          <p:cNvPr id="8" name="TextBox 7">
            <a:extLst>
              <a:ext uri="{FF2B5EF4-FFF2-40B4-BE49-F238E27FC236}">
                <a16:creationId xmlns:a16="http://schemas.microsoft.com/office/drawing/2014/main" id="{0BF9B70E-F0BC-48F1-A48E-F88124BE9158}"/>
              </a:ext>
            </a:extLst>
          </p:cNvPr>
          <p:cNvSpPr txBox="1"/>
          <p:nvPr/>
        </p:nvSpPr>
        <p:spPr bwMode="auto">
          <a:xfrm>
            <a:off x="3066833" y="5157193"/>
            <a:ext cx="1090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Jenny</a:t>
            </a:r>
          </a:p>
        </p:txBody>
      </p:sp>
      <p:sp>
        <p:nvSpPr>
          <p:cNvPr id="9" name="TextBox 8">
            <a:extLst>
              <a:ext uri="{FF2B5EF4-FFF2-40B4-BE49-F238E27FC236}">
                <a16:creationId xmlns:a16="http://schemas.microsoft.com/office/drawing/2014/main" id="{9830EB0A-05FD-40B3-9A0D-F7F52E4ADA11}"/>
              </a:ext>
            </a:extLst>
          </p:cNvPr>
          <p:cNvSpPr txBox="1"/>
          <p:nvPr/>
        </p:nvSpPr>
        <p:spPr bwMode="auto">
          <a:xfrm>
            <a:off x="4415099" y="5157193"/>
            <a:ext cx="1090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Asif</a:t>
            </a:r>
          </a:p>
        </p:txBody>
      </p:sp>
      <p:sp>
        <p:nvSpPr>
          <p:cNvPr id="10" name="TextBox 9">
            <a:extLst>
              <a:ext uri="{FF2B5EF4-FFF2-40B4-BE49-F238E27FC236}">
                <a16:creationId xmlns:a16="http://schemas.microsoft.com/office/drawing/2014/main" id="{2AC496CC-392C-4456-96EC-1860A3234FA2}"/>
              </a:ext>
            </a:extLst>
          </p:cNvPr>
          <p:cNvSpPr txBox="1"/>
          <p:nvPr/>
        </p:nvSpPr>
        <p:spPr bwMode="auto">
          <a:xfrm>
            <a:off x="470636" y="3193356"/>
            <a:ext cx="1090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Score</a:t>
            </a:r>
          </a:p>
        </p:txBody>
      </p:sp>
      <p:sp>
        <p:nvSpPr>
          <p:cNvPr id="11" name="TextBox 10">
            <a:extLst>
              <a:ext uri="{FF2B5EF4-FFF2-40B4-BE49-F238E27FC236}">
                <a16:creationId xmlns:a16="http://schemas.microsoft.com/office/drawing/2014/main" id="{CF0D201C-C8CD-4AFB-94F3-AFC0697F7643}"/>
              </a:ext>
            </a:extLst>
          </p:cNvPr>
          <p:cNvSpPr txBox="1"/>
          <p:nvPr/>
        </p:nvSpPr>
        <p:spPr bwMode="auto">
          <a:xfrm>
            <a:off x="1561409" y="1580662"/>
            <a:ext cx="9138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100</a:t>
            </a:r>
          </a:p>
        </p:txBody>
      </p:sp>
      <p:sp>
        <p:nvSpPr>
          <p:cNvPr id="12" name="TextBox 11">
            <a:extLst>
              <a:ext uri="{FF2B5EF4-FFF2-40B4-BE49-F238E27FC236}">
                <a16:creationId xmlns:a16="http://schemas.microsoft.com/office/drawing/2014/main" id="{7EA11A86-A3BF-490C-9057-9B9C3EC7ACC0}"/>
              </a:ext>
            </a:extLst>
          </p:cNvPr>
          <p:cNvSpPr txBox="1"/>
          <p:nvPr/>
        </p:nvSpPr>
        <p:spPr bwMode="auto">
          <a:xfrm>
            <a:off x="1777433" y="2387009"/>
            <a:ext cx="6978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75</a:t>
            </a:r>
          </a:p>
        </p:txBody>
      </p:sp>
      <p:sp>
        <p:nvSpPr>
          <p:cNvPr id="13" name="TextBox 12">
            <a:extLst>
              <a:ext uri="{FF2B5EF4-FFF2-40B4-BE49-F238E27FC236}">
                <a16:creationId xmlns:a16="http://schemas.microsoft.com/office/drawing/2014/main" id="{6B1792F4-9333-4EC7-AF3F-A3182A6C5002}"/>
              </a:ext>
            </a:extLst>
          </p:cNvPr>
          <p:cNvSpPr txBox="1"/>
          <p:nvPr/>
        </p:nvSpPr>
        <p:spPr bwMode="auto">
          <a:xfrm>
            <a:off x="1849439" y="3193356"/>
            <a:ext cx="62579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50</a:t>
            </a:r>
          </a:p>
        </p:txBody>
      </p:sp>
      <p:sp>
        <p:nvSpPr>
          <p:cNvPr id="14" name="TextBox 13">
            <a:extLst>
              <a:ext uri="{FF2B5EF4-FFF2-40B4-BE49-F238E27FC236}">
                <a16:creationId xmlns:a16="http://schemas.microsoft.com/office/drawing/2014/main" id="{E7F34A08-11FA-49B7-8D50-CD536F14B572}"/>
              </a:ext>
            </a:extLst>
          </p:cNvPr>
          <p:cNvSpPr txBox="1"/>
          <p:nvPr/>
        </p:nvSpPr>
        <p:spPr bwMode="auto">
          <a:xfrm>
            <a:off x="1849439" y="3999703"/>
            <a:ext cx="62579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25</a:t>
            </a:r>
          </a:p>
        </p:txBody>
      </p:sp>
      <p:sp>
        <p:nvSpPr>
          <p:cNvPr id="15" name="TextBox 14">
            <a:extLst>
              <a:ext uri="{FF2B5EF4-FFF2-40B4-BE49-F238E27FC236}">
                <a16:creationId xmlns:a16="http://schemas.microsoft.com/office/drawing/2014/main" id="{78C0358A-E5D1-4BB1-82A0-1CE7FDFF88F7}"/>
              </a:ext>
            </a:extLst>
          </p:cNvPr>
          <p:cNvSpPr txBox="1"/>
          <p:nvPr/>
        </p:nvSpPr>
        <p:spPr bwMode="auto">
          <a:xfrm>
            <a:off x="1940449" y="4806051"/>
            <a:ext cx="53478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0</a:t>
            </a:r>
          </a:p>
        </p:txBody>
      </p:sp>
      <p:sp>
        <p:nvSpPr>
          <p:cNvPr id="16" name="TextBox 15">
            <a:extLst>
              <a:ext uri="{FF2B5EF4-FFF2-40B4-BE49-F238E27FC236}">
                <a16:creationId xmlns:a16="http://schemas.microsoft.com/office/drawing/2014/main" id="{DE8A3B70-04C7-4B74-ADFC-AA6C7C784B81}"/>
              </a:ext>
            </a:extLst>
          </p:cNvPr>
          <p:cNvSpPr txBox="1"/>
          <p:nvPr/>
        </p:nvSpPr>
        <p:spPr bwMode="auto">
          <a:xfrm>
            <a:off x="3299322" y="2959360"/>
            <a:ext cx="62579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50</a:t>
            </a:r>
          </a:p>
        </p:txBody>
      </p:sp>
      <p:sp>
        <p:nvSpPr>
          <p:cNvPr id="17" name="TextBox 16">
            <a:extLst>
              <a:ext uri="{FF2B5EF4-FFF2-40B4-BE49-F238E27FC236}">
                <a16:creationId xmlns:a16="http://schemas.microsoft.com/office/drawing/2014/main" id="{1352CD9E-4F52-4663-9EB2-E6386C195F31}"/>
              </a:ext>
            </a:extLst>
          </p:cNvPr>
          <p:cNvSpPr txBox="1"/>
          <p:nvPr/>
        </p:nvSpPr>
        <p:spPr bwMode="auto">
          <a:xfrm>
            <a:off x="4647588" y="3759424"/>
            <a:ext cx="62579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25</a:t>
            </a:r>
          </a:p>
        </p:txBody>
      </p:sp>
      <p:sp>
        <p:nvSpPr>
          <p:cNvPr id="2" name="Content Placeholder 2">
            <a:extLst>
              <a:ext uri="{FF2B5EF4-FFF2-40B4-BE49-F238E27FC236}">
                <a16:creationId xmlns:a16="http://schemas.microsoft.com/office/drawing/2014/main" id="{1358F5B6-5F65-430E-AD66-AE11A02F25CF}"/>
              </a:ext>
            </a:extLst>
          </p:cNvPr>
          <p:cNvSpPr txBox="1">
            <a:spLocks/>
          </p:cNvSpPr>
          <p:nvPr/>
        </p:nvSpPr>
        <p:spPr>
          <a:xfrm>
            <a:off x="6225324" y="1296341"/>
            <a:ext cx="5631316" cy="4655571"/>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a:lnSpc>
                <a:spcPct val="120000"/>
              </a:lnSpc>
              <a:spcBef>
                <a:spcPts val="600"/>
              </a:spcBef>
              <a:spcAft>
                <a:spcPts val="600"/>
              </a:spcAft>
              <a:buClr>
                <a:srgbClr val="00628C"/>
              </a:buClr>
              <a:buFont typeface="Arial" panose="020B0604020202020204" pitchFamily="34" charset="0"/>
              <a:buChar char="•"/>
              <a:defRPr/>
            </a:pPr>
            <a:r>
              <a:rPr lang="en-US" sz="1800" dirty="0">
                <a:latin typeface="Arial"/>
              </a:rPr>
              <a:t>What do you notice about this representation?</a:t>
            </a:r>
          </a:p>
          <a:p>
            <a:pPr>
              <a:lnSpc>
                <a:spcPct val="120000"/>
              </a:lnSpc>
              <a:spcBef>
                <a:spcPts val="600"/>
              </a:spcBef>
              <a:spcAft>
                <a:spcPts val="600"/>
              </a:spcAft>
              <a:buClr>
                <a:srgbClr val="00628C"/>
              </a:buClr>
              <a:buFont typeface="Arial" panose="020B0604020202020204" pitchFamily="34" charset="0"/>
              <a:buChar char="•"/>
              <a:defRPr/>
            </a:pPr>
            <a:r>
              <a:rPr lang="en-US" sz="1800" dirty="0">
                <a:latin typeface="Arial"/>
              </a:rPr>
              <a:t>H</a:t>
            </a:r>
            <a:r>
              <a:rPr lang="en-GB" sz="1800" dirty="0">
                <a:latin typeface="Arial"/>
              </a:rPr>
              <a:t>ow many intervals are there between zero and 100? So, what interval do we need to count up in?</a:t>
            </a:r>
          </a:p>
          <a:p>
            <a:pPr>
              <a:lnSpc>
                <a:spcPct val="120000"/>
              </a:lnSpc>
              <a:spcBef>
                <a:spcPts val="600"/>
              </a:spcBef>
              <a:spcAft>
                <a:spcPts val="600"/>
              </a:spcAft>
              <a:buClr>
                <a:srgbClr val="00628C"/>
              </a:buClr>
              <a:buFont typeface="Arial" panose="020B0604020202020204" pitchFamily="34" charset="0"/>
              <a:buChar char="•"/>
              <a:defRPr/>
            </a:pPr>
            <a:r>
              <a:rPr lang="en-GB" sz="1800" dirty="0">
                <a:latin typeface="Arial"/>
              </a:rPr>
              <a:t>How many did Jenny score?</a:t>
            </a:r>
          </a:p>
          <a:p>
            <a:pPr>
              <a:lnSpc>
                <a:spcPct val="120000"/>
              </a:lnSpc>
              <a:spcBef>
                <a:spcPts val="600"/>
              </a:spcBef>
              <a:spcAft>
                <a:spcPts val="600"/>
              </a:spcAft>
              <a:buClr>
                <a:srgbClr val="00628C"/>
              </a:buClr>
              <a:buFont typeface="Arial" panose="020B0604020202020204" pitchFamily="34" charset="0"/>
              <a:buChar char="•"/>
              <a:defRPr/>
            </a:pPr>
            <a:r>
              <a:rPr lang="en-GB" sz="1800" dirty="0">
                <a:latin typeface="Arial"/>
              </a:rPr>
              <a:t>How many did Asif score?</a:t>
            </a:r>
          </a:p>
          <a:p>
            <a:pPr>
              <a:lnSpc>
                <a:spcPct val="120000"/>
              </a:lnSpc>
              <a:spcBef>
                <a:spcPts val="600"/>
              </a:spcBef>
              <a:spcAft>
                <a:spcPts val="600"/>
              </a:spcAft>
              <a:buClr>
                <a:srgbClr val="00628C"/>
              </a:buClr>
              <a:buFont typeface="Arial" panose="020B0604020202020204" pitchFamily="34" charset="0"/>
              <a:buChar char="•"/>
              <a:defRPr/>
            </a:pPr>
            <a:r>
              <a:rPr lang="en-US" sz="1800" dirty="0">
                <a:latin typeface="Arial"/>
              </a:rPr>
              <a:t>W</a:t>
            </a:r>
            <a:r>
              <a:rPr lang="en-GB" sz="1800" dirty="0">
                <a:latin typeface="Arial"/>
              </a:rPr>
              <a:t>hat is the difference between Asif and Jenny’s scores? How do you know?</a:t>
            </a:r>
          </a:p>
          <a:p>
            <a:pPr>
              <a:lnSpc>
                <a:spcPct val="120000"/>
              </a:lnSpc>
              <a:spcBef>
                <a:spcPts val="600"/>
              </a:spcBef>
              <a:spcAft>
                <a:spcPts val="600"/>
              </a:spcAft>
              <a:buClr>
                <a:srgbClr val="00628C"/>
              </a:buClr>
              <a:buFont typeface="Arial" panose="020B0604020202020204" pitchFamily="34" charset="0"/>
              <a:buChar char="•"/>
              <a:defRPr/>
            </a:pPr>
            <a:r>
              <a:rPr lang="en-GB" sz="1800" dirty="0">
                <a:latin typeface="Arial"/>
              </a:rPr>
              <a:t>What would Jenny’s score be if she scored 25 more?</a:t>
            </a:r>
          </a:p>
          <a:p>
            <a:pPr>
              <a:lnSpc>
                <a:spcPct val="120000"/>
              </a:lnSpc>
              <a:spcBef>
                <a:spcPts val="600"/>
              </a:spcBef>
              <a:spcAft>
                <a:spcPts val="600"/>
              </a:spcAft>
              <a:buClr>
                <a:srgbClr val="00628C"/>
              </a:buClr>
              <a:buFont typeface="Arial" panose="020B0604020202020204" pitchFamily="34" charset="0"/>
              <a:buChar char="•"/>
              <a:defRPr/>
            </a:pPr>
            <a:r>
              <a:rPr lang="en-GB" sz="1800" dirty="0">
                <a:latin typeface="Arial"/>
              </a:rPr>
              <a:t>How far is Asif away from scoring 100?  How do you know?</a:t>
            </a: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18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18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1800" b="0" i="0" u="none" strike="noStrike" kern="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16554200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500"/>
                                        <p:tgtEl>
                                          <p:spTgt spid="16"/>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6" grpId="0"/>
      <p:bldP spid="17"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8969986-AF49-4FC1-B444-2E99CEFF2AC1}"/>
              </a:ext>
            </a:extLst>
          </p:cNvPr>
          <p:cNvSpPr>
            <a:spLocks noGrp="1"/>
          </p:cNvSpPr>
          <p:nvPr>
            <p:ph type="title"/>
          </p:nvPr>
        </p:nvSpPr>
        <p:spPr/>
        <p:txBody>
          <a:bodyPr/>
          <a:lstStyle/>
          <a:p>
            <a:r>
              <a:rPr lang="en-US" altLang="en-US" dirty="0"/>
              <a:t>3NPV-4 Reading scales with 2, 4, 5 or 10 intervals</a:t>
            </a:r>
            <a:endParaRPr lang="en-GB" dirty="0"/>
          </a:p>
        </p:txBody>
      </p:sp>
      <p:grpSp>
        <p:nvGrpSpPr>
          <p:cNvPr id="10" name="Group 9">
            <a:extLst>
              <a:ext uri="{FF2B5EF4-FFF2-40B4-BE49-F238E27FC236}">
                <a16:creationId xmlns:a16="http://schemas.microsoft.com/office/drawing/2014/main" id="{26D30DF2-C51C-4217-8C3A-6546B744AEFE}"/>
              </a:ext>
            </a:extLst>
          </p:cNvPr>
          <p:cNvGrpSpPr/>
          <p:nvPr/>
        </p:nvGrpSpPr>
        <p:grpSpPr>
          <a:xfrm>
            <a:off x="623888" y="1490874"/>
            <a:ext cx="5472112" cy="4368382"/>
            <a:chOff x="623888" y="1490874"/>
            <a:chExt cx="5472112" cy="4368382"/>
          </a:xfrm>
        </p:grpSpPr>
        <p:pic>
          <p:nvPicPr>
            <p:cNvPr id="4" name="Picture 3">
              <a:extLst>
                <a:ext uri="{FF2B5EF4-FFF2-40B4-BE49-F238E27FC236}">
                  <a16:creationId xmlns:a16="http://schemas.microsoft.com/office/drawing/2014/main" id="{FD69C5F5-5CA7-4282-9A8F-1C366D9DD94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3888" y="1490874"/>
              <a:ext cx="5472112" cy="4368382"/>
            </a:xfrm>
            <a:prstGeom prst="rect">
              <a:avLst/>
            </a:prstGeom>
          </p:spPr>
        </p:pic>
        <p:sp>
          <p:nvSpPr>
            <p:cNvPr id="9" name="Rectangle 8">
              <a:extLst>
                <a:ext uri="{FF2B5EF4-FFF2-40B4-BE49-F238E27FC236}">
                  <a16:creationId xmlns:a16="http://schemas.microsoft.com/office/drawing/2014/main" id="{2815977A-7822-4007-8CFE-2257005B8F3B}"/>
                </a:ext>
              </a:extLst>
            </p:cNvPr>
            <p:cNvSpPr/>
            <p:nvPr/>
          </p:nvSpPr>
          <p:spPr bwMode="auto">
            <a:xfrm>
              <a:off x="1284514" y="2041664"/>
              <a:ext cx="355600" cy="3176222"/>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grpSp>
      <p:sp>
        <p:nvSpPr>
          <p:cNvPr id="5" name="TextBox 4">
            <a:extLst>
              <a:ext uri="{FF2B5EF4-FFF2-40B4-BE49-F238E27FC236}">
                <a16:creationId xmlns:a16="http://schemas.microsoft.com/office/drawing/2014/main" id="{39F71409-A8B7-434D-A6C1-2135CDC7095D}"/>
              </a:ext>
            </a:extLst>
          </p:cNvPr>
          <p:cNvSpPr txBox="1"/>
          <p:nvPr/>
        </p:nvSpPr>
        <p:spPr bwMode="auto">
          <a:xfrm>
            <a:off x="1210625" y="4590591"/>
            <a:ext cx="53478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20</a:t>
            </a:r>
          </a:p>
        </p:txBody>
      </p:sp>
      <p:sp>
        <p:nvSpPr>
          <p:cNvPr id="6" name="TextBox 5">
            <a:extLst>
              <a:ext uri="{FF2B5EF4-FFF2-40B4-BE49-F238E27FC236}">
                <a16:creationId xmlns:a16="http://schemas.microsoft.com/office/drawing/2014/main" id="{B757781D-C602-41BF-BD5B-A7A1BEF4FAB4}"/>
              </a:ext>
            </a:extLst>
          </p:cNvPr>
          <p:cNvSpPr txBox="1"/>
          <p:nvPr/>
        </p:nvSpPr>
        <p:spPr bwMode="auto">
          <a:xfrm>
            <a:off x="1210625" y="3749166"/>
            <a:ext cx="53478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40</a:t>
            </a:r>
          </a:p>
        </p:txBody>
      </p:sp>
      <p:sp>
        <p:nvSpPr>
          <p:cNvPr id="7" name="TextBox 6">
            <a:extLst>
              <a:ext uri="{FF2B5EF4-FFF2-40B4-BE49-F238E27FC236}">
                <a16:creationId xmlns:a16="http://schemas.microsoft.com/office/drawing/2014/main" id="{B53050E9-BCEE-491E-BCB9-0A2B191DC827}"/>
              </a:ext>
            </a:extLst>
          </p:cNvPr>
          <p:cNvSpPr txBox="1"/>
          <p:nvPr/>
        </p:nvSpPr>
        <p:spPr bwMode="auto">
          <a:xfrm>
            <a:off x="1210624" y="2948807"/>
            <a:ext cx="53478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60</a:t>
            </a:r>
          </a:p>
        </p:txBody>
      </p:sp>
      <p:sp>
        <p:nvSpPr>
          <p:cNvPr id="8" name="TextBox 7">
            <a:extLst>
              <a:ext uri="{FF2B5EF4-FFF2-40B4-BE49-F238E27FC236}">
                <a16:creationId xmlns:a16="http://schemas.microsoft.com/office/drawing/2014/main" id="{4CFF0BF1-7C0F-4DE8-92E8-2D0917F249D7}"/>
              </a:ext>
            </a:extLst>
          </p:cNvPr>
          <p:cNvSpPr txBox="1"/>
          <p:nvPr/>
        </p:nvSpPr>
        <p:spPr bwMode="auto">
          <a:xfrm>
            <a:off x="1210623" y="2184513"/>
            <a:ext cx="53478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80</a:t>
            </a:r>
          </a:p>
        </p:txBody>
      </p:sp>
      <p:sp>
        <p:nvSpPr>
          <p:cNvPr id="14" name="Content Placeholder 2">
            <a:extLst>
              <a:ext uri="{FF2B5EF4-FFF2-40B4-BE49-F238E27FC236}">
                <a16:creationId xmlns:a16="http://schemas.microsoft.com/office/drawing/2014/main" id="{5841B267-C92C-49AC-BB2F-888DD93382C1}"/>
              </a:ext>
            </a:extLst>
          </p:cNvPr>
          <p:cNvSpPr txBox="1">
            <a:spLocks/>
          </p:cNvSpPr>
          <p:nvPr/>
        </p:nvSpPr>
        <p:spPr>
          <a:xfrm>
            <a:off x="6169889" y="1378018"/>
            <a:ext cx="5390389" cy="4368381"/>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R="0" lvl="0">
              <a:lnSpc>
                <a:spcPct val="120000"/>
              </a:lnSpc>
              <a:spcBef>
                <a:spcPts val="600"/>
              </a:spcBef>
              <a:spcAft>
                <a:spcPts val="600"/>
              </a:spcAft>
              <a:buClr>
                <a:srgbClr val="00628C"/>
              </a:buClr>
              <a:buSzTx/>
              <a:buFont typeface="Arial" panose="020B0604020202020204" pitchFamily="34" charset="0"/>
              <a:buChar char="•"/>
              <a:tabLst/>
              <a:defRPr/>
            </a:pPr>
            <a:r>
              <a:rPr lang="en-GB" sz="1800" dirty="0">
                <a:latin typeface="Arial"/>
              </a:rPr>
              <a:t>What do you notice about this bar chart?</a:t>
            </a:r>
          </a:p>
          <a:p>
            <a:pPr marR="0" lvl="0">
              <a:lnSpc>
                <a:spcPct val="120000"/>
              </a:lnSpc>
              <a:spcBef>
                <a:spcPts val="600"/>
              </a:spcBef>
              <a:spcAft>
                <a:spcPts val="600"/>
              </a:spcAft>
              <a:buClr>
                <a:srgbClr val="00628C"/>
              </a:buClr>
              <a:buSzTx/>
              <a:buFont typeface="Arial" panose="020B0604020202020204" pitchFamily="34" charset="0"/>
              <a:buChar char="•"/>
              <a:tabLst/>
              <a:defRPr/>
            </a:pPr>
            <a:r>
              <a:rPr lang="en-GB" sz="1800" dirty="0">
                <a:latin typeface="Arial"/>
              </a:rPr>
              <a:t>What interval does the score go up in? </a:t>
            </a:r>
          </a:p>
          <a:p>
            <a:pPr marR="0" lvl="0">
              <a:lnSpc>
                <a:spcPct val="120000"/>
              </a:lnSpc>
              <a:spcBef>
                <a:spcPts val="600"/>
              </a:spcBef>
              <a:spcAft>
                <a:spcPts val="600"/>
              </a:spcAft>
              <a:buClr>
                <a:srgbClr val="00628C"/>
              </a:buClr>
              <a:buSzTx/>
              <a:buFont typeface="Arial" panose="020B0604020202020204" pitchFamily="34" charset="0"/>
              <a:buChar char="•"/>
              <a:tabLst/>
              <a:defRPr/>
            </a:pPr>
            <a:r>
              <a:rPr lang="en-GB" sz="1800" dirty="0">
                <a:latin typeface="Arial"/>
              </a:rPr>
              <a:t>Did any children score the same number of points? How do you know?</a:t>
            </a:r>
          </a:p>
          <a:p>
            <a:pPr marR="0" lvl="0">
              <a:lnSpc>
                <a:spcPct val="120000"/>
              </a:lnSpc>
              <a:spcBef>
                <a:spcPts val="600"/>
              </a:spcBef>
              <a:spcAft>
                <a:spcPts val="600"/>
              </a:spcAft>
              <a:buClr>
                <a:srgbClr val="00628C"/>
              </a:buClr>
              <a:buSzTx/>
              <a:buFont typeface="Arial" panose="020B0604020202020204" pitchFamily="34" charset="0"/>
              <a:buChar char="•"/>
              <a:tabLst/>
              <a:defRPr/>
            </a:pPr>
            <a:r>
              <a:rPr lang="en-GB" sz="1800" dirty="0">
                <a:latin typeface="Arial"/>
              </a:rPr>
              <a:t>Can Asif have scored 80 points? Why not? How many points did Asif score? </a:t>
            </a:r>
          </a:p>
          <a:p>
            <a:pPr marR="0" lvl="0">
              <a:lnSpc>
                <a:spcPct val="120000"/>
              </a:lnSpc>
              <a:spcBef>
                <a:spcPts val="600"/>
              </a:spcBef>
              <a:spcAft>
                <a:spcPts val="600"/>
              </a:spcAft>
              <a:buClr>
                <a:srgbClr val="00628C"/>
              </a:buClr>
              <a:buSzTx/>
              <a:buFont typeface="Arial" panose="020B0604020202020204" pitchFamily="34" charset="0"/>
              <a:buChar char="•"/>
              <a:tabLst/>
              <a:defRPr/>
            </a:pPr>
            <a:r>
              <a:rPr lang="en-GB" sz="1800" dirty="0">
                <a:latin typeface="Arial"/>
              </a:rPr>
              <a:t>How much more did Samantha score than Asif?</a:t>
            </a:r>
          </a:p>
          <a:p>
            <a:pPr marR="0" lvl="0">
              <a:lnSpc>
                <a:spcPct val="120000"/>
              </a:lnSpc>
              <a:spcBef>
                <a:spcPts val="600"/>
              </a:spcBef>
              <a:spcAft>
                <a:spcPts val="600"/>
              </a:spcAft>
              <a:buClr>
                <a:srgbClr val="00628C"/>
              </a:buClr>
              <a:buSzTx/>
              <a:buFont typeface="Arial" panose="020B0604020202020204" pitchFamily="34" charset="0"/>
              <a:buChar char="•"/>
              <a:tabLst/>
              <a:defRPr/>
            </a:pPr>
            <a:r>
              <a:rPr lang="en-GB" sz="1800" dirty="0">
                <a:latin typeface="Arial"/>
              </a:rPr>
              <a:t>How much less did Rachel score than Hector?</a:t>
            </a:r>
          </a:p>
          <a:p>
            <a:pPr marR="0" lvl="0">
              <a:lnSpc>
                <a:spcPct val="120000"/>
              </a:lnSpc>
              <a:spcBef>
                <a:spcPts val="600"/>
              </a:spcBef>
              <a:spcAft>
                <a:spcPts val="600"/>
              </a:spcAft>
              <a:buClr>
                <a:srgbClr val="00628C"/>
              </a:buClr>
              <a:buSzTx/>
              <a:buFont typeface="Arial" panose="020B0604020202020204" pitchFamily="34" charset="0"/>
              <a:buChar char="•"/>
              <a:tabLst/>
              <a:defRPr/>
            </a:pPr>
            <a:r>
              <a:rPr lang="en-GB" sz="1800" dirty="0">
                <a:latin typeface="Arial"/>
              </a:rPr>
              <a:t>Can you make up a question to ask about the bar chart?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18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18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18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18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18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18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1800" b="0" i="0" u="none" strike="noStrike" kern="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70339983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Arrow: Up 13">
            <a:extLst>
              <a:ext uri="{FF2B5EF4-FFF2-40B4-BE49-F238E27FC236}">
                <a16:creationId xmlns:a16="http://schemas.microsoft.com/office/drawing/2014/main" id="{F7CA1A25-23FC-4960-A981-8C12B2D7CEE4}"/>
              </a:ext>
            </a:extLst>
          </p:cNvPr>
          <p:cNvSpPr/>
          <p:nvPr/>
        </p:nvSpPr>
        <p:spPr bwMode="auto">
          <a:xfrm>
            <a:off x="3563403" y="2533018"/>
            <a:ext cx="270462" cy="591053"/>
          </a:xfrm>
          <a:prstGeom prst="upArrow">
            <a:avLst/>
          </a:prstGeom>
          <a:solidFill>
            <a:srgbClr val="E72420"/>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5" name="Rectangle 14">
            <a:extLst>
              <a:ext uri="{FF2B5EF4-FFF2-40B4-BE49-F238E27FC236}">
                <a16:creationId xmlns:a16="http://schemas.microsoft.com/office/drawing/2014/main" id="{D3FFA6FE-4920-4FF0-9D1C-4EDA552EF358}"/>
              </a:ext>
            </a:extLst>
          </p:cNvPr>
          <p:cNvSpPr/>
          <p:nvPr/>
        </p:nvSpPr>
        <p:spPr bwMode="auto">
          <a:xfrm>
            <a:off x="3493061" y="2748618"/>
            <a:ext cx="398420" cy="867606"/>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pic>
        <p:nvPicPr>
          <p:cNvPr id="6" name="Picture 5">
            <a:extLst>
              <a:ext uri="{FF2B5EF4-FFF2-40B4-BE49-F238E27FC236}">
                <a16:creationId xmlns:a16="http://schemas.microsoft.com/office/drawing/2014/main" id="{309B4E67-1E58-47AE-B79F-491601867A8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95819" y="1546672"/>
            <a:ext cx="4249670" cy="4137443"/>
          </a:xfrm>
          <a:prstGeom prst="rect">
            <a:avLst/>
          </a:prstGeom>
        </p:spPr>
      </p:pic>
      <p:sp>
        <p:nvSpPr>
          <p:cNvPr id="3" name="Title 2">
            <a:extLst>
              <a:ext uri="{FF2B5EF4-FFF2-40B4-BE49-F238E27FC236}">
                <a16:creationId xmlns:a16="http://schemas.microsoft.com/office/drawing/2014/main" id="{A77F8329-D6B5-4426-8680-72A45BB10FC5}"/>
              </a:ext>
            </a:extLst>
          </p:cNvPr>
          <p:cNvSpPr>
            <a:spLocks noGrp="1"/>
          </p:cNvSpPr>
          <p:nvPr>
            <p:ph type="title"/>
          </p:nvPr>
        </p:nvSpPr>
        <p:spPr/>
        <p:txBody>
          <a:bodyPr/>
          <a:lstStyle/>
          <a:p>
            <a:r>
              <a:rPr lang="en-US" altLang="en-US" dirty="0"/>
              <a:t>3NPV-4 Reading scales with 2, 4, 5 or 10 intervals</a:t>
            </a:r>
            <a:endParaRPr lang="en-GB" dirty="0"/>
          </a:p>
        </p:txBody>
      </p:sp>
      <p:sp>
        <p:nvSpPr>
          <p:cNvPr id="7" name="TextBox 6">
            <a:extLst>
              <a:ext uri="{FF2B5EF4-FFF2-40B4-BE49-F238E27FC236}">
                <a16:creationId xmlns:a16="http://schemas.microsoft.com/office/drawing/2014/main" id="{9FE2FB48-2A4E-445F-A99A-AE6AE11118DD}"/>
              </a:ext>
            </a:extLst>
          </p:cNvPr>
          <p:cNvSpPr txBox="1"/>
          <p:nvPr/>
        </p:nvSpPr>
        <p:spPr bwMode="auto">
          <a:xfrm>
            <a:off x="3423487" y="1781232"/>
            <a:ext cx="10502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100 ml</a:t>
            </a:r>
          </a:p>
        </p:txBody>
      </p:sp>
      <p:sp>
        <p:nvSpPr>
          <p:cNvPr id="8" name="TextBox 7">
            <a:extLst>
              <a:ext uri="{FF2B5EF4-FFF2-40B4-BE49-F238E27FC236}">
                <a16:creationId xmlns:a16="http://schemas.microsoft.com/office/drawing/2014/main" id="{737A51C3-CCE5-456F-8CB0-0BC701AD1504}"/>
              </a:ext>
            </a:extLst>
          </p:cNvPr>
          <p:cNvSpPr txBox="1"/>
          <p:nvPr/>
        </p:nvSpPr>
        <p:spPr bwMode="auto">
          <a:xfrm>
            <a:off x="3423487" y="2696622"/>
            <a:ext cx="89319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75 ml</a:t>
            </a:r>
          </a:p>
        </p:txBody>
      </p:sp>
      <p:sp>
        <p:nvSpPr>
          <p:cNvPr id="11" name="TextBox 10">
            <a:extLst>
              <a:ext uri="{FF2B5EF4-FFF2-40B4-BE49-F238E27FC236}">
                <a16:creationId xmlns:a16="http://schemas.microsoft.com/office/drawing/2014/main" id="{E13C0108-B81D-4614-932C-25634BE14416}"/>
              </a:ext>
            </a:extLst>
          </p:cNvPr>
          <p:cNvSpPr txBox="1"/>
          <p:nvPr/>
        </p:nvSpPr>
        <p:spPr bwMode="auto">
          <a:xfrm>
            <a:off x="3423487" y="3610837"/>
            <a:ext cx="89319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50 ml</a:t>
            </a:r>
          </a:p>
        </p:txBody>
      </p:sp>
      <p:sp>
        <p:nvSpPr>
          <p:cNvPr id="12" name="TextBox 11">
            <a:extLst>
              <a:ext uri="{FF2B5EF4-FFF2-40B4-BE49-F238E27FC236}">
                <a16:creationId xmlns:a16="http://schemas.microsoft.com/office/drawing/2014/main" id="{599291CC-5877-493E-963E-60C8D6EFA94F}"/>
              </a:ext>
            </a:extLst>
          </p:cNvPr>
          <p:cNvSpPr txBox="1"/>
          <p:nvPr/>
        </p:nvSpPr>
        <p:spPr bwMode="auto">
          <a:xfrm>
            <a:off x="3423487" y="4526227"/>
            <a:ext cx="89319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25 ml</a:t>
            </a:r>
          </a:p>
        </p:txBody>
      </p:sp>
      <p:sp>
        <p:nvSpPr>
          <p:cNvPr id="13" name="TextBox 12">
            <a:extLst>
              <a:ext uri="{FF2B5EF4-FFF2-40B4-BE49-F238E27FC236}">
                <a16:creationId xmlns:a16="http://schemas.microsoft.com/office/drawing/2014/main" id="{A85F2CC1-0FD7-41B1-8FF2-7945214A4778}"/>
              </a:ext>
            </a:extLst>
          </p:cNvPr>
          <p:cNvSpPr txBox="1"/>
          <p:nvPr/>
        </p:nvSpPr>
        <p:spPr bwMode="auto">
          <a:xfrm>
            <a:off x="3835267" y="2246624"/>
            <a:ext cx="89319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E72420"/>
                </a:solidFill>
                <a:effectLst/>
                <a:uLnTx/>
                <a:uFillTx/>
                <a:latin typeface="Myriad Pro" panose="020B0503030403020204" pitchFamily="34" charset="0"/>
                <a:ea typeface="Myriad Pro Semibold" charset="0"/>
                <a:cs typeface="Myriad Pro Semibold" charset="0"/>
              </a:rPr>
              <a:t>25 ml</a:t>
            </a:r>
          </a:p>
        </p:txBody>
      </p:sp>
      <p:sp>
        <p:nvSpPr>
          <p:cNvPr id="5" name="Content Placeholder 2">
            <a:extLst>
              <a:ext uri="{FF2B5EF4-FFF2-40B4-BE49-F238E27FC236}">
                <a16:creationId xmlns:a16="http://schemas.microsoft.com/office/drawing/2014/main" id="{EADA189D-26E8-4D3C-B8F8-983DB60716EE}"/>
              </a:ext>
            </a:extLst>
          </p:cNvPr>
          <p:cNvSpPr txBox="1">
            <a:spLocks/>
          </p:cNvSpPr>
          <p:nvPr/>
        </p:nvSpPr>
        <p:spPr>
          <a:xfrm>
            <a:off x="6192012" y="1557338"/>
            <a:ext cx="5390389"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many intervals are there between zero and 100ml on this measuring jug? So, what interval do we need to count up in?</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much liquid do you think is in the jug?</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Did you get 75ml? Count in steps of 25 from zero to check if you are correct.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much more liquid needs to poured in to reach </a:t>
            </a:r>
            <a:r>
              <a:rPr kumimoji="0" lang="en-GB" sz="2000" b="0" i="0" u="none" strike="noStrike" kern="1200" cap="none" spc="0" normalizeH="0" baseline="0" noProof="0">
                <a:ln>
                  <a:noFill/>
                </a:ln>
                <a:solidFill>
                  <a:srgbClr val="585858"/>
                </a:solidFill>
                <a:effectLst/>
                <a:uLnTx/>
                <a:uFillTx/>
                <a:latin typeface="Arial"/>
                <a:ea typeface="+mn-ea"/>
                <a:cs typeface="+mn-cs"/>
              </a:rPr>
              <a:t>100ml? </a:t>
            </a:r>
            <a:r>
              <a:rPr kumimoji="0" lang="en-GB" sz="2000" b="0" i="0" u="none" strike="noStrike" kern="1200" cap="none" spc="0" normalizeH="0" baseline="0" noProof="0" dirty="0">
                <a:ln>
                  <a:noFill/>
                </a:ln>
                <a:solidFill>
                  <a:srgbClr val="585858"/>
                </a:solidFill>
                <a:effectLst/>
                <a:uLnTx/>
                <a:uFillTx/>
                <a:latin typeface="Arial"/>
                <a:ea typeface="+mn-ea"/>
                <a:cs typeface="+mn-cs"/>
              </a:rPr>
              <a:t>How do you know?</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81592535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par>
                                <p:cTn id="19" presetID="64" presetClass="path" presetSubtype="0" accel="50000" decel="50000" fill="hold" grpId="1" nodeType="withEffect">
                                  <p:stCondLst>
                                    <p:cond delay="0"/>
                                  </p:stCondLst>
                                  <p:childTnLst>
                                    <p:animMotion origin="layout" path="M 4.58333E-6 0 L 4.58333E-6 -0.05116 " pathEditMode="relative" rAng="0" ptsTypes="AA">
                                      <p:cBhvr>
                                        <p:cTn id="20" dur="2000" fill="hold"/>
                                        <p:tgtEl>
                                          <p:spTgt spid="14"/>
                                        </p:tgtEl>
                                        <p:attrNameLst>
                                          <p:attrName>ppt_x</p:attrName>
                                          <p:attrName>ppt_y</p:attrName>
                                        </p:attrNameLst>
                                      </p:cBhvr>
                                      <p:rCtr x="0" y="-2569"/>
                                    </p:animMotion>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P spid="8" grpId="0"/>
      <p:bldP spid="11" grpId="0"/>
      <p:bldP spid="12" grpId="0"/>
      <p:bldP spid="1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3</a:t>
            </a:r>
            <a:r>
              <a:rPr lang="en-GB" sz="2400" b="1" i="0" u="none" strike="noStrike" dirty="0">
                <a:effectLst/>
              </a:rPr>
              <a:t>, Unit </a:t>
            </a:r>
            <a:r>
              <a:rPr lang="en-GB" sz="2400" b="1" dirty="0"/>
              <a:t>2</a:t>
            </a:r>
            <a:r>
              <a:rPr lang="en-GB" sz="2400" b="1" i="0" u="none" strike="noStrike" dirty="0">
                <a:effectLst/>
              </a:rPr>
              <a:t>, Learning Outcome </a:t>
            </a:r>
            <a:r>
              <a:rPr lang="en-GB" sz="2400" b="1" dirty="0"/>
              <a:t>3</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3204437808"/>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3</a:t>
                      </a:r>
                    </a:p>
                  </a:txBody>
                  <a:tcPr anchor="ctr">
                    <a:solidFill>
                      <a:srgbClr val="327473"/>
                    </a:solidFill>
                  </a:tcPr>
                </a:tc>
                <a:extLst>
                  <a:ext uri="{0D108BD9-81ED-4DB2-BD59-A6C34878D82A}">
                    <a16:rowId xmlns:a16="http://schemas.microsoft.com/office/drawing/2014/main" val="2928509842"/>
                  </a:ext>
                </a:extLst>
              </a:tr>
              <a:tr h="1607131">
                <a:tc>
                  <a:txBody>
                    <a:bodyPr/>
                    <a:lstStyle/>
                    <a:p>
                      <a:pPr rtl="0"/>
                      <a:r>
                        <a:rPr lang="en-GB" sz="2400" b="1" dirty="0">
                          <a:solidFill>
                            <a:schemeClr val="tx1">
                              <a:lumMod val="65000"/>
                              <a:lumOff val="35000"/>
                            </a:schemeClr>
                          </a:solidFill>
                          <a:latin typeface="Arial" panose="020B0604020202020204" pitchFamily="34" charset="0"/>
                          <a:cs typeface="Arial" panose="020B0604020202020204" pitchFamily="34" charset="0"/>
                        </a:rPr>
                        <a:t>Pupils </a:t>
                      </a:r>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use known facts to find multiples of ten that compose 100</a:t>
                      </a:r>
                    </a:p>
                    <a:p>
                      <a:b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br>
                      <a:endPar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889922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3, Unit 2, Learning Outcome 3</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descr="A picture containing graphical user interface&#10;&#10;Description automatically generated">
            <a:extLst>
              <a:ext uri="{FF2B5EF4-FFF2-40B4-BE49-F238E27FC236}">
                <a16:creationId xmlns:a16="http://schemas.microsoft.com/office/drawing/2014/main" id="{17B6E22D-9454-48B2-80A8-0FB3BD4A39CC}"/>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1.17 Composition and Calculation: 100 and bridging 100</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418475091"/>
              </p:ext>
            </p:extLst>
          </p:nvPr>
        </p:nvGraphicFramePr>
        <p:xfrm>
          <a:off x="4514850" y="4258490"/>
          <a:ext cx="6886575" cy="93073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465365">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465365">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2:1 - 2:2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12-16</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1089299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68BEBBBA-AD76-4C47-8E44-81D4F8483556}"/>
              </a:ext>
            </a:extLst>
          </p:cNvPr>
          <p:cNvSpPr>
            <a:spLocks noGrp="1"/>
          </p:cNvSpPr>
          <p:nvPr>
            <p:ph type="ftr" sz="quarter" idx="11"/>
          </p:nvPr>
        </p:nvSpPr>
        <p:spPr/>
        <p:txBody>
          <a:bodyPr/>
          <a:lstStyle/>
          <a:p>
            <a:pPr>
              <a:defRPr/>
            </a:pPr>
            <a:r>
              <a:rPr lang="en-GB" dirty="0"/>
              <a:t>Curriculum Prioritisation for Primary Maths</a:t>
            </a:r>
          </a:p>
        </p:txBody>
      </p:sp>
      <p:sp>
        <p:nvSpPr>
          <p:cNvPr id="5" name="Content Placeholder 10">
            <a:extLst>
              <a:ext uri="{FF2B5EF4-FFF2-40B4-BE49-F238E27FC236}">
                <a16:creationId xmlns:a16="http://schemas.microsoft.com/office/drawing/2014/main" id="{A4191577-7FB3-44A1-AC26-B90834750BC8}"/>
              </a:ext>
            </a:extLst>
          </p:cNvPr>
          <p:cNvSpPr txBox="1">
            <a:spLocks/>
          </p:cNvSpPr>
          <p:nvPr/>
        </p:nvSpPr>
        <p:spPr>
          <a:xfrm>
            <a:off x="594007" y="845820"/>
            <a:ext cx="11140163" cy="32083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buClr>
                <a:srgbClr val="585858"/>
              </a:buClr>
            </a:pPr>
            <a:r>
              <a:rPr lang="en-GB" b="0" i="0" dirty="0">
                <a:solidFill>
                  <a:schemeClr val="tx1">
                    <a:lumMod val="65000"/>
                    <a:lumOff val="35000"/>
                  </a:schemeClr>
                </a:solidFill>
                <a:effectLst/>
              </a:rPr>
              <a:t>The links below take you to the starting slide of each learning outcome.</a:t>
            </a:r>
          </a:p>
        </p:txBody>
      </p:sp>
      <p:graphicFrame>
        <p:nvGraphicFramePr>
          <p:cNvPr id="6" name="Table 5">
            <a:extLst>
              <a:ext uri="{FF2B5EF4-FFF2-40B4-BE49-F238E27FC236}">
                <a16:creationId xmlns:a16="http://schemas.microsoft.com/office/drawing/2014/main" id="{037BAE3D-75EB-48DC-9322-F1A247F8AE2E}"/>
              </a:ext>
            </a:extLst>
          </p:cNvPr>
          <p:cNvGraphicFramePr>
            <a:graphicFrameLocks noGrp="1"/>
          </p:cNvGraphicFramePr>
          <p:nvPr>
            <p:extLst>
              <p:ext uri="{D42A27DB-BD31-4B8C-83A1-F6EECF244321}">
                <p14:modId xmlns:p14="http://schemas.microsoft.com/office/powerpoint/2010/main" val="2051828747"/>
              </p:ext>
            </p:extLst>
          </p:nvPr>
        </p:nvGraphicFramePr>
        <p:xfrm>
          <a:off x="594008" y="1535029"/>
          <a:ext cx="10712127" cy="4477449"/>
        </p:xfrm>
        <a:graphic>
          <a:graphicData uri="http://schemas.openxmlformats.org/drawingml/2006/table">
            <a:tbl>
              <a:tblPr firstRow="1" bandRow="1">
                <a:tableStyleId>{5C22544A-7EE6-4342-B048-85BDC9FD1C3A}</a:tableStyleId>
              </a:tblPr>
              <a:tblGrid>
                <a:gridCol w="929630">
                  <a:extLst>
                    <a:ext uri="{9D8B030D-6E8A-4147-A177-3AD203B41FA5}">
                      <a16:colId xmlns:a16="http://schemas.microsoft.com/office/drawing/2014/main" val="507789682"/>
                    </a:ext>
                  </a:extLst>
                </a:gridCol>
                <a:gridCol w="9782497">
                  <a:extLst>
                    <a:ext uri="{9D8B030D-6E8A-4147-A177-3AD203B41FA5}">
                      <a16:colId xmlns:a16="http://schemas.microsoft.com/office/drawing/2014/main" val="1182114759"/>
                    </a:ext>
                  </a:extLst>
                </a:gridCol>
              </a:tblGrid>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17</a:t>
                      </a:r>
                    </a:p>
                  </a:txBody>
                  <a:tcPr anchor="ctr">
                    <a:solidFill>
                      <a:srgbClr val="E5F3F2"/>
                    </a:solidFill>
                  </a:tcPr>
                </a:tc>
                <a:tc>
                  <a:txBody>
                    <a:bodyPr/>
                    <a:lstStyle/>
                    <a:p>
                      <a:pPr rtl="0"/>
                      <a:r>
                        <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hlinkClick r:id="rId3" action="ppaction://hlinksldjump"/>
                        </a:rPr>
                        <a:t>Pupils</a:t>
                      </a:r>
                      <a:r>
                        <a:rPr lang="en-GB" sz="1600" b="0" i="0" u="none" strike="noStrike" kern="1200" dirty="0">
                          <a:solidFill>
                            <a:schemeClr val="dk1"/>
                          </a:solidFill>
                          <a:effectLst/>
                          <a:latin typeface="+mn-lt"/>
                          <a:ea typeface="+mn-ea"/>
                          <a:cs typeface="+mn-cs"/>
                          <a:hlinkClick r:id="rId3" action="ppaction://hlinksldjump"/>
                        </a:rPr>
                        <a:t> </a:t>
                      </a:r>
                      <a:r>
                        <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hlinkClick r:id="rId3" action="ppaction://hlinksldjump"/>
                        </a:rPr>
                        <a:t>measure length and height from zero using whole metres and cm</a:t>
                      </a:r>
                      <a:endPar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1814327038"/>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18</a:t>
                      </a:r>
                    </a:p>
                  </a:txBody>
                  <a:tcPr anchor="ctr">
                    <a:solidFill>
                      <a:srgbClr val="E5F3F2"/>
                    </a:solidFill>
                  </a:tcPr>
                </a:tc>
                <a:tc>
                  <a:txBody>
                    <a:bodyPr/>
                    <a:lstStyle/>
                    <a:p>
                      <a:pPr rtl="0"/>
                      <a:r>
                        <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hlinkClick r:id="rId4" action="ppaction://hlinksldjump"/>
                        </a:rPr>
                        <a:t>Pupils</a:t>
                      </a:r>
                      <a:r>
                        <a:rPr lang="en-GB" sz="1600" b="0" i="0" u="none" strike="noStrike" kern="1200" dirty="0">
                          <a:solidFill>
                            <a:schemeClr val="dk1"/>
                          </a:solidFill>
                          <a:effectLst/>
                          <a:latin typeface="+mn-lt"/>
                          <a:ea typeface="+mn-ea"/>
                          <a:cs typeface="+mn-cs"/>
                          <a:hlinkClick r:id="rId4" action="ppaction://hlinksldjump"/>
                        </a:rPr>
                        <a:t> </a:t>
                      </a:r>
                      <a:r>
                        <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hlinkClick r:id="rId4" action="ppaction://hlinksldjump"/>
                        </a:rPr>
                        <a:t>measure length and height from zero using cm</a:t>
                      </a:r>
                      <a:endPar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586604893"/>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19</a:t>
                      </a:r>
                    </a:p>
                  </a:txBody>
                  <a:tcPr anchor="ctr">
                    <a:solidFill>
                      <a:srgbClr val="E5F3F2"/>
                    </a:solidFill>
                  </a:tcPr>
                </a:tc>
                <a:tc>
                  <a:txBody>
                    <a:bodyPr/>
                    <a:lstStyle/>
                    <a:p>
                      <a:pPr rtl="0"/>
                      <a:r>
                        <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hlinkClick r:id="rId5" action="ppaction://hlinksldjump"/>
                        </a:rPr>
                        <a:t>Pupils convert between m and cm (include whole m to cm, cm to whole m and cm and vice versa)</a:t>
                      </a:r>
                      <a:endPar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3316485081"/>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20</a:t>
                      </a:r>
                    </a:p>
                  </a:txBody>
                  <a:tcPr anchor="ctr">
                    <a:solidFill>
                      <a:srgbClr val="E5F3F2"/>
                    </a:solidFill>
                  </a:tcPr>
                </a:tc>
                <a:tc>
                  <a:txBody>
                    <a:bodyPr/>
                    <a:lstStyle/>
                    <a:p>
                      <a:pPr rtl="0"/>
                      <a:r>
                        <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hlinkClick r:id="rId6" action="ppaction://hlinksldjump"/>
                        </a:rPr>
                        <a:t>Pupils become familiar with a ruler in relation to cm and mm (marked and unmarked intervals, knowing 1cm = 10mm)</a:t>
                      </a:r>
                      <a:endPar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4015461906"/>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21</a:t>
                      </a:r>
                    </a:p>
                  </a:txBody>
                  <a:tcPr anchor="ctr">
                    <a:solidFill>
                      <a:srgbClr val="E5F3F2"/>
                    </a:solidFill>
                  </a:tcPr>
                </a:tc>
                <a:tc>
                  <a:txBody>
                    <a:bodyPr/>
                    <a:lstStyle/>
                    <a:p>
                      <a:pPr rtl="0"/>
                      <a:r>
                        <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hlinkClick r:id="rId7" action="ppaction://hlinksldjump"/>
                        </a:rPr>
                        <a:t>Pupils measure length from zero using  mm / whole cm and mm</a:t>
                      </a:r>
                      <a:endPar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807959847"/>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22</a:t>
                      </a:r>
                    </a:p>
                  </a:txBody>
                  <a:tcPr anchor="ctr">
                    <a:solidFill>
                      <a:srgbClr val="E5F3F2"/>
                    </a:solidFill>
                  </a:tcPr>
                </a:tc>
                <a:tc>
                  <a:txBody>
                    <a:bodyPr/>
                    <a:lstStyle/>
                    <a:p>
                      <a:pPr marL="0" marR="0" lvl="0" indent="0" algn="l" defTabSz="914400" rtl="0" eaLnBrk="1" fontAlgn="auto" latinLnBrk="0" hangingPunct="1">
                        <a:lnSpc>
                          <a:spcPct val="120000"/>
                        </a:lnSpc>
                        <a:spcBef>
                          <a:spcPts val="0"/>
                        </a:spcBef>
                        <a:spcAft>
                          <a:spcPts val="0"/>
                        </a:spcAft>
                        <a:buClr>
                          <a:srgbClr val="585858"/>
                        </a:buClr>
                        <a:buSzTx/>
                        <a:buFontTx/>
                        <a:buNone/>
                        <a:tabLst/>
                        <a:defRPr/>
                      </a:pPr>
                      <a:r>
                        <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hlinkClick r:id="rId8" action="ppaction://hlinksldjump"/>
                        </a:rPr>
                        <a:t>Pupils</a:t>
                      </a:r>
                      <a:r>
                        <a:rPr lang="en-GB" sz="1600" b="0" i="0" u="none" strike="noStrike" kern="1200" dirty="0">
                          <a:solidFill>
                            <a:schemeClr val="dk1"/>
                          </a:solidFill>
                          <a:effectLst/>
                          <a:latin typeface="+mn-lt"/>
                          <a:ea typeface="+mn-ea"/>
                          <a:cs typeface="+mn-cs"/>
                          <a:hlinkClick r:id="rId8" action="ppaction://hlinksldjump"/>
                        </a:rPr>
                        <a:t> </a:t>
                      </a:r>
                      <a:r>
                        <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hlinkClick r:id="rId8" action="ppaction://hlinksldjump"/>
                        </a:rPr>
                        <a:t>convert between cm and mm (include whole cm to mm, mm to whole cm and mm and vice versa)</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372001856"/>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23</a:t>
                      </a:r>
                    </a:p>
                  </a:txBody>
                  <a:tcPr anchor="ctr">
                    <a:solidFill>
                      <a:srgbClr val="E5F3F2"/>
                    </a:solidFill>
                  </a:tcPr>
                </a:tc>
                <a:tc>
                  <a:txBody>
                    <a:bodyPr/>
                    <a:lstStyle/>
                    <a:p>
                      <a:pPr rtl="0"/>
                      <a:r>
                        <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hlinkClick r:id="rId9" action="ppaction://hlinksldjump"/>
                        </a:rPr>
                        <a:t>Pupils</a:t>
                      </a:r>
                      <a:r>
                        <a:rPr lang="en-GB" sz="1600" b="0" i="0" u="none" strike="noStrike" kern="1200" dirty="0">
                          <a:solidFill>
                            <a:schemeClr val="dk1"/>
                          </a:solidFill>
                          <a:effectLst/>
                          <a:latin typeface="+mn-lt"/>
                          <a:ea typeface="+mn-ea"/>
                          <a:cs typeface="+mn-cs"/>
                          <a:hlinkClick r:id="rId9" action="ppaction://hlinksldjump"/>
                        </a:rPr>
                        <a:t> </a:t>
                      </a:r>
                      <a:r>
                        <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hlinkClick r:id="rId9" action="ppaction://hlinksldjump"/>
                        </a:rPr>
                        <a:t>estimate a length/height, measure a length/height and record in a table </a:t>
                      </a:r>
                      <a:endPar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2109004070"/>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24</a:t>
                      </a:r>
                    </a:p>
                  </a:txBody>
                  <a:tcPr anchor="ctr">
                    <a:solidFill>
                      <a:srgbClr val="E5F3F2"/>
                    </a:solidFill>
                  </a:tcPr>
                </a:tc>
                <a:tc>
                  <a:txBody>
                    <a:bodyPr/>
                    <a:lstStyle/>
                    <a:p>
                      <a:pPr rtl="0"/>
                      <a:r>
                        <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hlinkClick r:id="rId10" action="ppaction://hlinksldjump"/>
                        </a:rPr>
                        <a:t>Pupils use knowledge of place value to represent a three-digit number in different ways</a:t>
                      </a:r>
                      <a:endPar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1036557531"/>
                  </a:ext>
                </a:extLst>
              </a:tr>
            </a:tbl>
          </a:graphicData>
        </a:graphic>
      </p:graphicFrame>
      <p:sp>
        <p:nvSpPr>
          <p:cNvPr id="7" name="Action Button: Return 6">
            <a:hlinkClick r:id="rId11" action="ppaction://hlinksldjump" highlightClick="1"/>
            <a:extLst>
              <a:ext uri="{FF2B5EF4-FFF2-40B4-BE49-F238E27FC236}">
                <a16:creationId xmlns:a16="http://schemas.microsoft.com/office/drawing/2014/main" id="{2570C625-E476-4A8C-BF3D-99D1E479925B}"/>
              </a:ext>
            </a:extLst>
          </p:cNvPr>
          <p:cNvSpPr/>
          <p:nvPr/>
        </p:nvSpPr>
        <p:spPr>
          <a:xfrm>
            <a:off x="594007" y="6064659"/>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8CEE4455-BFAA-47B1-A1C6-8DC3C9CE865C}"/>
              </a:ext>
            </a:extLst>
          </p:cNvPr>
          <p:cNvSpPr txBox="1"/>
          <p:nvPr/>
        </p:nvSpPr>
        <p:spPr>
          <a:xfrm>
            <a:off x="1245863" y="5988118"/>
            <a:ext cx="10352129" cy="461665"/>
          </a:xfrm>
          <a:prstGeom prst="rect">
            <a:avLst/>
          </a:prstGeom>
          <a:noFill/>
        </p:spPr>
        <p:txBody>
          <a:bodyPr wrap="square" rtlCol="0">
            <a:spAutoFit/>
          </a:bodyPr>
          <a:lstStyle/>
          <a:p>
            <a:r>
              <a:rPr lang="en-GB" sz="2400" dirty="0">
                <a:solidFill>
                  <a:schemeClr val="tx1">
                    <a:lumMod val="65000"/>
                    <a:lumOff val="35000"/>
                  </a:schemeClr>
                </a:solidFill>
                <a:latin typeface="Arial" panose="020B0604020202020204" pitchFamily="34" charset="0"/>
                <a:cs typeface="Arial" panose="020B0604020202020204" pitchFamily="34" charset="0"/>
              </a:rPr>
              <a:t>Click the arrow button to return to this Contents slide.</a:t>
            </a:r>
          </a:p>
        </p:txBody>
      </p:sp>
      <p:sp>
        <p:nvSpPr>
          <p:cNvPr id="4" name="Title 3">
            <a:extLst>
              <a:ext uri="{FF2B5EF4-FFF2-40B4-BE49-F238E27FC236}">
                <a16:creationId xmlns:a16="http://schemas.microsoft.com/office/drawing/2014/main" id="{EB238C35-3C03-4D16-99F1-BBF34DEA3727}"/>
              </a:ext>
            </a:extLst>
          </p:cNvPr>
          <p:cNvSpPr>
            <a:spLocks noGrp="1"/>
          </p:cNvSpPr>
          <p:nvPr>
            <p:ph type="title" idx="4294967295"/>
          </p:nvPr>
        </p:nvSpPr>
        <p:spPr>
          <a:xfrm>
            <a:off x="594008" y="246063"/>
            <a:ext cx="11140163" cy="426170"/>
          </a:xfrm>
        </p:spPr>
        <p:txBody>
          <a:bodyPr>
            <a:normAutofit fontScale="90000"/>
          </a:bodyPr>
          <a:lstStyle/>
          <a:p>
            <a:r>
              <a:rPr lang="en-GB" dirty="0">
                <a:solidFill>
                  <a:schemeClr val="bg1"/>
                </a:solidFill>
              </a:rPr>
              <a:t>Contents</a:t>
            </a:r>
          </a:p>
        </p:txBody>
      </p:sp>
    </p:spTree>
    <p:extLst>
      <p:ext uri="{BB962C8B-B14F-4D97-AF65-F5344CB8AC3E}">
        <p14:creationId xmlns:p14="http://schemas.microsoft.com/office/powerpoint/2010/main" val="7875725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1.17 Composition and calculation: 100 </a:t>
            </a:r>
            <a:r>
              <a:rPr lang="en-US" dirty="0"/>
              <a:t>– step 2:1</a:t>
            </a:r>
          </a:p>
        </p:txBody>
      </p:sp>
      <p:sp>
        <p:nvSpPr>
          <p:cNvPr id="3" name="Rectangle 2">
            <a:extLst>
              <a:ext uri="{FF2B5EF4-FFF2-40B4-BE49-F238E27FC236}">
                <a16:creationId xmlns:a16="http://schemas.microsoft.com/office/drawing/2014/main" id="{18ADA2ED-F40E-4806-8CB2-62D03DF5B838}"/>
              </a:ext>
            </a:extLst>
          </p:cNvPr>
          <p:cNvSpPr/>
          <p:nvPr/>
        </p:nvSpPr>
        <p:spPr bwMode="auto">
          <a:xfrm>
            <a:off x="2712024" y="1732819"/>
            <a:ext cx="3600000"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sp>
        <p:nvSpPr>
          <p:cNvPr id="4" name="Rectangle 3">
            <a:extLst>
              <a:ext uri="{FF2B5EF4-FFF2-40B4-BE49-F238E27FC236}">
                <a16:creationId xmlns:a16="http://schemas.microsoft.com/office/drawing/2014/main" id="{8E0C3C28-7940-43A7-BC79-96E46B63C990}"/>
              </a:ext>
            </a:extLst>
          </p:cNvPr>
          <p:cNvSpPr/>
          <p:nvPr/>
        </p:nvSpPr>
        <p:spPr bwMode="auto">
          <a:xfrm>
            <a:off x="2712024" y="2535298"/>
            <a:ext cx="2520000"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5" name="TextBox 4">
            <a:extLst>
              <a:ext uri="{FF2B5EF4-FFF2-40B4-BE49-F238E27FC236}">
                <a16:creationId xmlns:a16="http://schemas.microsoft.com/office/drawing/2014/main" id="{C3BADEBB-F389-4DA2-B93D-9B2F84729B73}"/>
              </a:ext>
            </a:extLst>
          </p:cNvPr>
          <p:cNvSpPr txBox="1"/>
          <p:nvPr/>
        </p:nvSpPr>
        <p:spPr bwMode="auto">
          <a:xfrm>
            <a:off x="4118020" y="1903229"/>
            <a:ext cx="78800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10</a:t>
            </a:r>
          </a:p>
        </p:txBody>
      </p:sp>
      <p:sp>
        <p:nvSpPr>
          <p:cNvPr id="6" name="TextBox 5">
            <a:extLst>
              <a:ext uri="{FF2B5EF4-FFF2-40B4-BE49-F238E27FC236}">
                <a16:creationId xmlns:a16="http://schemas.microsoft.com/office/drawing/2014/main" id="{A63C2BC3-030A-4103-829C-1145F40FEED0}"/>
              </a:ext>
            </a:extLst>
          </p:cNvPr>
          <p:cNvSpPr txBox="1"/>
          <p:nvPr/>
        </p:nvSpPr>
        <p:spPr bwMode="auto">
          <a:xfrm>
            <a:off x="3719996" y="2705708"/>
            <a:ext cx="5040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7</a:t>
            </a:r>
          </a:p>
        </p:txBody>
      </p:sp>
      <p:sp>
        <p:nvSpPr>
          <p:cNvPr id="13" name="Rectangle 12">
            <a:extLst>
              <a:ext uri="{FF2B5EF4-FFF2-40B4-BE49-F238E27FC236}">
                <a16:creationId xmlns:a16="http://schemas.microsoft.com/office/drawing/2014/main" id="{66CC626B-B969-4B80-A12F-B2E7FBE00C3B}"/>
              </a:ext>
            </a:extLst>
          </p:cNvPr>
          <p:cNvSpPr/>
          <p:nvPr/>
        </p:nvSpPr>
        <p:spPr bwMode="auto">
          <a:xfrm>
            <a:off x="5231996" y="2535298"/>
            <a:ext cx="1080000"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4" name="TextBox 13">
            <a:extLst>
              <a:ext uri="{FF2B5EF4-FFF2-40B4-BE49-F238E27FC236}">
                <a16:creationId xmlns:a16="http://schemas.microsoft.com/office/drawing/2014/main" id="{74BA7C84-D3FB-4352-A1B7-BD69B89E00A1}"/>
              </a:ext>
            </a:extLst>
          </p:cNvPr>
          <p:cNvSpPr txBox="1"/>
          <p:nvPr/>
        </p:nvSpPr>
        <p:spPr bwMode="auto">
          <a:xfrm>
            <a:off x="5519968" y="2705708"/>
            <a:ext cx="5040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3</a:t>
            </a:r>
          </a:p>
        </p:txBody>
      </p:sp>
      <p:sp>
        <p:nvSpPr>
          <p:cNvPr id="17" name="Rectangle 16">
            <a:extLst>
              <a:ext uri="{FF2B5EF4-FFF2-40B4-BE49-F238E27FC236}">
                <a16:creationId xmlns:a16="http://schemas.microsoft.com/office/drawing/2014/main" id="{37FAE388-C2ED-4612-A6F1-0BEB1FAB3958}"/>
              </a:ext>
            </a:extLst>
          </p:cNvPr>
          <p:cNvSpPr/>
          <p:nvPr/>
        </p:nvSpPr>
        <p:spPr bwMode="auto">
          <a:xfrm>
            <a:off x="2711996" y="4077072"/>
            <a:ext cx="3600000"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sp>
        <p:nvSpPr>
          <p:cNvPr id="18" name="Rectangle 17">
            <a:extLst>
              <a:ext uri="{FF2B5EF4-FFF2-40B4-BE49-F238E27FC236}">
                <a16:creationId xmlns:a16="http://schemas.microsoft.com/office/drawing/2014/main" id="{6A6BE46B-20D5-43F0-91A9-820AC5441B72}"/>
              </a:ext>
            </a:extLst>
          </p:cNvPr>
          <p:cNvSpPr/>
          <p:nvPr/>
        </p:nvSpPr>
        <p:spPr bwMode="auto">
          <a:xfrm>
            <a:off x="2711996" y="4879551"/>
            <a:ext cx="2520000"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9" name="TextBox 18">
            <a:extLst>
              <a:ext uri="{FF2B5EF4-FFF2-40B4-BE49-F238E27FC236}">
                <a16:creationId xmlns:a16="http://schemas.microsoft.com/office/drawing/2014/main" id="{1134E778-70ED-41C7-815E-A9AA21E5A1A7}"/>
              </a:ext>
            </a:extLst>
          </p:cNvPr>
          <p:cNvSpPr txBox="1"/>
          <p:nvPr/>
        </p:nvSpPr>
        <p:spPr bwMode="auto">
          <a:xfrm>
            <a:off x="3811306" y="4247482"/>
            <a:ext cx="14013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10 tens</a:t>
            </a:r>
          </a:p>
        </p:txBody>
      </p:sp>
      <p:sp>
        <p:nvSpPr>
          <p:cNvPr id="20" name="TextBox 19">
            <a:extLst>
              <a:ext uri="{FF2B5EF4-FFF2-40B4-BE49-F238E27FC236}">
                <a16:creationId xmlns:a16="http://schemas.microsoft.com/office/drawing/2014/main" id="{0E07C8AA-A5B4-44A6-ABBE-DB9C600E8948}"/>
              </a:ext>
            </a:extLst>
          </p:cNvPr>
          <p:cNvSpPr txBox="1"/>
          <p:nvPr/>
        </p:nvSpPr>
        <p:spPr bwMode="auto">
          <a:xfrm>
            <a:off x="3359968" y="5049961"/>
            <a:ext cx="12240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7 tens</a:t>
            </a:r>
          </a:p>
        </p:txBody>
      </p:sp>
      <p:sp>
        <p:nvSpPr>
          <p:cNvPr id="21" name="Rectangle 20">
            <a:extLst>
              <a:ext uri="{FF2B5EF4-FFF2-40B4-BE49-F238E27FC236}">
                <a16:creationId xmlns:a16="http://schemas.microsoft.com/office/drawing/2014/main" id="{F48B19DD-67F3-44C8-8896-B948D0497615}"/>
              </a:ext>
            </a:extLst>
          </p:cNvPr>
          <p:cNvSpPr/>
          <p:nvPr/>
        </p:nvSpPr>
        <p:spPr bwMode="auto">
          <a:xfrm>
            <a:off x="5231968" y="4879551"/>
            <a:ext cx="1080000"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2" name="TextBox 21">
            <a:extLst>
              <a:ext uri="{FF2B5EF4-FFF2-40B4-BE49-F238E27FC236}">
                <a16:creationId xmlns:a16="http://schemas.microsoft.com/office/drawing/2014/main" id="{1AF103D4-3AD2-4166-A864-A3891A6052B2}"/>
              </a:ext>
            </a:extLst>
          </p:cNvPr>
          <p:cNvSpPr txBox="1"/>
          <p:nvPr/>
        </p:nvSpPr>
        <p:spPr bwMode="auto">
          <a:xfrm>
            <a:off x="5231940" y="5049961"/>
            <a:ext cx="1080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3 tens</a:t>
            </a:r>
          </a:p>
        </p:txBody>
      </p:sp>
      <p:pic>
        <p:nvPicPr>
          <p:cNvPr id="26" name="Picture 25">
            <a:extLst>
              <a:ext uri="{FF2B5EF4-FFF2-40B4-BE49-F238E27FC236}">
                <a16:creationId xmlns:a16="http://schemas.microsoft.com/office/drawing/2014/main" id="{952E87CA-0C9C-4279-8D2D-7FBC84CFA6E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64918" y="1732819"/>
            <a:ext cx="1427426" cy="3949214"/>
          </a:xfrm>
          <a:prstGeom prst="rect">
            <a:avLst/>
          </a:prstGeom>
        </p:spPr>
      </p:pic>
      <p:pic>
        <p:nvPicPr>
          <p:cNvPr id="28" name="Picture 27">
            <a:extLst>
              <a:ext uri="{FF2B5EF4-FFF2-40B4-BE49-F238E27FC236}">
                <a16:creationId xmlns:a16="http://schemas.microsoft.com/office/drawing/2014/main" id="{93CC4785-4349-4FF7-85FA-88B23471F54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3976" y="3768101"/>
            <a:ext cx="808369" cy="1913932"/>
          </a:xfrm>
          <a:prstGeom prst="rect">
            <a:avLst/>
          </a:prstGeom>
        </p:spPr>
      </p:pic>
    </p:spTree>
    <p:extLst>
      <p:ext uri="{BB962C8B-B14F-4D97-AF65-F5344CB8AC3E}">
        <p14:creationId xmlns:p14="http://schemas.microsoft.com/office/powerpoint/2010/main" val="5188602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fade">
                                      <p:cBhvr>
                                        <p:cTn id="20" dur="500"/>
                                        <p:tgtEl>
                                          <p:spTgt spid="28"/>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4" grpId="0"/>
      <p:bldP spid="20" grpId="0"/>
      <p:bldP spid="22"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Group 33">
            <a:extLst>
              <a:ext uri="{FF2B5EF4-FFF2-40B4-BE49-F238E27FC236}">
                <a16:creationId xmlns:a16="http://schemas.microsoft.com/office/drawing/2014/main" id="{EBC173F0-E953-4BC9-A3B3-C5794DD4598B}"/>
              </a:ext>
            </a:extLst>
          </p:cNvPr>
          <p:cNvGrpSpPr/>
          <p:nvPr/>
        </p:nvGrpSpPr>
        <p:grpSpPr>
          <a:xfrm>
            <a:off x="5407568" y="2823048"/>
            <a:ext cx="1637092" cy="1631036"/>
            <a:chOff x="5906075" y="3934531"/>
            <a:chExt cx="1637092" cy="1631036"/>
          </a:xfrm>
        </p:grpSpPr>
        <p:pic>
          <p:nvPicPr>
            <p:cNvPr id="22" name="Picture 21">
              <a:extLst>
                <a:ext uri="{FF2B5EF4-FFF2-40B4-BE49-F238E27FC236}">
                  <a16:creationId xmlns:a16="http://schemas.microsoft.com/office/drawing/2014/main" id="{E9393043-B233-4513-BB79-D29E4F1E7EE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06075" y="3934531"/>
              <a:ext cx="172082" cy="1631036"/>
            </a:xfrm>
            <a:prstGeom prst="rect">
              <a:avLst/>
            </a:prstGeom>
          </p:spPr>
        </p:pic>
        <p:pic>
          <p:nvPicPr>
            <p:cNvPr id="23" name="Picture 22">
              <a:extLst>
                <a:ext uri="{FF2B5EF4-FFF2-40B4-BE49-F238E27FC236}">
                  <a16:creationId xmlns:a16="http://schemas.microsoft.com/office/drawing/2014/main" id="{1CA299BE-DA24-4A03-A5BD-0D293EF3583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68854" y="3934531"/>
              <a:ext cx="172082" cy="1631036"/>
            </a:xfrm>
            <a:prstGeom prst="rect">
              <a:avLst/>
            </a:prstGeom>
          </p:spPr>
        </p:pic>
        <p:pic>
          <p:nvPicPr>
            <p:cNvPr id="24" name="Picture 23">
              <a:extLst>
                <a:ext uri="{FF2B5EF4-FFF2-40B4-BE49-F238E27FC236}">
                  <a16:creationId xmlns:a16="http://schemas.microsoft.com/office/drawing/2014/main" id="{E59842F6-48F3-4EE0-8219-B0201EB9956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31633" y="3934531"/>
              <a:ext cx="172082" cy="1631036"/>
            </a:xfrm>
            <a:prstGeom prst="rect">
              <a:avLst/>
            </a:prstGeom>
          </p:spPr>
        </p:pic>
        <p:pic>
          <p:nvPicPr>
            <p:cNvPr id="25" name="Picture 24">
              <a:extLst>
                <a:ext uri="{FF2B5EF4-FFF2-40B4-BE49-F238E27FC236}">
                  <a16:creationId xmlns:a16="http://schemas.microsoft.com/office/drawing/2014/main" id="{1E09E659-D9DE-44BE-B344-CA3F46E5C86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94412" y="3934531"/>
              <a:ext cx="172082" cy="1631036"/>
            </a:xfrm>
            <a:prstGeom prst="rect">
              <a:avLst/>
            </a:prstGeom>
          </p:spPr>
        </p:pic>
        <p:pic>
          <p:nvPicPr>
            <p:cNvPr id="26" name="Picture 25">
              <a:extLst>
                <a:ext uri="{FF2B5EF4-FFF2-40B4-BE49-F238E27FC236}">
                  <a16:creationId xmlns:a16="http://schemas.microsoft.com/office/drawing/2014/main" id="{B6505DDA-3272-4AE8-9479-614A578CF87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57191" y="3934531"/>
              <a:ext cx="172082" cy="1631036"/>
            </a:xfrm>
            <a:prstGeom prst="rect">
              <a:avLst/>
            </a:prstGeom>
          </p:spPr>
        </p:pic>
        <p:pic>
          <p:nvPicPr>
            <p:cNvPr id="27" name="Picture 26">
              <a:extLst>
                <a:ext uri="{FF2B5EF4-FFF2-40B4-BE49-F238E27FC236}">
                  <a16:creationId xmlns:a16="http://schemas.microsoft.com/office/drawing/2014/main" id="{B62050C3-D202-43AA-B19D-F7B3F1E3D23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19970" y="3934531"/>
              <a:ext cx="172082" cy="1631036"/>
            </a:xfrm>
            <a:prstGeom prst="rect">
              <a:avLst/>
            </a:prstGeom>
          </p:spPr>
        </p:pic>
        <p:pic>
          <p:nvPicPr>
            <p:cNvPr id="28" name="Picture 27">
              <a:extLst>
                <a:ext uri="{FF2B5EF4-FFF2-40B4-BE49-F238E27FC236}">
                  <a16:creationId xmlns:a16="http://schemas.microsoft.com/office/drawing/2014/main" id="{992D74A0-BAC5-4B20-B986-C6BEC9A3A77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82749" y="3934531"/>
              <a:ext cx="172082" cy="1631036"/>
            </a:xfrm>
            <a:prstGeom prst="rect">
              <a:avLst/>
            </a:prstGeom>
          </p:spPr>
        </p:pic>
        <p:pic>
          <p:nvPicPr>
            <p:cNvPr id="29" name="Picture 28">
              <a:extLst>
                <a:ext uri="{FF2B5EF4-FFF2-40B4-BE49-F238E27FC236}">
                  <a16:creationId xmlns:a16="http://schemas.microsoft.com/office/drawing/2014/main" id="{58AA2BF7-F648-44A1-BCD2-FDF44D1CFF1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45528" y="3934531"/>
              <a:ext cx="172082" cy="1631036"/>
            </a:xfrm>
            <a:prstGeom prst="rect">
              <a:avLst/>
            </a:prstGeom>
          </p:spPr>
        </p:pic>
        <p:pic>
          <p:nvPicPr>
            <p:cNvPr id="30" name="Picture 29">
              <a:extLst>
                <a:ext uri="{FF2B5EF4-FFF2-40B4-BE49-F238E27FC236}">
                  <a16:creationId xmlns:a16="http://schemas.microsoft.com/office/drawing/2014/main" id="{A90DC370-EB8F-415B-A640-192B29A03D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08307" y="3934531"/>
              <a:ext cx="172082" cy="1631036"/>
            </a:xfrm>
            <a:prstGeom prst="rect">
              <a:avLst/>
            </a:prstGeom>
          </p:spPr>
        </p:pic>
        <p:pic>
          <p:nvPicPr>
            <p:cNvPr id="31" name="Picture 30">
              <a:extLst>
                <a:ext uri="{FF2B5EF4-FFF2-40B4-BE49-F238E27FC236}">
                  <a16:creationId xmlns:a16="http://schemas.microsoft.com/office/drawing/2014/main" id="{F9BEE6EB-5AED-4FC2-A3D5-8945726EE60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71085" y="3934531"/>
              <a:ext cx="172082" cy="1631036"/>
            </a:xfrm>
            <a:prstGeom prst="rect">
              <a:avLst/>
            </a:prstGeom>
          </p:spPr>
        </p:pic>
      </p:grpSp>
      <p:sp>
        <p:nvSpPr>
          <p:cNvPr id="2" name="Text Placeholder 1"/>
          <p:cNvSpPr>
            <a:spLocks noGrp="1"/>
          </p:cNvSpPr>
          <p:nvPr>
            <p:ph type="body" sz="quarter" idx="11"/>
          </p:nvPr>
        </p:nvSpPr>
        <p:spPr/>
        <p:txBody>
          <a:bodyPr/>
          <a:lstStyle/>
          <a:p>
            <a:r>
              <a:rPr lang="en-GB" dirty="0"/>
              <a:t>1.17 Composition and calculation: 100 </a:t>
            </a:r>
            <a:r>
              <a:rPr lang="en-US" dirty="0"/>
              <a:t>– step 2:1</a:t>
            </a:r>
          </a:p>
        </p:txBody>
      </p:sp>
      <p:pic>
        <p:nvPicPr>
          <p:cNvPr id="6" name="Picture 5">
            <a:extLst>
              <a:ext uri="{FF2B5EF4-FFF2-40B4-BE49-F238E27FC236}">
                <a16:creationId xmlns:a16="http://schemas.microsoft.com/office/drawing/2014/main" id="{AE7D9F83-4A01-4D33-8E0E-F3E478B98E1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16630" y="2823032"/>
            <a:ext cx="172082" cy="1631036"/>
          </a:xfrm>
          <a:prstGeom prst="rect">
            <a:avLst/>
          </a:prstGeom>
        </p:spPr>
      </p:pic>
      <p:pic>
        <p:nvPicPr>
          <p:cNvPr id="7" name="Picture 6">
            <a:extLst>
              <a:ext uri="{FF2B5EF4-FFF2-40B4-BE49-F238E27FC236}">
                <a16:creationId xmlns:a16="http://schemas.microsoft.com/office/drawing/2014/main" id="{C9F96DB3-04F0-40EC-AE65-70BB486F475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60200" y="2823032"/>
            <a:ext cx="172082" cy="1631036"/>
          </a:xfrm>
          <a:prstGeom prst="rect">
            <a:avLst/>
          </a:prstGeom>
        </p:spPr>
      </p:pic>
      <p:pic>
        <p:nvPicPr>
          <p:cNvPr id="8" name="Picture 7">
            <a:extLst>
              <a:ext uri="{FF2B5EF4-FFF2-40B4-BE49-F238E27FC236}">
                <a16:creationId xmlns:a16="http://schemas.microsoft.com/office/drawing/2014/main" id="{3EA83250-E5AF-478A-8226-FEAC28247A8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03770" y="2823032"/>
            <a:ext cx="172082" cy="1631036"/>
          </a:xfrm>
          <a:prstGeom prst="rect">
            <a:avLst/>
          </a:prstGeom>
        </p:spPr>
      </p:pic>
      <p:pic>
        <p:nvPicPr>
          <p:cNvPr id="9" name="Picture 8">
            <a:extLst>
              <a:ext uri="{FF2B5EF4-FFF2-40B4-BE49-F238E27FC236}">
                <a16:creationId xmlns:a16="http://schemas.microsoft.com/office/drawing/2014/main" id="{629A90CA-768B-46BB-BDAE-ECCCF80E2E4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7340" y="2823032"/>
            <a:ext cx="172082" cy="1631036"/>
          </a:xfrm>
          <a:prstGeom prst="rect">
            <a:avLst/>
          </a:prstGeom>
        </p:spPr>
      </p:pic>
      <p:pic>
        <p:nvPicPr>
          <p:cNvPr id="10" name="Picture 9">
            <a:extLst>
              <a:ext uri="{FF2B5EF4-FFF2-40B4-BE49-F238E27FC236}">
                <a16:creationId xmlns:a16="http://schemas.microsoft.com/office/drawing/2014/main" id="{0286960E-D869-4482-AE0F-0BF808CA3D4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86856" y="2823032"/>
            <a:ext cx="172082" cy="1631036"/>
          </a:xfrm>
          <a:prstGeom prst="rect">
            <a:avLst/>
          </a:prstGeom>
        </p:spPr>
      </p:pic>
      <p:pic>
        <p:nvPicPr>
          <p:cNvPr id="11" name="Picture 10">
            <a:extLst>
              <a:ext uri="{FF2B5EF4-FFF2-40B4-BE49-F238E27FC236}">
                <a16:creationId xmlns:a16="http://schemas.microsoft.com/office/drawing/2014/main" id="{DAA4C8FC-77DE-433B-8D6F-8A142B0CBD9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17430" y="2823032"/>
            <a:ext cx="172082" cy="1631036"/>
          </a:xfrm>
          <a:prstGeom prst="rect">
            <a:avLst/>
          </a:prstGeom>
        </p:spPr>
      </p:pic>
      <p:pic>
        <p:nvPicPr>
          <p:cNvPr id="16" name="Picture 15">
            <a:extLst>
              <a:ext uri="{FF2B5EF4-FFF2-40B4-BE49-F238E27FC236}">
                <a16:creationId xmlns:a16="http://schemas.microsoft.com/office/drawing/2014/main" id="{15E59BE9-27F8-41D2-BE75-0A8E12D2B96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72578" y="2823032"/>
            <a:ext cx="172082" cy="1631036"/>
          </a:xfrm>
          <a:prstGeom prst="rect">
            <a:avLst/>
          </a:prstGeom>
        </p:spPr>
      </p:pic>
      <p:pic>
        <p:nvPicPr>
          <p:cNvPr id="17" name="Picture 16">
            <a:extLst>
              <a:ext uri="{FF2B5EF4-FFF2-40B4-BE49-F238E27FC236}">
                <a16:creationId xmlns:a16="http://schemas.microsoft.com/office/drawing/2014/main" id="{6A01C063-C4C5-4FCA-805B-E6E8F3767F8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16148" y="2823032"/>
            <a:ext cx="172082" cy="1631036"/>
          </a:xfrm>
          <a:prstGeom prst="rect">
            <a:avLst/>
          </a:prstGeom>
        </p:spPr>
      </p:pic>
      <p:pic>
        <p:nvPicPr>
          <p:cNvPr id="18" name="Picture 17">
            <a:extLst>
              <a:ext uri="{FF2B5EF4-FFF2-40B4-BE49-F238E27FC236}">
                <a16:creationId xmlns:a16="http://schemas.microsoft.com/office/drawing/2014/main" id="{B3063E14-05C9-43D5-8B23-590E6BCB869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59718" y="2823032"/>
            <a:ext cx="172082" cy="1631036"/>
          </a:xfrm>
          <a:prstGeom prst="rect">
            <a:avLst/>
          </a:prstGeom>
        </p:spPr>
      </p:pic>
      <p:pic>
        <p:nvPicPr>
          <p:cNvPr id="19" name="Picture 18">
            <a:extLst>
              <a:ext uri="{FF2B5EF4-FFF2-40B4-BE49-F238E27FC236}">
                <a16:creationId xmlns:a16="http://schemas.microsoft.com/office/drawing/2014/main" id="{171EC513-3198-4CE6-AD81-7CB8267B20F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03288" y="2823032"/>
            <a:ext cx="172082" cy="1631036"/>
          </a:xfrm>
          <a:prstGeom prst="rect">
            <a:avLst/>
          </a:prstGeom>
        </p:spPr>
      </p:pic>
      <p:sp>
        <p:nvSpPr>
          <p:cNvPr id="36" name="TextBox 35">
            <a:extLst>
              <a:ext uri="{FF2B5EF4-FFF2-40B4-BE49-F238E27FC236}">
                <a16:creationId xmlns:a16="http://schemas.microsoft.com/office/drawing/2014/main" id="{230EDD80-5F77-443A-82C1-BDFF8DCD4C3E}"/>
              </a:ext>
            </a:extLst>
          </p:cNvPr>
          <p:cNvSpPr txBox="1"/>
          <p:nvPr/>
        </p:nvSpPr>
        <p:spPr bwMode="auto">
          <a:xfrm>
            <a:off x="6591336" y="1687192"/>
            <a:ext cx="7345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100</a:t>
            </a:r>
          </a:p>
        </p:txBody>
      </p:sp>
      <p:sp>
        <p:nvSpPr>
          <p:cNvPr id="37" name="TextBox 36">
            <a:extLst>
              <a:ext uri="{FF2B5EF4-FFF2-40B4-BE49-F238E27FC236}">
                <a16:creationId xmlns:a16="http://schemas.microsoft.com/office/drawing/2014/main" id="{605913E8-67B6-48F3-8A88-498917C1E56F}"/>
              </a:ext>
            </a:extLst>
          </p:cNvPr>
          <p:cNvSpPr txBox="1"/>
          <p:nvPr/>
        </p:nvSpPr>
        <p:spPr bwMode="auto">
          <a:xfrm>
            <a:off x="6650735" y="1687192"/>
            <a:ext cx="6157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a:t>
            </a:r>
          </a:p>
        </p:txBody>
      </p:sp>
      <p:sp>
        <p:nvSpPr>
          <p:cNvPr id="40" name="TextBox 39">
            <a:extLst>
              <a:ext uri="{FF2B5EF4-FFF2-40B4-BE49-F238E27FC236}">
                <a16:creationId xmlns:a16="http://schemas.microsoft.com/office/drawing/2014/main" id="{3EFF0958-EB69-4024-B6D1-8F55CABAA9A6}"/>
              </a:ext>
            </a:extLst>
          </p:cNvPr>
          <p:cNvSpPr txBox="1"/>
          <p:nvPr/>
        </p:nvSpPr>
        <p:spPr bwMode="auto">
          <a:xfrm>
            <a:off x="4827196" y="1687192"/>
            <a:ext cx="62148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60</a:t>
            </a:r>
          </a:p>
        </p:txBody>
      </p:sp>
      <p:sp>
        <p:nvSpPr>
          <p:cNvPr id="41" name="TextBox 40">
            <a:extLst>
              <a:ext uri="{FF2B5EF4-FFF2-40B4-BE49-F238E27FC236}">
                <a16:creationId xmlns:a16="http://schemas.microsoft.com/office/drawing/2014/main" id="{FCAB7409-85A4-4AC8-B275-E2B55BA5A060}"/>
              </a:ext>
            </a:extLst>
          </p:cNvPr>
          <p:cNvSpPr txBox="1"/>
          <p:nvPr/>
        </p:nvSpPr>
        <p:spPr bwMode="auto">
          <a:xfrm>
            <a:off x="5704688" y="1687192"/>
            <a:ext cx="62148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40</a:t>
            </a:r>
          </a:p>
        </p:txBody>
      </p:sp>
      <p:sp>
        <p:nvSpPr>
          <p:cNvPr id="42" name="TextBox 41">
            <a:extLst>
              <a:ext uri="{FF2B5EF4-FFF2-40B4-BE49-F238E27FC236}">
                <a16:creationId xmlns:a16="http://schemas.microsoft.com/office/drawing/2014/main" id="{451FAAD3-C3F0-4A6C-BCEA-E7A6C689B59E}"/>
              </a:ext>
            </a:extLst>
          </p:cNvPr>
          <p:cNvSpPr txBox="1"/>
          <p:nvPr/>
        </p:nvSpPr>
        <p:spPr bwMode="auto">
          <a:xfrm>
            <a:off x="5355362" y="1687192"/>
            <a:ext cx="44383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a:t>
            </a:r>
          </a:p>
        </p:txBody>
      </p:sp>
      <p:sp>
        <p:nvSpPr>
          <p:cNvPr id="43" name="TextBox 42">
            <a:extLst>
              <a:ext uri="{FF2B5EF4-FFF2-40B4-BE49-F238E27FC236}">
                <a16:creationId xmlns:a16="http://schemas.microsoft.com/office/drawing/2014/main" id="{17FC459D-A23E-4C7D-8357-39ADC795098A}"/>
              </a:ext>
            </a:extLst>
          </p:cNvPr>
          <p:cNvSpPr txBox="1"/>
          <p:nvPr/>
        </p:nvSpPr>
        <p:spPr bwMode="auto">
          <a:xfrm>
            <a:off x="6228952" y="1687192"/>
            <a:ext cx="44383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a:t>
            </a:r>
          </a:p>
        </p:txBody>
      </p:sp>
    </p:spTree>
    <p:extLst>
      <p:ext uri="{BB962C8B-B14F-4D97-AF65-F5344CB8AC3E}">
        <p14:creationId xmlns:p14="http://schemas.microsoft.com/office/powerpoint/2010/main" val="57708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grpId="0" nodeType="clickEffect">
                                  <p:stCondLst>
                                    <p:cond delay="0"/>
                                  </p:stCondLst>
                                  <p:childTnLst>
                                    <p:animClr clrSpc="rgb" dir="cw">
                                      <p:cBhvr override="childStyle">
                                        <p:cTn id="6" dur="1000" fill="hold"/>
                                        <p:tgtEl>
                                          <p:spTgt spid="40"/>
                                        </p:tgtEl>
                                        <p:attrNameLst>
                                          <p:attrName>style.color</p:attrName>
                                        </p:attrNameLst>
                                      </p:cBhvr>
                                      <p:to>
                                        <a:srgbClr val="E72420"/>
                                      </p:to>
                                    </p:animClr>
                                  </p:childTnLst>
                                </p:cTn>
                              </p:par>
                              <p:par>
                                <p:cTn id="7" presetID="10"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animEffect transition="in" filter="fade">
                                      <p:cBhvr>
                                        <p:cTn id="9" dur="500"/>
                                        <p:tgtEl>
                                          <p:spTgt spid="6"/>
                                        </p:tgtEl>
                                      </p:cBhvr>
                                    </p:animEffect>
                                  </p:childTnLst>
                                </p:cTn>
                              </p:par>
                              <p:par>
                                <p:cTn id="10" presetID="10"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par>
                                <p:cTn id="13" presetID="10"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par>
                                <p:cTn id="16" presetID="10" presetClass="entr" presetSubtype="0"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par>
                                <p:cTn id="19" presetID="10" presetClass="entr" presetSubtype="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par>
                                <p:cTn id="22" presetID="10" presetClass="entr" presetSubtype="0" fill="hold"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500"/>
                                        <p:tgtEl>
                                          <p:spTgt spid="11"/>
                                        </p:tgtEl>
                                      </p:cBhvr>
                                    </p:animEffect>
                                  </p:childTnLst>
                                </p:cTn>
                              </p:par>
                            </p:childTnLst>
                          </p:cTn>
                        </p:par>
                        <p:par>
                          <p:cTn id="25" fill="hold">
                            <p:stCondLst>
                              <p:cond delay="1000"/>
                            </p:stCondLst>
                            <p:childTnLst>
                              <p:par>
                                <p:cTn id="26" presetID="3" presetClass="emph" presetSubtype="2" fill="hold" grpId="1" nodeType="afterEffect">
                                  <p:stCondLst>
                                    <p:cond delay="500"/>
                                  </p:stCondLst>
                                  <p:childTnLst>
                                    <p:animClr clrSpc="rgb" dir="cw">
                                      <p:cBhvr override="childStyle">
                                        <p:cTn id="27" dur="1000" fill="hold"/>
                                        <p:tgtEl>
                                          <p:spTgt spid="40"/>
                                        </p:tgtEl>
                                        <p:attrNameLst>
                                          <p:attrName>style.color</p:attrName>
                                        </p:attrNameLst>
                                      </p:cBhvr>
                                      <p:to>
                                        <a:schemeClr val="tx1"/>
                                      </p:to>
                                    </p:animClr>
                                  </p:childTnLst>
                                </p:cTn>
                              </p:par>
                            </p:childTnLst>
                          </p:cTn>
                        </p:par>
                      </p:childTnLst>
                    </p:cTn>
                  </p:par>
                  <p:par>
                    <p:cTn id="28" fill="hold">
                      <p:stCondLst>
                        <p:cond delay="indefinite"/>
                      </p:stCondLst>
                      <p:childTnLst>
                        <p:par>
                          <p:cTn id="29" fill="hold">
                            <p:stCondLst>
                              <p:cond delay="0"/>
                            </p:stCondLst>
                            <p:childTnLst>
                              <p:par>
                                <p:cTn id="30" presetID="3" presetClass="emph" presetSubtype="2" fill="hold" grpId="0" nodeType="clickEffect">
                                  <p:stCondLst>
                                    <p:cond delay="0"/>
                                  </p:stCondLst>
                                  <p:childTnLst>
                                    <p:animClr clrSpc="rgb" dir="cw">
                                      <p:cBhvr override="childStyle">
                                        <p:cTn id="31" dur="1000" fill="hold"/>
                                        <p:tgtEl>
                                          <p:spTgt spid="41"/>
                                        </p:tgtEl>
                                        <p:attrNameLst>
                                          <p:attrName>style.color</p:attrName>
                                        </p:attrNameLst>
                                      </p:cBhvr>
                                      <p:to>
                                        <a:srgbClr val="E72420"/>
                                      </p:to>
                                    </p:animClr>
                                  </p:childTnLst>
                                </p:cTn>
                              </p:par>
                              <p:par>
                                <p:cTn id="32" presetID="10" presetClass="entr" presetSubtype="0" fill="hold"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500"/>
                                        <p:tgtEl>
                                          <p:spTgt spid="16"/>
                                        </p:tgtEl>
                                      </p:cBhvr>
                                    </p:animEffect>
                                  </p:childTnLst>
                                </p:cTn>
                              </p:par>
                              <p:par>
                                <p:cTn id="35" presetID="10" presetClass="entr" presetSubtype="0" fill="hold" nodeType="with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childTnLst>
                                </p:cTn>
                              </p:par>
                              <p:par>
                                <p:cTn id="38" presetID="10" presetClass="entr" presetSubtype="0" fill="hold"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500"/>
                                        <p:tgtEl>
                                          <p:spTgt spid="18"/>
                                        </p:tgtEl>
                                      </p:cBhvr>
                                    </p:animEffect>
                                  </p:childTnLst>
                                </p:cTn>
                              </p:par>
                              <p:par>
                                <p:cTn id="41" presetID="10" presetClass="entr" presetSubtype="0" fill="hold" nodeType="with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fade">
                                      <p:cBhvr>
                                        <p:cTn id="43" dur="500"/>
                                        <p:tgtEl>
                                          <p:spTgt spid="19"/>
                                        </p:tgtEl>
                                      </p:cBhvr>
                                    </p:animEffect>
                                  </p:childTnLst>
                                </p:cTn>
                              </p:par>
                            </p:childTnLst>
                          </p:cTn>
                        </p:par>
                        <p:par>
                          <p:cTn id="44" fill="hold">
                            <p:stCondLst>
                              <p:cond delay="1000"/>
                            </p:stCondLst>
                            <p:childTnLst>
                              <p:par>
                                <p:cTn id="45" presetID="3" presetClass="emph" presetSubtype="2" fill="hold" grpId="1" nodeType="afterEffect">
                                  <p:stCondLst>
                                    <p:cond delay="500"/>
                                  </p:stCondLst>
                                  <p:childTnLst>
                                    <p:animClr clrSpc="rgb" dir="cw">
                                      <p:cBhvr override="childStyle">
                                        <p:cTn id="46" dur="1000" fill="hold"/>
                                        <p:tgtEl>
                                          <p:spTgt spid="41"/>
                                        </p:tgtEl>
                                        <p:attrNameLst>
                                          <p:attrName>style.color</p:attrName>
                                        </p:attrNameLst>
                                      </p:cBhvr>
                                      <p:to>
                                        <a:schemeClr val="tx1"/>
                                      </p:to>
                                    </p:animClr>
                                  </p:childTnLst>
                                </p:cTn>
                              </p:par>
                            </p:childTnLst>
                          </p:cTn>
                        </p:par>
                      </p:childTnLst>
                    </p:cTn>
                  </p:par>
                  <p:par>
                    <p:cTn id="47" fill="hold">
                      <p:stCondLst>
                        <p:cond delay="indefinite"/>
                      </p:stCondLst>
                      <p:childTnLst>
                        <p:par>
                          <p:cTn id="48" fill="hold">
                            <p:stCondLst>
                              <p:cond delay="0"/>
                            </p:stCondLst>
                            <p:childTnLst>
                              <p:par>
                                <p:cTn id="49" presetID="35" presetClass="path" presetSubtype="0" accel="48000" fill="hold" nodeType="clickEffect">
                                  <p:stCondLst>
                                    <p:cond delay="0"/>
                                  </p:stCondLst>
                                  <p:childTnLst>
                                    <p:animMotion origin="layout" path="M -3.125E-6 4.44444E-6 L -0.04192 -0.00162 " pathEditMode="relative" rAng="0" ptsTypes="AA">
                                      <p:cBhvr>
                                        <p:cTn id="50" dur="2000" fill="hold"/>
                                        <p:tgtEl>
                                          <p:spTgt spid="16"/>
                                        </p:tgtEl>
                                        <p:attrNameLst>
                                          <p:attrName>ppt_x</p:attrName>
                                          <p:attrName>ppt_y</p:attrName>
                                        </p:attrNameLst>
                                      </p:cBhvr>
                                      <p:rCtr x="-2096" y="-93"/>
                                    </p:animMotion>
                                  </p:childTnLst>
                                </p:cTn>
                              </p:par>
                              <p:par>
                                <p:cTn id="51" presetID="35" presetClass="path" presetSubtype="0" accel="48000" fill="hold" nodeType="withEffect">
                                  <p:stCondLst>
                                    <p:cond delay="0"/>
                                  </p:stCondLst>
                                  <p:childTnLst>
                                    <p:animMotion origin="layout" path="M 4.79167E-6 4.44444E-6 L -0.0487 -0.00162 " pathEditMode="relative" rAng="0" ptsTypes="AA">
                                      <p:cBhvr>
                                        <p:cTn id="52" dur="2000" fill="hold"/>
                                        <p:tgtEl>
                                          <p:spTgt spid="17"/>
                                        </p:tgtEl>
                                        <p:attrNameLst>
                                          <p:attrName>ppt_x</p:attrName>
                                          <p:attrName>ppt_y</p:attrName>
                                        </p:attrNameLst>
                                      </p:cBhvr>
                                      <p:rCtr x="-2435" y="-93"/>
                                    </p:animMotion>
                                  </p:childTnLst>
                                </p:cTn>
                              </p:par>
                              <p:par>
                                <p:cTn id="53" presetID="35" presetClass="path" presetSubtype="0" accel="48000" fill="hold" nodeType="withEffect">
                                  <p:stCondLst>
                                    <p:cond delay="0"/>
                                  </p:stCondLst>
                                  <p:childTnLst>
                                    <p:animMotion origin="layout" path="M 2.91667E-6 4.44444E-6 L -0.05547 -0.00093 " pathEditMode="relative" rAng="0" ptsTypes="AA">
                                      <p:cBhvr>
                                        <p:cTn id="54" dur="2000" fill="hold"/>
                                        <p:tgtEl>
                                          <p:spTgt spid="18"/>
                                        </p:tgtEl>
                                        <p:attrNameLst>
                                          <p:attrName>ppt_x</p:attrName>
                                          <p:attrName>ppt_y</p:attrName>
                                        </p:attrNameLst>
                                      </p:cBhvr>
                                      <p:rCtr x="-2773" y="-46"/>
                                    </p:animMotion>
                                  </p:childTnLst>
                                </p:cTn>
                              </p:par>
                              <p:par>
                                <p:cTn id="55" presetID="35" presetClass="path" presetSubtype="0" accel="48000" fill="hold" nodeType="withEffect">
                                  <p:stCondLst>
                                    <p:cond delay="0"/>
                                  </p:stCondLst>
                                  <p:childTnLst>
                                    <p:animMotion origin="layout" path="M 0.00091 4.44444E-6 L -0.05989 -7.40741E-7 " pathEditMode="relative" rAng="0" ptsTypes="AA">
                                      <p:cBhvr>
                                        <p:cTn id="56" dur="2000" fill="hold"/>
                                        <p:tgtEl>
                                          <p:spTgt spid="19"/>
                                        </p:tgtEl>
                                        <p:attrNameLst>
                                          <p:attrName>ppt_x</p:attrName>
                                          <p:attrName>ppt_y</p:attrName>
                                        </p:attrNameLst>
                                      </p:cBhvr>
                                      <p:rCtr x="-3177" y="-116"/>
                                    </p:animMotion>
                                  </p:childTnLst>
                                </p:cTn>
                              </p:par>
                              <p:par>
                                <p:cTn id="57" presetID="63" presetClass="path" presetSubtype="0" accel="48000" fill="hold" nodeType="withEffect">
                                  <p:stCondLst>
                                    <p:cond delay="0"/>
                                  </p:stCondLst>
                                  <p:childTnLst>
                                    <p:animMotion origin="layout" path="M 1.45833E-6 4.44444E-6 L 0.05065 4.44444E-6 " pathEditMode="relative" rAng="0" ptsTypes="AA">
                                      <p:cBhvr>
                                        <p:cTn id="58" dur="2000" fill="hold"/>
                                        <p:tgtEl>
                                          <p:spTgt spid="11"/>
                                        </p:tgtEl>
                                        <p:attrNameLst>
                                          <p:attrName>ppt_x</p:attrName>
                                          <p:attrName>ppt_y</p:attrName>
                                        </p:attrNameLst>
                                      </p:cBhvr>
                                      <p:rCtr x="2526" y="0"/>
                                    </p:animMotion>
                                  </p:childTnLst>
                                </p:cTn>
                              </p:par>
                              <p:par>
                                <p:cTn id="59" presetID="63" presetClass="path" presetSubtype="0" accel="48000" fill="hold" nodeType="withEffect">
                                  <p:stCondLst>
                                    <p:cond delay="0"/>
                                  </p:stCondLst>
                                  <p:childTnLst>
                                    <p:animMotion origin="layout" path="M 1.875E-6 4.44444E-6 L 0.05573 -0.00093 " pathEditMode="relative" rAng="0" ptsTypes="AA">
                                      <p:cBhvr>
                                        <p:cTn id="60" dur="2000" fill="hold"/>
                                        <p:tgtEl>
                                          <p:spTgt spid="10"/>
                                        </p:tgtEl>
                                        <p:attrNameLst>
                                          <p:attrName>ppt_x</p:attrName>
                                          <p:attrName>ppt_y</p:attrName>
                                        </p:attrNameLst>
                                      </p:cBhvr>
                                      <p:rCtr x="2786" y="-46"/>
                                    </p:animMotion>
                                  </p:childTnLst>
                                </p:cTn>
                              </p:par>
                              <p:par>
                                <p:cTn id="61" presetID="63" presetClass="path" presetSubtype="0" accel="48000" fill="hold" nodeType="withEffect">
                                  <p:stCondLst>
                                    <p:cond delay="0"/>
                                  </p:stCondLst>
                                  <p:childTnLst>
                                    <p:animMotion origin="layout" path="M 3.33333E-6 4.44444E-6 L 0.06041 -0.00047 " pathEditMode="relative" rAng="0" ptsTypes="AA">
                                      <p:cBhvr>
                                        <p:cTn id="62" dur="2000" fill="hold"/>
                                        <p:tgtEl>
                                          <p:spTgt spid="9"/>
                                        </p:tgtEl>
                                        <p:attrNameLst>
                                          <p:attrName>ppt_x</p:attrName>
                                          <p:attrName>ppt_y</p:attrName>
                                        </p:attrNameLst>
                                      </p:cBhvr>
                                      <p:rCtr x="3021" y="-23"/>
                                    </p:animMotion>
                                  </p:childTnLst>
                                </p:cTn>
                              </p:par>
                              <p:par>
                                <p:cTn id="63" presetID="63" presetClass="path" presetSubtype="0" accel="48000" fill="hold" nodeType="withEffect">
                                  <p:stCondLst>
                                    <p:cond delay="0"/>
                                  </p:stCondLst>
                                  <p:childTnLst>
                                    <p:animMotion origin="layout" path="M -4.79167E-6 4.44444E-6 L 0.06745 -2.59259E-6 " pathEditMode="relative" rAng="0" ptsTypes="AA">
                                      <p:cBhvr>
                                        <p:cTn id="64" dur="2000" fill="hold"/>
                                        <p:tgtEl>
                                          <p:spTgt spid="8"/>
                                        </p:tgtEl>
                                        <p:attrNameLst>
                                          <p:attrName>ppt_x</p:attrName>
                                          <p:attrName>ppt_y</p:attrName>
                                        </p:attrNameLst>
                                      </p:cBhvr>
                                      <p:rCtr x="3346" y="-23"/>
                                    </p:animMotion>
                                  </p:childTnLst>
                                </p:cTn>
                              </p:par>
                              <p:par>
                                <p:cTn id="65" presetID="63" presetClass="path" presetSubtype="0" accel="48000" fill="hold" nodeType="withEffect">
                                  <p:stCondLst>
                                    <p:cond delay="0"/>
                                  </p:stCondLst>
                                  <p:childTnLst>
                                    <p:animMotion origin="layout" path="M -2.91667E-6 4.44444E-6 L 0.07357 0.00023 " pathEditMode="relative" rAng="0" ptsTypes="AA">
                                      <p:cBhvr>
                                        <p:cTn id="66" dur="2000" fill="hold"/>
                                        <p:tgtEl>
                                          <p:spTgt spid="7"/>
                                        </p:tgtEl>
                                        <p:attrNameLst>
                                          <p:attrName>ppt_x</p:attrName>
                                          <p:attrName>ppt_y</p:attrName>
                                        </p:attrNameLst>
                                      </p:cBhvr>
                                      <p:rCtr x="3672" y="0"/>
                                    </p:animMotion>
                                  </p:childTnLst>
                                </p:cTn>
                              </p:par>
                              <p:par>
                                <p:cTn id="67" presetID="63" presetClass="path" presetSubtype="0" accel="48000" fill="hold" nodeType="withEffect">
                                  <p:stCondLst>
                                    <p:cond delay="0"/>
                                  </p:stCondLst>
                                  <p:childTnLst>
                                    <p:animMotion origin="layout" path="M -8.33333E-7 4.44444E-6 L 0.07995 3.33333E-6 " pathEditMode="relative" rAng="0" ptsTypes="AA">
                                      <p:cBhvr>
                                        <p:cTn id="68" dur="2000" fill="hold"/>
                                        <p:tgtEl>
                                          <p:spTgt spid="6"/>
                                        </p:tgtEl>
                                        <p:attrNameLst>
                                          <p:attrName>ppt_x</p:attrName>
                                          <p:attrName>ppt_y</p:attrName>
                                        </p:attrNameLst>
                                      </p:cBhvr>
                                      <p:rCtr x="4062" y="-69"/>
                                    </p:animMotion>
                                  </p:childTnLst>
                                </p:cTn>
                              </p:par>
                            </p:childTnLst>
                          </p:cTn>
                        </p:par>
                        <p:par>
                          <p:cTn id="69" fill="hold">
                            <p:stCondLst>
                              <p:cond delay="2000"/>
                            </p:stCondLst>
                            <p:childTnLst>
                              <p:par>
                                <p:cTn id="70" presetID="1" presetClass="exit" presetSubtype="0" fill="hold" nodeType="afterEffect">
                                  <p:stCondLst>
                                    <p:cond delay="0"/>
                                  </p:stCondLst>
                                  <p:childTnLst>
                                    <p:set>
                                      <p:cBhvr>
                                        <p:cTn id="71" dur="1" fill="hold">
                                          <p:stCondLst>
                                            <p:cond delay="0"/>
                                          </p:stCondLst>
                                        </p:cTn>
                                        <p:tgtEl>
                                          <p:spTgt spid="16"/>
                                        </p:tgtEl>
                                        <p:attrNameLst>
                                          <p:attrName>style.visibility</p:attrName>
                                        </p:attrNameLst>
                                      </p:cBhvr>
                                      <p:to>
                                        <p:strVal val="hidden"/>
                                      </p:to>
                                    </p:set>
                                  </p:childTnLst>
                                </p:cTn>
                              </p:par>
                            </p:childTnLst>
                          </p:cTn>
                        </p:par>
                        <p:par>
                          <p:cTn id="72" fill="hold">
                            <p:stCondLst>
                              <p:cond delay="2000"/>
                            </p:stCondLst>
                            <p:childTnLst>
                              <p:par>
                                <p:cTn id="73" presetID="1" presetClass="exit" presetSubtype="0" fill="hold" nodeType="afterEffect">
                                  <p:stCondLst>
                                    <p:cond delay="0"/>
                                  </p:stCondLst>
                                  <p:childTnLst>
                                    <p:set>
                                      <p:cBhvr>
                                        <p:cTn id="74" dur="1" fill="hold">
                                          <p:stCondLst>
                                            <p:cond delay="0"/>
                                          </p:stCondLst>
                                        </p:cTn>
                                        <p:tgtEl>
                                          <p:spTgt spid="17"/>
                                        </p:tgtEl>
                                        <p:attrNameLst>
                                          <p:attrName>style.visibility</p:attrName>
                                        </p:attrNameLst>
                                      </p:cBhvr>
                                      <p:to>
                                        <p:strVal val="hidden"/>
                                      </p:to>
                                    </p:set>
                                  </p:childTnLst>
                                </p:cTn>
                              </p:par>
                            </p:childTnLst>
                          </p:cTn>
                        </p:par>
                        <p:par>
                          <p:cTn id="75" fill="hold">
                            <p:stCondLst>
                              <p:cond delay="2000"/>
                            </p:stCondLst>
                            <p:childTnLst>
                              <p:par>
                                <p:cTn id="76" presetID="1" presetClass="exit" presetSubtype="0" fill="hold" nodeType="afterEffect">
                                  <p:stCondLst>
                                    <p:cond delay="0"/>
                                  </p:stCondLst>
                                  <p:childTnLst>
                                    <p:set>
                                      <p:cBhvr>
                                        <p:cTn id="77" dur="1" fill="hold">
                                          <p:stCondLst>
                                            <p:cond delay="0"/>
                                          </p:stCondLst>
                                        </p:cTn>
                                        <p:tgtEl>
                                          <p:spTgt spid="18"/>
                                        </p:tgtEl>
                                        <p:attrNameLst>
                                          <p:attrName>style.visibility</p:attrName>
                                        </p:attrNameLst>
                                      </p:cBhvr>
                                      <p:to>
                                        <p:strVal val="hidden"/>
                                      </p:to>
                                    </p:set>
                                  </p:childTnLst>
                                </p:cTn>
                              </p:par>
                            </p:childTnLst>
                          </p:cTn>
                        </p:par>
                        <p:par>
                          <p:cTn id="78" fill="hold">
                            <p:stCondLst>
                              <p:cond delay="2000"/>
                            </p:stCondLst>
                            <p:childTnLst>
                              <p:par>
                                <p:cTn id="79" presetID="1" presetClass="exit" presetSubtype="0" fill="hold" nodeType="afterEffect">
                                  <p:stCondLst>
                                    <p:cond delay="0"/>
                                  </p:stCondLst>
                                  <p:childTnLst>
                                    <p:set>
                                      <p:cBhvr>
                                        <p:cTn id="80" dur="1" fill="hold">
                                          <p:stCondLst>
                                            <p:cond delay="0"/>
                                          </p:stCondLst>
                                        </p:cTn>
                                        <p:tgtEl>
                                          <p:spTgt spid="19"/>
                                        </p:tgtEl>
                                        <p:attrNameLst>
                                          <p:attrName>style.visibility</p:attrName>
                                        </p:attrNameLst>
                                      </p:cBhvr>
                                      <p:to>
                                        <p:strVal val="hidden"/>
                                      </p:to>
                                    </p:set>
                                  </p:childTnLst>
                                </p:cTn>
                              </p:par>
                            </p:childTnLst>
                          </p:cTn>
                        </p:par>
                        <p:par>
                          <p:cTn id="81" fill="hold">
                            <p:stCondLst>
                              <p:cond delay="2000"/>
                            </p:stCondLst>
                            <p:childTnLst>
                              <p:par>
                                <p:cTn id="82" presetID="1" presetClass="exit" presetSubtype="0" fill="hold" nodeType="afterEffect">
                                  <p:stCondLst>
                                    <p:cond delay="0"/>
                                  </p:stCondLst>
                                  <p:childTnLst>
                                    <p:set>
                                      <p:cBhvr>
                                        <p:cTn id="83" dur="1" fill="hold">
                                          <p:stCondLst>
                                            <p:cond delay="0"/>
                                          </p:stCondLst>
                                        </p:cTn>
                                        <p:tgtEl>
                                          <p:spTgt spid="11"/>
                                        </p:tgtEl>
                                        <p:attrNameLst>
                                          <p:attrName>style.visibility</p:attrName>
                                        </p:attrNameLst>
                                      </p:cBhvr>
                                      <p:to>
                                        <p:strVal val="hidden"/>
                                      </p:to>
                                    </p:set>
                                  </p:childTnLst>
                                </p:cTn>
                              </p:par>
                            </p:childTnLst>
                          </p:cTn>
                        </p:par>
                        <p:par>
                          <p:cTn id="84" fill="hold">
                            <p:stCondLst>
                              <p:cond delay="2000"/>
                            </p:stCondLst>
                            <p:childTnLst>
                              <p:par>
                                <p:cTn id="85" presetID="1" presetClass="exit" presetSubtype="0" fill="hold" nodeType="afterEffect">
                                  <p:stCondLst>
                                    <p:cond delay="0"/>
                                  </p:stCondLst>
                                  <p:childTnLst>
                                    <p:set>
                                      <p:cBhvr>
                                        <p:cTn id="86" dur="1" fill="hold">
                                          <p:stCondLst>
                                            <p:cond delay="0"/>
                                          </p:stCondLst>
                                        </p:cTn>
                                        <p:tgtEl>
                                          <p:spTgt spid="10"/>
                                        </p:tgtEl>
                                        <p:attrNameLst>
                                          <p:attrName>style.visibility</p:attrName>
                                        </p:attrNameLst>
                                      </p:cBhvr>
                                      <p:to>
                                        <p:strVal val="hidden"/>
                                      </p:to>
                                    </p:set>
                                  </p:childTnLst>
                                </p:cTn>
                              </p:par>
                            </p:childTnLst>
                          </p:cTn>
                        </p:par>
                        <p:par>
                          <p:cTn id="87" fill="hold">
                            <p:stCondLst>
                              <p:cond delay="2000"/>
                            </p:stCondLst>
                            <p:childTnLst>
                              <p:par>
                                <p:cTn id="88" presetID="1" presetClass="exit" presetSubtype="0" fill="hold" nodeType="afterEffect">
                                  <p:stCondLst>
                                    <p:cond delay="0"/>
                                  </p:stCondLst>
                                  <p:childTnLst>
                                    <p:set>
                                      <p:cBhvr>
                                        <p:cTn id="89" dur="1" fill="hold">
                                          <p:stCondLst>
                                            <p:cond delay="0"/>
                                          </p:stCondLst>
                                        </p:cTn>
                                        <p:tgtEl>
                                          <p:spTgt spid="9"/>
                                        </p:tgtEl>
                                        <p:attrNameLst>
                                          <p:attrName>style.visibility</p:attrName>
                                        </p:attrNameLst>
                                      </p:cBhvr>
                                      <p:to>
                                        <p:strVal val="hidden"/>
                                      </p:to>
                                    </p:set>
                                  </p:childTnLst>
                                </p:cTn>
                              </p:par>
                            </p:childTnLst>
                          </p:cTn>
                        </p:par>
                        <p:par>
                          <p:cTn id="90" fill="hold">
                            <p:stCondLst>
                              <p:cond delay="2000"/>
                            </p:stCondLst>
                            <p:childTnLst>
                              <p:par>
                                <p:cTn id="91" presetID="1" presetClass="exit" presetSubtype="0" fill="hold" nodeType="afterEffect">
                                  <p:stCondLst>
                                    <p:cond delay="0"/>
                                  </p:stCondLst>
                                  <p:childTnLst>
                                    <p:set>
                                      <p:cBhvr>
                                        <p:cTn id="92" dur="1" fill="hold">
                                          <p:stCondLst>
                                            <p:cond delay="0"/>
                                          </p:stCondLst>
                                        </p:cTn>
                                        <p:tgtEl>
                                          <p:spTgt spid="8"/>
                                        </p:tgtEl>
                                        <p:attrNameLst>
                                          <p:attrName>style.visibility</p:attrName>
                                        </p:attrNameLst>
                                      </p:cBhvr>
                                      <p:to>
                                        <p:strVal val="hidden"/>
                                      </p:to>
                                    </p:set>
                                  </p:childTnLst>
                                </p:cTn>
                              </p:par>
                            </p:childTnLst>
                          </p:cTn>
                        </p:par>
                        <p:par>
                          <p:cTn id="93" fill="hold">
                            <p:stCondLst>
                              <p:cond delay="2000"/>
                            </p:stCondLst>
                            <p:childTnLst>
                              <p:par>
                                <p:cTn id="94" presetID="1" presetClass="exit" presetSubtype="0" fill="hold" nodeType="afterEffect">
                                  <p:stCondLst>
                                    <p:cond delay="0"/>
                                  </p:stCondLst>
                                  <p:childTnLst>
                                    <p:set>
                                      <p:cBhvr>
                                        <p:cTn id="95" dur="1" fill="hold">
                                          <p:stCondLst>
                                            <p:cond delay="0"/>
                                          </p:stCondLst>
                                        </p:cTn>
                                        <p:tgtEl>
                                          <p:spTgt spid="7"/>
                                        </p:tgtEl>
                                        <p:attrNameLst>
                                          <p:attrName>style.visibility</p:attrName>
                                        </p:attrNameLst>
                                      </p:cBhvr>
                                      <p:to>
                                        <p:strVal val="hidden"/>
                                      </p:to>
                                    </p:set>
                                  </p:childTnLst>
                                </p:cTn>
                              </p:par>
                            </p:childTnLst>
                          </p:cTn>
                        </p:par>
                        <p:par>
                          <p:cTn id="96" fill="hold">
                            <p:stCondLst>
                              <p:cond delay="2000"/>
                            </p:stCondLst>
                            <p:childTnLst>
                              <p:par>
                                <p:cTn id="97" presetID="1" presetClass="exit" presetSubtype="0" fill="hold" nodeType="afterEffect">
                                  <p:stCondLst>
                                    <p:cond delay="0"/>
                                  </p:stCondLst>
                                  <p:childTnLst>
                                    <p:set>
                                      <p:cBhvr>
                                        <p:cTn id="98" dur="1" fill="hold">
                                          <p:stCondLst>
                                            <p:cond delay="0"/>
                                          </p:stCondLst>
                                        </p:cTn>
                                        <p:tgtEl>
                                          <p:spTgt spid="6"/>
                                        </p:tgtEl>
                                        <p:attrNameLst>
                                          <p:attrName>style.visibility</p:attrName>
                                        </p:attrNameLst>
                                      </p:cBhvr>
                                      <p:to>
                                        <p:strVal val="hidden"/>
                                      </p:to>
                                    </p:set>
                                  </p:childTnLst>
                                </p:cTn>
                              </p:par>
                            </p:childTnLst>
                          </p:cTn>
                        </p:par>
                        <p:par>
                          <p:cTn id="99" fill="hold">
                            <p:stCondLst>
                              <p:cond delay="2000"/>
                            </p:stCondLst>
                            <p:childTnLst>
                              <p:par>
                                <p:cTn id="100" presetID="1" presetClass="entr" presetSubtype="0" fill="hold" nodeType="afterEffect">
                                  <p:stCondLst>
                                    <p:cond delay="0"/>
                                  </p:stCondLst>
                                  <p:childTnLst>
                                    <p:set>
                                      <p:cBhvr>
                                        <p:cTn id="101" dur="1" fill="hold">
                                          <p:stCondLst>
                                            <p:cond delay="0"/>
                                          </p:stCondLst>
                                        </p:cTn>
                                        <p:tgtEl>
                                          <p:spTgt spid="34"/>
                                        </p:tgtEl>
                                        <p:attrNameLst>
                                          <p:attrName>style.visibility</p:attrName>
                                        </p:attrNameLst>
                                      </p:cBhvr>
                                      <p:to>
                                        <p:strVal val="visible"/>
                                      </p:to>
                                    </p:set>
                                  </p:childTnLst>
                                </p:cTn>
                              </p:par>
                            </p:childTnLst>
                          </p:cTn>
                        </p:par>
                      </p:childTnLst>
                    </p:cTn>
                  </p:par>
                  <p:par>
                    <p:cTn id="102" fill="hold">
                      <p:stCondLst>
                        <p:cond delay="indefinite"/>
                      </p:stCondLst>
                      <p:childTnLst>
                        <p:par>
                          <p:cTn id="103" fill="hold">
                            <p:stCondLst>
                              <p:cond delay="0"/>
                            </p:stCondLst>
                            <p:childTnLst>
                              <p:par>
                                <p:cTn id="104" presetID="10" presetClass="exit" presetSubtype="0" fill="hold" grpId="0" nodeType="clickEffect">
                                  <p:stCondLst>
                                    <p:cond delay="0"/>
                                  </p:stCondLst>
                                  <p:childTnLst>
                                    <p:animEffect transition="out" filter="fade">
                                      <p:cBhvr>
                                        <p:cTn id="105" dur="500"/>
                                        <p:tgtEl>
                                          <p:spTgt spid="37"/>
                                        </p:tgtEl>
                                      </p:cBhvr>
                                    </p:animEffect>
                                    <p:set>
                                      <p:cBhvr>
                                        <p:cTn id="106" dur="1" fill="hold">
                                          <p:stCondLst>
                                            <p:cond delay="499"/>
                                          </p:stCondLst>
                                        </p:cTn>
                                        <p:tgtEl>
                                          <p:spTgt spid="37"/>
                                        </p:tgtEl>
                                        <p:attrNameLst>
                                          <p:attrName>style.visibility</p:attrName>
                                        </p:attrNameLst>
                                      </p:cBhvr>
                                      <p:to>
                                        <p:strVal val="hidden"/>
                                      </p:to>
                                    </p:set>
                                  </p:childTnLst>
                                </p:cTn>
                              </p:par>
                            </p:childTnLst>
                          </p:cTn>
                        </p:par>
                        <p:par>
                          <p:cTn id="107" fill="hold">
                            <p:stCondLst>
                              <p:cond delay="500"/>
                            </p:stCondLst>
                            <p:childTnLst>
                              <p:par>
                                <p:cTn id="108" presetID="10" presetClass="entr" presetSubtype="0" fill="hold" grpId="0" nodeType="afterEffect">
                                  <p:stCondLst>
                                    <p:cond delay="0"/>
                                  </p:stCondLst>
                                  <p:childTnLst>
                                    <p:set>
                                      <p:cBhvr>
                                        <p:cTn id="109" dur="1" fill="hold">
                                          <p:stCondLst>
                                            <p:cond delay="0"/>
                                          </p:stCondLst>
                                        </p:cTn>
                                        <p:tgtEl>
                                          <p:spTgt spid="36"/>
                                        </p:tgtEl>
                                        <p:attrNameLst>
                                          <p:attrName>style.visibility</p:attrName>
                                        </p:attrNameLst>
                                      </p:cBhvr>
                                      <p:to>
                                        <p:strVal val="visible"/>
                                      </p:to>
                                    </p:set>
                                    <p:animEffect transition="in" filter="fade">
                                      <p:cBhvr>
                                        <p:cTn id="110"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40" grpId="0"/>
      <p:bldP spid="40" grpId="1"/>
      <p:bldP spid="41" grpId="0"/>
      <p:bldP spid="41" grpId="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1.17 Composition and calculation: 100 </a:t>
            </a:r>
            <a:r>
              <a:rPr lang="en-US" dirty="0"/>
              <a:t>– step 2:1</a:t>
            </a:r>
          </a:p>
        </p:txBody>
      </p:sp>
      <p:pic>
        <p:nvPicPr>
          <p:cNvPr id="6" name="Picture 5">
            <a:extLst>
              <a:ext uri="{FF2B5EF4-FFF2-40B4-BE49-F238E27FC236}">
                <a16:creationId xmlns:a16="http://schemas.microsoft.com/office/drawing/2014/main" id="{BA5DC8F0-7EAE-431E-B662-BBC59FC36E8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50119" y="3314701"/>
            <a:ext cx="3491762" cy="1400595"/>
          </a:xfrm>
          <a:prstGeom prst="rect">
            <a:avLst/>
          </a:prstGeom>
        </p:spPr>
      </p:pic>
      <p:grpSp>
        <p:nvGrpSpPr>
          <p:cNvPr id="17" name="Group 16">
            <a:extLst>
              <a:ext uri="{FF2B5EF4-FFF2-40B4-BE49-F238E27FC236}">
                <a16:creationId xmlns:a16="http://schemas.microsoft.com/office/drawing/2014/main" id="{F330B27A-B6EE-4718-A7FF-575AC31A412C}"/>
              </a:ext>
            </a:extLst>
          </p:cNvPr>
          <p:cNvGrpSpPr/>
          <p:nvPr/>
        </p:nvGrpSpPr>
        <p:grpSpPr>
          <a:xfrm>
            <a:off x="6527680" y="4100722"/>
            <a:ext cx="1219046" cy="525222"/>
            <a:chOff x="5003680" y="4100722"/>
            <a:chExt cx="1219046" cy="525222"/>
          </a:xfrm>
        </p:grpSpPr>
        <p:pic>
          <p:nvPicPr>
            <p:cNvPr id="8" name="Picture 7">
              <a:extLst>
                <a:ext uri="{FF2B5EF4-FFF2-40B4-BE49-F238E27FC236}">
                  <a16:creationId xmlns:a16="http://schemas.microsoft.com/office/drawing/2014/main" id="{080B8F9C-BC58-4BBB-AF69-4235B859F5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97504" y="4100722"/>
              <a:ext cx="525222" cy="525222"/>
            </a:xfrm>
            <a:prstGeom prst="rect">
              <a:avLst/>
            </a:prstGeom>
          </p:spPr>
        </p:pic>
        <p:pic>
          <p:nvPicPr>
            <p:cNvPr id="10" name="Picture 9">
              <a:extLst>
                <a:ext uri="{FF2B5EF4-FFF2-40B4-BE49-F238E27FC236}">
                  <a16:creationId xmlns:a16="http://schemas.microsoft.com/office/drawing/2014/main" id="{8675B06A-A8AB-46D8-962A-6C63041F58A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03680" y="4100722"/>
              <a:ext cx="525222" cy="525222"/>
            </a:xfrm>
            <a:prstGeom prst="rect">
              <a:avLst/>
            </a:prstGeom>
          </p:spPr>
        </p:pic>
      </p:grpSp>
      <p:sp>
        <p:nvSpPr>
          <p:cNvPr id="12" name="TextBox 11">
            <a:extLst>
              <a:ext uri="{FF2B5EF4-FFF2-40B4-BE49-F238E27FC236}">
                <a16:creationId xmlns:a16="http://schemas.microsoft.com/office/drawing/2014/main" id="{4A6100E6-4C95-41D2-911F-DF8317155076}"/>
              </a:ext>
            </a:extLst>
          </p:cNvPr>
          <p:cNvSpPr txBox="1"/>
          <p:nvPr/>
        </p:nvSpPr>
        <p:spPr bwMode="auto">
          <a:xfrm>
            <a:off x="4813300" y="1687192"/>
            <a:ext cx="87159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100</a:t>
            </a:r>
          </a:p>
        </p:txBody>
      </p:sp>
      <p:sp>
        <p:nvSpPr>
          <p:cNvPr id="13" name="TextBox 12">
            <a:extLst>
              <a:ext uri="{FF2B5EF4-FFF2-40B4-BE49-F238E27FC236}">
                <a16:creationId xmlns:a16="http://schemas.microsoft.com/office/drawing/2014/main" id="{FAC515A5-875A-45C9-B44F-8FB7FB180DE3}"/>
              </a:ext>
            </a:extLst>
          </p:cNvPr>
          <p:cNvSpPr txBox="1"/>
          <p:nvPr/>
        </p:nvSpPr>
        <p:spPr bwMode="auto">
          <a:xfrm>
            <a:off x="5556962" y="1687192"/>
            <a:ext cx="87159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  20</a:t>
            </a:r>
          </a:p>
        </p:txBody>
      </p:sp>
      <p:sp>
        <p:nvSpPr>
          <p:cNvPr id="16" name="TextBox 15">
            <a:extLst>
              <a:ext uri="{FF2B5EF4-FFF2-40B4-BE49-F238E27FC236}">
                <a16:creationId xmlns:a16="http://schemas.microsoft.com/office/drawing/2014/main" id="{D0CE6043-BCF4-4E4E-8740-446CB046D471}"/>
              </a:ext>
            </a:extLst>
          </p:cNvPr>
          <p:cNvSpPr txBox="1"/>
          <p:nvPr/>
        </p:nvSpPr>
        <p:spPr bwMode="auto">
          <a:xfrm>
            <a:off x="6293491" y="1687192"/>
            <a:ext cx="108838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  80</a:t>
            </a:r>
          </a:p>
        </p:txBody>
      </p:sp>
    </p:spTree>
    <p:extLst>
      <p:ext uri="{BB962C8B-B14F-4D97-AF65-F5344CB8AC3E}">
        <p14:creationId xmlns:p14="http://schemas.microsoft.com/office/powerpoint/2010/main" val="3443673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42" presetClass="path" presetSubtype="0" accel="50000" decel="50000" fill="hold" nodeType="afterEffect">
                                  <p:stCondLst>
                                    <p:cond delay="500"/>
                                  </p:stCondLst>
                                  <p:childTnLst>
                                    <p:animMotion origin="layout" path="M 1.11111E-6 -1.11111E-6 L 1.11111E-6 0.14722 " pathEditMode="relative" rAng="0" ptsTypes="AA">
                                      <p:cBhvr>
                                        <p:cTn id="10" dur="2000" fill="hold"/>
                                        <p:tgtEl>
                                          <p:spTgt spid="17"/>
                                        </p:tgtEl>
                                        <p:attrNameLst>
                                          <p:attrName>ppt_x</p:attrName>
                                          <p:attrName>ppt_y</p:attrName>
                                        </p:attrNameLst>
                                      </p:cBhvr>
                                      <p:rCtr x="0" y="7361"/>
                                    </p:animMotion>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nodeType="clickEffect">
                                  <p:stCondLst>
                                    <p:cond delay="0"/>
                                  </p:stCondLst>
                                  <p:childTnLst>
                                    <p:animEffect transition="out" filter="fade">
                                      <p:cBhvr>
                                        <p:cTn id="14" dur="500"/>
                                        <p:tgtEl>
                                          <p:spTgt spid="17"/>
                                        </p:tgtEl>
                                      </p:cBhvr>
                                    </p:animEffect>
                                    <p:set>
                                      <p:cBhvr>
                                        <p:cTn id="15" dur="1" fill="hold">
                                          <p:stCondLst>
                                            <p:cond delay="499"/>
                                          </p:stCondLst>
                                        </p:cTn>
                                        <p:tgtEl>
                                          <p:spTgt spid="17"/>
                                        </p:tgtEl>
                                        <p:attrNameLst>
                                          <p:attrName>style.visibility</p:attrName>
                                        </p:attrNameLst>
                                      </p:cBhvr>
                                      <p:to>
                                        <p:strVal val="hidden"/>
                                      </p:to>
                                    </p:set>
                                  </p:childTnLst>
                                </p:cTn>
                              </p:par>
                            </p:childTnLst>
                          </p:cTn>
                        </p:par>
                        <p:par>
                          <p:cTn id="16" fill="hold">
                            <p:stCondLst>
                              <p:cond delay="500"/>
                            </p:stCondLst>
                            <p:childTnLst>
                              <p:par>
                                <p:cTn id="17" presetID="10" presetClass="entr" presetSubtype="0" fill="hold" grpId="0" nodeType="afterEffect">
                                  <p:stCondLst>
                                    <p:cond delay="50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6"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21590C03-5684-436E-8B62-EC1B596F0322}"/>
              </a:ext>
            </a:extLst>
          </p:cNvPr>
          <p:cNvSpPr/>
          <p:nvPr/>
        </p:nvSpPr>
        <p:spPr bwMode="auto">
          <a:xfrm>
            <a:off x="6365081" y="2872581"/>
            <a:ext cx="1081388" cy="2662238"/>
          </a:xfrm>
          <a:prstGeom prst="rect">
            <a:avLst/>
          </a:prstGeom>
          <a:solidFill>
            <a:srgbClr val="FFE2D8"/>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1" name="Rectangle 10">
            <a:extLst>
              <a:ext uri="{FF2B5EF4-FFF2-40B4-BE49-F238E27FC236}">
                <a16:creationId xmlns:a16="http://schemas.microsoft.com/office/drawing/2014/main" id="{D6D146AB-3C6E-4A98-95E8-2928321D1F80}"/>
              </a:ext>
            </a:extLst>
          </p:cNvPr>
          <p:cNvSpPr/>
          <p:nvPr/>
        </p:nvSpPr>
        <p:spPr bwMode="auto">
          <a:xfrm>
            <a:off x="4762500" y="2874169"/>
            <a:ext cx="1602581" cy="2662238"/>
          </a:xfrm>
          <a:prstGeom prst="rect">
            <a:avLst/>
          </a:prstGeom>
          <a:solidFill>
            <a:srgbClr val="FF8D5C"/>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2" name="Rectangle 11">
            <a:extLst>
              <a:ext uri="{FF2B5EF4-FFF2-40B4-BE49-F238E27FC236}">
                <a16:creationId xmlns:a16="http://schemas.microsoft.com/office/drawing/2014/main" id="{6295CA74-ADAE-43FB-BE65-78560A972C59}"/>
              </a:ext>
            </a:extLst>
          </p:cNvPr>
          <p:cNvSpPr/>
          <p:nvPr/>
        </p:nvSpPr>
        <p:spPr bwMode="auto">
          <a:xfrm>
            <a:off x="6365081" y="2872581"/>
            <a:ext cx="1081388" cy="2662238"/>
          </a:xfrm>
          <a:prstGeom prst="rect">
            <a:avLst/>
          </a:prstGeom>
          <a:solidFill>
            <a:srgbClr val="FF8D5C"/>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9" name="Picture 8">
            <a:extLst>
              <a:ext uri="{FF2B5EF4-FFF2-40B4-BE49-F238E27FC236}">
                <a16:creationId xmlns:a16="http://schemas.microsoft.com/office/drawing/2014/main" id="{F3338C74-70F0-4024-A9FD-BB0DB3D3C99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45532" y="2853232"/>
            <a:ext cx="2700936" cy="2700936"/>
          </a:xfrm>
          <a:prstGeom prst="rect">
            <a:avLst/>
          </a:prstGeom>
        </p:spPr>
      </p:pic>
      <p:sp>
        <p:nvSpPr>
          <p:cNvPr id="2" name="Text Placeholder 1"/>
          <p:cNvSpPr>
            <a:spLocks noGrp="1"/>
          </p:cNvSpPr>
          <p:nvPr>
            <p:ph type="body" sz="quarter" idx="11"/>
          </p:nvPr>
        </p:nvSpPr>
        <p:spPr/>
        <p:txBody>
          <a:bodyPr/>
          <a:lstStyle/>
          <a:p>
            <a:r>
              <a:rPr lang="en-GB" dirty="0"/>
              <a:t>1.17 Composition and calculation: 100 </a:t>
            </a:r>
            <a:r>
              <a:rPr lang="en-US" dirty="0"/>
              <a:t>– step 2:1</a:t>
            </a:r>
          </a:p>
        </p:txBody>
      </p:sp>
      <p:sp>
        <p:nvSpPr>
          <p:cNvPr id="3" name="TextBox 2">
            <a:extLst>
              <a:ext uri="{FF2B5EF4-FFF2-40B4-BE49-F238E27FC236}">
                <a16:creationId xmlns:a16="http://schemas.microsoft.com/office/drawing/2014/main" id="{31432AC1-4BE1-4B26-B4F8-39D7A9C830FD}"/>
              </a:ext>
            </a:extLst>
          </p:cNvPr>
          <p:cNvSpPr txBox="1"/>
          <p:nvPr/>
        </p:nvSpPr>
        <p:spPr bwMode="auto">
          <a:xfrm>
            <a:off x="4813300" y="1687192"/>
            <a:ext cx="87159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100</a:t>
            </a:r>
          </a:p>
        </p:txBody>
      </p:sp>
      <p:sp>
        <p:nvSpPr>
          <p:cNvPr id="4" name="TextBox 3">
            <a:extLst>
              <a:ext uri="{FF2B5EF4-FFF2-40B4-BE49-F238E27FC236}">
                <a16:creationId xmlns:a16="http://schemas.microsoft.com/office/drawing/2014/main" id="{37917B05-EC5A-4C2E-900B-12A4E44032C1}"/>
              </a:ext>
            </a:extLst>
          </p:cNvPr>
          <p:cNvSpPr txBox="1"/>
          <p:nvPr/>
        </p:nvSpPr>
        <p:spPr bwMode="auto">
          <a:xfrm>
            <a:off x="5556962" y="1687192"/>
            <a:ext cx="87159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  40</a:t>
            </a:r>
          </a:p>
        </p:txBody>
      </p:sp>
      <p:sp>
        <p:nvSpPr>
          <p:cNvPr id="5" name="TextBox 4">
            <a:extLst>
              <a:ext uri="{FF2B5EF4-FFF2-40B4-BE49-F238E27FC236}">
                <a16:creationId xmlns:a16="http://schemas.microsoft.com/office/drawing/2014/main" id="{1B86B21F-6638-4355-A911-90FEC9E7A8FB}"/>
              </a:ext>
            </a:extLst>
          </p:cNvPr>
          <p:cNvSpPr txBox="1"/>
          <p:nvPr/>
        </p:nvSpPr>
        <p:spPr bwMode="auto">
          <a:xfrm>
            <a:off x="6293491" y="1687192"/>
            <a:ext cx="108838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  60</a:t>
            </a:r>
          </a:p>
        </p:txBody>
      </p:sp>
    </p:spTree>
    <p:extLst>
      <p:ext uri="{BB962C8B-B14F-4D97-AF65-F5344CB8AC3E}">
        <p14:creationId xmlns:p14="http://schemas.microsoft.com/office/powerpoint/2010/main" val="19969826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xit" presetSubtype="0" fill="hold" grpId="0" nodeType="afterEffect">
                                  <p:stCondLst>
                                    <p:cond delay="250"/>
                                  </p:stCondLst>
                                  <p:childTnLst>
                                    <p:animEffect transition="out" filter="fade">
                                      <p:cBhvr>
                                        <p:cTn id="10" dur="500"/>
                                        <p:tgtEl>
                                          <p:spTgt spid="12"/>
                                        </p:tgtEl>
                                      </p:cBhvr>
                                    </p:animEffect>
                                    <p:set>
                                      <p:cBhvr>
                                        <p:cTn id="11" dur="1" fill="hold">
                                          <p:stCondLst>
                                            <p:cond delay="499"/>
                                          </p:stCondLst>
                                        </p:cTn>
                                        <p:tgtEl>
                                          <p:spTgt spid="12"/>
                                        </p:tgtEl>
                                        <p:attrNameLst>
                                          <p:attrName>style.visibility</p:attrName>
                                        </p:attrNameLst>
                                      </p:cBhvr>
                                      <p:to>
                                        <p:strVal val="hidden"/>
                                      </p:to>
                                    </p:se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4" grpId="0"/>
      <p:bldP spid="5"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1.17 Composition and calculation: 100 </a:t>
            </a:r>
            <a:r>
              <a:rPr lang="en-US" dirty="0"/>
              <a:t>– step 2:2</a:t>
            </a:r>
          </a:p>
        </p:txBody>
      </p:sp>
      <p:sp>
        <p:nvSpPr>
          <p:cNvPr id="4" name="TextBox 3">
            <a:extLst>
              <a:ext uri="{FF2B5EF4-FFF2-40B4-BE49-F238E27FC236}">
                <a16:creationId xmlns:a16="http://schemas.microsoft.com/office/drawing/2014/main" id="{6E965FAE-984B-4648-8329-D97E84F770AA}"/>
              </a:ext>
            </a:extLst>
          </p:cNvPr>
          <p:cNvSpPr txBox="1"/>
          <p:nvPr/>
        </p:nvSpPr>
        <p:spPr bwMode="auto">
          <a:xfrm>
            <a:off x="6741327" y="2252003"/>
            <a:ext cx="54847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a:t>
            </a:r>
          </a:p>
        </p:txBody>
      </p:sp>
      <p:sp>
        <p:nvSpPr>
          <p:cNvPr id="5" name="TextBox 4">
            <a:extLst>
              <a:ext uri="{FF2B5EF4-FFF2-40B4-BE49-F238E27FC236}">
                <a16:creationId xmlns:a16="http://schemas.microsoft.com/office/drawing/2014/main" id="{D0C30BE6-E934-42DC-ACA0-EA5E7FD0BA4C}"/>
              </a:ext>
            </a:extLst>
          </p:cNvPr>
          <p:cNvSpPr txBox="1"/>
          <p:nvPr/>
        </p:nvSpPr>
        <p:spPr bwMode="auto">
          <a:xfrm>
            <a:off x="6616673" y="1687192"/>
            <a:ext cx="87159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90</a:t>
            </a:r>
          </a:p>
        </p:txBody>
      </p:sp>
      <p:sp>
        <p:nvSpPr>
          <p:cNvPr id="8" name="TextBox 7">
            <a:extLst>
              <a:ext uri="{FF2B5EF4-FFF2-40B4-BE49-F238E27FC236}">
                <a16:creationId xmlns:a16="http://schemas.microsoft.com/office/drawing/2014/main" id="{8E7BBBE4-297C-4E6E-9AAF-27C02201D951}"/>
              </a:ext>
            </a:extLst>
          </p:cNvPr>
          <p:cNvSpPr txBox="1"/>
          <p:nvPr/>
        </p:nvSpPr>
        <p:spPr bwMode="auto">
          <a:xfrm>
            <a:off x="6589291" y="2252003"/>
            <a:ext cx="87159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90</a:t>
            </a:r>
          </a:p>
        </p:txBody>
      </p:sp>
      <p:sp>
        <p:nvSpPr>
          <p:cNvPr id="11" name="TextBox 10">
            <a:extLst>
              <a:ext uri="{FF2B5EF4-FFF2-40B4-BE49-F238E27FC236}">
                <a16:creationId xmlns:a16="http://schemas.microsoft.com/office/drawing/2014/main" id="{A7279762-812A-4DA6-95FC-6B960B743F95}"/>
              </a:ext>
            </a:extLst>
          </p:cNvPr>
          <p:cNvSpPr txBox="1"/>
          <p:nvPr/>
        </p:nvSpPr>
        <p:spPr bwMode="auto">
          <a:xfrm>
            <a:off x="6910417" y="1687192"/>
            <a:ext cx="28410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a:t>
            </a:r>
          </a:p>
        </p:txBody>
      </p:sp>
      <p:sp>
        <p:nvSpPr>
          <p:cNvPr id="12" name="TextBox 11">
            <a:extLst>
              <a:ext uri="{FF2B5EF4-FFF2-40B4-BE49-F238E27FC236}">
                <a16:creationId xmlns:a16="http://schemas.microsoft.com/office/drawing/2014/main" id="{F312DA43-0A1D-4010-8828-E864C7BA4CCD}"/>
              </a:ext>
            </a:extLst>
          </p:cNvPr>
          <p:cNvSpPr txBox="1"/>
          <p:nvPr/>
        </p:nvSpPr>
        <p:spPr bwMode="auto">
          <a:xfrm>
            <a:off x="4613237" y="1687192"/>
            <a:ext cx="24654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100  =  10  +</a:t>
            </a:r>
          </a:p>
        </p:txBody>
      </p:sp>
      <p:sp>
        <p:nvSpPr>
          <p:cNvPr id="13" name="TextBox 12">
            <a:extLst>
              <a:ext uri="{FF2B5EF4-FFF2-40B4-BE49-F238E27FC236}">
                <a16:creationId xmlns:a16="http://schemas.microsoft.com/office/drawing/2014/main" id="{8928BE55-007B-4A96-87FC-4844ABD7F465}"/>
              </a:ext>
            </a:extLst>
          </p:cNvPr>
          <p:cNvSpPr txBox="1"/>
          <p:nvPr/>
        </p:nvSpPr>
        <p:spPr bwMode="auto">
          <a:xfrm>
            <a:off x="4615619" y="2252003"/>
            <a:ext cx="24654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100  –  10  =</a:t>
            </a:r>
          </a:p>
        </p:txBody>
      </p:sp>
      <p:sp>
        <p:nvSpPr>
          <p:cNvPr id="15" name="TextBox 14">
            <a:extLst>
              <a:ext uri="{FF2B5EF4-FFF2-40B4-BE49-F238E27FC236}">
                <a16:creationId xmlns:a16="http://schemas.microsoft.com/office/drawing/2014/main" id="{180A1ADE-563A-4D38-ADEE-756FB8241089}"/>
              </a:ext>
            </a:extLst>
          </p:cNvPr>
          <p:cNvSpPr txBox="1"/>
          <p:nvPr/>
        </p:nvSpPr>
        <p:spPr bwMode="auto">
          <a:xfrm>
            <a:off x="3125838" y="4478314"/>
            <a:ext cx="7563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10</a:t>
            </a:r>
          </a:p>
        </p:txBody>
      </p:sp>
      <p:sp>
        <p:nvSpPr>
          <p:cNvPr id="16" name="TextBox 15">
            <a:extLst>
              <a:ext uri="{FF2B5EF4-FFF2-40B4-BE49-F238E27FC236}">
                <a16:creationId xmlns:a16="http://schemas.microsoft.com/office/drawing/2014/main" id="{36532751-0329-494E-A2DC-015369254272}"/>
              </a:ext>
            </a:extLst>
          </p:cNvPr>
          <p:cNvSpPr txBox="1"/>
          <p:nvPr/>
        </p:nvSpPr>
        <p:spPr bwMode="auto">
          <a:xfrm>
            <a:off x="6005838" y="4478314"/>
            <a:ext cx="7563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90</a:t>
            </a:r>
          </a:p>
        </p:txBody>
      </p:sp>
      <p:sp>
        <p:nvSpPr>
          <p:cNvPr id="18" name="Rectangle 17">
            <a:extLst>
              <a:ext uri="{FF2B5EF4-FFF2-40B4-BE49-F238E27FC236}">
                <a16:creationId xmlns:a16="http://schemas.microsoft.com/office/drawing/2014/main" id="{FB5A7A7D-9E66-4D99-998D-EA33FEA5B05F}"/>
              </a:ext>
            </a:extLst>
          </p:cNvPr>
          <p:cNvSpPr/>
          <p:nvPr/>
        </p:nvSpPr>
        <p:spPr bwMode="auto">
          <a:xfrm>
            <a:off x="3216000" y="3505425"/>
            <a:ext cx="5760000"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sp>
        <p:nvSpPr>
          <p:cNvPr id="19" name="Rectangle 18">
            <a:extLst>
              <a:ext uri="{FF2B5EF4-FFF2-40B4-BE49-F238E27FC236}">
                <a16:creationId xmlns:a16="http://schemas.microsoft.com/office/drawing/2014/main" id="{F08C9CEC-C7F1-4DC3-AB06-A968FF9EC7B4}"/>
              </a:ext>
            </a:extLst>
          </p:cNvPr>
          <p:cNvSpPr/>
          <p:nvPr/>
        </p:nvSpPr>
        <p:spPr bwMode="auto">
          <a:xfrm>
            <a:off x="3216000" y="4307904"/>
            <a:ext cx="576000"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0" name="TextBox 19">
            <a:extLst>
              <a:ext uri="{FF2B5EF4-FFF2-40B4-BE49-F238E27FC236}">
                <a16:creationId xmlns:a16="http://schemas.microsoft.com/office/drawing/2014/main" id="{08F4FDED-EC94-40D4-9226-A5CAFC06E4C4}"/>
              </a:ext>
            </a:extLst>
          </p:cNvPr>
          <p:cNvSpPr txBox="1"/>
          <p:nvPr/>
        </p:nvSpPr>
        <p:spPr bwMode="auto">
          <a:xfrm>
            <a:off x="5701996" y="3675835"/>
            <a:ext cx="78800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100</a:t>
            </a:r>
          </a:p>
        </p:txBody>
      </p:sp>
      <p:sp>
        <p:nvSpPr>
          <p:cNvPr id="23" name="Rectangle 22">
            <a:extLst>
              <a:ext uri="{FF2B5EF4-FFF2-40B4-BE49-F238E27FC236}">
                <a16:creationId xmlns:a16="http://schemas.microsoft.com/office/drawing/2014/main" id="{4C3646C7-587F-4C0E-8A75-F0926029126A}"/>
              </a:ext>
            </a:extLst>
          </p:cNvPr>
          <p:cNvSpPr/>
          <p:nvPr/>
        </p:nvSpPr>
        <p:spPr bwMode="auto">
          <a:xfrm>
            <a:off x="3792000" y="4307904"/>
            <a:ext cx="5184000"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4" name="TextBox 23">
            <a:extLst>
              <a:ext uri="{FF2B5EF4-FFF2-40B4-BE49-F238E27FC236}">
                <a16:creationId xmlns:a16="http://schemas.microsoft.com/office/drawing/2014/main" id="{186CF1EB-7E73-4CA4-B220-F631199BA3E3}"/>
              </a:ext>
            </a:extLst>
          </p:cNvPr>
          <p:cNvSpPr txBox="1"/>
          <p:nvPr/>
        </p:nvSpPr>
        <p:spPr bwMode="auto">
          <a:xfrm>
            <a:off x="6059729" y="4478314"/>
            <a:ext cx="64854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a:t>
            </a:r>
          </a:p>
        </p:txBody>
      </p:sp>
    </p:spTree>
    <p:extLst>
      <p:ext uri="{BB962C8B-B14F-4D97-AF65-F5344CB8AC3E}">
        <p14:creationId xmlns:p14="http://schemas.microsoft.com/office/powerpoint/2010/main" val="874855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4"/>
                                        </p:tgtEl>
                                      </p:cBhvr>
                                    </p:animEffect>
                                    <p:set>
                                      <p:cBhvr>
                                        <p:cTn id="10" dur="1" fill="hold">
                                          <p:stCondLst>
                                            <p:cond delay="499"/>
                                          </p:stCondLst>
                                        </p:cTn>
                                        <p:tgtEl>
                                          <p:spTgt spid="4"/>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
                                        <p:tgtEl>
                                          <p:spTgt spid="24"/>
                                        </p:tgtEl>
                                      </p:cBhvr>
                                    </p:animEffect>
                                    <p:set>
                                      <p:cBhvr>
                                        <p:cTn id="13" dur="1" fill="hold">
                                          <p:stCondLst>
                                            <p:cond delay="499"/>
                                          </p:stCondLst>
                                        </p:cTn>
                                        <p:tgtEl>
                                          <p:spTgt spid="24"/>
                                        </p:tgtEl>
                                        <p:attrNameLst>
                                          <p:attrName>style.visibility</p:attrName>
                                        </p:attrNameLst>
                                      </p:cBhvr>
                                      <p:to>
                                        <p:strVal val="hidden"/>
                                      </p:to>
                                    </p:se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P spid="11" grpId="0"/>
      <p:bldP spid="16" grpId="0"/>
      <p:bldP spid="24"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1.17 Composition and calculation: 100 </a:t>
            </a:r>
            <a:r>
              <a:rPr lang="en-US" dirty="0"/>
              <a:t>– step 2:2</a:t>
            </a:r>
          </a:p>
        </p:txBody>
      </p:sp>
      <p:sp>
        <p:nvSpPr>
          <p:cNvPr id="3" name="TextBox 2">
            <a:extLst>
              <a:ext uri="{FF2B5EF4-FFF2-40B4-BE49-F238E27FC236}">
                <a16:creationId xmlns:a16="http://schemas.microsoft.com/office/drawing/2014/main" id="{04CA4388-4C85-4C34-BEA0-B6130B1DA266}"/>
              </a:ext>
            </a:extLst>
          </p:cNvPr>
          <p:cNvSpPr txBox="1"/>
          <p:nvPr/>
        </p:nvSpPr>
        <p:spPr bwMode="auto">
          <a:xfrm>
            <a:off x="6741327" y="2252003"/>
            <a:ext cx="54847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a:t>
            </a:r>
          </a:p>
        </p:txBody>
      </p:sp>
      <p:sp>
        <p:nvSpPr>
          <p:cNvPr id="4" name="TextBox 3">
            <a:extLst>
              <a:ext uri="{FF2B5EF4-FFF2-40B4-BE49-F238E27FC236}">
                <a16:creationId xmlns:a16="http://schemas.microsoft.com/office/drawing/2014/main" id="{70C23099-C22D-426D-82E6-4B548ECA1637}"/>
              </a:ext>
            </a:extLst>
          </p:cNvPr>
          <p:cNvSpPr txBox="1"/>
          <p:nvPr/>
        </p:nvSpPr>
        <p:spPr bwMode="auto">
          <a:xfrm>
            <a:off x="6616673" y="1687192"/>
            <a:ext cx="87159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50</a:t>
            </a:r>
          </a:p>
        </p:txBody>
      </p:sp>
      <p:sp>
        <p:nvSpPr>
          <p:cNvPr id="5" name="TextBox 4">
            <a:extLst>
              <a:ext uri="{FF2B5EF4-FFF2-40B4-BE49-F238E27FC236}">
                <a16:creationId xmlns:a16="http://schemas.microsoft.com/office/drawing/2014/main" id="{9D3AB744-BB5E-4889-8424-8A65FCAF1075}"/>
              </a:ext>
            </a:extLst>
          </p:cNvPr>
          <p:cNvSpPr txBox="1"/>
          <p:nvPr/>
        </p:nvSpPr>
        <p:spPr bwMode="auto">
          <a:xfrm>
            <a:off x="6589291" y="2252003"/>
            <a:ext cx="87159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50</a:t>
            </a:r>
          </a:p>
        </p:txBody>
      </p:sp>
      <p:sp>
        <p:nvSpPr>
          <p:cNvPr id="6" name="TextBox 5">
            <a:extLst>
              <a:ext uri="{FF2B5EF4-FFF2-40B4-BE49-F238E27FC236}">
                <a16:creationId xmlns:a16="http://schemas.microsoft.com/office/drawing/2014/main" id="{F01FFB1A-7571-403C-A2D8-9CE1169F1A0B}"/>
              </a:ext>
            </a:extLst>
          </p:cNvPr>
          <p:cNvSpPr txBox="1"/>
          <p:nvPr/>
        </p:nvSpPr>
        <p:spPr bwMode="auto">
          <a:xfrm>
            <a:off x="6910417" y="1687192"/>
            <a:ext cx="28410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a:t>
            </a:r>
          </a:p>
        </p:txBody>
      </p:sp>
      <p:sp>
        <p:nvSpPr>
          <p:cNvPr id="7" name="TextBox 6">
            <a:extLst>
              <a:ext uri="{FF2B5EF4-FFF2-40B4-BE49-F238E27FC236}">
                <a16:creationId xmlns:a16="http://schemas.microsoft.com/office/drawing/2014/main" id="{67AE8BFC-6340-41F3-95FE-AE25602A6D75}"/>
              </a:ext>
            </a:extLst>
          </p:cNvPr>
          <p:cNvSpPr txBox="1"/>
          <p:nvPr/>
        </p:nvSpPr>
        <p:spPr bwMode="auto">
          <a:xfrm>
            <a:off x="4613237" y="1687192"/>
            <a:ext cx="24654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100  =  50  +</a:t>
            </a:r>
          </a:p>
        </p:txBody>
      </p:sp>
      <p:sp>
        <p:nvSpPr>
          <p:cNvPr id="8" name="TextBox 7">
            <a:extLst>
              <a:ext uri="{FF2B5EF4-FFF2-40B4-BE49-F238E27FC236}">
                <a16:creationId xmlns:a16="http://schemas.microsoft.com/office/drawing/2014/main" id="{97D12066-B100-4EA4-B551-7B67908960C3}"/>
              </a:ext>
            </a:extLst>
          </p:cNvPr>
          <p:cNvSpPr txBox="1"/>
          <p:nvPr/>
        </p:nvSpPr>
        <p:spPr bwMode="auto">
          <a:xfrm>
            <a:off x="4615619" y="2252003"/>
            <a:ext cx="24654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100  –  50  =</a:t>
            </a:r>
          </a:p>
        </p:txBody>
      </p:sp>
      <p:sp>
        <p:nvSpPr>
          <p:cNvPr id="9" name="TextBox 8">
            <a:extLst>
              <a:ext uri="{FF2B5EF4-FFF2-40B4-BE49-F238E27FC236}">
                <a16:creationId xmlns:a16="http://schemas.microsoft.com/office/drawing/2014/main" id="{F558A17B-D194-4C18-B786-B352DDB96DF7}"/>
              </a:ext>
            </a:extLst>
          </p:cNvPr>
          <p:cNvSpPr txBox="1"/>
          <p:nvPr/>
        </p:nvSpPr>
        <p:spPr bwMode="auto">
          <a:xfrm>
            <a:off x="4277838" y="4478314"/>
            <a:ext cx="7563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50</a:t>
            </a:r>
          </a:p>
        </p:txBody>
      </p:sp>
      <p:sp>
        <p:nvSpPr>
          <p:cNvPr id="10" name="TextBox 9">
            <a:extLst>
              <a:ext uri="{FF2B5EF4-FFF2-40B4-BE49-F238E27FC236}">
                <a16:creationId xmlns:a16="http://schemas.microsoft.com/office/drawing/2014/main" id="{E7E81BE6-E454-4541-8B97-EE9614A95CC7}"/>
              </a:ext>
            </a:extLst>
          </p:cNvPr>
          <p:cNvSpPr txBox="1"/>
          <p:nvPr/>
        </p:nvSpPr>
        <p:spPr bwMode="auto">
          <a:xfrm>
            <a:off x="7157838" y="4478314"/>
            <a:ext cx="7563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50</a:t>
            </a:r>
          </a:p>
        </p:txBody>
      </p:sp>
      <p:sp>
        <p:nvSpPr>
          <p:cNvPr id="11" name="Rectangle 10">
            <a:extLst>
              <a:ext uri="{FF2B5EF4-FFF2-40B4-BE49-F238E27FC236}">
                <a16:creationId xmlns:a16="http://schemas.microsoft.com/office/drawing/2014/main" id="{96EC0741-0A86-4045-A200-9636AD2D64B1}"/>
              </a:ext>
            </a:extLst>
          </p:cNvPr>
          <p:cNvSpPr/>
          <p:nvPr/>
        </p:nvSpPr>
        <p:spPr bwMode="auto">
          <a:xfrm>
            <a:off x="3216000" y="3505425"/>
            <a:ext cx="5760000"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sp>
        <p:nvSpPr>
          <p:cNvPr id="12" name="Rectangle 11">
            <a:extLst>
              <a:ext uri="{FF2B5EF4-FFF2-40B4-BE49-F238E27FC236}">
                <a16:creationId xmlns:a16="http://schemas.microsoft.com/office/drawing/2014/main" id="{1AA23FAC-8882-4AF7-AFD7-F6FBBEF184A0}"/>
              </a:ext>
            </a:extLst>
          </p:cNvPr>
          <p:cNvSpPr/>
          <p:nvPr/>
        </p:nvSpPr>
        <p:spPr bwMode="auto">
          <a:xfrm>
            <a:off x="3216000" y="4307904"/>
            <a:ext cx="2880000"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3" name="TextBox 12">
            <a:extLst>
              <a:ext uri="{FF2B5EF4-FFF2-40B4-BE49-F238E27FC236}">
                <a16:creationId xmlns:a16="http://schemas.microsoft.com/office/drawing/2014/main" id="{1A879ED9-30C0-4662-82A5-AB9C3D52F713}"/>
              </a:ext>
            </a:extLst>
          </p:cNvPr>
          <p:cNvSpPr txBox="1"/>
          <p:nvPr/>
        </p:nvSpPr>
        <p:spPr bwMode="auto">
          <a:xfrm>
            <a:off x="5701996" y="3675835"/>
            <a:ext cx="78800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100</a:t>
            </a:r>
          </a:p>
        </p:txBody>
      </p:sp>
      <p:sp>
        <p:nvSpPr>
          <p:cNvPr id="14" name="Rectangle 13">
            <a:extLst>
              <a:ext uri="{FF2B5EF4-FFF2-40B4-BE49-F238E27FC236}">
                <a16:creationId xmlns:a16="http://schemas.microsoft.com/office/drawing/2014/main" id="{39E35211-F710-4E27-8FF1-D457D57B428C}"/>
              </a:ext>
            </a:extLst>
          </p:cNvPr>
          <p:cNvSpPr/>
          <p:nvPr/>
        </p:nvSpPr>
        <p:spPr bwMode="auto">
          <a:xfrm>
            <a:off x="6096000" y="4307904"/>
            <a:ext cx="2880000"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5" name="TextBox 14">
            <a:extLst>
              <a:ext uri="{FF2B5EF4-FFF2-40B4-BE49-F238E27FC236}">
                <a16:creationId xmlns:a16="http://schemas.microsoft.com/office/drawing/2014/main" id="{F892AD94-F9D4-47B6-A0BD-F53485C8E852}"/>
              </a:ext>
            </a:extLst>
          </p:cNvPr>
          <p:cNvSpPr txBox="1"/>
          <p:nvPr/>
        </p:nvSpPr>
        <p:spPr bwMode="auto">
          <a:xfrm>
            <a:off x="7211729" y="4478314"/>
            <a:ext cx="64854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a:t>
            </a:r>
          </a:p>
        </p:txBody>
      </p:sp>
    </p:spTree>
    <p:extLst>
      <p:ext uri="{BB962C8B-B14F-4D97-AF65-F5344CB8AC3E}">
        <p14:creationId xmlns:p14="http://schemas.microsoft.com/office/powerpoint/2010/main" val="36630073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3"/>
                                        </p:tgtEl>
                                      </p:cBhvr>
                                    </p:animEffect>
                                    <p:set>
                                      <p:cBhvr>
                                        <p:cTn id="10" dur="1" fill="hold">
                                          <p:stCondLst>
                                            <p:cond delay="499"/>
                                          </p:stCondLst>
                                        </p:cTn>
                                        <p:tgtEl>
                                          <p:spTgt spid="3"/>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
                                        <p:tgtEl>
                                          <p:spTgt spid="15"/>
                                        </p:tgtEl>
                                      </p:cBhvr>
                                    </p:animEffect>
                                    <p:set>
                                      <p:cBhvr>
                                        <p:cTn id="13" dur="1" fill="hold">
                                          <p:stCondLst>
                                            <p:cond delay="499"/>
                                          </p:stCondLst>
                                        </p:cTn>
                                        <p:tgtEl>
                                          <p:spTgt spid="15"/>
                                        </p:tgtEl>
                                        <p:attrNameLst>
                                          <p:attrName>style.visibility</p:attrName>
                                        </p:attrNameLst>
                                      </p:cBhvr>
                                      <p:to>
                                        <p:strVal val="hidden"/>
                                      </p:to>
                                    </p:se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10" grpId="0"/>
      <p:bldP spid="15"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1.17 Composition and calculation: 100 </a:t>
            </a:r>
            <a:r>
              <a:rPr lang="en-US" dirty="0"/>
              <a:t>– step 2:2</a:t>
            </a:r>
          </a:p>
        </p:txBody>
      </p:sp>
      <p:pic>
        <p:nvPicPr>
          <p:cNvPr id="3" name="Picture 2">
            <a:extLst>
              <a:ext uri="{FF2B5EF4-FFF2-40B4-BE49-F238E27FC236}">
                <a16:creationId xmlns:a16="http://schemas.microsoft.com/office/drawing/2014/main" id="{F27BC65F-E01E-4054-866D-363AA42A566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V="1">
            <a:off x="3083320" y="2904617"/>
            <a:ext cx="7066520" cy="90466"/>
          </a:xfrm>
          <a:prstGeom prst="rect">
            <a:avLst/>
          </a:prstGeom>
        </p:spPr>
      </p:pic>
      <p:pic>
        <p:nvPicPr>
          <p:cNvPr id="4" name="Picture 3">
            <a:extLst>
              <a:ext uri="{FF2B5EF4-FFF2-40B4-BE49-F238E27FC236}">
                <a16:creationId xmlns:a16="http://schemas.microsoft.com/office/drawing/2014/main" id="{401CBACE-6EBD-441D-A721-23839D2C015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3028456" y="3975266"/>
            <a:ext cx="5609335" cy="86297"/>
          </a:xfrm>
          <a:prstGeom prst="rect">
            <a:avLst/>
          </a:prstGeom>
        </p:spPr>
      </p:pic>
      <p:pic>
        <p:nvPicPr>
          <p:cNvPr id="5" name="Picture 4">
            <a:extLst>
              <a:ext uri="{FF2B5EF4-FFF2-40B4-BE49-F238E27FC236}">
                <a16:creationId xmlns:a16="http://schemas.microsoft.com/office/drawing/2014/main" id="{6DA1A9B6-F178-4A9A-821A-ED20C7F8834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28457" y="2624697"/>
            <a:ext cx="67297" cy="1809554"/>
          </a:xfrm>
          <a:prstGeom prst="rect">
            <a:avLst/>
          </a:prstGeom>
        </p:spPr>
      </p:pic>
      <p:pic>
        <p:nvPicPr>
          <p:cNvPr id="6" name="Picture 5">
            <a:extLst>
              <a:ext uri="{FF2B5EF4-FFF2-40B4-BE49-F238E27FC236}">
                <a16:creationId xmlns:a16="http://schemas.microsoft.com/office/drawing/2014/main" id="{22828AEE-22E9-4B37-8111-4AD20741764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28457" y="2353286"/>
            <a:ext cx="994507" cy="605677"/>
          </a:xfrm>
          <a:prstGeom prst="rect">
            <a:avLst/>
          </a:prstGeom>
        </p:spPr>
      </p:pic>
      <p:pic>
        <p:nvPicPr>
          <p:cNvPr id="7" name="Picture 6">
            <a:extLst>
              <a:ext uri="{FF2B5EF4-FFF2-40B4-BE49-F238E27FC236}">
                <a16:creationId xmlns:a16="http://schemas.microsoft.com/office/drawing/2014/main" id="{C53E8B4F-4E4F-49FE-8A58-52FB0001A19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028457" y="3457515"/>
            <a:ext cx="994507" cy="598199"/>
          </a:xfrm>
          <a:prstGeom prst="rect">
            <a:avLst/>
          </a:prstGeom>
        </p:spPr>
      </p:pic>
      <p:grpSp>
        <p:nvGrpSpPr>
          <p:cNvPr id="49" name="Group 48">
            <a:extLst>
              <a:ext uri="{FF2B5EF4-FFF2-40B4-BE49-F238E27FC236}">
                <a16:creationId xmlns:a16="http://schemas.microsoft.com/office/drawing/2014/main" id="{C5400D43-3E1B-4947-BD7C-581FD09C9668}"/>
              </a:ext>
            </a:extLst>
          </p:cNvPr>
          <p:cNvGrpSpPr/>
          <p:nvPr/>
        </p:nvGrpSpPr>
        <p:grpSpPr>
          <a:xfrm>
            <a:off x="3177099" y="2500754"/>
            <a:ext cx="6783278" cy="432000"/>
            <a:chOff x="881994" y="2517422"/>
            <a:chExt cx="6783278" cy="432000"/>
          </a:xfrm>
        </p:grpSpPr>
        <p:sp>
          <p:nvSpPr>
            <p:cNvPr id="15" name="TextBox 14">
              <a:extLst>
                <a:ext uri="{FF2B5EF4-FFF2-40B4-BE49-F238E27FC236}">
                  <a16:creationId xmlns:a16="http://schemas.microsoft.com/office/drawing/2014/main" id="{73AA0DEF-9032-45D8-BC93-EC77B6E4B280}"/>
                </a:ext>
              </a:extLst>
            </p:cNvPr>
            <p:cNvSpPr txBox="1"/>
            <p:nvPr/>
          </p:nvSpPr>
          <p:spPr bwMode="auto">
            <a:xfrm>
              <a:off x="3740119" y="2517422"/>
              <a:ext cx="775269" cy="432000"/>
            </a:xfrm>
            <a:prstGeom prst="rect">
              <a:avLst/>
            </a:prstGeom>
            <a:no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200" dirty="0">
                  <a:latin typeface="Myriad Pro Semibold" charset="0"/>
                  <a:ea typeface="Myriad Pro Semibold" charset="0"/>
                  <a:cs typeface="Myriad Pro Semibold" charset="0"/>
                </a:rPr>
                <a:t>1</a:t>
              </a:r>
              <a:r>
                <a:rPr lang="en-GB" sz="1000" dirty="0">
                  <a:latin typeface="Myriad Pro Semibold" charset="0"/>
                  <a:ea typeface="Myriad Pro Semibold" charset="0"/>
                  <a:cs typeface="Myriad Pro Semibold" charset="0"/>
                </a:rPr>
                <a:t> </a:t>
              </a:r>
              <a:r>
                <a:rPr lang="en-GB" sz="2200" dirty="0">
                  <a:latin typeface="Myriad Pro Semibold" charset="0"/>
                  <a:ea typeface="Myriad Pro Semibold" charset="0"/>
                  <a:cs typeface="Myriad Pro Semibold" charset="0"/>
                </a:rPr>
                <a:t>m</a:t>
              </a:r>
            </a:p>
          </p:txBody>
        </p:sp>
        <p:cxnSp>
          <p:nvCxnSpPr>
            <p:cNvPr id="29" name="Straight Arrow Connector 28">
              <a:extLst>
                <a:ext uri="{FF2B5EF4-FFF2-40B4-BE49-F238E27FC236}">
                  <a16:creationId xmlns:a16="http://schemas.microsoft.com/office/drawing/2014/main" id="{C2D0CBFA-395B-4076-8A15-6293ED5622B6}"/>
                </a:ext>
              </a:extLst>
            </p:cNvPr>
            <p:cNvCxnSpPr>
              <a:cxnSpLocks/>
            </p:cNvCxnSpPr>
            <p:nvPr/>
          </p:nvCxnSpPr>
          <p:spPr bwMode="auto">
            <a:xfrm>
              <a:off x="4435475" y="2731688"/>
              <a:ext cx="3229797" cy="0"/>
            </a:xfrm>
            <a:prstGeom prst="straightConnector1">
              <a:avLst/>
            </a:prstGeom>
            <a:noFill/>
            <a:ln w="19050" cap="flat" cmpd="sng" algn="ctr">
              <a:solidFill>
                <a:schemeClr val="tx1"/>
              </a:solidFill>
              <a:prstDash val="solid"/>
              <a:round/>
              <a:headEnd type="none" w="med" len="med"/>
              <a:tailEnd type="triangle"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2" name="Straight Arrow Connector 31">
              <a:extLst>
                <a:ext uri="{FF2B5EF4-FFF2-40B4-BE49-F238E27FC236}">
                  <a16:creationId xmlns:a16="http://schemas.microsoft.com/office/drawing/2014/main" id="{7392E009-BE89-4AAF-A2A7-8A768BD81CFD}"/>
                </a:ext>
              </a:extLst>
            </p:cNvPr>
            <p:cNvCxnSpPr>
              <a:cxnSpLocks/>
            </p:cNvCxnSpPr>
            <p:nvPr/>
          </p:nvCxnSpPr>
          <p:spPr bwMode="auto">
            <a:xfrm flipH="1">
              <a:off x="881994" y="2731688"/>
              <a:ext cx="2947058" cy="0"/>
            </a:xfrm>
            <a:prstGeom prst="straightConnector1">
              <a:avLst/>
            </a:prstGeom>
            <a:noFill/>
            <a:ln w="19050" cap="flat" cmpd="sng" algn="ctr">
              <a:solidFill>
                <a:schemeClr val="tx1"/>
              </a:solidFill>
              <a:prstDash val="solid"/>
              <a:round/>
              <a:headEnd type="none" w="med" len="med"/>
              <a:tailEnd type="triangle"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50" name="Group 49">
            <a:extLst>
              <a:ext uri="{FF2B5EF4-FFF2-40B4-BE49-F238E27FC236}">
                <a16:creationId xmlns:a16="http://schemas.microsoft.com/office/drawing/2014/main" id="{10313804-24AB-4DB0-BE34-E4FFC9014D53}"/>
              </a:ext>
            </a:extLst>
          </p:cNvPr>
          <p:cNvGrpSpPr/>
          <p:nvPr/>
        </p:nvGrpSpPr>
        <p:grpSpPr>
          <a:xfrm>
            <a:off x="3146515" y="3508259"/>
            <a:ext cx="5061238" cy="430887"/>
            <a:chOff x="673573" y="3542387"/>
            <a:chExt cx="5061238" cy="430887"/>
          </a:xfrm>
        </p:grpSpPr>
        <p:sp>
          <p:nvSpPr>
            <p:cNvPr id="17" name="TextBox 16">
              <a:extLst>
                <a:ext uri="{FF2B5EF4-FFF2-40B4-BE49-F238E27FC236}">
                  <a16:creationId xmlns:a16="http://schemas.microsoft.com/office/drawing/2014/main" id="{28F1D65E-C654-4C71-9ED6-F6C11EDE9F6A}"/>
                </a:ext>
              </a:extLst>
            </p:cNvPr>
            <p:cNvSpPr txBox="1"/>
            <p:nvPr/>
          </p:nvSpPr>
          <p:spPr bwMode="auto">
            <a:xfrm>
              <a:off x="2970890" y="3542387"/>
              <a:ext cx="1031284" cy="430887"/>
            </a:xfrm>
            <a:prstGeom prst="rect">
              <a:avLst/>
            </a:prstGeom>
            <a:no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200" dirty="0">
                  <a:latin typeface="Myriad Pro Semibold" charset="0"/>
                  <a:ea typeface="Myriad Pro Semibold" charset="0"/>
                  <a:cs typeface="Myriad Pro Semibold" charset="0"/>
                </a:rPr>
                <a:t>70</a:t>
              </a:r>
              <a:r>
                <a:rPr lang="en-GB" sz="1000" dirty="0">
                  <a:latin typeface="Myriad Pro Semibold" charset="0"/>
                  <a:ea typeface="Myriad Pro Semibold" charset="0"/>
                  <a:cs typeface="Myriad Pro Semibold" charset="0"/>
                </a:rPr>
                <a:t> </a:t>
              </a:r>
              <a:r>
                <a:rPr lang="en-GB" sz="2200" dirty="0">
                  <a:latin typeface="Myriad Pro Semibold" charset="0"/>
                  <a:ea typeface="Myriad Pro Semibold" charset="0"/>
                  <a:cs typeface="Myriad Pro Semibold" charset="0"/>
                </a:rPr>
                <a:t>cm</a:t>
              </a:r>
            </a:p>
          </p:txBody>
        </p:sp>
        <p:cxnSp>
          <p:nvCxnSpPr>
            <p:cNvPr id="43" name="Straight Arrow Connector 42">
              <a:extLst>
                <a:ext uri="{FF2B5EF4-FFF2-40B4-BE49-F238E27FC236}">
                  <a16:creationId xmlns:a16="http://schemas.microsoft.com/office/drawing/2014/main" id="{319F8AC6-7ED8-425D-9FD8-6C1CEC24AA7F}"/>
                </a:ext>
              </a:extLst>
            </p:cNvPr>
            <p:cNvCxnSpPr>
              <a:cxnSpLocks/>
            </p:cNvCxnSpPr>
            <p:nvPr/>
          </p:nvCxnSpPr>
          <p:spPr bwMode="auto">
            <a:xfrm flipH="1">
              <a:off x="673573" y="3776104"/>
              <a:ext cx="2373246" cy="24289"/>
            </a:xfrm>
            <a:prstGeom prst="straightConnector1">
              <a:avLst/>
            </a:prstGeom>
            <a:noFill/>
            <a:ln w="19050" cap="flat" cmpd="sng" algn="ctr">
              <a:solidFill>
                <a:schemeClr val="tx1"/>
              </a:solidFill>
              <a:prstDash val="solid"/>
              <a:round/>
              <a:headEnd type="none" w="med" len="med"/>
              <a:tailEnd type="triangle"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5" name="Straight Arrow Connector 44">
              <a:extLst>
                <a:ext uri="{FF2B5EF4-FFF2-40B4-BE49-F238E27FC236}">
                  <a16:creationId xmlns:a16="http://schemas.microsoft.com/office/drawing/2014/main" id="{019C2671-D9D7-4497-A625-9B2664AC2ABA}"/>
                </a:ext>
              </a:extLst>
            </p:cNvPr>
            <p:cNvCxnSpPr>
              <a:cxnSpLocks/>
              <a:stCxn id="17" idx="3"/>
            </p:cNvCxnSpPr>
            <p:nvPr/>
          </p:nvCxnSpPr>
          <p:spPr bwMode="auto">
            <a:xfrm>
              <a:off x="4002174" y="3757831"/>
              <a:ext cx="1732637" cy="0"/>
            </a:xfrm>
            <a:prstGeom prst="straightConnector1">
              <a:avLst/>
            </a:prstGeom>
            <a:noFill/>
            <a:ln w="19050" cap="flat" cmpd="sng" algn="ctr">
              <a:solidFill>
                <a:schemeClr val="tx1"/>
              </a:solidFill>
              <a:prstDash val="solid"/>
              <a:round/>
              <a:headEnd type="none" w="med" len="med"/>
              <a:tailEnd type="triangle"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52" name="Group 51">
            <a:extLst>
              <a:ext uri="{FF2B5EF4-FFF2-40B4-BE49-F238E27FC236}">
                <a16:creationId xmlns:a16="http://schemas.microsoft.com/office/drawing/2014/main" id="{2FE13E10-00E4-495B-A24B-9C1B8E1E475A}"/>
              </a:ext>
            </a:extLst>
          </p:cNvPr>
          <p:cNvGrpSpPr/>
          <p:nvPr/>
        </p:nvGrpSpPr>
        <p:grpSpPr>
          <a:xfrm>
            <a:off x="8223866" y="3118884"/>
            <a:ext cx="1736511" cy="430887"/>
            <a:chOff x="7010641" y="4202032"/>
            <a:chExt cx="1736511" cy="430887"/>
          </a:xfrm>
        </p:grpSpPr>
        <p:sp>
          <p:nvSpPr>
            <p:cNvPr id="20" name="TextBox 19">
              <a:extLst>
                <a:ext uri="{FF2B5EF4-FFF2-40B4-BE49-F238E27FC236}">
                  <a16:creationId xmlns:a16="http://schemas.microsoft.com/office/drawing/2014/main" id="{1C3F3C6D-C5FB-46B7-9306-63278CBBC652}"/>
                </a:ext>
              </a:extLst>
            </p:cNvPr>
            <p:cNvSpPr txBox="1"/>
            <p:nvPr/>
          </p:nvSpPr>
          <p:spPr bwMode="auto">
            <a:xfrm>
              <a:off x="7425885" y="4202032"/>
              <a:ext cx="811694" cy="430887"/>
            </a:xfrm>
            <a:prstGeom prst="rect">
              <a:avLst/>
            </a:prstGeom>
            <a:noFill/>
            <a:ln>
              <a:noFill/>
            </a:ln>
            <a:extLst>
              <a:ext uri="{FAA26D3D-D897-4be2-8F04-BA451C77F1D7}">
                <ma14:placeholderFlag xmlns="" xmlns:ma14="http://schemas.microsoft.com/office/mac/drawingml/2011/main" val="1"/>
              </a:ext>
            </a:extLst>
          </p:spPr>
          <p:txBody>
            <a:bodyPr vert="horz" wrap="square" lIns="0" tIns="45720" rIns="0" bIns="45720" numCol="1" rtlCol="0" anchor="t" anchorCtr="0" compatLnSpc="1">
              <a:prstTxWarp prst="textNoShape">
                <a:avLst/>
              </a:prstTxWarp>
              <a:spAutoFit/>
            </a:bodyPr>
            <a:lstStyle/>
            <a:p>
              <a:pPr algn="ctr">
                <a:buClr>
                  <a:srgbClr val="82CBDD"/>
                </a:buClr>
                <a:buNone/>
              </a:pPr>
              <a:r>
                <a:rPr lang="en-GB" sz="2200" dirty="0">
                  <a:latin typeface="Myriad Pro Semibold" charset="0"/>
                  <a:ea typeface="Myriad Pro Semibold" charset="0"/>
                  <a:cs typeface="Myriad Pro Semibold" charset="0"/>
                </a:rPr>
                <a:t>30</a:t>
              </a:r>
              <a:r>
                <a:rPr lang="en-GB" sz="1000" dirty="0">
                  <a:latin typeface="Myriad Pro Semibold" charset="0"/>
                  <a:ea typeface="Myriad Pro Semibold" charset="0"/>
                  <a:cs typeface="Myriad Pro Semibold" charset="0"/>
                </a:rPr>
                <a:t> </a:t>
              </a:r>
              <a:r>
                <a:rPr lang="en-GB" sz="2200" dirty="0">
                  <a:latin typeface="Myriad Pro Semibold" charset="0"/>
                  <a:ea typeface="Myriad Pro Semibold" charset="0"/>
                  <a:cs typeface="Myriad Pro Semibold" charset="0"/>
                </a:rPr>
                <a:t>cm</a:t>
              </a:r>
            </a:p>
          </p:txBody>
        </p:sp>
        <p:grpSp>
          <p:nvGrpSpPr>
            <p:cNvPr id="51" name="Group 50">
              <a:extLst>
                <a:ext uri="{FF2B5EF4-FFF2-40B4-BE49-F238E27FC236}">
                  <a16:creationId xmlns:a16="http://schemas.microsoft.com/office/drawing/2014/main" id="{AFEB1182-C3F3-4490-8E17-CFDF3186A1E8}"/>
                </a:ext>
              </a:extLst>
            </p:cNvPr>
            <p:cNvGrpSpPr/>
            <p:nvPr/>
          </p:nvGrpSpPr>
          <p:grpSpPr>
            <a:xfrm>
              <a:off x="7010641" y="4417475"/>
              <a:ext cx="1736511" cy="1"/>
              <a:chOff x="7010641" y="4417475"/>
              <a:chExt cx="1736511" cy="1"/>
            </a:xfrm>
          </p:grpSpPr>
          <p:cxnSp>
            <p:nvCxnSpPr>
              <p:cNvPr id="46" name="Straight Arrow Connector 45">
                <a:extLst>
                  <a:ext uri="{FF2B5EF4-FFF2-40B4-BE49-F238E27FC236}">
                    <a16:creationId xmlns:a16="http://schemas.microsoft.com/office/drawing/2014/main" id="{507219EC-491B-4981-91C6-EF19953A2C86}"/>
                  </a:ext>
                </a:extLst>
              </p:cNvPr>
              <p:cNvCxnSpPr>
                <a:cxnSpLocks/>
              </p:cNvCxnSpPr>
              <p:nvPr/>
            </p:nvCxnSpPr>
            <p:spPr bwMode="auto">
              <a:xfrm>
                <a:off x="8237579" y="4417475"/>
                <a:ext cx="509573" cy="1"/>
              </a:xfrm>
              <a:prstGeom prst="straightConnector1">
                <a:avLst/>
              </a:prstGeom>
              <a:noFill/>
              <a:ln w="19050" cap="flat" cmpd="sng" algn="ctr">
                <a:solidFill>
                  <a:schemeClr val="tx1"/>
                </a:solidFill>
                <a:prstDash val="solid"/>
                <a:round/>
                <a:headEnd type="none" w="med" len="med"/>
                <a:tailEnd type="triangle"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8" name="Straight Arrow Connector 47">
                <a:extLst>
                  <a:ext uri="{FF2B5EF4-FFF2-40B4-BE49-F238E27FC236}">
                    <a16:creationId xmlns:a16="http://schemas.microsoft.com/office/drawing/2014/main" id="{6A7098A2-2231-43C9-8454-AC60A2413D37}"/>
                  </a:ext>
                </a:extLst>
              </p:cNvPr>
              <p:cNvCxnSpPr>
                <a:cxnSpLocks/>
                <a:stCxn id="20" idx="1"/>
              </p:cNvCxnSpPr>
              <p:nvPr/>
            </p:nvCxnSpPr>
            <p:spPr bwMode="auto">
              <a:xfrm flipH="1">
                <a:off x="7010641" y="4417476"/>
                <a:ext cx="415244" cy="0"/>
              </a:xfrm>
              <a:prstGeom prst="straightConnector1">
                <a:avLst/>
              </a:prstGeom>
              <a:noFill/>
              <a:ln w="19050" cap="flat" cmpd="sng" algn="ctr">
                <a:solidFill>
                  <a:schemeClr val="tx1"/>
                </a:solidFill>
                <a:prstDash val="solid"/>
                <a:round/>
                <a:headEnd type="none" w="med" len="med"/>
                <a:tailEnd type="triangle"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spTree>
    <p:extLst>
      <p:ext uri="{BB962C8B-B14F-4D97-AF65-F5344CB8AC3E}">
        <p14:creationId xmlns:p14="http://schemas.microsoft.com/office/powerpoint/2010/main" val="40600789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fill="hold" nodeType="clickEffect">
                                  <p:stCondLst>
                                    <p:cond delay="0"/>
                                  </p:stCondLst>
                                  <p:childTnLst>
                                    <p:animMotion origin="layout" path="M -3.61111E-6 0.01066 L 0.56233 0.01066 " pathEditMode="fixed" rAng="0" ptsTypes="AA">
                                      <p:cBhvr>
                                        <p:cTn id="6" dur="3700" fill="hold"/>
                                        <p:tgtEl>
                                          <p:spTgt spid="6"/>
                                        </p:tgtEl>
                                        <p:attrNameLst>
                                          <p:attrName>ppt_x</p:attrName>
                                          <p:attrName>ppt_y</p:attrName>
                                        </p:attrNameLst>
                                      </p:cBhvr>
                                      <p:rCtr x="28108" y="0"/>
                                    </p:animMotion>
                                  </p:childTnLst>
                                </p:cTn>
                              </p:par>
                              <p:par>
                                <p:cTn id="7" presetID="63" presetClass="path" presetSubtype="0" fill="hold" nodeType="withEffect">
                                  <p:stCondLst>
                                    <p:cond delay="0"/>
                                  </p:stCondLst>
                                  <p:childTnLst>
                                    <p:animMotion origin="layout" path="M -2.70833E-6 4.81481E-6 L 0.42644 4.81481E-6 " pathEditMode="relative" rAng="0" ptsTypes="AA">
                                      <p:cBhvr>
                                        <p:cTn id="8" dur="2800" fill="hold"/>
                                        <p:tgtEl>
                                          <p:spTgt spid="7"/>
                                        </p:tgtEl>
                                        <p:attrNameLst>
                                          <p:attrName>ppt_x</p:attrName>
                                          <p:attrName>ppt_y</p:attrName>
                                        </p:attrNameLst>
                                      </p:cBhvr>
                                      <p:rCtr x="21315" y="0"/>
                                    </p:animMotion>
                                  </p:childTnLst>
                                </p:cTn>
                              </p:par>
                              <p:par>
                                <p:cTn id="9" presetID="22" presetClass="entr" presetSubtype="8"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3700"/>
                                        <p:tgtEl>
                                          <p:spTgt spid="3"/>
                                        </p:tgtEl>
                                      </p:cBhvr>
                                    </p:animEffect>
                                  </p:childTnLst>
                                </p:cTn>
                              </p:par>
                              <p:par>
                                <p:cTn id="12" presetID="22" presetClass="entr" presetSubtype="8"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28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fade">
                                      <p:cBhvr>
                                        <p:cTn id="19" dur="500"/>
                                        <p:tgtEl>
                                          <p:spTgt spid="49"/>
                                        </p:tgtEl>
                                      </p:cBhvr>
                                    </p:animEffect>
                                  </p:childTnLst>
                                </p:cTn>
                              </p:par>
                              <p:par>
                                <p:cTn id="20" presetID="10" presetClass="entr" presetSubtype="0" fill="hold" nodeType="withEffect">
                                  <p:stCondLst>
                                    <p:cond delay="0"/>
                                  </p:stCondLst>
                                  <p:childTnLst>
                                    <p:set>
                                      <p:cBhvr>
                                        <p:cTn id="21" dur="1" fill="hold">
                                          <p:stCondLst>
                                            <p:cond delay="0"/>
                                          </p:stCondLst>
                                        </p:cTn>
                                        <p:tgtEl>
                                          <p:spTgt spid="50"/>
                                        </p:tgtEl>
                                        <p:attrNameLst>
                                          <p:attrName>style.visibility</p:attrName>
                                        </p:attrNameLst>
                                      </p:cBhvr>
                                      <p:to>
                                        <p:strVal val="visible"/>
                                      </p:to>
                                    </p:set>
                                    <p:animEffect transition="in" filter="fade">
                                      <p:cBhvr>
                                        <p:cTn id="22" dur="500"/>
                                        <p:tgtEl>
                                          <p:spTgt spid="5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2"/>
                                        </p:tgtEl>
                                        <p:attrNameLst>
                                          <p:attrName>style.visibility</p:attrName>
                                        </p:attrNameLst>
                                      </p:cBhvr>
                                      <p:to>
                                        <p:strVal val="visible"/>
                                      </p:to>
                                    </p:set>
                                    <p:animEffect transition="in" filter="fade">
                                      <p:cBhvr>
                                        <p:cTn id="27"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1.17 Composition and calculation: 100 </a:t>
            </a:r>
            <a:r>
              <a:rPr lang="en-US" dirty="0"/>
              <a:t>– step 2:2</a:t>
            </a:r>
          </a:p>
        </p:txBody>
      </p:sp>
      <p:pic>
        <p:nvPicPr>
          <p:cNvPr id="4" name="Picture 3">
            <a:extLst>
              <a:ext uri="{FF2B5EF4-FFF2-40B4-BE49-F238E27FC236}">
                <a16:creationId xmlns:a16="http://schemas.microsoft.com/office/drawing/2014/main" id="{FD69C5F5-5CA7-4282-9A8F-1C366D9DD94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28456" y="1150307"/>
            <a:ext cx="6135088" cy="4897635"/>
          </a:xfrm>
          <a:prstGeom prst="rect">
            <a:avLst/>
          </a:prstGeom>
        </p:spPr>
      </p:pic>
    </p:spTree>
    <p:extLst>
      <p:ext uri="{BB962C8B-B14F-4D97-AF65-F5344CB8AC3E}">
        <p14:creationId xmlns:p14="http://schemas.microsoft.com/office/powerpoint/2010/main" val="11479583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1.17 Composition and calculation: 100 </a:t>
            </a:r>
            <a:r>
              <a:rPr lang="en-US" dirty="0"/>
              <a:t>– step 2:2</a:t>
            </a:r>
          </a:p>
        </p:txBody>
      </p:sp>
      <p:pic>
        <p:nvPicPr>
          <p:cNvPr id="6" name="Picture 5">
            <a:extLst>
              <a:ext uri="{FF2B5EF4-FFF2-40B4-BE49-F238E27FC236}">
                <a16:creationId xmlns:a16="http://schemas.microsoft.com/office/drawing/2014/main" id="{2B1BE1FF-E298-4A9A-A5C3-7A652F9FC9B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79756" y="1139566"/>
            <a:ext cx="1032491" cy="4578871"/>
          </a:xfrm>
          <a:prstGeom prst="rect">
            <a:avLst/>
          </a:prstGeom>
        </p:spPr>
      </p:pic>
      <p:sp>
        <p:nvSpPr>
          <p:cNvPr id="7" name="TextBox 6">
            <a:extLst>
              <a:ext uri="{FF2B5EF4-FFF2-40B4-BE49-F238E27FC236}">
                <a16:creationId xmlns:a16="http://schemas.microsoft.com/office/drawing/2014/main" id="{31C6D5DB-DE3A-4487-AFA4-72116DE4E252}"/>
              </a:ext>
            </a:extLst>
          </p:cNvPr>
          <p:cNvSpPr txBox="1"/>
          <p:nvPr/>
        </p:nvSpPr>
        <p:spPr bwMode="auto">
          <a:xfrm>
            <a:off x="6642698" y="923973"/>
            <a:ext cx="9544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400" dirty="0">
                <a:latin typeface="Myriad Pro Semibold" charset="0"/>
                <a:ea typeface="Myriad Pro Semibold" charset="0"/>
                <a:cs typeface="Myriad Pro Semibold" charset="0"/>
              </a:rPr>
              <a:t>£100</a:t>
            </a:r>
          </a:p>
        </p:txBody>
      </p:sp>
      <p:sp>
        <p:nvSpPr>
          <p:cNvPr id="9" name="TextBox 8">
            <a:extLst>
              <a:ext uri="{FF2B5EF4-FFF2-40B4-BE49-F238E27FC236}">
                <a16:creationId xmlns:a16="http://schemas.microsoft.com/office/drawing/2014/main" id="{2BE29CB3-DF2B-4787-B47B-F5CBAD37261C}"/>
              </a:ext>
            </a:extLst>
          </p:cNvPr>
          <p:cNvSpPr txBox="1"/>
          <p:nvPr/>
        </p:nvSpPr>
        <p:spPr bwMode="auto">
          <a:xfrm>
            <a:off x="7280238" y="2521633"/>
            <a:ext cx="7817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400" dirty="0">
                <a:latin typeface="Myriad Pro Semibold" charset="0"/>
                <a:ea typeface="Myriad Pro Semibold" charset="0"/>
                <a:cs typeface="Myriad Pro Semibold" charset="0"/>
              </a:rPr>
              <a:t>£70</a:t>
            </a:r>
          </a:p>
        </p:txBody>
      </p:sp>
      <p:sp>
        <p:nvSpPr>
          <p:cNvPr id="10" name="Arrow: Up 9">
            <a:extLst>
              <a:ext uri="{FF2B5EF4-FFF2-40B4-BE49-F238E27FC236}">
                <a16:creationId xmlns:a16="http://schemas.microsoft.com/office/drawing/2014/main" id="{2CD93C21-0A39-4E27-A95E-ADB5CA296C93}"/>
              </a:ext>
            </a:extLst>
          </p:cNvPr>
          <p:cNvSpPr/>
          <p:nvPr/>
        </p:nvSpPr>
        <p:spPr bwMode="auto">
          <a:xfrm>
            <a:off x="6881817" y="3752851"/>
            <a:ext cx="270462" cy="2733655"/>
          </a:xfrm>
          <a:prstGeom prst="upArrow">
            <a:avLst/>
          </a:prstGeom>
          <a:solidFill>
            <a:srgbClr val="E72420"/>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2" name="Rectangle 11">
            <a:extLst>
              <a:ext uri="{FF2B5EF4-FFF2-40B4-BE49-F238E27FC236}">
                <a16:creationId xmlns:a16="http://schemas.microsoft.com/office/drawing/2014/main" id="{F9694E67-BD84-4A79-A480-35DE6CD8F063}"/>
              </a:ext>
            </a:extLst>
          </p:cNvPr>
          <p:cNvSpPr/>
          <p:nvPr/>
        </p:nvSpPr>
        <p:spPr bwMode="auto">
          <a:xfrm>
            <a:off x="6820534" y="4119292"/>
            <a:ext cx="398420" cy="2438661"/>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8" name="TextBox 7">
            <a:extLst>
              <a:ext uri="{FF2B5EF4-FFF2-40B4-BE49-F238E27FC236}">
                <a16:creationId xmlns:a16="http://schemas.microsoft.com/office/drawing/2014/main" id="{73588C3D-9DA3-48FE-A1F5-1321B0DFFB2B}"/>
              </a:ext>
            </a:extLst>
          </p:cNvPr>
          <p:cNvSpPr txBox="1"/>
          <p:nvPr/>
        </p:nvSpPr>
        <p:spPr bwMode="auto">
          <a:xfrm>
            <a:off x="6642698" y="4119293"/>
            <a:ext cx="7487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400" dirty="0">
                <a:latin typeface="Myriad Pro Semibold" charset="0"/>
                <a:ea typeface="Myriad Pro Semibold" charset="0"/>
                <a:cs typeface="Myriad Pro Semibold" charset="0"/>
              </a:rPr>
              <a:t>£30</a:t>
            </a:r>
          </a:p>
        </p:txBody>
      </p:sp>
    </p:spTree>
    <p:extLst>
      <p:ext uri="{BB962C8B-B14F-4D97-AF65-F5344CB8AC3E}">
        <p14:creationId xmlns:p14="http://schemas.microsoft.com/office/powerpoint/2010/main" val="12839297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par>
                                <p:cTn id="13" presetID="64" presetClass="path" presetSubtype="0" accel="50000" decel="50000" fill="hold" grpId="1" nodeType="withEffect">
                                  <p:stCondLst>
                                    <p:cond delay="0"/>
                                  </p:stCondLst>
                                  <p:childTnLst>
                                    <p:animMotion origin="layout" path="M -4.44444E-6 2.22222E-6 L -4.44444E-6 -0.34514 " pathEditMode="relative" rAng="0" ptsTypes="AA">
                                      <p:cBhvr>
                                        <p:cTn id="14" dur="2000" fill="hold"/>
                                        <p:tgtEl>
                                          <p:spTgt spid="10"/>
                                        </p:tgtEl>
                                        <p:attrNameLst>
                                          <p:attrName>ppt_x</p:attrName>
                                          <p:attrName>ppt_y</p:attrName>
                                        </p:attrNameLst>
                                      </p:cBhvr>
                                      <p:rCtr x="0" y="-17269"/>
                                    </p:animMotion>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0" grpId="1" animBg="1"/>
      <p:bldP spid="8"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1.17 Composition and calculation: 100 </a:t>
            </a:r>
            <a:r>
              <a:rPr lang="en-US" dirty="0"/>
              <a:t>– step 2:2</a:t>
            </a:r>
          </a:p>
        </p:txBody>
      </p:sp>
      <p:sp>
        <p:nvSpPr>
          <p:cNvPr id="3" name="TextBox 2">
            <a:extLst>
              <a:ext uri="{FF2B5EF4-FFF2-40B4-BE49-F238E27FC236}">
                <a16:creationId xmlns:a16="http://schemas.microsoft.com/office/drawing/2014/main" id="{06E00D59-6A91-4880-9A3C-CB920B6CA220}"/>
              </a:ext>
            </a:extLst>
          </p:cNvPr>
          <p:cNvSpPr txBox="1"/>
          <p:nvPr/>
        </p:nvSpPr>
        <p:spPr bwMode="auto">
          <a:xfrm>
            <a:off x="8354919" y="3599409"/>
            <a:ext cx="7563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10</a:t>
            </a:r>
          </a:p>
        </p:txBody>
      </p:sp>
      <p:sp>
        <p:nvSpPr>
          <p:cNvPr id="4" name="TextBox 3">
            <a:extLst>
              <a:ext uri="{FF2B5EF4-FFF2-40B4-BE49-F238E27FC236}">
                <a16:creationId xmlns:a16="http://schemas.microsoft.com/office/drawing/2014/main" id="{8E4CE635-4368-4A66-9B8E-BA3BF8908A53}"/>
              </a:ext>
            </a:extLst>
          </p:cNvPr>
          <p:cNvSpPr txBox="1"/>
          <p:nvPr/>
        </p:nvSpPr>
        <p:spPr bwMode="auto">
          <a:xfrm>
            <a:off x="6338919" y="3599409"/>
            <a:ext cx="7563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60</a:t>
            </a:r>
          </a:p>
        </p:txBody>
      </p:sp>
      <p:sp>
        <p:nvSpPr>
          <p:cNvPr id="5" name="Rectangle 4">
            <a:extLst>
              <a:ext uri="{FF2B5EF4-FFF2-40B4-BE49-F238E27FC236}">
                <a16:creationId xmlns:a16="http://schemas.microsoft.com/office/drawing/2014/main" id="{6927C87C-6712-4666-9E32-8AD1CFF1099C}"/>
              </a:ext>
            </a:extLst>
          </p:cNvPr>
          <p:cNvSpPr/>
          <p:nvPr/>
        </p:nvSpPr>
        <p:spPr bwMode="auto">
          <a:xfrm>
            <a:off x="3261081" y="2626520"/>
            <a:ext cx="5760000"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sp>
        <p:nvSpPr>
          <p:cNvPr id="6" name="Rectangle 5">
            <a:extLst>
              <a:ext uri="{FF2B5EF4-FFF2-40B4-BE49-F238E27FC236}">
                <a16:creationId xmlns:a16="http://schemas.microsoft.com/office/drawing/2014/main" id="{E1718575-4C24-45AE-B4D7-AA1B39DA480A}"/>
              </a:ext>
            </a:extLst>
          </p:cNvPr>
          <p:cNvSpPr/>
          <p:nvPr/>
        </p:nvSpPr>
        <p:spPr bwMode="auto">
          <a:xfrm>
            <a:off x="8445081" y="3428999"/>
            <a:ext cx="576000"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7" name="TextBox 6">
            <a:extLst>
              <a:ext uri="{FF2B5EF4-FFF2-40B4-BE49-F238E27FC236}">
                <a16:creationId xmlns:a16="http://schemas.microsoft.com/office/drawing/2014/main" id="{CAB5ADE4-9A3D-4CB4-A323-20784AA3A896}"/>
              </a:ext>
            </a:extLst>
          </p:cNvPr>
          <p:cNvSpPr txBox="1"/>
          <p:nvPr/>
        </p:nvSpPr>
        <p:spPr bwMode="auto">
          <a:xfrm>
            <a:off x="5747077" y="2796930"/>
            <a:ext cx="78800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100</a:t>
            </a:r>
          </a:p>
        </p:txBody>
      </p:sp>
      <p:sp>
        <p:nvSpPr>
          <p:cNvPr id="8" name="Rectangle 7">
            <a:extLst>
              <a:ext uri="{FF2B5EF4-FFF2-40B4-BE49-F238E27FC236}">
                <a16:creationId xmlns:a16="http://schemas.microsoft.com/office/drawing/2014/main" id="{961F342B-0321-4C0C-9342-22A52066182B}"/>
              </a:ext>
            </a:extLst>
          </p:cNvPr>
          <p:cNvSpPr/>
          <p:nvPr/>
        </p:nvSpPr>
        <p:spPr bwMode="auto">
          <a:xfrm>
            <a:off x="4989081" y="3428999"/>
            <a:ext cx="3456000"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9" name="TextBox 8">
            <a:extLst>
              <a:ext uri="{FF2B5EF4-FFF2-40B4-BE49-F238E27FC236}">
                <a16:creationId xmlns:a16="http://schemas.microsoft.com/office/drawing/2014/main" id="{88780516-8810-4CAA-9FD6-DEA438C25DBB}"/>
              </a:ext>
            </a:extLst>
          </p:cNvPr>
          <p:cNvSpPr txBox="1"/>
          <p:nvPr/>
        </p:nvSpPr>
        <p:spPr bwMode="auto">
          <a:xfrm>
            <a:off x="3800810" y="3599409"/>
            <a:ext cx="64854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a:t>
            </a:r>
          </a:p>
        </p:txBody>
      </p:sp>
      <p:sp>
        <p:nvSpPr>
          <p:cNvPr id="11" name="Rectangle 10">
            <a:extLst>
              <a:ext uri="{FF2B5EF4-FFF2-40B4-BE49-F238E27FC236}">
                <a16:creationId xmlns:a16="http://schemas.microsoft.com/office/drawing/2014/main" id="{6F977E86-63C3-4D86-A072-85B8CF158308}"/>
              </a:ext>
            </a:extLst>
          </p:cNvPr>
          <p:cNvSpPr/>
          <p:nvPr/>
        </p:nvSpPr>
        <p:spPr bwMode="auto">
          <a:xfrm>
            <a:off x="3261081" y="3428999"/>
            <a:ext cx="1728000"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2" name="TextBox 11">
            <a:extLst>
              <a:ext uri="{FF2B5EF4-FFF2-40B4-BE49-F238E27FC236}">
                <a16:creationId xmlns:a16="http://schemas.microsoft.com/office/drawing/2014/main" id="{1354B129-327F-4DED-AED4-40D96E949332}"/>
              </a:ext>
            </a:extLst>
          </p:cNvPr>
          <p:cNvSpPr txBox="1"/>
          <p:nvPr/>
        </p:nvSpPr>
        <p:spPr bwMode="auto">
          <a:xfrm>
            <a:off x="3746919" y="3599408"/>
            <a:ext cx="7563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30</a:t>
            </a:r>
          </a:p>
        </p:txBody>
      </p:sp>
    </p:spTree>
    <p:extLst>
      <p:ext uri="{BB962C8B-B14F-4D97-AF65-F5344CB8AC3E}">
        <p14:creationId xmlns:p14="http://schemas.microsoft.com/office/powerpoint/2010/main" val="35488175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68BEBBBA-AD76-4C47-8E44-81D4F8483556}"/>
              </a:ext>
            </a:extLst>
          </p:cNvPr>
          <p:cNvSpPr>
            <a:spLocks noGrp="1"/>
          </p:cNvSpPr>
          <p:nvPr>
            <p:ph type="ftr" sz="quarter" idx="11"/>
          </p:nvPr>
        </p:nvSpPr>
        <p:spPr/>
        <p:txBody>
          <a:bodyPr/>
          <a:lstStyle/>
          <a:p>
            <a:pPr>
              <a:defRPr/>
            </a:pPr>
            <a:r>
              <a:rPr lang="en-GB" dirty="0"/>
              <a:t>Curriculum Prioritisation for Primary Maths</a:t>
            </a:r>
          </a:p>
        </p:txBody>
      </p:sp>
      <p:sp>
        <p:nvSpPr>
          <p:cNvPr id="5" name="Content Placeholder 10">
            <a:extLst>
              <a:ext uri="{FF2B5EF4-FFF2-40B4-BE49-F238E27FC236}">
                <a16:creationId xmlns:a16="http://schemas.microsoft.com/office/drawing/2014/main" id="{A4191577-7FB3-44A1-AC26-B90834750BC8}"/>
              </a:ext>
            </a:extLst>
          </p:cNvPr>
          <p:cNvSpPr txBox="1">
            <a:spLocks/>
          </p:cNvSpPr>
          <p:nvPr/>
        </p:nvSpPr>
        <p:spPr>
          <a:xfrm>
            <a:off x="594007" y="845820"/>
            <a:ext cx="11140163" cy="32083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buClr>
                <a:srgbClr val="585858"/>
              </a:buClr>
            </a:pPr>
            <a:r>
              <a:rPr lang="en-GB" b="0" i="0" dirty="0">
                <a:solidFill>
                  <a:schemeClr val="tx1">
                    <a:lumMod val="65000"/>
                    <a:lumOff val="35000"/>
                  </a:schemeClr>
                </a:solidFill>
                <a:effectLst/>
              </a:rPr>
              <a:t>The links below take you to the starting slide of each learning outcome.</a:t>
            </a:r>
          </a:p>
        </p:txBody>
      </p:sp>
      <p:graphicFrame>
        <p:nvGraphicFramePr>
          <p:cNvPr id="6" name="Table 5">
            <a:extLst>
              <a:ext uri="{FF2B5EF4-FFF2-40B4-BE49-F238E27FC236}">
                <a16:creationId xmlns:a16="http://schemas.microsoft.com/office/drawing/2014/main" id="{037BAE3D-75EB-48DC-9322-F1A247F8AE2E}"/>
              </a:ext>
            </a:extLst>
          </p:cNvPr>
          <p:cNvGraphicFramePr>
            <a:graphicFrameLocks noGrp="1"/>
          </p:cNvGraphicFramePr>
          <p:nvPr>
            <p:extLst>
              <p:ext uri="{D42A27DB-BD31-4B8C-83A1-F6EECF244321}">
                <p14:modId xmlns:p14="http://schemas.microsoft.com/office/powerpoint/2010/main" val="4007812109"/>
              </p:ext>
            </p:extLst>
          </p:nvPr>
        </p:nvGraphicFramePr>
        <p:xfrm>
          <a:off x="594008" y="1535029"/>
          <a:ext cx="10712127" cy="3563049"/>
        </p:xfrm>
        <a:graphic>
          <a:graphicData uri="http://schemas.openxmlformats.org/drawingml/2006/table">
            <a:tbl>
              <a:tblPr firstRow="1" bandRow="1">
                <a:tableStyleId>{5C22544A-7EE6-4342-B048-85BDC9FD1C3A}</a:tableStyleId>
              </a:tblPr>
              <a:tblGrid>
                <a:gridCol w="929630">
                  <a:extLst>
                    <a:ext uri="{9D8B030D-6E8A-4147-A177-3AD203B41FA5}">
                      <a16:colId xmlns:a16="http://schemas.microsoft.com/office/drawing/2014/main" val="507789682"/>
                    </a:ext>
                  </a:extLst>
                </a:gridCol>
                <a:gridCol w="9782497">
                  <a:extLst>
                    <a:ext uri="{9D8B030D-6E8A-4147-A177-3AD203B41FA5}">
                      <a16:colId xmlns:a16="http://schemas.microsoft.com/office/drawing/2014/main" val="1182114759"/>
                    </a:ext>
                  </a:extLst>
                </a:gridCol>
              </a:tblGrid>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25</a:t>
                      </a:r>
                    </a:p>
                  </a:txBody>
                  <a:tcPr anchor="ctr">
                    <a:solidFill>
                      <a:srgbClr val="E5F3F2"/>
                    </a:solidFill>
                  </a:tcPr>
                </a:tc>
                <a:tc>
                  <a:txBody>
                    <a:bodyPr/>
                    <a:lstStyle/>
                    <a:p>
                      <a:pPr rtl="0"/>
                      <a:r>
                        <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hlinkClick r:id="rId3" action="ppaction://hlinksldjump"/>
                        </a:rPr>
                        <a:t>Pupils represent a three-digit number up to 1000 in different ways</a:t>
                      </a:r>
                      <a:endPar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1814327038"/>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26</a:t>
                      </a:r>
                    </a:p>
                  </a:txBody>
                  <a:tcPr anchor="ctr">
                    <a:solidFill>
                      <a:srgbClr val="E5F3F2"/>
                    </a:solidFill>
                  </a:tcPr>
                </a:tc>
                <a:tc>
                  <a:txBody>
                    <a:bodyPr/>
                    <a:lstStyle/>
                    <a:p>
                      <a:pPr rtl="0"/>
                      <a:r>
                        <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hlinkClick r:id="rId4" action="ppaction://hlinksldjump"/>
                        </a:rPr>
                        <a:t>Pupils use knowledge of the additive relationship to solve problems</a:t>
                      </a:r>
                      <a:endPar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586604893"/>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27</a:t>
                      </a:r>
                    </a:p>
                  </a:txBody>
                  <a:tcPr anchor="ctr">
                    <a:solidFill>
                      <a:srgbClr val="E5F3F2"/>
                    </a:solidFill>
                  </a:tcPr>
                </a:tc>
                <a:tc>
                  <a:txBody>
                    <a:bodyPr/>
                    <a:lstStyle/>
                    <a:p>
                      <a:pPr rtl="0"/>
                      <a:r>
                        <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hlinkClick r:id="rId5" action="ppaction://hlinksldjump"/>
                        </a:rPr>
                        <a:t>Pupils count in hundreds and tens on a number line</a:t>
                      </a:r>
                      <a:endPar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3316485081"/>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28</a:t>
                      </a:r>
                    </a:p>
                  </a:txBody>
                  <a:tcPr anchor="ctr">
                    <a:solidFill>
                      <a:srgbClr val="E5F3F2"/>
                    </a:solidFill>
                  </a:tcPr>
                </a:tc>
                <a:tc>
                  <a:txBody>
                    <a:bodyPr/>
                    <a:lstStyle/>
                    <a:p>
                      <a:pPr>
                        <a:lnSpc>
                          <a:spcPct val="120000"/>
                        </a:lnSpc>
                        <a:buClr>
                          <a:srgbClr val="585858"/>
                        </a:buClr>
                      </a:pPr>
                      <a:r>
                        <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hlinkClick r:id="rId6" action="ppaction://hlinksldjump"/>
                        </a:rPr>
                        <a:t>Pupils identify the previous, next and nearest multiple of 100 on a number line for a three-digit multiples of ten</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4015461906"/>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29</a:t>
                      </a:r>
                    </a:p>
                  </a:txBody>
                  <a:tcPr anchor="ctr">
                    <a:solidFill>
                      <a:srgbClr val="E5F3F2"/>
                    </a:solidFill>
                  </a:tcPr>
                </a:tc>
                <a:tc>
                  <a:txBody>
                    <a:bodyPr/>
                    <a:lstStyle/>
                    <a:p>
                      <a:pPr rtl="0"/>
                      <a:r>
                        <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hlinkClick r:id="rId7" action="ppaction://hlinksldjump"/>
                        </a:rPr>
                        <a:t>Pupils position three-digit numbers on number lines </a:t>
                      </a:r>
                      <a:endPar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807959847"/>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30</a:t>
                      </a:r>
                    </a:p>
                  </a:txBody>
                  <a:tcPr anchor="ctr">
                    <a:solidFill>
                      <a:srgbClr val="E5F3F2"/>
                    </a:solidFill>
                  </a:tcPr>
                </a:tc>
                <a:tc>
                  <a:txBody>
                    <a:bodyPr/>
                    <a:lstStyle/>
                    <a:p>
                      <a:pPr rtl="0"/>
                      <a:r>
                        <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hlinkClick r:id="rId8" action="ppaction://hlinksldjump"/>
                        </a:rPr>
                        <a:t>Pupils estimate the position of three-digit numbers on unmarked number lines </a:t>
                      </a:r>
                      <a:endPar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3372001856"/>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31</a:t>
                      </a:r>
                    </a:p>
                  </a:txBody>
                  <a:tcPr anchor="ctr">
                    <a:solidFill>
                      <a:srgbClr val="E5F3F2"/>
                    </a:solidFill>
                  </a:tcPr>
                </a:tc>
                <a:tc>
                  <a:txBody>
                    <a:bodyPr/>
                    <a:lstStyle/>
                    <a:p>
                      <a:pPr rtl="0"/>
                      <a:r>
                        <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hlinkClick r:id="rId9" action="ppaction://hlinksldjump"/>
                        </a:rPr>
                        <a:t>Pupils compare one-, two- and three-digit numbers</a:t>
                      </a:r>
                      <a:endPar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2109004070"/>
                  </a:ext>
                </a:extLst>
              </a:tr>
              <a:tr h="201819">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32</a:t>
                      </a:r>
                    </a:p>
                  </a:txBody>
                  <a:tcPr anchor="ctr">
                    <a:solidFill>
                      <a:srgbClr val="E5F3F2"/>
                    </a:solidFill>
                  </a:tcPr>
                </a:tc>
                <a:tc>
                  <a:txBody>
                    <a:bodyPr/>
                    <a:lstStyle/>
                    <a:p>
                      <a:pPr rtl="0"/>
                      <a:r>
                        <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hlinkClick r:id="rId10" action="ppaction://hlinksldjump"/>
                        </a:rPr>
                        <a:t>Pupils compare two three-digit numbers</a:t>
                      </a:r>
                      <a:endPar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1036557531"/>
                  </a:ext>
                </a:extLst>
              </a:tr>
            </a:tbl>
          </a:graphicData>
        </a:graphic>
      </p:graphicFrame>
      <p:sp>
        <p:nvSpPr>
          <p:cNvPr id="7" name="Action Button: Return 6">
            <a:hlinkClick r:id="rId11" action="ppaction://hlinksldjump" highlightClick="1"/>
            <a:extLst>
              <a:ext uri="{FF2B5EF4-FFF2-40B4-BE49-F238E27FC236}">
                <a16:creationId xmlns:a16="http://schemas.microsoft.com/office/drawing/2014/main" id="{2570C625-E476-4A8C-BF3D-99D1E479925B}"/>
              </a:ext>
            </a:extLst>
          </p:cNvPr>
          <p:cNvSpPr/>
          <p:nvPr/>
        </p:nvSpPr>
        <p:spPr>
          <a:xfrm>
            <a:off x="594007" y="5322971"/>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8CEE4455-BFAA-47B1-A1C6-8DC3C9CE865C}"/>
              </a:ext>
            </a:extLst>
          </p:cNvPr>
          <p:cNvSpPr txBox="1"/>
          <p:nvPr/>
        </p:nvSpPr>
        <p:spPr>
          <a:xfrm>
            <a:off x="1191749" y="5231302"/>
            <a:ext cx="10352129" cy="461665"/>
          </a:xfrm>
          <a:prstGeom prst="rect">
            <a:avLst/>
          </a:prstGeom>
          <a:noFill/>
        </p:spPr>
        <p:txBody>
          <a:bodyPr wrap="square" rtlCol="0">
            <a:spAutoFit/>
          </a:bodyPr>
          <a:lstStyle/>
          <a:p>
            <a:r>
              <a:rPr lang="en-GB" sz="2400" dirty="0">
                <a:solidFill>
                  <a:schemeClr val="tx1">
                    <a:lumMod val="65000"/>
                    <a:lumOff val="35000"/>
                  </a:schemeClr>
                </a:solidFill>
                <a:latin typeface="Arial" panose="020B0604020202020204" pitchFamily="34" charset="0"/>
                <a:cs typeface="Arial" panose="020B0604020202020204" pitchFamily="34" charset="0"/>
              </a:rPr>
              <a:t>Click the arrow button to return to this Contents slide.</a:t>
            </a:r>
          </a:p>
        </p:txBody>
      </p:sp>
      <p:sp>
        <p:nvSpPr>
          <p:cNvPr id="4" name="Title 3">
            <a:extLst>
              <a:ext uri="{FF2B5EF4-FFF2-40B4-BE49-F238E27FC236}">
                <a16:creationId xmlns:a16="http://schemas.microsoft.com/office/drawing/2014/main" id="{EB238C35-3C03-4D16-99F1-BBF34DEA3727}"/>
              </a:ext>
            </a:extLst>
          </p:cNvPr>
          <p:cNvSpPr>
            <a:spLocks noGrp="1"/>
          </p:cNvSpPr>
          <p:nvPr>
            <p:ph type="title" idx="4294967295"/>
          </p:nvPr>
        </p:nvSpPr>
        <p:spPr>
          <a:xfrm>
            <a:off x="594008" y="246063"/>
            <a:ext cx="11140163" cy="426170"/>
          </a:xfrm>
        </p:spPr>
        <p:txBody>
          <a:bodyPr>
            <a:normAutofit fontScale="90000"/>
          </a:bodyPr>
          <a:lstStyle/>
          <a:p>
            <a:r>
              <a:rPr lang="en-GB" dirty="0">
                <a:solidFill>
                  <a:schemeClr val="bg1"/>
                </a:solidFill>
              </a:rPr>
              <a:t>Contents</a:t>
            </a:r>
          </a:p>
        </p:txBody>
      </p:sp>
    </p:spTree>
    <p:extLst>
      <p:ext uri="{BB962C8B-B14F-4D97-AF65-F5344CB8AC3E}">
        <p14:creationId xmlns:p14="http://schemas.microsoft.com/office/powerpoint/2010/main" val="84676650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1.17 Composition and calculation: 100 </a:t>
            </a:r>
            <a:r>
              <a:rPr lang="en-US" dirty="0"/>
              <a:t>– step 2:2</a:t>
            </a:r>
          </a:p>
        </p:txBody>
      </p:sp>
      <p:sp>
        <p:nvSpPr>
          <p:cNvPr id="4" name="Oval 3">
            <a:extLst>
              <a:ext uri="{FF2B5EF4-FFF2-40B4-BE49-F238E27FC236}">
                <a16:creationId xmlns:a16="http://schemas.microsoft.com/office/drawing/2014/main" id="{DD92A251-3E6E-4C01-8D6B-97C5C5729E8E}"/>
              </a:ext>
            </a:extLst>
          </p:cNvPr>
          <p:cNvSpPr/>
          <p:nvPr/>
        </p:nvSpPr>
        <p:spPr bwMode="auto">
          <a:xfrm>
            <a:off x="5360478" y="1510275"/>
            <a:ext cx="1579603" cy="1579603"/>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5" name="Oval 4">
            <a:extLst>
              <a:ext uri="{FF2B5EF4-FFF2-40B4-BE49-F238E27FC236}">
                <a16:creationId xmlns:a16="http://schemas.microsoft.com/office/drawing/2014/main" id="{A252905F-2BE4-4E0C-97F8-047365090CE0}"/>
              </a:ext>
            </a:extLst>
          </p:cNvPr>
          <p:cNvSpPr/>
          <p:nvPr/>
        </p:nvSpPr>
        <p:spPr bwMode="auto">
          <a:xfrm>
            <a:off x="3593198" y="3768124"/>
            <a:ext cx="1579603" cy="1579603"/>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6" name="Oval 5">
            <a:extLst>
              <a:ext uri="{FF2B5EF4-FFF2-40B4-BE49-F238E27FC236}">
                <a16:creationId xmlns:a16="http://schemas.microsoft.com/office/drawing/2014/main" id="{0D7BE257-06CC-430E-B826-0A9B2FD5B650}"/>
              </a:ext>
            </a:extLst>
          </p:cNvPr>
          <p:cNvSpPr/>
          <p:nvPr/>
        </p:nvSpPr>
        <p:spPr bwMode="auto">
          <a:xfrm>
            <a:off x="7127761" y="3768124"/>
            <a:ext cx="1579603" cy="1579603"/>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cxnSp>
        <p:nvCxnSpPr>
          <p:cNvPr id="7" name="Straight Connector 6">
            <a:extLst>
              <a:ext uri="{FF2B5EF4-FFF2-40B4-BE49-F238E27FC236}">
                <a16:creationId xmlns:a16="http://schemas.microsoft.com/office/drawing/2014/main" id="{B02944A2-0E90-449F-9E15-91501A7DE477}"/>
              </a:ext>
            </a:extLst>
          </p:cNvPr>
          <p:cNvCxnSpPr>
            <a:cxnSpLocks/>
            <a:stCxn id="4" idx="3"/>
            <a:endCxn id="5" idx="0"/>
          </p:cNvCxnSpPr>
          <p:nvPr/>
        </p:nvCxnSpPr>
        <p:spPr bwMode="auto">
          <a:xfrm flipH="1">
            <a:off x="4382999" y="2858549"/>
            <a:ext cx="1208806" cy="909574"/>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 name="Straight Connector 7">
            <a:extLst>
              <a:ext uri="{FF2B5EF4-FFF2-40B4-BE49-F238E27FC236}">
                <a16:creationId xmlns:a16="http://schemas.microsoft.com/office/drawing/2014/main" id="{23E42460-DBF5-4BEA-AE83-3EB11EAECF8B}"/>
              </a:ext>
            </a:extLst>
          </p:cNvPr>
          <p:cNvCxnSpPr>
            <a:cxnSpLocks/>
            <a:stCxn id="4" idx="5"/>
            <a:endCxn id="6" idx="0"/>
          </p:cNvCxnSpPr>
          <p:nvPr/>
        </p:nvCxnSpPr>
        <p:spPr bwMode="auto">
          <a:xfrm>
            <a:off x="6708752" y="2858549"/>
            <a:ext cx="1208810" cy="909574"/>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 name="Oval 8">
            <a:extLst>
              <a:ext uri="{FF2B5EF4-FFF2-40B4-BE49-F238E27FC236}">
                <a16:creationId xmlns:a16="http://schemas.microsoft.com/office/drawing/2014/main" id="{15393E9F-8B75-4DA4-B763-8D90BB98C964}"/>
              </a:ext>
            </a:extLst>
          </p:cNvPr>
          <p:cNvSpPr/>
          <p:nvPr/>
        </p:nvSpPr>
        <p:spPr bwMode="auto">
          <a:xfrm>
            <a:off x="5360479" y="3768124"/>
            <a:ext cx="1579603" cy="1579603"/>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cxnSp>
        <p:nvCxnSpPr>
          <p:cNvPr id="10" name="Straight Connector 9">
            <a:extLst>
              <a:ext uri="{FF2B5EF4-FFF2-40B4-BE49-F238E27FC236}">
                <a16:creationId xmlns:a16="http://schemas.microsoft.com/office/drawing/2014/main" id="{6B66DEB2-DEC0-4AD7-AF22-ED9BF5BC54D5}"/>
              </a:ext>
            </a:extLst>
          </p:cNvPr>
          <p:cNvCxnSpPr>
            <a:cxnSpLocks/>
            <a:stCxn id="4" idx="4"/>
            <a:endCxn id="9" idx="0"/>
          </p:cNvCxnSpPr>
          <p:nvPr/>
        </p:nvCxnSpPr>
        <p:spPr bwMode="auto">
          <a:xfrm>
            <a:off x="6150280" y="3089877"/>
            <a:ext cx="1" cy="678246"/>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 name="TextBox 10">
            <a:extLst>
              <a:ext uri="{FF2B5EF4-FFF2-40B4-BE49-F238E27FC236}">
                <a16:creationId xmlns:a16="http://schemas.microsoft.com/office/drawing/2014/main" id="{5E43B760-01A4-4AD7-ADA1-757BA0FF525B}"/>
              </a:ext>
            </a:extLst>
          </p:cNvPr>
          <p:cNvSpPr txBox="1"/>
          <p:nvPr/>
        </p:nvSpPr>
        <p:spPr bwMode="auto">
          <a:xfrm>
            <a:off x="5728435" y="2069244"/>
            <a:ext cx="84368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100</a:t>
            </a:r>
          </a:p>
        </p:txBody>
      </p:sp>
      <p:sp>
        <p:nvSpPr>
          <p:cNvPr id="12" name="TextBox 11">
            <a:extLst>
              <a:ext uri="{FF2B5EF4-FFF2-40B4-BE49-F238E27FC236}">
                <a16:creationId xmlns:a16="http://schemas.microsoft.com/office/drawing/2014/main" id="{717D9ECA-A6C9-42E4-B9C3-93DBE72B5E19}"/>
              </a:ext>
            </a:extLst>
          </p:cNvPr>
          <p:cNvSpPr txBox="1"/>
          <p:nvPr/>
        </p:nvSpPr>
        <p:spPr bwMode="auto">
          <a:xfrm>
            <a:off x="4091933" y="4327093"/>
            <a:ext cx="58213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20</a:t>
            </a:r>
          </a:p>
        </p:txBody>
      </p:sp>
      <p:sp>
        <p:nvSpPr>
          <p:cNvPr id="13" name="TextBox 12">
            <a:extLst>
              <a:ext uri="{FF2B5EF4-FFF2-40B4-BE49-F238E27FC236}">
                <a16:creationId xmlns:a16="http://schemas.microsoft.com/office/drawing/2014/main" id="{333A1A95-DE4D-4A89-8C31-BC73E5FE56F5}"/>
              </a:ext>
            </a:extLst>
          </p:cNvPr>
          <p:cNvSpPr txBox="1"/>
          <p:nvPr/>
        </p:nvSpPr>
        <p:spPr bwMode="auto">
          <a:xfrm>
            <a:off x="5810430" y="4327093"/>
            <a:ext cx="67970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50</a:t>
            </a:r>
          </a:p>
        </p:txBody>
      </p:sp>
      <p:sp>
        <p:nvSpPr>
          <p:cNvPr id="14" name="TextBox 13">
            <a:extLst>
              <a:ext uri="{FF2B5EF4-FFF2-40B4-BE49-F238E27FC236}">
                <a16:creationId xmlns:a16="http://schemas.microsoft.com/office/drawing/2014/main" id="{52FF50FC-4662-401E-8EC3-F14985DA5A11}"/>
              </a:ext>
            </a:extLst>
          </p:cNvPr>
          <p:cNvSpPr txBox="1"/>
          <p:nvPr/>
        </p:nvSpPr>
        <p:spPr bwMode="auto">
          <a:xfrm>
            <a:off x="7597863" y="4327093"/>
            <a:ext cx="63939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30</a:t>
            </a:r>
          </a:p>
        </p:txBody>
      </p:sp>
      <p:sp>
        <p:nvSpPr>
          <p:cNvPr id="15" name="TextBox 14">
            <a:extLst>
              <a:ext uri="{FF2B5EF4-FFF2-40B4-BE49-F238E27FC236}">
                <a16:creationId xmlns:a16="http://schemas.microsoft.com/office/drawing/2014/main" id="{FB94DDDF-3E97-4FBF-934F-0397DBA05FCC}"/>
              </a:ext>
            </a:extLst>
          </p:cNvPr>
          <p:cNvSpPr txBox="1"/>
          <p:nvPr/>
        </p:nvSpPr>
        <p:spPr bwMode="auto">
          <a:xfrm>
            <a:off x="5859214" y="4327093"/>
            <a:ext cx="58213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a:t>
            </a:r>
          </a:p>
        </p:txBody>
      </p:sp>
    </p:spTree>
    <p:extLst>
      <p:ext uri="{BB962C8B-B14F-4D97-AF65-F5344CB8AC3E}">
        <p14:creationId xmlns:p14="http://schemas.microsoft.com/office/powerpoint/2010/main" val="714407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15"/>
                                        </p:tgtEl>
                                      </p:cBhvr>
                                    </p:animEffect>
                                    <p:set>
                                      <p:cBhvr>
                                        <p:cTn id="7" dur="1" fill="hold">
                                          <p:stCondLst>
                                            <p:cond delay="499"/>
                                          </p:stCondLst>
                                        </p:cTn>
                                        <p:tgtEl>
                                          <p:spTgt spid="15"/>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3</a:t>
            </a:r>
            <a:r>
              <a:rPr lang="en-GB" sz="2400" b="1" i="0" u="none" strike="noStrike" dirty="0">
                <a:effectLst/>
              </a:rPr>
              <a:t>, Unit </a:t>
            </a:r>
            <a:r>
              <a:rPr lang="en-GB" sz="2400" b="1" dirty="0"/>
              <a:t>2</a:t>
            </a:r>
            <a:r>
              <a:rPr lang="en-GB" sz="2400" b="1" i="0" u="none" strike="noStrike" dirty="0">
                <a:effectLst/>
              </a:rPr>
              <a:t>, Learning Outcome 4</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4021262616"/>
              </p:ext>
            </p:extLst>
          </p:nvPr>
        </p:nvGraphicFramePr>
        <p:xfrm>
          <a:off x="594008" y="1097546"/>
          <a:ext cx="11140162" cy="1968426"/>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394143">
                <a:tc>
                  <a:txBody>
                    <a:bodyPr/>
                    <a:lstStyle/>
                    <a:p>
                      <a:pPr algn="l"/>
                      <a:r>
                        <a:rPr lang="en-GB" sz="2000" dirty="0">
                          <a:latin typeface="Arial" panose="020B0604020202020204" pitchFamily="34" charset="0"/>
                          <a:cs typeface="Arial" panose="020B0604020202020204" pitchFamily="34" charset="0"/>
                        </a:rPr>
                        <a:t>Learning Outcome 4</a:t>
                      </a:r>
                    </a:p>
                  </a:txBody>
                  <a:tcPr anchor="ctr">
                    <a:solidFill>
                      <a:srgbClr val="327473"/>
                    </a:solidFill>
                  </a:tcPr>
                </a:tc>
                <a:extLst>
                  <a:ext uri="{0D108BD9-81ED-4DB2-BD59-A6C34878D82A}">
                    <a16:rowId xmlns:a16="http://schemas.microsoft.com/office/drawing/2014/main" val="2928509842"/>
                  </a:ext>
                </a:extLst>
              </a:tr>
              <a:tr h="1572186">
                <a:tc>
                  <a:txBody>
                    <a:bodyPr/>
                    <a:lstStyle/>
                    <a:p>
                      <a:pPr rtl="0"/>
                      <a:endParaRPr lang="en-GB" sz="2400" b="1" dirty="0">
                        <a:solidFill>
                          <a:schemeClr val="tx1">
                            <a:lumMod val="65000"/>
                            <a:lumOff val="35000"/>
                          </a:schemeClr>
                        </a:solidFill>
                        <a:latin typeface="Arial" panose="020B0604020202020204" pitchFamily="34" charset="0"/>
                        <a:cs typeface="Arial" panose="020B0604020202020204" pitchFamily="34" charset="0"/>
                      </a:endParaRPr>
                    </a:p>
                    <a:p>
                      <a:pPr rtl="0"/>
                      <a:r>
                        <a:rPr lang="en-GB" sz="2400" b="1" dirty="0">
                          <a:solidFill>
                            <a:schemeClr val="tx1">
                              <a:lumMod val="65000"/>
                              <a:lumOff val="35000"/>
                            </a:schemeClr>
                          </a:solidFill>
                          <a:latin typeface="Arial" panose="020B0604020202020204" pitchFamily="34" charset="0"/>
                          <a:cs typeface="Arial" panose="020B0604020202020204" pitchFamily="34" charset="0"/>
                        </a:rPr>
                        <a:t>Pupils </a:t>
                      </a:r>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will use known facts to find a two-digit number and a one- or two-digit number that compose 100</a:t>
                      </a:r>
                      <a:b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br>
                      <a:endPar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19641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3, Unit 2, Learning Outcome 4</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descr="A picture containing graphical user interface&#10;&#10;Description automatically generated">
            <a:extLst>
              <a:ext uri="{FF2B5EF4-FFF2-40B4-BE49-F238E27FC236}">
                <a16:creationId xmlns:a16="http://schemas.microsoft.com/office/drawing/2014/main" id="{17B6E22D-9454-48B2-80A8-0FB3BD4A39CC}"/>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1.17 Composition and Calculation: 100 and bridging 100</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1732498998"/>
              </p:ext>
            </p:extLst>
          </p:nvPr>
        </p:nvGraphicFramePr>
        <p:xfrm>
          <a:off x="4514850" y="4258490"/>
          <a:ext cx="6886575" cy="93073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465365">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465365">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2:3 - 2:6</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16-19</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934129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1.17 Composition and calculation: 100 </a:t>
            </a:r>
            <a:r>
              <a:rPr lang="en-US" dirty="0"/>
              <a:t>– step 2:3</a:t>
            </a:r>
          </a:p>
        </p:txBody>
      </p:sp>
      <p:sp>
        <p:nvSpPr>
          <p:cNvPr id="5" name="TextBox 4">
            <a:extLst>
              <a:ext uri="{FF2B5EF4-FFF2-40B4-BE49-F238E27FC236}">
                <a16:creationId xmlns:a16="http://schemas.microsoft.com/office/drawing/2014/main" id="{D57A674D-A20C-4F75-8F0B-366F4CFDC977}"/>
              </a:ext>
            </a:extLst>
          </p:cNvPr>
          <p:cNvSpPr txBox="1"/>
          <p:nvPr/>
        </p:nvSpPr>
        <p:spPr bwMode="auto">
          <a:xfrm>
            <a:off x="6170996" y="1819761"/>
            <a:ext cx="64633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00628C"/>
                </a:solidFill>
                <a:latin typeface="Myriad Pro Semibold"/>
                <a:ea typeface="Myriad Pro Semibold" charset="0"/>
                <a:cs typeface="Myriad Pro Semibold" charset="0"/>
              </a:rPr>
              <a:t>+ 3</a:t>
            </a:r>
          </a:p>
        </p:txBody>
      </p:sp>
      <p:sp>
        <p:nvSpPr>
          <p:cNvPr id="6" name="Oval 5">
            <a:extLst>
              <a:ext uri="{FF2B5EF4-FFF2-40B4-BE49-F238E27FC236}">
                <a16:creationId xmlns:a16="http://schemas.microsoft.com/office/drawing/2014/main" id="{F5707F3A-673D-455B-906A-C0F67EF96F9A}"/>
              </a:ext>
            </a:extLst>
          </p:cNvPr>
          <p:cNvSpPr>
            <a:spLocks noChangeAspect="1"/>
          </p:cNvSpPr>
          <p:nvPr/>
        </p:nvSpPr>
        <p:spPr bwMode="auto">
          <a:xfrm>
            <a:off x="5713258" y="4643737"/>
            <a:ext cx="336562" cy="336562"/>
          </a:xfrm>
          <a:prstGeom prst="ellipse">
            <a:avLst/>
          </a:prstGeom>
          <a:noFill/>
          <a:ln w="1905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8" name="Picture 7">
            <a:extLst>
              <a:ext uri="{FF2B5EF4-FFF2-40B4-BE49-F238E27FC236}">
                <a16:creationId xmlns:a16="http://schemas.microsoft.com/office/drawing/2014/main" id="{CEB477D3-4A1E-4962-9A6F-C4E5318BE9D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76438" y="2234312"/>
            <a:ext cx="1235448" cy="496338"/>
          </a:xfrm>
          <a:prstGeom prst="rect">
            <a:avLst/>
          </a:prstGeom>
        </p:spPr>
      </p:pic>
      <p:pic>
        <p:nvPicPr>
          <p:cNvPr id="10" name="Picture 9">
            <a:extLst>
              <a:ext uri="{FF2B5EF4-FFF2-40B4-BE49-F238E27FC236}">
                <a16:creationId xmlns:a16="http://schemas.microsoft.com/office/drawing/2014/main" id="{F66E5D89-8C9A-408B-BD4A-73291B2043E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89600" y="2769271"/>
            <a:ext cx="4085071" cy="463873"/>
          </a:xfrm>
          <a:prstGeom prst="rect">
            <a:avLst/>
          </a:prstGeom>
        </p:spPr>
      </p:pic>
      <p:pic>
        <p:nvPicPr>
          <p:cNvPr id="12" name="Picture 11">
            <a:extLst>
              <a:ext uri="{FF2B5EF4-FFF2-40B4-BE49-F238E27FC236}">
                <a16:creationId xmlns:a16="http://schemas.microsoft.com/office/drawing/2014/main" id="{B9756FA1-C7F4-4046-AD7E-698177FB083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34525" y="4430274"/>
            <a:ext cx="4197298" cy="463873"/>
          </a:xfrm>
          <a:prstGeom prst="rect">
            <a:avLst/>
          </a:prstGeom>
        </p:spPr>
      </p:pic>
      <p:sp>
        <p:nvSpPr>
          <p:cNvPr id="13" name="TextBox 12">
            <a:extLst>
              <a:ext uri="{FF2B5EF4-FFF2-40B4-BE49-F238E27FC236}">
                <a16:creationId xmlns:a16="http://schemas.microsoft.com/office/drawing/2014/main" id="{31DA0D01-6DB0-489C-9907-5A75D2DCD10E}"/>
              </a:ext>
            </a:extLst>
          </p:cNvPr>
          <p:cNvSpPr txBox="1"/>
          <p:nvPr/>
        </p:nvSpPr>
        <p:spPr bwMode="auto">
          <a:xfrm>
            <a:off x="6170996" y="3479610"/>
            <a:ext cx="64633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00628C"/>
                </a:solidFill>
                <a:latin typeface="Myriad Pro Semibold"/>
                <a:ea typeface="Myriad Pro Semibold" charset="0"/>
                <a:cs typeface="Myriad Pro Semibold" charset="0"/>
              </a:rPr>
              <a:t>+ 3</a:t>
            </a:r>
          </a:p>
        </p:txBody>
      </p:sp>
      <p:pic>
        <p:nvPicPr>
          <p:cNvPr id="14" name="Picture 13">
            <a:extLst>
              <a:ext uri="{FF2B5EF4-FFF2-40B4-BE49-F238E27FC236}">
                <a16:creationId xmlns:a16="http://schemas.microsoft.com/office/drawing/2014/main" id="{288089FD-55BE-4147-A91F-72265B1C868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76438" y="3896990"/>
            <a:ext cx="1235448" cy="496338"/>
          </a:xfrm>
          <a:prstGeom prst="rect">
            <a:avLst/>
          </a:prstGeom>
        </p:spPr>
      </p:pic>
      <p:sp>
        <p:nvSpPr>
          <p:cNvPr id="15" name="Oval 14">
            <a:extLst>
              <a:ext uri="{FF2B5EF4-FFF2-40B4-BE49-F238E27FC236}">
                <a16:creationId xmlns:a16="http://schemas.microsoft.com/office/drawing/2014/main" id="{2E1248CF-E896-434B-A205-DC62A729C168}"/>
              </a:ext>
            </a:extLst>
          </p:cNvPr>
          <p:cNvSpPr>
            <a:spLocks noChangeAspect="1"/>
          </p:cNvSpPr>
          <p:nvPr/>
        </p:nvSpPr>
        <p:spPr bwMode="auto">
          <a:xfrm>
            <a:off x="5713258" y="2974319"/>
            <a:ext cx="336562" cy="336562"/>
          </a:xfrm>
          <a:prstGeom prst="ellipse">
            <a:avLst/>
          </a:prstGeom>
          <a:noFill/>
          <a:ln w="1905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6" name="Oval 15">
            <a:extLst>
              <a:ext uri="{FF2B5EF4-FFF2-40B4-BE49-F238E27FC236}">
                <a16:creationId xmlns:a16="http://schemas.microsoft.com/office/drawing/2014/main" id="{0C0D884D-0600-4A8D-8BDF-2F9DD9CA99E6}"/>
              </a:ext>
            </a:extLst>
          </p:cNvPr>
          <p:cNvSpPr>
            <a:spLocks noChangeAspect="1"/>
          </p:cNvSpPr>
          <p:nvPr/>
        </p:nvSpPr>
        <p:spPr bwMode="auto">
          <a:xfrm>
            <a:off x="6895261" y="2974319"/>
            <a:ext cx="336562" cy="336562"/>
          </a:xfrm>
          <a:prstGeom prst="ellipse">
            <a:avLst/>
          </a:prstGeom>
          <a:noFill/>
          <a:ln w="1905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7" name="Oval 16">
            <a:extLst>
              <a:ext uri="{FF2B5EF4-FFF2-40B4-BE49-F238E27FC236}">
                <a16:creationId xmlns:a16="http://schemas.microsoft.com/office/drawing/2014/main" id="{3170484A-33DC-426C-A1F9-E6AFB5B3604F}"/>
              </a:ext>
            </a:extLst>
          </p:cNvPr>
          <p:cNvSpPr>
            <a:spLocks noChangeAspect="1"/>
          </p:cNvSpPr>
          <p:nvPr/>
        </p:nvSpPr>
        <p:spPr bwMode="auto">
          <a:xfrm>
            <a:off x="6845416" y="4643737"/>
            <a:ext cx="442076" cy="336562"/>
          </a:xfrm>
          <a:prstGeom prst="ellipse">
            <a:avLst/>
          </a:prstGeom>
          <a:noFill/>
          <a:ln w="1905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5" name="TextBox 24">
            <a:extLst>
              <a:ext uri="{FF2B5EF4-FFF2-40B4-BE49-F238E27FC236}">
                <a16:creationId xmlns:a16="http://schemas.microsoft.com/office/drawing/2014/main" id="{9ED185DB-2556-4887-9B71-B6B5C2670D87}"/>
              </a:ext>
            </a:extLst>
          </p:cNvPr>
          <p:cNvSpPr txBox="1"/>
          <p:nvPr/>
        </p:nvSpPr>
        <p:spPr bwMode="auto">
          <a:xfrm>
            <a:off x="8648396" y="4198544"/>
            <a:ext cx="97975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 100</a:t>
            </a:r>
          </a:p>
        </p:txBody>
      </p:sp>
      <p:sp>
        <p:nvSpPr>
          <p:cNvPr id="27" name="TextBox 26">
            <a:extLst>
              <a:ext uri="{FF2B5EF4-FFF2-40B4-BE49-F238E27FC236}">
                <a16:creationId xmlns:a16="http://schemas.microsoft.com/office/drawing/2014/main" id="{C6E553A6-B520-4AD3-96ED-29BC598B9E3E}"/>
              </a:ext>
            </a:extLst>
          </p:cNvPr>
          <p:cNvSpPr txBox="1"/>
          <p:nvPr/>
        </p:nvSpPr>
        <p:spPr bwMode="auto">
          <a:xfrm>
            <a:off x="7688714" y="4198544"/>
            <a:ext cx="106471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97 + 3</a:t>
            </a:r>
          </a:p>
        </p:txBody>
      </p:sp>
      <p:sp>
        <p:nvSpPr>
          <p:cNvPr id="30" name="TextBox 29">
            <a:extLst>
              <a:ext uri="{FF2B5EF4-FFF2-40B4-BE49-F238E27FC236}">
                <a16:creationId xmlns:a16="http://schemas.microsoft.com/office/drawing/2014/main" id="{70214AA8-A9D0-4B01-BA12-180636D48BC8}"/>
              </a:ext>
            </a:extLst>
          </p:cNvPr>
          <p:cNvSpPr txBox="1"/>
          <p:nvPr/>
        </p:nvSpPr>
        <p:spPr bwMode="auto">
          <a:xfrm>
            <a:off x="8649219" y="2538438"/>
            <a:ext cx="8130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 10</a:t>
            </a:r>
          </a:p>
        </p:txBody>
      </p:sp>
      <p:sp>
        <p:nvSpPr>
          <p:cNvPr id="31" name="TextBox 30">
            <a:extLst>
              <a:ext uri="{FF2B5EF4-FFF2-40B4-BE49-F238E27FC236}">
                <a16:creationId xmlns:a16="http://schemas.microsoft.com/office/drawing/2014/main" id="{962F874C-CB27-462E-93F2-CB7B925770A4}"/>
              </a:ext>
            </a:extLst>
          </p:cNvPr>
          <p:cNvSpPr txBox="1"/>
          <p:nvPr/>
        </p:nvSpPr>
        <p:spPr bwMode="auto">
          <a:xfrm>
            <a:off x="7854795" y="2538438"/>
            <a:ext cx="8980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7 + 3</a:t>
            </a:r>
          </a:p>
        </p:txBody>
      </p:sp>
    </p:spTree>
    <p:extLst>
      <p:ext uri="{BB962C8B-B14F-4D97-AF65-F5344CB8AC3E}">
        <p14:creationId xmlns:p14="http://schemas.microsoft.com/office/powerpoint/2010/main" val="37361335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childTnLst>
                          </p:cTn>
                        </p:par>
                      </p:childTnLst>
                    </p:cTn>
                  </p:par>
                  <p:par>
                    <p:cTn id="12" fill="hold">
                      <p:stCondLst>
                        <p:cond delay="indefinite"/>
                      </p:stCondLst>
                      <p:childTnLst>
                        <p:par>
                          <p:cTn id="13" fill="hold">
                            <p:stCondLst>
                              <p:cond delay="0"/>
                            </p:stCondLst>
                            <p:childTnLst>
                              <p:par>
                                <p:cTn id="14" presetID="21" presetClass="entr" presetSubtype="1" fill="hold" grpId="0" nodeType="click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heel(1)">
                                      <p:cBhvr>
                                        <p:cTn id="16" dur="1000"/>
                                        <p:tgtEl>
                                          <p:spTgt spid="15"/>
                                        </p:tgtEl>
                                      </p:cBhvr>
                                    </p:animEffect>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left)">
                                      <p:cBhvr>
                                        <p:cTn id="20" dur="750"/>
                                        <p:tgtEl>
                                          <p:spTgt spid="8"/>
                                        </p:tgtEl>
                                      </p:cBhvr>
                                    </p:animEffect>
                                  </p:childTnLst>
                                </p:cTn>
                              </p:par>
                              <p:par>
                                <p:cTn id="21" presetID="10" presetClass="entr" presetSubtype="0" fill="hold" grpId="0" nodeType="withEffect">
                                  <p:stCondLst>
                                    <p:cond delay="25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1750"/>
                            </p:stCondLst>
                            <p:childTnLst>
                              <p:par>
                                <p:cTn id="25" presetID="21" presetClass="entr" presetSubtype="1"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heel(1)">
                                      <p:cBhvr>
                                        <p:cTn id="27" dur="10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fade">
                                      <p:cBhvr>
                                        <p:cTn id="32" dur="500"/>
                                        <p:tgtEl>
                                          <p:spTgt spid="30"/>
                                        </p:tgtEl>
                                      </p:cBhvr>
                                    </p:animEffect>
                                  </p:childTnLst>
                                </p:cTn>
                              </p:par>
                            </p:childTnLst>
                          </p:cTn>
                        </p:par>
                      </p:childTnLst>
                    </p:cTn>
                  </p:par>
                  <p:par>
                    <p:cTn id="33" fill="hold">
                      <p:stCondLst>
                        <p:cond delay="indefinite"/>
                      </p:stCondLst>
                      <p:childTnLst>
                        <p:par>
                          <p:cTn id="34" fill="hold">
                            <p:stCondLst>
                              <p:cond delay="0"/>
                            </p:stCondLst>
                            <p:childTnLst>
                              <p:par>
                                <p:cTn id="35" presetID="21" presetClass="entr" presetSubtype="1"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heel(1)">
                                      <p:cBhvr>
                                        <p:cTn id="37" dur="1000"/>
                                        <p:tgtEl>
                                          <p:spTgt spid="6"/>
                                        </p:tgtEl>
                                      </p:cBhvr>
                                    </p:animEffect>
                                  </p:childTnLst>
                                </p:cTn>
                              </p:par>
                            </p:childTnLst>
                          </p:cTn>
                        </p:par>
                        <p:par>
                          <p:cTn id="38" fill="hold">
                            <p:stCondLst>
                              <p:cond delay="1000"/>
                            </p:stCondLst>
                            <p:childTnLst>
                              <p:par>
                                <p:cTn id="39" presetID="22" presetClass="entr" presetSubtype="8" fill="hold"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wipe(left)">
                                      <p:cBhvr>
                                        <p:cTn id="41" dur="750"/>
                                        <p:tgtEl>
                                          <p:spTgt spid="14"/>
                                        </p:tgtEl>
                                      </p:cBhvr>
                                    </p:animEffect>
                                  </p:childTnLst>
                                </p:cTn>
                              </p:par>
                              <p:par>
                                <p:cTn id="42" presetID="10" presetClass="entr" presetSubtype="0" fill="hold" grpId="0" nodeType="withEffect">
                                  <p:stCondLst>
                                    <p:cond delay="25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500"/>
                                        <p:tgtEl>
                                          <p:spTgt spid="13"/>
                                        </p:tgtEl>
                                      </p:cBhvr>
                                    </p:animEffect>
                                  </p:childTnLst>
                                </p:cTn>
                              </p:par>
                            </p:childTnLst>
                          </p:cTn>
                        </p:par>
                        <p:par>
                          <p:cTn id="45" fill="hold">
                            <p:stCondLst>
                              <p:cond delay="1750"/>
                            </p:stCondLst>
                            <p:childTnLst>
                              <p:par>
                                <p:cTn id="46" presetID="21" presetClass="entr" presetSubtype="1"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wheel(1)">
                                      <p:cBhvr>
                                        <p:cTn id="48" dur="1000"/>
                                        <p:tgtEl>
                                          <p:spTgt spid="17"/>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fade">
                                      <p:cBhvr>
                                        <p:cTn id="5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13" grpId="0"/>
      <p:bldP spid="15" grpId="0" animBg="1"/>
      <p:bldP spid="16" grpId="0" animBg="1"/>
      <p:bldP spid="17" grpId="0" animBg="1"/>
      <p:bldP spid="25" grpId="0"/>
      <p:bldP spid="27" grpId="0"/>
      <p:bldP spid="30" grpId="0"/>
      <p:bldP spid="31"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1.17 Composition and calculation: 100 </a:t>
            </a:r>
            <a:r>
              <a:rPr lang="en-US" dirty="0"/>
              <a:t>– step 2:3</a:t>
            </a:r>
          </a:p>
        </p:txBody>
      </p:sp>
      <p:sp>
        <p:nvSpPr>
          <p:cNvPr id="3" name="TextBox 2">
            <a:extLst>
              <a:ext uri="{FF2B5EF4-FFF2-40B4-BE49-F238E27FC236}">
                <a16:creationId xmlns:a16="http://schemas.microsoft.com/office/drawing/2014/main" id="{19CEF55C-41BA-4173-8B57-28670FD75BBF}"/>
              </a:ext>
            </a:extLst>
          </p:cNvPr>
          <p:cNvSpPr txBox="1"/>
          <p:nvPr/>
        </p:nvSpPr>
        <p:spPr bwMode="auto">
          <a:xfrm>
            <a:off x="5929296" y="1819761"/>
            <a:ext cx="61587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00628C"/>
                </a:solidFill>
                <a:latin typeface="Arial" panose="020B0604020202020204" pitchFamily="34" charset="0"/>
                <a:ea typeface="Myriad Pro Semibold" charset="0"/>
                <a:cs typeface="Arial" panose="020B0604020202020204" pitchFamily="34" charset="0"/>
              </a:rPr>
              <a:t>−</a:t>
            </a:r>
            <a:r>
              <a:rPr lang="en-GB" sz="2400" dirty="0">
                <a:solidFill>
                  <a:srgbClr val="00628C"/>
                </a:solidFill>
                <a:latin typeface="Myriad Pro Semibold"/>
                <a:ea typeface="Myriad Pro Semibold" charset="0"/>
                <a:cs typeface="Myriad Pro Semibold" charset="0"/>
              </a:rPr>
              <a:t> 4</a:t>
            </a:r>
          </a:p>
        </p:txBody>
      </p:sp>
      <p:sp>
        <p:nvSpPr>
          <p:cNvPr id="4" name="Oval 3">
            <a:extLst>
              <a:ext uri="{FF2B5EF4-FFF2-40B4-BE49-F238E27FC236}">
                <a16:creationId xmlns:a16="http://schemas.microsoft.com/office/drawing/2014/main" id="{1B4D8329-547D-47F7-8DC7-EA77FF1CD70C}"/>
              </a:ext>
            </a:extLst>
          </p:cNvPr>
          <p:cNvSpPr>
            <a:spLocks noChangeAspect="1"/>
          </p:cNvSpPr>
          <p:nvPr/>
        </p:nvSpPr>
        <p:spPr bwMode="auto">
          <a:xfrm>
            <a:off x="5322733" y="4643737"/>
            <a:ext cx="336562" cy="336562"/>
          </a:xfrm>
          <a:prstGeom prst="ellipse">
            <a:avLst/>
          </a:prstGeom>
          <a:noFill/>
          <a:ln w="1905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5" name="Picture 4">
            <a:extLst>
              <a:ext uri="{FF2B5EF4-FFF2-40B4-BE49-F238E27FC236}">
                <a16:creationId xmlns:a16="http://schemas.microsoft.com/office/drawing/2014/main" id="{516AF526-39E4-41CE-9DFA-9D2F8C45189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5429251" y="2234312"/>
            <a:ext cx="1615961" cy="496338"/>
          </a:xfrm>
          <a:prstGeom prst="rect">
            <a:avLst/>
          </a:prstGeom>
        </p:spPr>
      </p:pic>
      <p:pic>
        <p:nvPicPr>
          <p:cNvPr id="6" name="Picture 5">
            <a:extLst>
              <a:ext uri="{FF2B5EF4-FFF2-40B4-BE49-F238E27FC236}">
                <a16:creationId xmlns:a16="http://schemas.microsoft.com/office/drawing/2014/main" id="{DCC240DE-40FF-4F2B-9C3E-7508B9E475B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89600" y="2769271"/>
            <a:ext cx="4085071" cy="463873"/>
          </a:xfrm>
          <a:prstGeom prst="rect">
            <a:avLst/>
          </a:prstGeom>
        </p:spPr>
      </p:pic>
      <p:pic>
        <p:nvPicPr>
          <p:cNvPr id="7" name="Picture 6">
            <a:extLst>
              <a:ext uri="{FF2B5EF4-FFF2-40B4-BE49-F238E27FC236}">
                <a16:creationId xmlns:a16="http://schemas.microsoft.com/office/drawing/2014/main" id="{37593FF6-F6D5-4705-A44A-00CAF93FF17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34525" y="4430274"/>
            <a:ext cx="4197298" cy="463873"/>
          </a:xfrm>
          <a:prstGeom prst="rect">
            <a:avLst/>
          </a:prstGeom>
        </p:spPr>
      </p:pic>
      <p:sp>
        <p:nvSpPr>
          <p:cNvPr id="8" name="TextBox 7">
            <a:extLst>
              <a:ext uri="{FF2B5EF4-FFF2-40B4-BE49-F238E27FC236}">
                <a16:creationId xmlns:a16="http://schemas.microsoft.com/office/drawing/2014/main" id="{55FB494E-B611-4BC2-BBE0-3085B3ECE968}"/>
              </a:ext>
            </a:extLst>
          </p:cNvPr>
          <p:cNvSpPr txBox="1"/>
          <p:nvPr/>
        </p:nvSpPr>
        <p:spPr bwMode="auto">
          <a:xfrm>
            <a:off x="5929294" y="3479610"/>
            <a:ext cx="61587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00628C"/>
                </a:solidFill>
                <a:latin typeface="Arial" panose="020B0604020202020204" pitchFamily="34" charset="0"/>
                <a:ea typeface="Myriad Pro Semibold" charset="0"/>
                <a:cs typeface="Arial" panose="020B0604020202020204" pitchFamily="34" charset="0"/>
              </a:rPr>
              <a:t>−</a:t>
            </a:r>
            <a:r>
              <a:rPr lang="en-GB" sz="2400" dirty="0">
                <a:solidFill>
                  <a:srgbClr val="00628C"/>
                </a:solidFill>
                <a:latin typeface="Myriad Pro Semibold"/>
                <a:ea typeface="Myriad Pro Semibold" charset="0"/>
                <a:cs typeface="Myriad Pro Semibold" charset="0"/>
              </a:rPr>
              <a:t> 4</a:t>
            </a:r>
          </a:p>
        </p:txBody>
      </p:sp>
      <p:pic>
        <p:nvPicPr>
          <p:cNvPr id="9" name="Picture 8">
            <a:extLst>
              <a:ext uri="{FF2B5EF4-FFF2-40B4-BE49-F238E27FC236}">
                <a16:creationId xmlns:a16="http://schemas.microsoft.com/office/drawing/2014/main" id="{7C1B821B-FC60-4279-934D-886F75D4751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5429251" y="3896990"/>
            <a:ext cx="1615961" cy="496338"/>
          </a:xfrm>
          <a:prstGeom prst="rect">
            <a:avLst/>
          </a:prstGeom>
        </p:spPr>
      </p:pic>
      <p:sp>
        <p:nvSpPr>
          <p:cNvPr id="10" name="Oval 9">
            <a:extLst>
              <a:ext uri="{FF2B5EF4-FFF2-40B4-BE49-F238E27FC236}">
                <a16:creationId xmlns:a16="http://schemas.microsoft.com/office/drawing/2014/main" id="{2FFA7D8A-6A56-4917-BC38-91238393423F}"/>
              </a:ext>
            </a:extLst>
          </p:cNvPr>
          <p:cNvSpPr>
            <a:spLocks noChangeAspect="1"/>
          </p:cNvSpPr>
          <p:nvPr/>
        </p:nvSpPr>
        <p:spPr bwMode="auto">
          <a:xfrm>
            <a:off x="5322733" y="2974319"/>
            <a:ext cx="336562" cy="336562"/>
          </a:xfrm>
          <a:prstGeom prst="ellipse">
            <a:avLst/>
          </a:prstGeom>
          <a:noFill/>
          <a:ln w="1905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1" name="Oval 10">
            <a:extLst>
              <a:ext uri="{FF2B5EF4-FFF2-40B4-BE49-F238E27FC236}">
                <a16:creationId xmlns:a16="http://schemas.microsoft.com/office/drawing/2014/main" id="{508F8689-8A2F-467D-92BE-1E3542C5A4A6}"/>
              </a:ext>
            </a:extLst>
          </p:cNvPr>
          <p:cNvSpPr>
            <a:spLocks noChangeAspect="1"/>
          </p:cNvSpPr>
          <p:nvPr/>
        </p:nvSpPr>
        <p:spPr bwMode="auto">
          <a:xfrm>
            <a:off x="6895261" y="2974319"/>
            <a:ext cx="336562" cy="336562"/>
          </a:xfrm>
          <a:prstGeom prst="ellipse">
            <a:avLst/>
          </a:prstGeom>
          <a:noFill/>
          <a:ln w="1905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2" name="Oval 11">
            <a:extLst>
              <a:ext uri="{FF2B5EF4-FFF2-40B4-BE49-F238E27FC236}">
                <a16:creationId xmlns:a16="http://schemas.microsoft.com/office/drawing/2014/main" id="{A2BCECBA-BB2F-4A4D-8E30-9E2D3E05DE7E}"/>
              </a:ext>
            </a:extLst>
          </p:cNvPr>
          <p:cNvSpPr>
            <a:spLocks noChangeAspect="1"/>
          </p:cNvSpPr>
          <p:nvPr/>
        </p:nvSpPr>
        <p:spPr bwMode="auto">
          <a:xfrm>
            <a:off x="6845416" y="4643737"/>
            <a:ext cx="442076" cy="336562"/>
          </a:xfrm>
          <a:prstGeom prst="ellipse">
            <a:avLst/>
          </a:prstGeom>
          <a:noFill/>
          <a:ln w="1905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3" name="TextBox 12">
            <a:extLst>
              <a:ext uri="{FF2B5EF4-FFF2-40B4-BE49-F238E27FC236}">
                <a16:creationId xmlns:a16="http://schemas.microsoft.com/office/drawing/2014/main" id="{2EF4F5E7-F24B-40B8-9857-EA7C74101A59}"/>
              </a:ext>
            </a:extLst>
          </p:cNvPr>
          <p:cNvSpPr txBox="1"/>
          <p:nvPr/>
        </p:nvSpPr>
        <p:spPr bwMode="auto">
          <a:xfrm>
            <a:off x="8731752" y="4198544"/>
            <a:ext cx="8130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 96</a:t>
            </a:r>
          </a:p>
        </p:txBody>
      </p:sp>
      <p:sp>
        <p:nvSpPr>
          <p:cNvPr id="14" name="TextBox 13">
            <a:extLst>
              <a:ext uri="{FF2B5EF4-FFF2-40B4-BE49-F238E27FC236}">
                <a16:creationId xmlns:a16="http://schemas.microsoft.com/office/drawing/2014/main" id="{5805D43F-0C7B-4D58-B220-73854998B90C}"/>
              </a:ext>
            </a:extLst>
          </p:cNvPr>
          <p:cNvSpPr txBox="1"/>
          <p:nvPr/>
        </p:nvSpPr>
        <p:spPr bwMode="auto">
          <a:xfrm>
            <a:off x="7633410" y="4198544"/>
            <a:ext cx="11753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100 – 4</a:t>
            </a:r>
          </a:p>
        </p:txBody>
      </p:sp>
      <p:sp>
        <p:nvSpPr>
          <p:cNvPr id="15" name="TextBox 14">
            <a:extLst>
              <a:ext uri="{FF2B5EF4-FFF2-40B4-BE49-F238E27FC236}">
                <a16:creationId xmlns:a16="http://schemas.microsoft.com/office/drawing/2014/main" id="{D968C2C7-92CC-4C5C-B5A2-4958CCA624AA}"/>
              </a:ext>
            </a:extLst>
          </p:cNvPr>
          <p:cNvSpPr txBox="1"/>
          <p:nvPr/>
        </p:nvSpPr>
        <p:spPr bwMode="auto">
          <a:xfrm>
            <a:off x="8732575" y="2538438"/>
            <a:ext cx="6463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 6</a:t>
            </a:r>
          </a:p>
        </p:txBody>
      </p:sp>
      <p:sp>
        <p:nvSpPr>
          <p:cNvPr id="16" name="TextBox 15">
            <a:extLst>
              <a:ext uri="{FF2B5EF4-FFF2-40B4-BE49-F238E27FC236}">
                <a16:creationId xmlns:a16="http://schemas.microsoft.com/office/drawing/2014/main" id="{D013246C-CE7B-444F-BE03-3E22A4562E0A}"/>
              </a:ext>
            </a:extLst>
          </p:cNvPr>
          <p:cNvSpPr txBox="1"/>
          <p:nvPr/>
        </p:nvSpPr>
        <p:spPr bwMode="auto">
          <a:xfrm>
            <a:off x="7799491" y="2538438"/>
            <a:ext cx="10086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10 – 4</a:t>
            </a:r>
          </a:p>
        </p:txBody>
      </p:sp>
    </p:spTree>
    <p:extLst>
      <p:ext uri="{BB962C8B-B14F-4D97-AF65-F5344CB8AC3E}">
        <p14:creationId xmlns:p14="http://schemas.microsoft.com/office/powerpoint/2010/main" val="7656255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childTnLst>
                    </p:cTn>
                  </p:par>
                  <p:par>
                    <p:cTn id="12" fill="hold">
                      <p:stCondLst>
                        <p:cond delay="indefinite"/>
                      </p:stCondLst>
                      <p:childTnLst>
                        <p:par>
                          <p:cTn id="13" fill="hold">
                            <p:stCondLst>
                              <p:cond delay="0"/>
                            </p:stCondLst>
                            <p:childTnLst>
                              <p:par>
                                <p:cTn id="14" presetID="21" presetClass="entr" presetSubtype="1"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heel(1)">
                                      <p:cBhvr>
                                        <p:cTn id="16" dur="1000"/>
                                        <p:tgtEl>
                                          <p:spTgt spid="11"/>
                                        </p:tgtEl>
                                      </p:cBhvr>
                                    </p:animEffect>
                                  </p:childTnLst>
                                </p:cTn>
                              </p:par>
                            </p:childTnLst>
                          </p:cTn>
                        </p:par>
                        <p:par>
                          <p:cTn id="17" fill="hold">
                            <p:stCondLst>
                              <p:cond delay="1000"/>
                            </p:stCondLst>
                            <p:childTnLst>
                              <p:par>
                                <p:cTn id="18" presetID="22" presetClass="entr" presetSubtype="2"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right)">
                                      <p:cBhvr>
                                        <p:cTn id="20" dur="750"/>
                                        <p:tgtEl>
                                          <p:spTgt spid="5"/>
                                        </p:tgtEl>
                                      </p:cBhvr>
                                    </p:animEffect>
                                  </p:childTnLst>
                                </p:cTn>
                              </p:par>
                              <p:par>
                                <p:cTn id="21" presetID="10" presetClass="entr" presetSubtype="0" fill="hold" grpId="0" nodeType="withEffect">
                                  <p:stCondLst>
                                    <p:cond delay="25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par>
                          <p:cTn id="24" fill="hold">
                            <p:stCondLst>
                              <p:cond delay="1750"/>
                            </p:stCondLst>
                            <p:childTnLst>
                              <p:par>
                                <p:cTn id="25" presetID="21" presetClass="entr" presetSubtype="1"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heel(1)">
                                      <p:cBhvr>
                                        <p:cTn id="27" dur="10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5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21" presetClass="entr" presetSubtype="1"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heel(1)">
                                      <p:cBhvr>
                                        <p:cTn id="37" dur="1000"/>
                                        <p:tgtEl>
                                          <p:spTgt spid="12"/>
                                        </p:tgtEl>
                                      </p:cBhvr>
                                    </p:animEffect>
                                  </p:childTnLst>
                                </p:cTn>
                              </p:par>
                            </p:childTnLst>
                          </p:cTn>
                        </p:par>
                        <p:par>
                          <p:cTn id="38" fill="hold">
                            <p:stCondLst>
                              <p:cond delay="1000"/>
                            </p:stCondLst>
                            <p:childTnLst>
                              <p:par>
                                <p:cTn id="39" presetID="22" presetClass="entr" presetSubtype="2" fill="hold"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wipe(right)">
                                      <p:cBhvr>
                                        <p:cTn id="41" dur="750"/>
                                        <p:tgtEl>
                                          <p:spTgt spid="9"/>
                                        </p:tgtEl>
                                      </p:cBhvr>
                                    </p:animEffect>
                                  </p:childTnLst>
                                </p:cTn>
                              </p:par>
                              <p:par>
                                <p:cTn id="42" presetID="10" presetClass="entr" presetSubtype="0" fill="hold" grpId="0" nodeType="withEffect">
                                  <p:stCondLst>
                                    <p:cond delay="250"/>
                                  </p:stCondLst>
                                  <p:childTnLst>
                                    <p:set>
                                      <p:cBhvr>
                                        <p:cTn id="43" dur="1" fill="hold">
                                          <p:stCondLst>
                                            <p:cond delay="0"/>
                                          </p:stCondLst>
                                        </p:cTn>
                                        <p:tgtEl>
                                          <p:spTgt spid="8"/>
                                        </p:tgtEl>
                                        <p:attrNameLst>
                                          <p:attrName>style.visibility</p:attrName>
                                        </p:attrNameLst>
                                      </p:cBhvr>
                                      <p:to>
                                        <p:strVal val="visible"/>
                                      </p:to>
                                    </p:set>
                                    <p:animEffect transition="in" filter="fade">
                                      <p:cBhvr>
                                        <p:cTn id="44" dur="500"/>
                                        <p:tgtEl>
                                          <p:spTgt spid="8"/>
                                        </p:tgtEl>
                                      </p:cBhvr>
                                    </p:animEffect>
                                  </p:childTnLst>
                                </p:cTn>
                              </p:par>
                            </p:childTnLst>
                          </p:cTn>
                        </p:par>
                        <p:par>
                          <p:cTn id="45" fill="hold">
                            <p:stCondLst>
                              <p:cond delay="1750"/>
                            </p:stCondLst>
                            <p:childTnLst>
                              <p:par>
                                <p:cTn id="46" presetID="21" presetClass="entr" presetSubtype="1" fill="hold" grpId="0"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wheel(1)">
                                      <p:cBhvr>
                                        <p:cTn id="48" dur="1000"/>
                                        <p:tgtEl>
                                          <p:spTgt spid="4"/>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fade">
                                      <p:cBhvr>
                                        <p:cTn id="5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8" grpId="0"/>
      <p:bldP spid="10" grpId="0" animBg="1"/>
      <p:bldP spid="11" grpId="0" animBg="1"/>
      <p:bldP spid="12" grpId="0" animBg="1"/>
      <p:bldP spid="13" grpId="0"/>
      <p:bldP spid="14" grpId="0"/>
      <p:bldP spid="15" grpId="0"/>
      <p:bldP spid="16"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1.17 Composition and calculation: 100 </a:t>
            </a:r>
            <a:r>
              <a:rPr lang="en-US" dirty="0"/>
              <a:t>– step 2:4</a:t>
            </a:r>
          </a:p>
        </p:txBody>
      </p:sp>
      <p:grpSp>
        <p:nvGrpSpPr>
          <p:cNvPr id="15" name="Group 14">
            <a:extLst>
              <a:ext uri="{FF2B5EF4-FFF2-40B4-BE49-F238E27FC236}">
                <a16:creationId xmlns:a16="http://schemas.microsoft.com/office/drawing/2014/main" id="{8560029F-95EE-49F1-927B-3ACE7F968269}"/>
              </a:ext>
            </a:extLst>
          </p:cNvPr>
          <p:cNvGrpSpPr/>
          <p:nvPr/>
        </p:nvGrpSpPr>
        <p:grpSpPr>
          <a:xfrm>
            <a:off x="4396527" y="1890954"/>
            <a:ext cx="3398949" cy="3076092"/>
            <a:chOff x="2872525" y="1421587"/>
            <a:chExt cx="3398949" cy="3076092"/>
          </a:xfrm>
        </p:grpSpPr>
        <p:sp>
          <p:nvSpPr>
            <p:cNvPr id="5" name="TextBox 4">
              <a:extLst>
                <a:ext uri="{FF2B5EF4-FFF2-40B4-BE49-F238E27FC236}">
                  <a16:creationId xmlns:a16="http://schemas.microsoft.com/office/drawing/2014/main" id="{E07ABA38-7F60-4735-8D88-51E72D0F10FC}"/>
                </a:ext>
              </a:extLst>
            </p:cNvPr>
            <p:cNvSpPr txBox="1"/>
            <p:nvPr/>
          </p:nvSpPr>
          <p:spPr bwMode="auto">
            <a:xfrm>
              <a:off x="4229599" y="1825866"/>
              <a:ext cx="6848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100</a:t>
              </a:r>
            </a:p>
          </p:txBody>
        </p:sp>
        <p:sp>
          <p:nvSpPr>
            <p:cNvPr id="6" name="TextBox 5">
              <a:extLst>
                <a:ext uri="{FF2B5EF4-FFF2-40B4-BE49-F238E27FC236}">
                  <a16:creationId xmlns:a16="http://schemas.microsoft.com/office/drawing/2014/main" id="{E20617E5-0E26-45F7-8E4E-D03047F7E313}"/>
                </a:ext>
              </a:extLst>
            </p:cNvPr>
            <p:cNvSpPr txBox="1"/>
            <p:nvPr/>
          </p:nvSpPr>
          <p:spPr bwMode="auto">
            <a:xfrm>
              <a:off x="5465163" y="3639403"/>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4</a:t>
              </a:r>
            </a:p>
          </p:txBody>
        </p:sp>
        <p:sp>
          <p:nvSpPr>
            <p:cNvPr id="7" name="TextBox 6">
              <a:extLst>
                <a:ext uri="{FF2B5EF4-FFF2-40B4-BE49-F238E27FC236}">
                  <a16:creationId xmlns:a16="http://schemas.microsoft.com/office/drawing/2014/main" id="{77BFA052-0077-4FBC-A4FA-4036A4AC3629}"/>
                </a:ext>
              </a:extLst>
            </p:cNvPr>
            <p:cNvSpPr txBox="1"/>
            <p:nvPr/>
          </p:nvSpPr>
          <p:spPr bwMode="auto">
            <a:xfrm>
              <a:off x="3244102" y="3630043"/>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96</a:t>
              </a:r>
            </a:p>
          </p:txBody>
        </p:sp>
        <p:grpSp>
          <p:nvGrpSpPr>
            <p:cNvPr id="8" name="Group 7">
              <a:extLst>
                <a:ext uri="{FF2B5EF4-FFF2-40B4-BE49-F238E27FC236}">
                  <a16:creationId xmlns:a16="http://schemas.microsoft.com/office/drawing/2014/main" id="{93997A63-4D44-4713-B1D7-8AD245DC601E}"/>
                </a:ext>
              </a:extLst>
            </p:cNvPr>
            <p:cNvGrpSpPr/>
            <p:nvPr/>
          </p:nvGrpSpPr>
          <p:grpSpPr>
            <a:xfrm>
              <a:off x="2872525" y="1421587"/>
              <a:ext cx="3398949" cy="3076092"/>
              <a:chOff x="2872525" y="1421587"/>
              <a:chExt cx="3398949" cy="3076092"/>
            </a:xfrm>
          </p:grpSpPr>
          <p:grpSp>
            <p:nvGrpSpPr>
              <p:cNvPr id="9" name="Group 8">
                <a:extLst>
                  <a:ext uri="{FF2B5EF4-FFF2-40B4-BE49-F238E27FC236}">
                    <a16:creationId xmlns:a16="http://schemas.microsoft.com/office/drawing/2014/main" id="{4A7C15C0-FD13-40E7-BB89-ABDA8BECEAFF}"/>
                  </a:ext>
                </a:extLst>
              </p:cNvPr>
              <p:cNvGrpSpPr>
                <a:grpSpLocks noChangeAspect="1"/>
              </p:cNvGrpSpPr>
              <p:nvPr/>
            </p:nvGrpSpPr>
            <p:grpSpPr>
              <a:xfrm>
                <a:off x="2872525" y="1421587"/>
                <a:ext cx="3398949" cy="3076092"/>
                <a:chOff x="917216" y="1641314"/>
                <a:chExt cx="3654784" cy="3307625"/>
              </a:xfrm>
            </p:grpSpPr>
            <p:sp>
              <p:nvSpPr>
                <p:cNvPr id="11" name="Oval 10">
                  <a:extLst>
                    <a:ext uri="{FF2B5EF4-FFF2-40B4-BE49-F238E27FC236}">
                      <a16:creationId xmlns:a16="http://schemas.microsoft.com/office/drawing/2014/main" id="{3D5BAD99-F737-4FCC-8B1B-44C72B0CBD45}"/>
                    </a:ext>
                  </a:extLst>
                </p:cNvPr>
                <p:cNvSpPr>
                  <a:spLocks noChangeAspect="1"/>
                </p:cNvSpPr>
                <p:nvPr/>
              </p:nvSpPr>
              <p:spPr bwMode="auto">
                <a:xfrm>
                  <a:off x="2066519" y="1641314"/>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2" name="Oval 11">
                  <a:extLst>
                    <a:ext uri="{FF2B5EF4-FFF2-40B4-BE49-F238E27FC236}">
                      <a16:creationId xmlns:a16="http://schemas.microsoft.com/office/drawing/2014/main" id="{DBA590C4-3994-4EC8-B2D9-4D75012365AA}"/>
                    </a:ext>
                  </a:extLst>
                </p:cNvPr>
                <p:cNvSpPr>
                  <a:spLocks noChangeAspect="1"/>
                </p:cNvSpPr>
                <p:nvPr/>
              </p:nvSpPr>
              <p:spPr bwMode="auto">
                <a:xfrm>
                  <a:off x="917216" y="3587428"/>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3" name="Oval 12">
                  <a:extLst>
                    <a:ext uri="{FF2B5EF4-FFF2-40B4-BE49-F238E27FC236}">
                      <a16:creationId xmlns:a16="http://schemas.microsoft.com/office/drawing/2014/main" id="{D4BA3605-D749-4B27-8FA3-67E66072617C}"/>
                    </a:ext>
                  </a:extLst>
                </p:cNvPr>
                <p:cNvSpPr>
                  <a:spLocks noChangeAspect="1"/>
                </p:cNvSpPr>
                <p:nvPr/>
              </p:nvSpPr>
              <p:spPr bwMode="auto">
                <a:xfrm>
                  <a:off x="3215822" y="3576700"/>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cxnSp>
              <p:nvCxnSpPr>
                <p:cNvPr id="14" name="Straight Connector 13">
                  <a:extLst>
                    <a:ext uri="{FF2B5EF4-FFF2-40B4-BE49-F238E27FC236}">
                      <a16:creationId xmlns:a16="http://schemas.microsoft.com/office/drawing/2014/main" id="{209103C2-3405-4E1E-A818-0EC0444BBF7B}"/>
                    </a:ext>
                  </a:extLst>
                </p:cNvPr>
                <p:cNvCxnSpPr>
                  <a:cxnSpLocks noChangeAspect="1"/>
                  <a:stCxn id="11" idx="3"/>
                </p:cNvCxnSpPr>
                <p:nvPr/>
              </p:nvCxnSpPr>
              <p:spPr bwMode="auto">
                <a:xfrm rot="5400000">
                  <a:off x="1598369" y="2939248"/>
                  <a:ext cx="802569" cy="530947"/>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cxnSp>
            <p:nvCxnSpPr>
              <p:cNvPr id="10" name="Straight Connector 9">
                <a:extLst>
                  <a:ext uri="{FF2B5EF4-FFF2-40B4-BE49-F238E27FC236}">
                    <a16:creationId xmlns:a16="http://schemas.microsoft.com/office/drawing/2014/main" id="{D6E31130-9A63-4034-B74E-F663C787BA4C}"/>
                  </a:ext>
                </a:extLst>
              </p:cNvPr>
              <p:cNvCxnSpPr>
                <a:cxnSpLocks noChangeAspect="1"/>
              </p:cNvCxnSpPr>
              <p:nvPr/>
            </p:nvCxnSpPr>
            <p:spPr bwMode="auto">
              <a:xfrm rot="16200000" flipH="1">
                <a:off x="4891613" y="2628665"/>
                <a:ext cx="746389" cy="493781"/>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spTree>
    <p:extLst>
      <p:ext uri="{BB962C8B-B14F-4D97-AF65-F5344CB8AC3E}">
        <p14:creationId xmlns:p14="http://schemas.microsoft.com/office/powerpoint/2010/main" val="245193768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1.17 Composition and calculation: 100 </a:t>
            </a:r>
            <a:r>
              <a:rPr lang="en-US" dirty="0"/>
              <a:t>– step 2:4</a:t>
            </a:r>
          </a:p>
        </p:txBody>
      </p:sp>
      <p:sp>
        <p:nvSpPr>
          <p:cNvPr id="4" name="TextBox 3">
            <a:extLst>
              <a:ext uri="{FF2B5EF4-FFF2-40B4-BE49-F238E27FC236}">
                <a16:creationId xmlns:a16="http://schemas.microsoft.com/office/drawing/2014/main" id="{C75D24A0-F0B0-403F-A3D5-816EBB902380}"/>
              </a:ext>
            </a:extLst>
          </p:cNvPr>
          <p:cNvSpPr txBox="1"/>
          <p:nvPr/>
        </p:nvSpPr>
        <p:spPr bwMode="auto">
          <a:xfrm>
            <a:off x="3615897" y="2295234"/>
            <a:ext cx="6848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100</a:t>
            </a:r>
          </a:p>
        </p:txBody>
      </p:sp>
      <p:sp>
        <p:nvSpPr>
          <p:cNvPr id="5" name="TextBox 4">
            <a:extLst>
              <a:ext uri="{FF2B5EF4-FFF2-40B4-BE49-F238E27FC236}">
                <a16:creationId xmlns:a16="http://schemas.microsoft.com/office/drawing/2014/main" id="{3DD13966-9CEF-4A7C-AB3A-9275D334FA2A}"/>
              </a:ext>
            </a:extLst>
          </p:cNvPr>
          <p:cNvSpPr txBox="1"/>
          <p:nvPr/>
        </p:nvSpPr>
        <p:spPr bwMode="auto">
          <a:xfrm>
            <a:off x="4768103" y="4108771"/>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93</a:t>
            </a:r>
          </a:p>
        </p:txBody>
      </p:sp>
      <p:sp>
        <p:nvSpPr>
          <p:cNvPr id="6" name="TextBox 5">
            <a:extLst>
              <a:ext uri="{FF2B5EF4-FFF2-40B4-BE49-F238E27FC236}">
                <a16:creationId xmlns:a16="http://schemas.microsoft.com/office/drawing/2014/main" id="{0528B58A-08D4-46B6-837E-4AA31146BF6E}"/>
              </a:ext>
            </a:extLst>
          </p:cNvPr>
          <p:cNvSpPr txBox="1"/>
          <p:nvPr/>
        </p:nvSpPr>
        <p:spPr bwMode="auto">
          <a:xfrm>
            <a:off x="2713756" y="4099411"/>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7</a:t>
            </a:r>
          </a:p>
        </p:txBody>
      </p:sp>
      <p:sp>
        <p:nvSpPr>
          <p:cNvPr id="10" name="Oval 9">
            <a:extLst>
              <a:ext uri="{FF2B5EF4-FFF2-40B4-BE49-F238E27FC236}">
                <a16:creationId xmlns:a16="http://schemas.microsoft.com/office/drawing/2014/main" id="{265CC077-97C3-4C44-BFAC-1A2AA25EB19A}"/>
              </a:ext>
            </a:extLst>
          </p:cNvPr>
          <p:cNvSpPr>
            <a:spLocks noChangeAspect="1"/>
          </p:cNvSpPr>
          <p:nvPr/>
        </p:nvSpPr>
        <p:spPr bwMode="auto">
          <a:xfrm>
            <a:off x="3327675" y="1890954"/>
            <a:ext cx="1261245" cy="1266206"/>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1" name="Oval 10">
            <a:extLst>
              <a:ext uri="{FF2B5EF4-FFF2-40B4-BE49-F238E27FC236}">
                <a16:creationId xmlns:a16="http://schemas.microsoft.com/office/drawing/2014/main" id="{13219C53-C69A-4898-A2FE-23F0A6CFC7DB}"/>
              </a:ext>
            </a:extLst>
          </p:cNvPr>
          <p:cNvSpPr>
            <a:spLocks noChangeAspect="1"/>
          </p:cNvSpPr>
          <p:nvPr/>
        </p:nvSpPr>
        <p:spPr bwMode="auto">
          <a:xfrm>
            <a:off x="2258823" y="3700840"/>
            <a:ext cx="1261245" cy="1266206"/>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2" name="Oval 11">
            <a:extLst>
              <a:ext uri="{FF2B5EF4-FFF2-40B4-BE49-F238E27FC236}">
                <a16:creationId xmlns:a16="http://schemas.microsoft.com/office/drawing/2014/main" id="{0CA2FCA1-4612-43BA-BD43-DDEE615D99B4}"/>
              </a:ext>
            </a:extLst>
          </p:cNvPr>
          <p:cNvSpPr>
            <a:spLocks noChangeAspect="1"/>
          </p:cNvSpPr>
          <p:nvPr/>
        </p:nvSpPr>
        <p:spPr bwMode="auto">
          <a:xfrm>
            <a:off x="4396527" y="3690863"/>
            <a:ext cx="1261245" cy="1266206"/>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cxnSp>
        <p:nvCxnSpPr>
          <p:cNvPr id="13" name="Straight Connector 12">
            <a:extLst>
              <a:ext uri="{FF2B5EF4-FFF2-40B4-BE49-F238E27FC236}">
                <a16:creationId xmlns:a16="http://schemas.microsoft.com/office/drawing/2014/main" id="{286112E6-9795-4409-B8C9-EA0D16221E61}"/>
              </a:ext>
            </a:extLst>
          </p:cNvPr>
          <p:cNvCxnSpPr>
            <a:cxnSpLocks noChangeAspect="1"/>
            <a:stCxn id="10" idx="3"/>
          </p:cNvCxnSpPr>
          <p:nvPr/>
        </p:nvCxnSpPr>
        <p:spPr bwMode="auto">
          <a:xfrm rot="5400000">
            <a:off x="2892295" y="3098034"/>
            <a:ext cx="746389" cy="493781"/>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Straight Connector 8">
            <a:extLst>
              <a:ext uri="{FF2B5EF4-FFF2-40B4-BE49-F238E27FC236}">
                <a16:creationId xmlns:a16="http://schemas.microsoft.com/office/drawing/2014/main" id="{F64A6771-0B3C-4398-80C2-B09E8C52C9CA}"/>
              </a:ext>
            </a:extLst>
          </p:cNvPr>
          <p:cNvCxnSpPr>
            <a:cxnSpLocks noChangeAspect="1"/>
          </p:cNvCxnSpPr>
          <p:nvPr/>
        </p:nvCxnSpPr>
        <p:spPr bwMode="auto">
          <a:xfrm rot="16200000" flipH="1">
            <a:off x="4277911" y="3098033"/>
            <a:ext cx="746389" cy="493781"/>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5" name="TextBox 14">
            <a:extLst>
              <a:ext uri="{FF2B5EF4-FFF2-40B4-BE49-F238E27FC236}">
                <a16:creationId xmlns:a16="http://schemas.microsoft.com/office/drawing/2014/main" id="{56053E96-C87F-4203-894C-7AE7206B5664}"/>
              </a:ext>
            </a:extLst>
          </p:cNvPr>
          <p:cNvSpPr txBox="1"/>
          <p:nvPr/>
        </p:nvSpPr>
        <p:spPr bwMode="auto">
          <a:xfrm>
            <a:off x="7891305" y="2295234"/>
            <a:ext cx="6848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100</a:t>
            </a:r>
          </a:p>
        </p:txBody>
      </p:sp>
      <p:sp>
        <p:nvSpPr>
          <p:cNvPr id="16" name="TextBox 15">
            <a:extLst>
              <a:ext uri="{FF2B5EF4-FFF2-40B4-BE49-F238E27FC236}">
                <a16:creationId xmlns:a16="http://schemas.microsoft.com/office/drawing/2014/main" id="{DDA7735E-1E58-4C06-BC79-AAD9587009AB}"/>
              </a:ext>
            </a:extLst>
          </p:cNvPr>
          <p:cNvSpPr txBox="1"/>
          <p:nvPr/>
        </p:nvSpPr>
        <p:spPr bwMode="auto">
          <a:xfrm>
            <a:off x="9043511" y="4108771"/>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93</a:t>
            </a:r>
          </a:p>
        </p:txBody>
      </p:sp>
      <p:sp>
        <p:nvSpPr>
          <p:cNvPr id="17" name="TextBox 16">
            <a:extLst>
              <a:ext uri="{FF2B5EF4-FFF2-40B4-BE49-F238E27FC236}">
                <a16:creationId xmlns:a16="http://schemas.microsoft.com/office/drawing/2014/main" id="{E76F1161-E806-4E98-AE53-9C281014A7AC}"/>
              </a:ext>
            </a:extLst>
          </p:cNvPr>
          <p:cNvSpPr txBox="1"/>
          <p:nvPr/>
        </p:nvSpPr>
        <p:spPr bwMode="auto">
          <a:xfrm>
            <a:off x="6989164" y="4099411"/>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7</a:t>
            </a:r>
          </a:p>
        </p:txBody>
      </p:sp>
      <p:sp>
        <p:nvSpPr>
          <p:cNvPr id="21" name="Oval 20">
            <a:extLst>
              <a:ext uri="{FF2B5EF4-FFF2-40B4-BE49-F238E27FC236}">
                <a16:creationId xmlns:a16="http://schemas.microsoft.com/office/drawing/2014/main" id="{9F852DC6-B143-4E40-8924-226A247D492D}"/>
              </a:ext>
            </a:extLst>
          </p:cNvPr>
          <p:cNvSpPr>
            <a:spLocks noChangeAspect="1"/>
          </p:cNvSpPr>
          <p:nvPr/>
        </p:nvSpPr>
        <p:spPr bwMode="auto">
          <a:xfrm>
            <a:off x="7603083" y="1890954"/>
            <a:ext cx="1261245" cy="1266206"/>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2" name="Oval 21">
            <a:extLst>
              <a:ext uri="{FF2B5EF4-FFF2-40B4-BE49-F238E27FC236}">
                <a16:creationId xmlns:a16="http://schemas.microsoft.com/office/drawing/2014/main" id="{8002DF95-42A1-4D80-9C20-7A88CAA838E8}"/>
              </a:ext>
            </a:extLst>
          </p:cNvPr>
          <p:cNvSpPr>
            <a:spLocks noChangeAspect="1"/>
          </p:cNvSpPr>
          <p:nvPr/>
        </p:nvSpPr>
        <p:spPr bwMode="auto">
          <a:xfrm>
            <a:off x="6534231" y="3700840"/>
            <a:ext cx="1261245" cy="1266206"/>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3" name="Oval 22">
            <a:extLst>
              <a:ext uri="{FF2B5EF4-FFF2-40B4-BE49-F238E27FC236}">
                <a16:creationId xmlns:a16="http://schemas.microsoft.com/office/drawing/2014/main" id="{8FF28F7D-8C4E-42FF-89A1-A291EFFBEF3B}"/>
              </a:ext>
            </a:extLst>
          </p:cNvPr>
          <p:cNvSpPr>
            <a:spLocks noChangeAspect="1"/>
          </p:cNvSpPr>
          <p:nvPr/>
        </p:nvSpPr>
        <p:spPr bwMode="auto">
          <a:xfrm>
            <a:off x="8671935" y="3690863"/>
            <a:ext cx="1261245" cy="1266206"/>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cxnSp>
        <p:nvCxnSpPr>
          <p:cNvPr id="24" name="Straight Connector 23">
            <a:extLst>
              <a:ext uri="{FF2B5EF4-FFF2-40B4-BE49-F238E27FC236}">
                <a16:creationId xmlns:a16="http://schemas.microsoft.com/office/drawing/2014/main" id="{12A2E671-0640-4BB7-ADB2-8A32B3C7DFDF}"/>
              </a:ext>
            </a:extLst>
          </p:cNvPr>
          <p:cNvCxnSpPr>
            <a:cxnSpLocks noChangeAspect="1"/>
            <a:stCxn id="21" idx="3"/>
          </p:cNvCxnSpPr>
          <p:nvPr/>
        </p:nvCxnSpPr>
        <p:spPr bwMode="auto">
          <a:xfrm rot="5400000">
            <a:off x="7167703" y="3098034"/>
            <a:ext cx="746389" cy="493781"/>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 name="Straight Connector 19">
            <a:extLst>
              <a:ext uri="{FF2B5EF4-FFF2-40B4-BE49-F238E27FC236}">
                <a16:creationId xmlns:a16="http://schemas.microsoft.com/office/drawing/2014/main" id="{4ADCDB24-353E-413A-B919-E7EC85BF9BA6}"/>
              </a:ext>
            </a:extLst>
          </p:cNvPr>
          <p:cNvCxnSpPr>
            <a:cxnSpLocks noChangeAspect="1"/>
          </p:cNvCxnSpPr>
          <p:nvPr/>
        </p:nvCxnSpPr>
        <p:spPr bwMode="auto">
          <a:xfrm rot="16200000" flipH="1">
            <a:off x="8553319" y="3098033"/>
            <a:ext cx="746389" cy="493781"/>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6" name="TextBox 25">
            <a:extLst>
              <a:ext uri="{FF2B5EF4-FFF2-40B4-BE49-F238E27FC236}">
                <a16:creationId xmlns:a16="http://schemas.microsoft.com/office/drawing/2014/main" id="{729FDE1F-1370-434D-94CA-42D3E571BB3F}"/>
              </a:ext>
            </a:extLst>
          </p:cNvPr>
          <p:cNvSpPr txBox="1"/>
          <p:nvPr/>
        </p:nvSpPr>
        <p:spPr bwMode="auto">
          <a:xfrm>
            <a:off x="4865886" y="4093135"/>
            <a:ext cx="3225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a:t>
            </a:r>
          </a:p>
        </p:txBody>
      </p:sp>
      <p:sp>
        <p:nvSpPr>
          <p:cNvPr id="27" name="TextBox 26">
            <a:extLst>
              <a:ext uri="{FF2B5EF4-FFF2-40B4-BE49-F238E27FC236}">
                <a16:creationId xmlns:a16="http://schemas.microsoft.com/office/drawing/2014/main" id="{297D1BDD-6325-4465-97E0-7F7995E90E8D}"/>
              </a:ext>
            </a:extLst>
          </p:cNvPr>
          <p:cNvSpPr txBox="1"/>
          <p:nvPr/>
        </p:nvSpPr>
        <p:spPr bwMode="auto">
          <a:xfrm>
            <a:off x="7003590" y="4103112"/>
            <a:ext cx="3225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a:t>
            </a:r>
          </a:p>
        </p:txBody>
      </p:sp>
    </p:spTree>
    <p:extLst>
      <p:ext uri="{BB962C8B-B14F-4D97-AF65-F5344CB8AC3E}">
        <p14:creationId xmlns:p14="http://schemas.microsoft.com/office/powerpoint/2010/main" val="23917273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26"/>
                                        </p:tgtEl>
                                      </p:cBhvr>
                                    </p:animEffect>
                                    <p:set>
                                      <p:cBhvr>
                                        <p:cTn id="7" dur="1" fill="hold">
                                          <p:stCondLst>
                                            <p:cond delay="499"/>
                                          </p:stCondLst>
                                        </p:cTn>
                                        <p:tgtEl>
                                          <p:spTgt spid="26"/>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xit" presetSubtype="0" fill="hold" grpId="0" nodeType="clickEffect">
                                  <p:stCondLst>
                                    <p:cond delay="0"/>
                                  </p:stCondLst>
                                  <p:childTnLst>
                                    <p:animEffect transition="out" filter="fade">
                                      <p:cBhvr>
                                        <p:cTn id="15" dur="500"/>
                                        <p:tgtEl>
                                          <p:spTgt spid="27"/>
                                        </p:tgtEl>
                                      </p:cBhvr>
                                    </p:animEffect>
                                    <p:set>
                                      <p:cBhvr>
                                        <p:cTn id="16" dur="1" fill="hold">
                                          <p:stCondLst>
                                            <p:cond delay="499"/>
                                          </p:stCondLst>
                                        </p:cTn>
                                        <p:tgtEl>
                                          <p:spTgt spid="27"/>
                                        </p:tgtEl>
                                        <p:attrNameLst>
                                          <p:attrName>style.visibility</p:attrName>
                                        </p:attrNameLst>
                                      </p:cBhvr>
                                      <p:to>
                                        <p:strVal val="hidden"/>
                                      </p:to>
                                    </p:se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7" grpId="0"/>
      <p:bldP spid="26" grpId="0"/>
      <p:bldP spid="27"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DF07A9AA-984B-4320-B9CA-B74122B1F9A8}"/>
              </a:ext>
            </a:extLst>
          </p:cNvPr>
          <p:cNvSpPr/>
          <p:nvPr/>
        </p:nvSpPr>
        <p:spPr bwMode="auto">
          <a:xfrm>
            <a:off x="4393887" y="3076388"/>
            <a:ext cx="2982301" cy="2976802"/>
          </a:xfrm>
          <a:prstGeom prst="rect">
            <a:avLst/>
          </a:prstGeom>
          <a:solidFill>
            <a:srgbClr val="FFED5C"/>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 name="Text Placeholder 1"/>
          <p:cNvSpPr>
            <a:spLocks noGrp="1"/>
          </p:cNvSpPr>
          <p:nvPr>
            <p:ph type="body" sz="quarter" idx="11"/>
          </p:nvPr>
        </p:nvSpPr>
        <p:spPr/>
        <p:txBody>
          <a:bodyPr/>
          <a:lstStyle/>
          <a:p>
            <a:r>
              <a:rPr lang="en-GB" dirty="0"/>
              <a:t>1.17 Composition and calculation: 100 </a:t>
            </a:r>
            <a:r>
              <a:rPr lang="en-US" dirty="0"/>
              <a:t>– step 2:5</a:t>
            </a:r>
          </a:p>
        </p:txBody>
      </p:sp>
      <p:sp>
        <p:nvSpPr>
          <p:cNvPr id="23" name="Rectangle 22">
            <a:extLst>
              <a:ext uri="{FF2B5EF4-FFF2-40B4-BE49-F238E27FC236}">
                <a16:creationId xmlns:a16="http://schemas.microsoft.com/office/drawing/2014/main" id="{F8561058-F267-4DD9-B786-9657FB2DF34A}"/>
              </a:ext>
            </a:extLst>
          </p:cNvPr>
          <p:cNvSpPr/>
          <p:nvPr/>
        </p:nvSpPr>
        <p:spPr bwMode="auto">
          <a:xfrm>
            <a:off x="6491289" y="5759913"/>
            <a:ext cx="887467" cy="300090"/>
          </a:xfrm>
          <a:prstGeom prst="rect">
            <a:avLst/>
          </a:prstGeom>
          <a:solidFill>
            <a:srgbClr val="A2E3FF"/>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7" name="Picture 6">
            <a:extLst>
              <a:ext uri="{FF2B5EF4-FFF2-40B4-BE49-F238E27FC236}">
                <a16:creationId xmlns:a16="http://schemas.microsoft.com/office/drawing/2014/main" id="{1590866E-9E18-4FB2-B6C3-B3F26C220EC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93888" y="3069965"/>
            <a:ext cx="2997513" cy="2997513"/>
          </a:xfrm>
          <a:prstGeom prst="rect">
            <a:avLst/>
          </a:prstGeom>
        </p:spPr>
      </p:pic>
      <p:sp>
        <p:nvSpPr>
          <p:cNvPr id="9" name="TextBox 8">
            <a:extLst>
              <a:ext uri="{FF2B5EF4-FFF2-40B4-BE49-F238E27FC236}">
                <a16:creationId xmlns:a16="http://schemas.microsoft.com/office/drawing/2014/main" id="{D6F6D9B2-CC31-4DFC-88F5-E867F39ADE1C}"/>
              </a:ext>
            </a:extLst>
          </p:cNvPr>
          <p:cNvSpPr txBox="1"/>
          <p:nvPr/>
        </p:nvSpPr>
        <p:spPr bwMode="auto">
          <a:xfrm>
            <a:off x="5892441" y="1246859"/>
            <a:ext cx="157447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97    +    3</a:t>
            </a:r>
          </a:p>
        </p:txBody>
      </p:sp>
      <p:sp>
        <p:nvSpPr>
          <p:cNvPr id="10" name="TextBox 9">
            <a:extLst>
              <a:ext uri="{FF2B5EF4-FFF2-40B4-BE49-F238E27FC236}">
                <a16:creationId xmlns:a16="http://schemas.microsoft.com/office/drawing/2014/main" id="{7A2B8E10-7119-4781-B3CC-067BAD20CB7C}"/>
              </a:ext>
            </a:extLst>
          </p:cNvPr>
          <p:cNvSpPr txBox="1"/>
          <p:nvPr/>
        </p:nvSpPr>
        <p:spPr bwMode="auto">
          <a:xfrm>
            <a:off x="5757341" y="1964275"/>
            <a:ext cx="5180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90</a:t>
            </a:r>
          </a:p>
        </p:txBody>
      </p:sp>
      <p:sp>
        <p:nvSpPr>
          <p:cNvPr id="11" name="TextBox 10">
            <a:extLst>
              <a:ext uri="{FF2B5EF4-FFF2-40B4-BE49-F238E27FC236}">
                <a16:creationId xmlns:a16="http://schemas.microsoft.com/office/drawing/2014/main" id="{838A13D1-BC99-4F26-A455-F0AB78C8406C}"/>
              </a:ext>
            </a:extLst>
          </p:cNvPr>
          <p:cNvSpPr txBox="1"/>
          <p:nvPr/>
        </p:nvSpPr>
        <p:spPr bwMode="auto">
          <a:xfrm>
            <a:off x="6274900" y="1964275"/>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7</a:t>
            </a:r>
          </a:p>
        </p:txBody>
      </p:sp>
      <p:sp>
        <p:nvSpPr>
          <p:cNvPr id="12" name="TextBox 11">
            <a:extLst>
              <a:ext uri="{FF2B5EF4-FFF2-40B4-BE49-F238E27FC236}">
                <a16:creationId xmlns:a16="http://schemas.microsoft.com/office/drawing/2014/main" id="{45287F5B-A459-4D7F-90F9-B7545190162F}"/>
              </a:ext>
            </a:extLst>
          </p:cNvPr>
          <p:cNvSpPr txBox="1"/>
          <p:nvPr/>
        </p:nvSpPr>
        <p:spPr bwMode="auto">
          <a:xfrm>
            <a:off x="6807325" y="1904024"/>
            <a:ext cx="5180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E72420"/>
                </a:solidFill>
                <a:latin typeface="Myriad Pro" panose="020B0503030403020204" pitchFamily="34" charset="0"/>
                <a:ea typeface="Myriad Pro Semibold" charset="0"/>
                <a:cs typeface="Myriad Pro Semibold" charset="0"/>
              </a:rPr>
              <a:t>10</a:t>
            </a:r>
          </a:p>
        </p:txBody>
      </p:sp>
      <p:cxnSp>
        <p:nvCxnSpPr>
          <p:cNvPr id="15" name="Straight Arrow Connector 14">
            <a:extLst>
              <a:ext uri="{FF2B5EF4-FFF2-40B4-BE49-F238E27FC236}">
                <a16:creationId xmlns:a16="http://schemas.microsoft.com/office/drawing/2014/main" id="{268F05E8-BF05-4FC0-A1DD-0863C77BE435}"/>
              </a:ext>
            </a:extLst>
          </p:cNvPr>
          <p:cNvCxnSpPr>
            <a:cxnSpLocks/>
          </p:cNvCxnSpPr>
          <p:nvPr/>
        </p:nvCxnSpPr>
        <p:spPr bwMode="auto">
          <a:xfrm flipH="1">
            <a:off x="6018608" y="1681437"/>
            <a:ext cx="124304" cy="274109"/>
          </a:xfrm>
          <a:prstGeom prst="straightConnector1">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 name="Straight Arrow Connector 16">
            <a:extLst>
              <a:ext uri="{FF2B5EF4-FFF2-40B4-BE49-F238E27FC236}">
                <a16:creationId xmlns:a16="http://schemas.microsoft.com/office/drawing/2014/main" id="{15ECF64A-3D8D-475F-9F98-6B87E450786B}"/>
              </a:ext>
            </a:extLst>
          </p:cNvPr>
          <p:cNvCxnSpPr>
            <a:cxnSpLocks/>
          </p:cNvCxnSpPr>
          <p:nvPr/>
        </p:nvCxnSpPr>
        <p:spPr bwMode="auto">
          <a:xfrm>
            <a:off x="6333247" y="1681437"/>
            <a:ext cx="124304" cy="274109"/>
          </a:xfrm>
          <a:prstGeom prst="straightConnector1">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 name="Rectangle: Rounded Corners 17">
            <a:extLst>
              <a:ext uri="{FF2B5EF4-FFF2-40B4-BE49-F238E27FC236}">
                <a16:creationId xmlns:a16="http://schemas.microsoft.com/office/drawing/2014/main" id="{D92E2A1D-ABA3-494A-AFD6-CF26F31D4C0F}"/>
              </a:ext>
            </a:extLst>
          </p:cNvPr>
          <p:cNvSpPr/>
          <p:nvPr/>
        </p:nvSpPr>
        <p:spPr bwMode="auto">
          <a:xfrm rot="19014358">
            <a:off x="6109587" y="1692148"/>
            <a:ext cx="1414713" cy="311416"/>
          </a:xfrm>
          <a:prstGeom prst="roundRect">
            <a:avLst>
              <a:gd name="adj" fmla="val 50000"/>
            </a:avLst>
          </a:prstGeom>
          <a:noFill/>
          <a:ln w="19050" cap="flat" cmpd="sng" algn="ctr">
            <a:solidFill>
              <a:srgbClr val="E72420"/>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9" name="TextBox 18">
            <a:extLst>
              <a:ext uri="{FF2B5EF4-FFF2-40B4-BE49-F238E27FC236}">
                <a16:creationId xmlns:a16="http://schemas.microsoft.com/office/drawing/2014/main" id="{4B76AC3A-05A0-4780-A5DC-D729CD9E3304}"/>
              </a:ext>
            </a:extLst>
          </p:cNvPr>
          <p:cNvSpPr txBox="1"/>
          <p:nvPr/>
        </p:nvSpPr>
        <p:spPr bwMode="auto">
          <a:xfrm>
            <a:off x="4757334" y="1246859"/>
            <a:ext cx="123463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100    =</a:t>
            </a:r>
          </a:p>
        </p:txBody>
      </p:sp>
      <p:sp>
        <p:nvSpPr>
          <p:cNvPr id="24" name="Rectangle 23">
            <a:extLst>
              <a:ext uri="{FF2B5EF4-FFF2-40B4-BE49-F238E27FC236}">
                <a16:creationId xmlns:a16="http://schemas.microsoft.com/office/drawing/2014/main" id="{B7868A49-25E1-4156-8466-A4252BAF25F1}"/>
              </a:ext>
            </a:extLst>
          </p:cNvPr>
          <p:cNvSpPr/>
          <p:nvPr/>
        </p:nvSpPr>
        <p:spPr bwMode="auto">
          <a:xfrm>
            <a:off x="6474134" y="5727570"/>
            <a:ext cx="902876" cy="326282"/>
          </a:xfrm>
          <a:prstGeom prst="rect">
            <a:avLst/>
          </a:prstGeom>
          <a:noFill/>
          <a:ln w="28575" cap="flat" cmpd="sng" algn="ctr">
            <a:solidFill>
              <a:srgbClr val="FFC15A"/>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9" name="Rectangle 28">
            <a:extLst>
              <a:ext uri="{FF2B5EF4-FFF2-40B4-BE49-F238E27FC236}">
                <a16:creationId xmlns:a16="http://schemas.microsoft.com/office/drawing/2014/main" id="{6AFE3415-467C-4C51-A943-EC482AC9B7E9}"/>
              </a:ext>
            </a:extLst>
          </p:cNvPr>
          <p:cNvSpPr/>
          <p:nvPr/>
        </p:nvSpPr>
        <p:spPr bwMode="auto">
          <a:xfrm>
            <a:off x="4403410" y="3080252"/>
            <a:ext cx="2973600" cy="2973600"/>
          </a:xfrm>
          <a:prstGeom prst="rect">
            <a:avLst/>
          </a:prstGeom>
          <a:noFill/>
          <a:ln w="28575" cap="flat" cmpd="sng" algn="ctr">
            <a:solidFill>
              <a:srgbClr val="FFC15A"/>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30" name="Rectangle 29">
            <a:extLst>
              <a:ext uri="{FF2B5EF4-FFF2-40B4-BE49-F238E27FC236}">
                <a16:creationId xmlns:a16="http://schemas.microsoft.com/office/drawing/2014/main" id="{B4993EEA-3BEA-47C6-821F-4138E1A6EBB5}"/>
              </a:ext>
            </a:extLst>
          </p:cNvPr>
          <p:cNvSpPr/>
          <p:nvPr/>
        </p:nvSpPr>
        <p:spPr bwMode="auto">
          <a:xfrm>
            <a:off x="6505189" y="5753506"/>
            <a:ext cx="870999" cy="299685"/>
          </a:xfrm>
          <a:prstGeom prst="rect">
            <a:avLst/>
          </a:prstGeom>
          <a:noFill/>
          <a:ln w="28575" cap="flat" cmpd="sng" algn="ctr">
            <a:solidFill>
              <a:srgbClr val="36A9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grpSp>
        <p:nvGrpSpPr>
          <p:cNvPr id="44" name="Group 43">
            <a:extLst>
              <a:ext uri="{FF2B5EF4-FFF2-40B4-BE49-F238E27FC236}">
                <a16:creationId xmlns:a16="http://schemas.microsoft.com/office/drawing/2014/main" id="{287FC23E-7ABD-426A-BD42-9937C732671C}"/>
              </a:ext>
            </a:extLst>
          </p:cNvPr>
          <p:cNvGrpSpPr/>
          <p:nvPr/>
        </p:nvGrpSpPr>
        <p:grpSpPr>
          <a:xfrm>
            <a:off x="7390490" y="3076389"/>
            <a:ext cx="304773" cy="2667057"/>
            <a:chOff x="5866489" y="3076388"/>
            <a:chExt cx="304773" cy="2667057"/>
          </a:xfrm>
        </p:grpSpPr>
        <p:cxnSp>
          <p:nvCxnSpPr>
            <p:cNvPr id="32" name="Straight Connector 31">
              <a:extLst>
                <a:ext uri="{FF2B5EF4-FFF2-40B4-BE49-F238E27FC236}">
                  <a16:creationId xmlns:a16="http://schemas.microsoft.com/office/drawing/2014/main" id="{BBFC4E89-474E-4436-A904-E8FADCE6CC0A}"/>
                </a:ext>
              </a:extLst>
            </p:cNvPr>
            <p:cNvCxnSpPr/>
            <p:nvPr/>
          </p:nvCxnSpPr>
          <p:spPr bwMode="auto">
            <a:xfrm>
              <a:off x="5866489" y="3076388"/>
              <a:ext cx="304773" cy="0"/>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3" name="Straight Connector 32">
              <a:extLst>
                <a:ext uri="{FF2B5EF4-FFF2-40B4-BE49-F238E27FC236}">
                  <a16:creationId xmlns:a16="http://schemas.microsoft.com/office/drawing/2014/main" id="{FCD36E1B-3D53-44D5-9C6A-85B6B03AB076}"/>
                </a:ext>
              </a:extLst>
            </p:cNvPr>
            <p:cNvCxnSpPr/>
            <p:nvPr/>
          </p:nvCxnSpPr>
          <p:spPr bwMode="auto">
            <a:xfrm>
              <a:off x="5866489" y="5743445"/>
              <a:ext cx="304773" cy="0"/>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6" name="Straight Connector 35">
              <a:extLst>
                <a:ext uri="{FF2B5EF4-FFF2-40B4-BE49-F238E27FC236}">
                  <a16:creationId xmlns:a16="http://schemas.microsoft.com/office/drawing/2014/main" id="{B973DC4C-E47F-4FBB-B494-59EDEF979B55}"/>
                </a:ext>
              </a:extLst>
            </p:cNvPr>
            <p:cNvCxnSpPr>
              <a:cxnSpLocks/>
            </p:cNvCxnSpPr>
            <p:nvPr/>
          </p:nvCxnSpPr>
          <p:spPr bwMode="auto">
            <a:xfrm>
              <a:off x="6171262" y="3076388"/>
              <a:ext cx="0" cy="2667057"/>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38" name="TextBox 37">
            <a:extLst>
              <a:ext uri="{FF2B5EF4-FFF2-40B4-BE49-F238E27FC236}">
                <a16:creationId xmlns:a16="http://schemas.microsoft.com/office/drawing/2014/main" id="{6CB2DBA3-ACDF-4AF3-9A92-1C7ED5FBBD63}"/>
              </a:ext>
            </a:extLst>
          </p:cNvPr>
          <p:cNvSpPr txBox="1"/>
          <p:nvPr/>
        </p:nvSpPr>
        <p:spPr bwMode="auto">
          <a:xfrm>
            <a:off x="7767391" y="4167640"/>
            <a:ext cx="5180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90</a:t>
            </a:r>
          </a:p>
        </p:txBody>
      </p:sp>
      <p:sp>
        <p:nvSpPr>
          <p:cNvPr id="39" name="TextBox 38">
            <a:extLst>
              <a:ext uri="{FF2B5EF4-FFF2-40B4-BE49-F238E27FC236}">
                <a16:creationId xmlns:a16="http://schemas.microsoft.com/office/drawing/2014/main" id="{F9C7600D-EDFA-40B9-AD71-5E805D51BB9E}"/>
              </a:ext>
            </a:extLst>
          </p:cNvPr>
          <p:cNvSpPr txBox="1"/>
          <p:nvPr/>
        </p:nvSpPr>
        <p:spPr bwMode="auto">
          <a:xfrm>
            <a:off x="7767391" y="5659879"/>
            <a:ext cx="5180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10</a:t>
            </a:r>
          </a:p>
        </p:txBody>
      </p:sp>
      <p:grpSp>
        <p:nvGrpSpPr>
          <p:cNvPr id="45" name="Group 44">
            <a:extLst>
              <a:ext uri="{FF2B5EF4-FFF2-40B4-BE49-F238E27FC236}">
                <a16:creationId xmlns:a16="http://schemas.microsoft.com/office/drawing/2014/main" id="{F75E39CB-626A-4CF5-8E61-7E0B1E7EBA36}"/>
              </a:ext>
            </a:extLst>
          </p:cNvPr>
          <p:cNvGrpSpPr/>
          <p:nvPr/>
        </p:nvGrpSpPr>
        <p:grpSpPr>
          <a:xfrm>
            <a:off x="7390490" y="5743445"/>
            <a:ext cx="304773" cy="308980"/>
            <a:chOff x="5866489" y="5743445"/>
            <a:chExt cx="304773" cy="308980"/>
          </a:xfrm>
        </p:grpSpPr>
        <p:cxnSp>
          <p:nvCxnSpPr>
            <p:cNvPr id="34" name="Straight Connector 33">
              <a:extLst>
                <a:ext uri="{FF2B5EF4-FFF2-40B4-BE49-F238E27FC236}">
                  <a16:creationId xmlns:a16="http://schemas.microsoft.com/office/drawing/2014/main" id="{F0C91E54-6163-4756-9280-8542A82BEC0D}"/>
                </a:ext>
              </a:extLst>
            </p:cNvPr>
            <p:cNvCxnSpPr/>
            <p:nvPr/>
          </p:nvCxnSpPr>
          <p:spPr bwMode="auto">
            <a:xfrm>
              <a:off x="5866489" y="6052425"/>
              <a:ext cx="304773" cy="0"/>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3" name="Straight Connector 42">
              <a:extLst>
                <a:ext uri="{FF2B5EF4-FFF2-40B4-BE49-F238E27FC236}">
                  <a16:creationId xmlns:a16="http://schemas.microsoft.com/office/drawing/2014/main" id="{CDBA51BF-FD29-4E89-8868-68EF8C9338D6}"/>
                </a:ext>
              </a:extLst>
            </p:cNvPr>
            <p:cNvCxnSpPr/>
            <p:nvPr/>
          </p:nvCxnSpPr>
          <p:spPr bwMode="auto">
            <a:xfrm>
              <a:off x="6171262" y="5743445"/>
              <a:ext cx="0" cy="308980"/>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Tree>
    <p:extLst>
      <p:ext uri="{BB962C8B-B14F-4D97-AF65-F5344CB8AC3E}">
        <p14:creationId xmlns:p14="http://schemas.microsoft.com/office/powerpoint/2010/main" val="22771604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250"/>
                                  </p:stCondLst>
                                  <p:childTnLst>
                                    <p:set>
                                      <p:cBhvr>
                                        <p:cTn id="10" dur="1" fill="hold">
                                          <p:stCondLst>
                                            <p:cond delay="0"/>
                                          </p:stCondLst>
                                        </p:cTn>
                                        <p:tgtEl>
                                          <p:spTgt spid="30"/>
                                        </p:tgtEl>
                                        <p:attrNameLst>
                                          <p:attrName>style.visibility</p:attrName>
                                        </p:attrNameLst>
                                      </p:cBhvr>
                                      <p:to>
                                        <p:strVal val="visible"/>
                                      </p:to>
                                    </p:set>
                                    <p:animEffect transition="in" filter="fade">
                                      <p:cBhvr>
                                        <p:cTn id="11" dur="500"/>
                                        <p:tgtEl>
                                          <p:spTgt spid="30"/>
                                        </p:tgtEl>
                                      </p:cBhvr>
                                    </p:animEffect>
                                  </p:childTnLst>
                                </p:cTn>
                              </p:par>
                              <p:par>
                                <p:cTn id="12" presetID="10" presetClass="entr" presetSubtype="0" fill="hold" grpId="0" nodeType="withEffect">
                                  <p:stCondLst>
                                    <p:cond delay="250"/>
                                  </p:stCondLst>
                                  <p:childTnLst>
                                    <p:set>
                                      <p:cBhvr>
                                        <p:cTn id="13" dur="1" fill="hold">
                                          <p:stCondLst>
                                            <p:cond delay="0"/>
                                          </p:stCondLst>
                                        </p:cTn>
                                        <p:tgtEl>
                                          <p:spTgt spid="29"/>
                                        </p:tgtEl>
                                        <p:attrNameLst>
                                          <p:attrName>style.visibility</p:attrName>
                                        </p:attrNameLst>
                                      </p:cBhvr>
                                      <p:to>
                                        <p:strVal val="visible"/>
                                      </p:to>
                                    </p:set>
                                    <p:animEffect transition="in" filter="fade">
                                      <p:cBhvr>
                                        <p:cTn id="14" dur="500"/>
                                        <p:tgtEl>
                                          <p:spTgt spid="29"/>
                                        </p:tgtEl>
                                      </p:cBhvr>
                                    </p:animEffect>
                                  </p:childTnLst>
                                </p:cTn>
                              </p:par>
                              <p:par>
                                <p:cTn id="15" presetID="10" presetClass="entr" presetSubtype="0" fill="hold" grpId="0" nodeType="withEffect">
                                  <p:stCondLst>
                                    <p:cond delay="25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500"/>
                                        <p:tgtEl>
                                          <p:spTgt spid="24"/>
                                        </p:tgtEl>
                                      </p:cBhvr>
                                    </p:animEffect>
                                  </p:childTnLst>
                                </p:cTn>
                              </p:par>
                              <p:par>
                                <p:cTn id="18" presetID="10" presetClass="entr" presetSubtype="0" fill="hold" grpId="0" nodeType="withEffect">
                                  <p:stCondLst>
                                    <p:cond delay="250"/>
                                  </p:stCondLst>
                                  <p:childTnLst>
                                    <p:set>
                                      <p:cBhvr>
                                        <p:cTn id="19" dur="1" fill="hold">
                                          <p:stCondLst>
                                            <p:cond delay="0"/>
                                          </p:stCondLst>
                                        </p:cTn>
                                        <p:tgtEl>
                                          <p:spTgt spid="22"/>
                                        </p:tgtEl>
                                        <p:attrNameLst>
                                          <p:attrName>style.visibility</p:attrName>
                                        </p:attrNameLst>
                                      </p:cBhvr>
                                      <p:to>
                                        <p:strVal val="visible"/>
                                      </p:to>
                                    </p:set>
                                    <p:animEffect transition="in" filter="fade">
                                      <p:cBhvr>
                                        <p:cTn id="20" dur="500"/>
                                        <p:tgtEl>
                                          <p:spTgt spid="22"/>
                                        </p:tgtEl>
                                      </p:cBhvr>
                                    </p:animEffect>
                                  </p:childTnLst>
                                </p:cTn>
                              </p:par>
                              <p:par>
                                <p:cTn id="21" presetID="10" presetClass="entr" presetSubtype="0" fill="hold" grpId="0" nodeType="withEffect">
                                  <p:stCondLst>
                                    <p:cond delay="25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500"/>
                                        <p:tgtEl>
                                          <p:spTgt spid="23"/>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up)">
                                      <p:cBhvr>
                                        <p:cTn id="28" dur="500"/>
                                        <p:tgtEl>
                                          <p:spTgt spid="15"/>
                                        </p:tgtEl>
                                      </p:cBhvr>
                                    </p:animEffect>
                                  </p:childTnLst>
                                </p:cTn>
                              </p:par>
                              <p:par>
                                <p:cTn id="29" presetID="22" presetClass="entr" presetSubtype="1" fill="hold"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up)">
                                      <p:cBhvr>
                                        <p:cTn id="31" dur="500"/>
                                        <p:tgtEl>
                                          <p:spTgt spid="17"/>
                                        </p:tgtEl>
                                      </p:cBhvr>
                                    </p:animEffect>
                                  </p:childTnLst>
                                </p:cTn>
                              </p:par>
                            </p:childTnLst>
                          </p:cTn>
                        </p:par>
                        <p:par>
                          <p:cTn id="32" fill="hold">
                            <p:stCondLst>
                              <p:cond delay="500"/>
                            </p:stCondLst>
                            <p:childTnLst>
                              <p:par>
                                <p:cTn id="33" presetID="10" presetClass="entr" presetSubtype="0"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500"/>
                                        <p:tgtEl>
                                          <p:spTgt spid="10"/>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500"/>
                                        <p:tgtEl>
                                          <p:spTgt spid="11"/>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500"/>
                                        <p:tgtEl>
                                          <p:spTgt spid="18"/>
                                        </p:tgtEl>
                                      </p:cBhvr>
                                    </p:animEffect>
                                  </p:childTnLst>
                                </p:cTn>
                              </p:par>
                            </p:childTnLst>
                          </p:cTn>
                        </p:par>
                        <p:par>
                          <p:cTn id="44" fill="hold">
                            <p:stCondLst>
                              <p:cond delay="500"/>
                            </p:stCondLst>
                            <p:childTnLst>
                              <p:par>
                                <p:cTn id="45" presetID="10" presetClass="entr" presetSubtype="0"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500"/>
                                        <p:tgtEl>
                                          <p:spTgt spid="12"/>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44"/>
                                        </p:tgtEl>
                                        <p:attrNameLst>
                                          <p:attrName>style.visibility</p:attrName>
                                        </p:attrNameLst>
                                      </p:cBhvr>
                                      <p:to>
                                        <p:strVal val="visible"/>
                                      </p:to>
                                    </p:set>
                                    <p:animEffect transition="in" filter="fade">
                                      <p:cBhvr>
                                        <p:cTn id="52" dur="500"/>
                                        <p:tgtEl>
                                          <p:spTgt spid="44"/>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38"/>
                                        </p:tgtEl>
                                        <p:attrNameLst>
                                          <p:attrName>style.visibility</p:attrName>
                                        </p:attrNameLst>
                                      </p:cBhvr>
                                      <p:to>
                                        <p:strVal val="visible"/>
                                      </p:to>
                                    </p:set>
                                    <p:animEffect transition="in" filter="fade">
                                      <p:cBhvr>
                                        <p:cTn id="55" dur="500"/>
                                        <p:tgtEl>
                                          <p:spTgt spid="38"/>
                                        </p:tgtEl>
                                      </p:cBhvr>
                                    </p:animEffect>
                                  </p:childTnLst>
                                </p:cTn>
                              </p:par>
                            </p:childTnLst>
                          </p:cTn>
                        </p:par>
                        <p:par>
                          <p:cTn id="56" fill="hold">
                            <p:stCondLst>
                              <p:cond delay="500"/>
                            </p:stCondLst>
                            <p:childTnLst>
                              <p:par>
                                <p:cTn id="57" presetID="10" presetClass="entr" presetSubtype="0" fill="hold" nodeType="afterEffect">
                                  <p:stCondLst>
                                    <p:cond delay="250"/>
                                  </p:stCondLst>
                                  <p:childTnLst>
                                    <p:set>
                                      <p:cBhvr>
                                        <p:cTn id="58" dur="1" fill="hold">
                                          <p:stCondLst>
                                            <p:cond delay="0"/>
                                          </p:stCondLst>
                                        </p:cTn>
                                        <p:tgtEl>
                                          <p:spTgt spid="45"/>
                                        </p:tgtEl>
                                        <p:attrNameLst>
                                          <p:attrName>style.visibility</p:attrName>
                                        </p:attrNameLst>
                                      </p:cBhvr>
                                      <p:to>
                                        <p:strVal val="visible"/>
                                      </p:to>
                                    </p:set>
                                    <p:animEffect transition="in" filter="fade">
                                      <p:cBhvr>
                                        <p:cTn id="59" dur="500"/>
                                        <p:tgtEl>
                                          <p:spTgt spid="45"/>
                                        </p:tgtEl>
                                      </p:cBhvr>
                                    </p:animEffect>
                                  </p:childTnLst>
                                </p:cTn>
                              </p:par>
                              <p:par>
                                <p:cTn id="60" presetID="10" presetClass="entr" presetSubtype="0" fill="hold" grpId="0" nodeType="withEffect">
                                  <p:stCondLst>
                                    <p:cond delay="250"/>
                                  </p:stCondLst>
                                  <p:childTnLst>
                                    <p:set>
                                      <p:cBhvr>
                                        <p:cTn id="61" dur="1" fill="hold">
                                          <p:stCondLst>
                                            <p:cond delay="0"/>
                                          </p:stCondLst>
                                        </p:cTn>
                                        <p:tgtEl>
                                          <p:spTgt spid="39"/>
                                        </p:tgtEl>
                                        <p:attrNameLst>
                                          <p:attrName>style.visibility</p:attrName>
                                        </p:attrNameLst>
                                      </p:cBhvr>
                                      <p:to>
                                        <p:strVal val="visible"/>
                                      </p:to>
                                    </p:set>
                                    <p:animEffect transition="in" filter="fade">
                                      <p:cBhvr>
                                        <p:cTn id="62"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9" grpId="0"/>
      <p:bldP spid="10" grpId="0"/>
      <p:bldP spid="11" grpId="0"/>
      <p:bldP spid="12" grpId="0"/>
      <p:bldP spid="18" grpId="0" animBg="1"/>
      <p:bldP spid="24" grpId="0" animBg="1"/>
      <p:bldP spid="29" grpId="0" animBg="1"/>
      <p:bldP spid="30" grpId="0" animBg="1"/>
      <p:bldP spid="38" grpId="0"/>
      <p:bldP spid="39"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1.17 Composition and calculation: 100 </a:t>
            </a:r>
            <a:r>
              <a:rPr lang="en-US" dirty="0"/>
              <a:t>– step 2:6</a:t>
            </a:r>
          </a:p>
        </p:txBody>
      </p:sp>
      <p:sp>
        <p:nvSpPr>
          <p:cNvPr id="5" name="TextBox 4">
            <a:extLst>
              <a:ext uri="{FF2B5EF4-FFF2-40B4-BE49-F238E27FC236}">
                <a16:creationId xmlns:a16="http://schemas.microsoft.com/office/drawing/2014/main" id="{B5AA05B9-081B-47E4-83C0-DC3A05E33464}"/>
              </a:ext>
            </a:extLst>
          </p:cNvPr>
          <p:cNvSpPr txBox="1"/>
          <p:nvPr/>
        </p:nvSpPr>
        <p:spPr bwMode="auto">
          <a:xfrm>
            <a:off x="5760824" y="2708640"/>
            <a:ext cx="5180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76</a:t>
            </a:r>
          </a:p>
        </p:txBody>
      </p:sp>
      <p:sp>
        <p:nvSpPr>
          <p:cNvPr id="6" name="TextBox 5">
            <a:extLst>
              <a:ext uri="{FF2B5EF4-FFF2-40B4-BE49-F238E27FC236}">
                <a16:creationId xmlns:a16="http://schemas.microsoft.com/office/drawing/2014/main" id="{74FB31ED-581F-43BF-BC61-B244A4D97115}"/>
              </a:ext>
            </a:extLst>
          </p:cNvPr>
          <p:cNvSpPr txBox="1"/>
          <p:nvPr/>
        </p:nvSpPr>
        <p:spPr bwMode="auto">
          <a:xfrm>
            <a:off x="4522641" y="3431125"/>
            <a:ext cx="5180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20</a:t>
            </a:r>
          </a:p>
        </p:txBody>
      </p:sp>
      <p:sp>
        <p:nvSpPr>
          <p:cNvPr id="7" name="TextBox 6">
            <a:extLst>
              <a:ext uri="{FF2B5EF4-FFF2-40B4-BE49-F238E27FC236}">
                <a16:creationId xmlns:a16="http://schemas.microsoft.com/office/drawing/2014/main" id="{6F7B0A8B-D4CF-4A09-8AAF-A417F2BE3528}"/>
              </a:ext>
            </a:extLst>
          </p:cNvPr>
          <p:cNvSpPr txBox="1"/>
          <p:nvPr/>
        </p:nvSpPr>
        <p:spPr bwMode="auto">
          <a:xfrm>
            <a:off x="5040200" y="3431125"/>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4</a:t>
            </a:r>
          </a:p>
        </p:txBody>
      </p:sp>
      <p:sp>
        <p:nvSpPr>
          <p:cNvPr id="8" name="TextBox 7">
            <a:extLst>
              <a:ext uri="{FF2B5EF4-FFF2-40B4-BE49-F238E27FC236}">
                <a16:creationId xmlns:a16="http://schemas.microsoft.com/office/drawing/2014/main" id="{8F7FB9A0-7CB7-452C-8B5E-C287713B62BA}"/>
              </a:ext>
            </a:extLst>
          </p:cNvPr>
          <p:cNvSpPr txBox="1"/>
          <p:nvPr/>
        </p:nvSpPr>
        <p:spPr bwMode="auto">
          <a:xfrm>
            <a:off x="5268119" y="3946322"/>
            <a:ext cx="5180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FF0000"/>
                </a:solidFill>
                <a:latin typeface="Myriad Pro" panose="020B0503030403020204" pitchFamily="34" charset="0"/>
                <a:ea typeface="Myriad Pro Semibold" charset="0"/>
                <a:cs typeface="Myriad Pro Semibold" charset="0"/>
              </a:rPr>
              <a:t>10</a:t>
            </a:r>
          </a:p>
        </p:txBody>
      </p:sp>
      <p:cxnSp>
        <p:nvCxnSpPr>
          <p:cNvPr id="9" name="Straight Arrow Connector 8">
            <a:extLst>
              <a:ext uri="{FF2B5EF4-FFF2-40B4-BE49-F238E27FC236}">
                <a16:creationId xmlns:a16="http://schemas.microsoft.com/office/drawing/2014/main" id="{368A3DC1-B4EC-4F10-B154-29C3F564F75F}"/>
              </a:ext>
            </a:extLst>
          </p:cNvPr>
          <p:cNvCxnSpPr>
            <a:cxnSpLocks/>
          </p:cNvCxnSpPr>
          <p:nvPr/>
        </p:nvCxnSpPr>
        <p:spPr bwMode="auto">
          <a:xfrm flipH="1">
            <a:off x="4783908" y="3148287"/>
            <a:ext cx="124304" cy="274109"/>
          </a:xfrm>
          <a:prstGeom prst="straightConnector1">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Straight Arrow Connector 9">
            <a:extLst>
              <a:ext uri="{FF2B5EF4-FFF2-40B4-BE49-F238E27FC236}">
                <a16:creationId xmlns:a16="http://schemas.microsoft.com/office/drawing/2014/main" id="{F74D3658-D206-4939-84A2-BD9E5C6C795A}"/>
              </a:ext>
            </a:extLst>
          </p:cNvPr>
          <p:cNvCxnSpPr>
            <a:cxnSpLocks/>
          </p:cNvCxnSpPr>
          <p:nvPr/>
        </p:nvCxnSpPr>
        <p:spPr bwMode="auto">
          <a:xfrm>
            <a:off x="5098547" y="3148287"/>
            <a:ext cx="124304" cy="274109"/>
          </a:xfrm>
          <a:prstGeom prst="straightConnector1">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 name="Rectangle: Rounded Corners 10">
            <a:extLst>
              <a:ext uri="{FF2B5EF4-FFF2-40B4-BE49-F238E27FC236}">
                <a16:creationId xmlns:a16="http://schemas.microsoft.com/office/drawing/2014/main" id="{784415F2-8E5B-4FDB-B5EC-A116564BD9E7}"/>
              </a:ext>
            </a:extLst>
          </p:cNvPr>
          <p:cNvSpPr/>
          <p:nvPr/>
        </p:nvSpPr>
        <p:spPr bwMode="auto">
          <a:xfrm>
            <a:off x="5055465" y="3510401"/>
            <a:ext cx="943399" cy="311416"/>
          </a:xfrm>
          <a:prstGeom prst="roundRect">
            <a:avLst>
              <a:gd name="adj" fmla="val 50000"/>
            </a:avLst>
          </a:prstGeom>
          <a:noFill/>
          <a:ln w="19050" cap="flat" cmpd="sng" algn="ctr">
            <a:solidFill>
              <a:srgbClr val="E72420"/>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2" name="TextBox 11">
            <a:extLst>
              <a:ext uri="{FF2B5EF4-FFF2-40B4-BE49-F238E27FC236}">
                <a16:creationId xmlns:a16="http://schemas.microsoft.com/office/drawing/2014/main" id="{451B03D5-7E1D-4B9E-9860-355815D099DA}"/>
              </a:ext>
            </a:extLst>
          </p:cNvPr>
          <p:cNvSpPr txBox="1"/>
          <p:nvPr/>
        </p:nvSpPr>
        <p:spPr bwMode="auto">
          <a:xfrm>
            <a:off x="4745437" y="2709082"/>
            <a:ext cx="5180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24</a:t>
            </a:r>
          </a:p>
        </p:txBody>
      </p:sp>
      <p:sp>
        <p:nvSpPr>
          <p:cNvPr id="14" name="TextBox 13">
            <a:extLst>
              <a:ext uri="{FF2B5EF4-FFF2-40B4-BE49-F238E27FC236}">
                <a16:creationId xmlns:a16="http://schemas.microsoft.com/office/drawing/2014/main" id="{D21A4136-C484-481E-B4D5-2E1A74AC88B3}"/>
              </a:ext>
            </a:extLst>
          </p:cNvPr>
          <p:cNvSpPr txBox="1"/>
          <p:nvPr/>
        </p:nvSpPr>
        <p:spPr bwMode="auto">
          <a:xfrm>
            <a:off x="5646017" y="3421798"/>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6</a:t>
            </a:r>
          </a:p>
        </p:txBody>
      </p:sp>
      <p:sp>
        <p:nvSpPr>
          <p:cNvPr id="15" name="TextBox 14">
            <a:extLst>
              <a:ext uri="{FF2B5EF4-FFF2-40B4-BE49-F238E27FC236}">
                <a16:creationId xmlns:a16="http://schemas.microsoft.com/office/drawing/2014/main" id="{29E238A3-24A8-4AF4-98CD-D82D31755D1B}"/>
              </a:ext>
            </a:extLst>
          </p:cNvPr>
          <p:cNvSpPr txBox="1"/>
          <p:nvPr/>
        </p:nvSpPr>
        <p:spPr bwMode="auto">
          <a:xfrm>
            <a:off x="5996866" y="3421798"/>
            <a:ext cx="5180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70</a:t>
            </a:r>
          </a:p>
        </p:txBody>
      </p:sp>
      <p:cxnSp>
        <p:nvCxnSpPr>
          <p:cNvPr id="16" name="Straight Arrow Connector 15">
            <a:extLst>
              <a:ext uri="{FF2B5EF4-FFF2-40B4-BE49-F238E27FC236}">
                <a16:creationId xmlns:a16="http://schemas.microsoft.com/office/drawing/2014/main" id="{DE64073B-AB2D-4DDD-BD46-448D3E5F8F30}"/>
              </a:ext>
            </a:extLst>
          </p:cNvPr>
          <p:cNvCxnSpPr>
            <a:cxnSpLocks/>
          </p:cNvCxnSpPr>
          <p:nvPr/>
        </p:nvCxnSpPr>
        <p:spPr bwMode="auto">
          <a:xfrm flipH="1">
            <a:off x="5823929" y="3138960"/>
            <a:ext cx="124304" cy="274109"/>
          </a:xfrm>
          <a:prstGeom prst="straightConnector1">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 name="Straight Arrow Connector 16">
            <a:extLst>
              <a:ext uri="{FF2B5EF4-FFF2-40B4-BE49-F238E27FC236}">
                <a16:creationId xmlns:a16="http://schemas.microsoft.com/office/drawing/2014/main" id="{C62F5E0C-B4D7-4E36-B5FD-D886F883259D}"/>
              </a:ext>
            </a:extLst>
          </p:cNvPr>
          <p:cNvCxnSpPr>
            <a:cxnSpLocks/>
          </p:cNvCxnSpPr>
          <p:nvPr/>
        </p:nvCxnSpPr>
        <p:spPr bwMode="auto">
          <a:xfrm>
            <a:off x="6138568" y="3138960"/>
            <a:ext cx="124304" cy="274109"/>
          </a:xfrm>
          <a:prstGeom prst="straightConnector1">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 name="TextBox 17">
            <a:extLst>
              <a:ext uri="{FF2B5EF4-FFF2-40B4-BE49-F238E27FC236}">
                <a16:creationId xmlns:a16="http://schemas.microsoft.com/office/drawing/2014/main" id="{32AC7AE8-8A21-4E27-9946-11F5E9FCA2D8}"/>
              </a:ext>
            </a:extLst>
          </p:cNvPr>
          <p:cNvSpPr txBox="1"/>
          <p:nvPr/>
        </p:nvSpPr>
        <p:spPr bwMode="auto">
          <a:xfrm>
            <a:off x="6753365" y="2708640"/>
            <a:ext cx="68480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r">
              <a:buClr>
                <a:srgbClr val="82CBDD"/>
              </a:buClr>
              <a:buNone/>
            </a:pPr>
            <a:r>
              <a:rPr lang="en-GB" sz="2400" dirty="0">
                <a:latin typeface="Myriad Pro" panose="020B0503030403020204" pitchFamily="34" charset="0"/>
                <a:ea typeface="Myriad Pro Semibold" charset="0"/>
                <a:cs typeface="Myriad Pro Semibold" charset="0"/>
              </a:rPr>
              <a:t>100</a:t>
            </a:r>
          </a:p>
        </p:txBody>
      </p:sp>
      <p:sp>
        <p:nvSpPr>
          <p:cNvPr id="19" name="TextBox 18">
            <a:extLst>
              <a:ext uri="{FF2B5EF4-FFF2-40B4-BE49-F238E27FC236}">
                <a16:creationId xmlns:a16="http://schemas.microsoft.com/office/drawing/2014/main" id="{1B21989D-9E22-421C-B979-BF7325EEA74A}"/>
              </a:ext>
            </a:extLst>
          </p:cNvPr>
          <p:cNvSpPr txBox="1"/>
          <p:nvPr/>
        </p:nvSpPr>
        <p:spPr bwMode="auto">
          <a:xfrm>
            <a:off x="5314611" y="2708640"/>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a:t>
            </a:r>
          </a:p>
        </p:txBody>
      </p:sp>
      <p:sp>
        <p:nvSpPr>
          <p:cNvPr id="20" name="TextBox 19">
            <a:extLst>
              <a:ext uri="{FF2B5EF4-FFF2-40B4-BE49-F238E27FC236}">
                <a16:creationId xmlns:a16="http://schemas.microsoft.com/office/drawing/2014/main" id="{8F016F7B-01A0-407E-93BB-F80FD7494FDD}"/>
              </a:ext>
            </a:extLst>
          </p:cNvPr>
          <p:cNvSpPr txBox="1"/>
          <p:nvPr/>
        </p:nvSpPr>
        <p:spPr bwMode="auto">
          <a:xfrm>
            <a:off x="6309333" y="2708640"/>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r">
              <a:buClr>
                <a:srgbClr val="82CBDD"/>
              </a:buClr>
              <a:buNone/>
            </a:pPr>
            <a:r>
              <a:rPr lang="en-GB" sz="2400" dirty="0">
                <a:latin typeface="Myriad Pro" panose="020B0503030403020204" pitchFamily="34" charset="0"/>
                <a:ea typeface="Myriad Pro Semibold" charset="0"/>
                <a:cs typeface="Myriad Pro Semibold" charset="0"/>
              </a:rPr>
              <a:t>=</a:t>
            </a:r>
          </a:p>
        </p:txBody>
      </p:sp>
    </p:spTree>
    <p:extLst>
      <p:ext uri="{BB962C8B-B14F-4D97-AF65-F5344CB8AC3E}">
        <p14:creationId xmlns:p14="http://schemas.microsoft.com/office/powerpoint/2010/main" val="1369570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par>
                                <p:cTn id="8" presetID="22" presetClass="entr" presetSubtype="1"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up)">
                                      <p:cBhvr>
                                        <p:cTn id="10" dur="500"/>
                                        <p:tgtEl>
                                          <p:spTgt spid="10"/>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up)">
                                      <p:cBhvr>
                                        <p:cTn id="22" dur="500"/>
                                        <p:tgtEl>
                                          <p:spTgt spid="16"/>
                                        </p:tgtEl>
                                      </p:cBhvr>
                                    </p:animEffect>
                                  </p:childTnLst>
                                </p:cTn>
                              </p:par>
                              <p:par>
                                <p:cTn id="23" presetID="22" presetClass="entr" presetSubtype="1" fill="hold"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up)">
                                      <p:cBhvr>
                                        <p:cTn id="25" dur="500"/>
                                        <p:tgtEl>
                                          <p:spTgt spid="17"/>
                                        </p:tgtEl>
                                      </p:cBhvr>
                                    </p:animEffect>
                                  </p:childTnLst>
                                </p:cTn>
                              </p:par>
                            </p:childTnLst>
                          </p:cTn>
                        </p:par>
                        <p:par>
                          <p:cTn id="26" fill="hold">
                            <p:stCondLst>
                              <p:cond delay="500"/>
                            </p:stCondLst>
                            <p:childTnLst>
                              <p:par>
                                <p:cTn id="27" presetID="10" presetClass="entr" presetSubtype="0"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500"/>
                                        <p:tgtEl>
                                          <p:spTgt spid="14"/>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5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childTnLst>
                          </p:cTn>
                        </p:par>
                        <p:par>
                          <p:cTn id="38" fill="hold">
                            <p:stCondLst>
                              <p:cond delay="500"/>
                            </p:stCondLst>
                            <p:childTnLst>
                              <p:par>
                                <p:cTn id="39" presetID="10" presetClass="entr" presetSubtype="0"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fade">
                                      <p:cBhvr>
                                        <p:cTn id="41" dur="500"/>
                                        <p:tgtEl>
                                          <p:spTgt spid="8"/>
                                        </p:tgtEl>
                                      </p:cBhvr>
                                    </p:animEffect>
                                  </p:childTnLst>
                                </p:cTn>
                              </p:par>
                            </p:childTnLst>
                          </p:cTn>
                        </p:par>
                      </p:childTnLst>
                    </p:cTn>
                  </p:par>
                  <p:par>
                    <p:cTn id="42" fill="hold">
                      <p:stCondLst>
                        <p:cond delay="indefinite"/>
                      </p:stCondLst>
                      <p:childTnLst>
                        <p:par>
                          <p:cTn id="43" fill="hold">
                            <p:stCondLst>
                              <p:cond delay="0"/>
                            </p:stCondLst>
                            <p:childTnLst>
                              <p:par>
                                <p:cTn id="44" presetID="3" presetClass="emph" presetSubtype="2" fill="hold" grpId="3" nodeType="clickEffect">
                                  <p:stCondLst>
                                    <p:cond delay="0"/>
                                  </p:stCondLst>
                                  <p:childTnLst>
                                    <p:animClr clrSpc="rgb" dir="cw">
                                      <p:cBhvr override="childStyle">
                                        <p:cTn id="45" dur="1000" fill="hold"/>
                                        <p:tgtEl>
                                          <p:spTgt spid="8"/>
                                        </p:tgtEl>
                                        <p:attrNameLst>
                                          <p:attrName>style.color</p:attrName>
                                        </p:attrNameLst>
                                      </p:cBhvr>
                                      <p:to>
                                        <a:srgbClr val="000000"/>
                                      </p:to>
                                    </p:animClr>
                                  </p:childTnLst>
                                </p:cTn>
                              </p:par>
                              <p:par>
                                <p:cTn id="46" presetID="7" presetClass="emph" presetSubtype="2" fill="hold" nodeType="withEffect">
                                  <p:stCondLst>
                                    <p:cond delay="0"/>
                                  </p:stCondLst>
                                  <p:childTnLst>
                                    <p:animClr clrSpc="rgb" dir="cw">
                                      <p:cBhvr>
                                        <p:cTn id="47" dur="1000" fill="hold"/>
                                        <p:tgtEl>
                                          <p:spTgt spid="11"/>
                                        </p:tgtEl>
                                        <p:attrNameLst>
                                          <p:attrName>stroke.color</p:attrName>
                                        </p:attrNameLst>
                                      </p:cBhvr>
                                      <p:to>
                                        <a:srgbClr val="000000"/>
                                      </p:to>
                                    </p:animClr>
                                    <p:set>
                                      <p:cBhvr>
                                        <p:cTn id="48" dur="1000" fill="hold"/>
                                        <p:tgtEl>
                                          <p:spTgt spid="11"/>
                                        </p:tgtEl>
                                        <p:attrNameLst>
                                          <p:attrName>stroke.on</p:attrName>
                                        </p:attrNameLst>
                                      </p:cBhvr>
                                      <p:to>
                                        <p:strVal val="true"/>
                                      </p:to>
                                    </p:set>
                                  </p:childTnLst>
                                </p:cTn>
                              </p:par>
                            </p:childTnLst>
                          </p:cTn>
                        </p:par>
                        <p:par>
                          <p:cTn id="49" fill="hold">
                            <p:stCondLst>
                              <p:cond delay="1000"/>
                            </p:stCondLst>
                            <p:childTnLst>
                              <p:par>
                                <p:cTn id="50" presetID="3" presetClass="emph" presetSubtype="2" fill="hold" grpId="1" nodeType="afterEffect">
                                  <p:stCondLst>
                                    <p:cond delay="0"/>
                                  </p:stCondLst>
                                  <p:childTnLst>
                                    <p:animClr clrSpc="rgb" dir="cw">
                                      <p:cBhvr override="childStyle">
                                        <p:cTn id="51" dur="1000" fill="hold"/>
                                        <p:tgtEl>
                                          <p:spTgt spid="6"/>
                                        </p:tgtEl>
                                        <p:attrNameLst>
                                          <p:attrName>style.color</p:attrName>
                                        </p:attrNameLst>
                                      </p:cBhvr>
                                      <p:to>
                                        <a:srgbClr val="E72420"/>
                                      </p:to>
                                    </p:animClr>
                                  </p:childTnLst>
                                </p:cTn>
                              </p:par>
                              <p:par>
                                <p:cTn id="52" presetID="3" presetClass="emph" presetSubtype="2" fill="hold" grpId="1" nodeType="withEffect">
                                  <p:stCondLst>
                                    <p:cond delay="0"/>
                                  </p:stCondLst>
                                  <p:childTnLst>
                                    <p:animClr clrSpc="rgb" dir="cw">
                                      <p:cBhvr override="childStyle">
                                        <p:cTn id="53" dur="1000" fill="hold"/>
                                        <p:tgtEl>
                                          <p:spTgt spid="15"/>
                                        </p:tgtEl>
                                        <p:attrNameLst>
                                          <p:attrName>style.color</p:attrName>
                                        </p:attrNameLst>
                                      </p:cBhvr>
                                      <p:to>
                                        <a:srgbClr val="E72420"/>
                                      </p:to>
                                    </p:animClr>
                                  </p:childTnLst>
                                </p:cTn>
                              </p:par>
                              <p:par>
                                <p:cTn id="54" presetID="3" presetClass="emph" presetSubtype="2" fill="hold" grpId="1" nodeType="withEffect">
                                  <p:stCondLst>
                                    <p:cond delay="0"/>
                                  </p:stCondLst>
                                  <p:childTnLst>
                                    <p:animClr clrSpc="rgb" dir="cw">
                                      <p:cBhvr override="childStyle">
                                        <p:cTn id="55" dur="1000" fill="hold"/>
                                        <p:tgtEl>
                                          <p:spTgt spid="8"/>
                                        </p:tgtEl>
                                        <p:attrNameLst>
                                          <p:attrName>style.color</p:attrName>
                                        </p:attrNameLst>
                                      </p:cBhvr>
                                      <p:to>
                                        <a:srgbClr val="E72420"/>
                                      </p:to>
                                    </p:animClr>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fade">
                                      <p:cBhvr>
                                        <p:cTn id="60" dur="500"/>
                                        <p:tgtEl>
                                          <p:spTgt spid="18"/>
                                        </p:tgtEl>
                                      </p:cBhvr>
                                    </p:animEffect>
                                  </p:childTnLst>
                                </p:cTn>
                              </p:par>
                            </p:childTnLst>
                          </p:cTn>
                        </p:par>
                      </p:childTnLst>
                    </p:cTn>
                  </p:par>
                  <p:par>
                    <p:cTn id="61" fill="hold">
                      <p:stCondLst>
                        <p:cond delay="indefinite"/>
                      </p:stCondLst>
                      <p:childTnLst>
                        <p:par>
                          <p:cTn id="62" fill="hold">
                            <p:stCondLst>
                              <p:cond delay="0"/>
                            </p:stCondLst>
                            <p:childTnLst>
                              <p:par>
                                <p:cTn id="63" presetID="3" presetClass="emph" presetSubtype="2" fill="hold" grpId="2" nodeType="clickEffect">
                                  <p:stCondLst>
                                    <p:cond delay="0"/>
                                  </p:stCondLst>
                                  <p:childTnLst>
                                    <p:animClr clrSpc="rgb" dir="cw">
                                      <p:cBhvr override="childStyle">
                                        <p:cTn id="64" dur="1000" fill="hold"/>
                                        <p:tgtEl>
                                          <p:spTgt spid="6"/>
                                        </p:tgtEl>
                                        <p:attrNameLst>
                                          <p:attrName>style.color</p:attrName>
                                        </p:attrNameLst>
                                      </p:cBhvr>
                                      <p:to>
                                        <a:srgbClr val="000000"/>
                                      </p:to>
                                    </p:animClr>
                                  </p:childTnLst>
                                </p:cTn>
                              </p:par>
                              <p:par>
                                <p:cTn id="65" presetID="3" presetClass="emph" presetSubtype="2" fill="hold" grpId="2" nodeType="withEffect">
                                  <p:stCondLst>
                                    <p:cond delay="0"/>
                                  </p:stCondLst>
                                  <p:childTnLst>
                                    <p:animClr clrSpc="rgb" dir="cw">
                                      <p:cBhvr override="childStyle">
                                        <p:cTn id="66" dur="1000" fill="hold"/>
                                        <p:tgtEl>
                                          <p:spTgt spid="15"/>
                                        </p:tgtEl>
                                        <p:attrNameLst>
                                          <p:attrName>style.color</p:attrName>
                                        </p:attrNameLst>
                                      </p:cBhvr>
                                      <p:to>
                                        <a:srgbClr val="000000"/>
                                      </p:to>
                                    </p:animClr>
                                  </p:childTnLst>
                                </p:cTn>
                              </p:par>
                              <p:par>
                                <p:cTn id="67" presetID="3" presetClass="emph" presetSubtype="2" fill="hold" grpId="2" nodeType="withEffect">
                                  <p:stCondLst>
                                    <p:cond delay="0"/>
                                  </p:stCondLst>
                                  <p:childTnLst>
                                    <p:animClr clrSpc="rgb" dir="cw">
                                      <p:cBhvr override="childStyle">
                                        <p:cTn id="68" dur="1000" fill="hold"/>
                                        <p:tgtEl>
                                          <p:spTgt spid="8"/>
                                        </p:tgtEl>
                                        <p:attrNameLst>
                                          <p:attrName>style.color</p:attrName>
                                        </p:attrNameLst>
                                      </p:cBhvr>
                                      <p:to>
                                        <a:srgbClr val="000000"/>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6" grpId="2"/>
      <p:bldP spid="7" grpId="0"/>
      <p:bldP spid="8" grpId="0"/>
      <p:bldP spid="8" grpId="1"/>
      <p:bldP spid="8" grpId="2"/>
      <p:bldP spid="8" grpId="3"/>
      <p:bldP spid="11" grpId="0" animBg="1"/>
      <p:bldP spid="14" grpId="0"/>
      <p:bldP spid="15" grpId="0"/>
      <p:bldP spid="15" grpId="1"/>
      <p:bldP spid="15" grpId="2"/>
      <p:bldP spid="18"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Freeform: Shape 64">
            <a:extLst>
              <a:ext uri="{FF2B5EF4-FFF2-40B4-BE49-F238E27FC236}">
                <a16:creationId xmlns:a16="http://schemas.microsoft.com/office/drawing/2014/main" id="{519F72AB-62B7-4E5B-9573-BC0AD3D3B3A9}"/>
              </a:ext>
            </a:extLst>
          </p:cNvPr>
          <p:cNvSpPr/>
          <p:nvPr/>
        </p:nvSpPr>
        <p:spPr bwMode="auto">
          <a:xfrm>
            <a:off x="737949" y="1777043"/>
            <a:ext cx="2982912" cy="887413"/>
          </a:xfrm>
          <a:custGeom>
            <a:avLst/>
            <a:gdLst>
              <a:gd name="connsiteX0" fmla="*/ 0 w 2978150"/>
              <a:gd name="connsiteY0" fmla="*/ 0 h 901700"/>
              <a:gd name="connsiteX1" fmla="*/ 2978150 w 2978150"/>
              <a:gd name="connsiteY1" fmla="*/ 0 h 901700"/>
              <a:gd name="connsiteX2" fmla="*/ 2971800 w 2978150"/>
              <a:gd name="connsiteY2" fmla="*/ 603250 h 901700"/>
              <a:gd name="connsiteX3" fmla="*/ 1187450 w 2978150"/>
              <a:gd name="connsiteY3" fmla="*/ 609600 h 901700"/>
              <a:gd name="connsiteX4" fmla="*/ 1187450 w 2978150"/>
              <a:gd name="connsiteY4" fmla="*/ 895350 h 901700"/>
              <a:gd name="connsiteX5" fmla="*/ 0 w 2978150"/>
              <a:gd name="connsiteY5" fmla="*/ 901700 h 901700"/>
              <a:gd name="connsiteX6" fmla="*/ 0 w 2978150"/>
              <a:gd name="connsiteY6" fmla="*/ 0 h 901700"/>
              <a:gd name="connsiteX0" fmla="*/ 0 w 2982912"/>
              <a:gd name="connsiteY0" fmla="*/ 0 h 901700"/>
              <a:gd name="connsiteX1" fmla="*/ 2982912 w 2982912"/>
              <a:gd name="connsiteY1" fmla="*/ 0 h 901700"/>
              <a:gd name="connsiteX2" fmla="*/ 2971800 w 2982912"/>
              <a:gd name="connsiteY2" fmla="*/ 603250 h 901700"/>
              <a:gd name="connsiteX3" fmla="*/ 1187450 w 2982912"/>
              <a:gd name="connsiteY3" fmla="*/ 609600 h 901700"/>
              <a:gd name="connsiteX4" fmla="*/ 1187450 w 2982912"/>
              <a:gd name="connsiteY4" fmla="*/ 895350 h 901700"/>
              <a:gd name="connsiteX5" fmla="*/ 0 w 2982912"/>
              <a:gd name="connsiteY5" fmla="*/ 901700 h 901700"/>
              <a:gd name="connsiteX6" fmla="*/ 0 w 2982912"/>
              <a:gd name="connsiteY6" fmla="*/ 0 h 901700"/>
              <a:gd name="connsiteX0" fmla="*/ 0 w 2986471"/>
              <a:gd name="connsiteY0" fmla="*/ 0 h 901700"/>
              <a:gd name="connsiteX1" fmla="*/ 2982912 w 2986471"/>
              <a:gd name="connsiteY1" fmla="*/ 0 h 901700"/>
              <a:gd name="connsiteX2" fmla="*/ 2986087 w 2986471"/>
              <a:gd name="connsiteY2" fmla="*/ 581818 h 901700"/>
              <a:gd name="connsiteX3" fmla="*/ 1187450 w 2986471"/>
              <a:gd name="connsiteY3" fmla="*/ 609600 h 901700"/>
              <a:gd name="connsiteX4" fmla="*/ 1187450 w 2986471"/>
              <a:gd name="connsiteY4" fmla="*/ 895350 h 901700"/>
              <a:gd name="connsiteX5" fmla="*/ 0 w 2986471"/>
              <a:gd name="connsiteY5" fmla="*/ 901700 h 901700"/>
              <a:gd name="connsiteX6" fmla="*/ 0 w 2986471"/>
              <a:gd name="connsiteY6" fmla="*/ 0 h 901700"/>
              <a:gd name="connsiteX0" fmla="*/ 0 w 2986471"/>
              <a:gd name="connsiteY0" fmla="*/ 0 h 901700"/>
              <a:gd name="connsiteX1" fmla="*/ 2982912 w 2986471"/>
              <a:gd name="connsiteY1" fmla="*/ 0 h 901700"/>
              <a:gd name="connsiteX2" fmla="*/ 2986087 w 2986471"/>
              <a:gd name="connsiteY2" fmla="*/ 581818 h 901700"/>
              <a:gd name="connsiteX3" fmla="*/ 1173162 w 2986471"/>
              <a:gd name="connsiteY3" fmla="*/ 583406 h 901700"/>
              <a:gd name="connsiteX4" fmla="*/ 1187450 w 2986471"/>
              <a:gd name="connsiteY4" fmla="*/ 895350 h 901700"/>
              <a:gd name="connsiteX5" fmla="*/ 0 w 2986471"/>
              <a:gd name="connsiteY5" fmla="*/ 901700 h 901700"/>
              <a:gd name="connsiteX6" fmla="*/ 0 w 2986471"/>
              <a:gd name="connsiteY6" fmla="*/ 0 h 901700"/>
              <a:gd name="connsiteX0" fmla="*/ 0 w 2986471"/>
              <a:gd name="connsiteY0" fmla="*/ 0 h 901700"/>
              <a:gd name="connsiteX1" fmla="*/ 2982912 w 2986471"/>
              <a:gd name="connsiteY1" fmla="*/ 0 h 901700"/>
              <a:gd name="connsiteX2" fmla="*/ 2986087 w 2986471"/>
              <a:gd name="connsiteY2" fmla="*/ 581818 h 901700"/>
              <a:gd name="connsiteX3" fmla="*/ 1173162 w 2986471"/>
              <a:gd name="connsiteY3" fmla="*/ 583406 h 901700"/>
              <a:gd name="connsiteX4" fmla="*/ 1168400 w 2986471"/>
              <a:gd name="connsiteY4" fmla="*/ 885825 h 901700"/>
              <a:gd name="connsiteX5" fmla="*/ 0 w 2986471"/>
              <a:gd name="connsiteY5" fmla="*/ 901700 h 901700"/>
              <a:gd name="connsiteX6" fmla="*/ 0 w 2986471"/>
              <a:gd name="connsiteY6" fmla="*/ 0 h 901700"/>
              <a:gd name="connsiteX0" fmla="*/ 0 w 2986471"/>
              <a:gd name="connsiteY0" fmla="*/ 0 h 901700"/>
              <a:gd name="connsiteX1" fmla="*/ 2982912 w 2986471"/>
              <a:gd name="connsiteY1" fmla="*/ 0 h 901700"/>
              <a:gd name="connsiteX2" fmla="*/ 2986087 w 2986471"/>
              <a:gd name="connsiteY2" fmla="*/ 581818 h 901700"/>
              <a:gd name="connsiteX3" fmla="*/ 1168400 w 2986471"/>
              <a:gd name="connsiteY3" fmla="*/ 581025 h 901700"/>
              <a:gd name="connsiteX4" fmla="*/ 1168400 w 2986471"/>
              <a:gd name="connsiteY4" fmla="*/ 885825 h 901700"/>
              <a:gd name="connsiteX5" fmla="*/ 0 w 2986471"/>
              <a:gd name="connsiteY5" fmla="*/ 901700 h 901700"/>
              <a:gd name="connsiteX6" fmla="*/ 0 w 2986471"/>
              <a:gd name="connsiteY6" fmla="*/ 0 h 901700"/>
              <a:gd name="connsiteX0" fmla="*/ 0 w 2986471"/>
              <a:gd name="connsiteY0" fmla="*/ 0 h 892175"/>
              <a:gd name="connsiteX1" fmla="*/ 2982912 w 2986471"/>
              <a:gd name="connsiteY1" fmla="*/ 0 h 892175"/>
              <a:gd name="connsiteX2" fmla="*/ 2986087 w 2986471"/>
              <a:gd name="connsiteY2" fmla="*/ 581818 h 892175"/>
              <a:gd name="connsiteX3" fmla="*/ 1168400 w 2986471"/>
              <a:gd name="connsiteY3" fmla="*/ 581025 h 892175"/>
              <a:gd name="connsiteX4" fmla="*/ 1168400 w 2986471"/>
              <a:gd name="connsiteY4" fmla="*/ 885825 h 892175"/>
              <a:gd name="connsiteX5" fmla="*/ 0 w 2986471"/>
              <a:gd name="connsiteY5" fmla="*/ 892175 h 892175"/>
              <a:gd name="connsiteX6" fmla="*/ 0 w 2986471"/>
              <a:gd name="connsiteY6" fmla="*/ 0 h 892175"/>
              <a:gd name="connsiteX0" fmla="*/ 0 w 2986471"/>
              <a:gd name="connsiteY0" fmla="*/ 0 h 887413"/>
              <a:gd name="connsiteX1" fmla="*/ 2982912 w 2986471"/>
              <a:gd name="connsiteY1" fmla="*/ 0 h 887413"/>
              <a:gd name="connsiteX2" fmla="*/ 2986087 w 2986471"/>
              <a:gd name="connsiteY2" fmla="*/ 581818 h 887413"/>
              <a:gd name="connsiteX3" fmla="*/ 1168400 w 2986471"/>
              <a:gd name="connsiteY3" fmla="*/ 581025 h 887413"/>
              <a:gd name="connsiteX4" fmla="*/ 1168400 w 2986471"/>
              <a:gd name="connsiteY4" fmla="*/ 885825 h 887413"/>
              <a:gd name="connsiteX5" fmla="*/ 2381 w 2986471"/>
              <a:gd name="connsiteY5" fmla="*/ 887413 h 887413"/>
              <a:gd name="connsiteX6" fmla="*/ 0 w 2986471"/>
              <a:gd name="connsiteY6" fmla="*/ 0 h 887413"/>
              <a:gd name="connsiteX0" fmla="*/ 0 w 2982912"/>
              <a:gd name="connsiteY0" fmla="*/ 0 h 887413"/>
              <a:gd name="connsiteX1" fmla="*/ 2982912 w 2982912"/>
              <a:gd name="connsiteY1" fmla="*/ 0 h 887413"/>
              <a:gd name="connsiteX2" fmla="*/ 2981325 w 2982912"/>
              <a:gd name="connsiteY2" fmla="*/ 581818 h 887413"/>
              <a:gd name="connsiteX3" fmla="*/ 1168400 w 2982912"/>
              <a:gd name="connsiteY3" fmla="*/ 581025 h 887413"/>
              <a:gd name="connsiteX4" fmla="*/ 1168400 w 2982912"/>
              <a:gd name="connsiteY4" fmla="*/ 885825 h 887413"/>
              <a:gd name="connsiteX5" fmla="*/ 2381 w 2982912"/>
              <a:gd name="connsiteY5" fmla="*/ 887413 h 887413"/>
              <a:gd name="connsiteX6" fmla="*/ 0 w 2982912"/>
              <a:gd name="connsiteY6" fmla="*/ 0 h 887413"/>
              <a:gd name="connsiteX0" fmla="*/ 0 w 2982912"/>
              <a:gd name="connsiteY0" fmla="*/ 0 h 887413"/>
              <a:gd name="connsiteX1" fmla="*/ 2982912 w 2982912"/>
              <a:gd name="connsiteY1" fmla="*/ 0 h 887413"/>
              <a:gd name="connsiteX2" fmla="*/ 2981325 w 2982912"/>
              <a:gd name="connsiteY2" fmla="*/ 581818 h 887413"/>
              <a:gd name="connsiteX3" fmla="*/ 1173162 w 2982912"/>
              <a:gd name="connsiteY3" fmla="*/ 588169 h 887413"/>
              <a:gd name="connsiteX4" fmla="*/ 1168400 w 2982912"/>
              <a:gd name="connsiteY4" fmla="*/ 885825 h 887413"/>
              <a:gd name="connsiteX5" fmla="*/ 2381 w 2982912"/>
              <a:gd name="connsiteY5" fmla="*/ 887413 h 887413"/>
              <a:gd name="connsiteX6" fmla="*/ 0 w 2982912"/>
              <a:gd name="connsiteY6" fmla="*/ 0 h 887413"/>
              <a:gd name="connsiteX0" fmla="*/ 0 w 2982912"/>
              <a:gd name="connsiteY0" fmla="*/ 0 h 887413"/>
              <a:gd name="connsiteX1" fmla="*/ 2982912 w 2982912"/>
              <a:gd name="connsiteY1" fmla="*/ 0 h 887413"/>
              <a:gd name="connsiteX2" fmla="*/ 2976563 w 2982912"/>
              <a:gd name="connsiteY2" fmla="*/ 591343 h 887413"/>
              <a:gd name="connsiteX3" fmla="*/ 1173162 w 2982912"/>
              <a:gd name="connsiteY3" fmla="*/ 588169 h 887413"/>
              <a:gd name="connsiteX4" fmla="*/ 1168400 w 2982912"/>
              <a:gd name="connsiteY4" fmla="*/ 885825 h 887413"/>
              <a:gd name="connsiteX5" fmla="*/ 2381 w 2982912"/>
              <a:gd name="connsiteY5" fmla="*/ 887413 h 887413"/>
              <a:gd name="connsiteX6" fmla="*/ 0 w 2982912"/>
              <a:gd name="connsiteY6" fmla="*/ 0 h 887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82912" h="887413">
                <a:moveTo>
                  <a:pt x="0" y="0"/>
                </a:moveTo>
                <a:lnTo>
                  <a:pt x="2982912" y="0"/>
                </a:lnTo>
                <a:cubicBezTo>
                  <a:pt x="2980795" y="201083"/>
                  <a:pt x="2978680" y="390260"/>
                  <a:pt x="2976563" y="591343"/>
                </a:cubicBezTo>
                <a:lnTo>
                  <a:pt x="1173162" y="588169"/>
                </a:lnTo>
                <a:cubicBezTo>
                  <a:pt x="1171575" y="688975"/>
                  <a:pt x="1169987" y="785019"/>
                  <a:pt x="1168400" y="885825"/>
                </a:cubicBezTo>
                <a:lnTo>
                  <a:pt x="2381" y="887413"/>
                </a:lnTo>
                <a:cubicBezTo>
                  <a:pt x="1587" y="591609"/>
                  <a:pt x="794" y="295804"/>
                  <a:pt x="0" y="0"/>
                </a:cubicBezTo>
                <a:close/>
              </a:path>
            </a:pathLst>
          </a:custGeom>
          <a:solidFill>
            <a:srgbClr val="FFED5C"/>
          </a:solidFill>
          <a:ln w="1905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66" name="Freeform: Shape 65">
            <a:extLst>
              <a:ext uri="{FF2B5EF4-FFF2-40B4-BE49-F238E27FC236}">
                <a16:creationId xmlns:a16="http://schemas.microsoft.com/office/drawing/2014/main" id="{740CA09F-FCBD-4E26-91DE-763870CC3CBB}"/>
              </a:ext>
            </a:extLst>
          </p:cNvPr>
          <p:cNvSpPr/>
          <p:nvPr/>
        </p:nvSpPr>
        <p:spPr bwMode="auto">
          <a:xfrm>
            <a:off x="729518" y="2377380"/>
            <a:ext cx="2986095" cy="2390776"/>
          </a:xfrm>
          <a:custGeom>
            <a:avLst/>
            <a:gdLst>
              <a:gd name="connsiteX0" fmla="*/ 2971800 w 2972363"/>
              <a:gd name="connsiteY0" fmla="*/ 0 h 2387600"/>
              <a:gd name="connsiteX1" fmla="*/ 1187450 w 2972363"/>
              <a:gd name="connsiteY1" fmla="*/ 0 h 2387600"/>
              <a:gd name="connsiteX2" fmla="*/ 1181100 w 2972363"/>
              <a:gd name="connsiteY2" fmla="*/ 298450 h 2387600"/>
              <a:gd name="connsiteX3" fmla="*/ 6350 w 2972363"/>
              <a:gd name="connsiteY3" fmla="*/ 304800 h 2387600"/>
              <a:gd name="connsiteX4" fmla="*/ 0 w 2972363"/>
              <a:gd name="connsiteY4" fmla="*/ 2387600 h 2387600"/>
              <a:gd name="connsiteX5" fmla="*/ 2965450 w 2972363"/>
              <a:gd name="connsiteY5" fmla="*/ 2381250 h 2387600"/>
              <a:gd name="connsiteX6" fmla="*/ 2971800 w 2972363"/>
              <a:gd name="connsiteY6" fmla="*/ 0 h 2387600"/>
              <a:gd name="connsiteX0" fmla="*/ 2971800 w 2972363"/>
              <a:gd name="connsiteY0" fmla="*/ 0 h 2387600"/>
              <a:gd name="connsiteX1" fmla="*/ 1187450 w 2972363"/>
              <a:gd name="connsiteY1" fmla="*/ 0 h 2387600"/>
              <a:gd name="connsiteX2" fmla="*/ 1190625 w 2972363"/>
              <a:gd name="connsiteY2" fmla="*/ 300831 h 2387600"/>
              <a:gd name="connsiteX3" fmla="*/ 6350 w 2972363"/>
              <a:gd name="connsiteY3" fmla="*/ 304800 h 2387600"/>
              <a:gd name="connsiteX4" fmla="*/ 0 w 2972363"/>
              <a:gd name="connsiteY4" fmla="*/ 2387600 h 2387600"/>
              <a:gd name="connsiteX5" fmla="*/ 2965450 w 2972363"/>
              <a:gd name="connsiteY5" fmla="*/ 2381250 h 2387600"/>
              <a:gd name="connsiteX6" fmla="*/ 2971800 w 2972363"/>
              <a:gd name="connsiteY6" fmla="*/ 0 h 2387600"/>
              <a:gd name="connsiteX0" fmla="*/ 2971800 w 2972363"/>
              <a:gd name="connsiteY0" fmla="*/ 0 h 2387600"/>
              <a:gd name="connsiteX1" fmla="*/ 1187450 w 2972363"/>
              <a:gd name="connsiteY1" fmla="*/ 0 h 2387600"/>
              <a:gd name="connsiteX2" fmla="*/ 1188244 w 2972363"/>
              <a:gd name="connsiteY2" fmla="*/ 300831 h 2387600"/>
              <a:gd name="connsiteX3" fmla="*/ 6350 w 2972363"/>
              <a:gd name="connsiteY3" fmla="*/ 304800 h 2387600"/>
              <a:gd name="connsiteX4" fmla="*/ 0 w 2972363"/>
              <a:gd name="connsiteY4" fmla="*/ 2387600 h 2387600"/>
              <a:gd name="connsiteX5" fmla="*/ 2965450 w 2972363"/>
              <a:gd name="connsiteY5" fmla="*/ 2381250 h 2387600"/>
              <a:gd name="connsiteX6" fmla="*/ 2971800 w 2972363"/>
              <a:gd name="connsiteY6" fmla="*/ 0 h 2387600"/>
              <a:gd name="connsiteX0" fmla="*/ 2971800 w 2972363"/>
              <a:gd name="connsiteY0" fmla="*/ 0 h 2387600"/>
              <a:gd name="connsiteX1" fmla="*/ 1187450 w 2972363"/>
              <a:gd name="connsiteY1" fmla="*/ 0 h 2387600"/>
              <a:gd name="connsiteX2" fmla="*/ 1188244 w 2972363"/>
              <a:gd name="connsiteY2" fmla="*/ 300831 h 2387600"/>
              <a:gd name="connsiteX3" fmla="*/ 6350 w 2972363"/>
              <a:gd name="connsiteY3" fmla="*/ 304800 h 2387600"/>
              <a:gd name="connsiteX4" fmla="*/ 0 w 2972363"/>
              <a:gd name="connsiteY4" fmla="*/ 2387600 h 2387600"/>
              <a:gd name="connsiteX5" fmla="*/ 2965450 w 2972363"/>
              <a:gd name="connsiteY5" fmla="*/ 2381250 h 2387600"/>
              <a:gd name="connsiteX6" fmla="*/ 2971800 w 2972363"/>
              <a:gd name="connsiteY6" fmla="*/ 0 h 2387600"/>
              <a:gd name="connsiteX0" fmla="*/ 2971800 w 2972363"/>
              <a:gd name="connsiteY0" fmla="*/ 0 h 2387600"/>
              <a:gd name="connsiteX1" fmla="*/ 1187450 w 2972363"/>
              <a:gd name="connsiteY1" fmla="*/ 0 h 2387600"/>
              <a:gd name="connsiteX2" fmla="*/ 1188244 w 2972363"/>
              <a:gd name="connsiteY2" fmla="*/ 300831 h 2387600"/>
              <a:gd name="connsiteX3" fmla="*/ 1588 w 2972363"/>
              <a:gd name="connsiteY3" fmla="*/ 304800 h 2387600"/>
              <a:gd name="connsiteX4" fmla="*/ 0 w 2972363"/>
              <a:gd name="connsiteY4" fmla="*/ 2387600 h 2387600"/>
              <a:gd name="connsiteX5" fmla="*/ 2965450 w 2972363"/>
              <a:gd name="connsiteY5" fmla="*/ 2381250 h 2387600"/>
              <a:gd name="connsiteX6" fmla="*/ 2971800 w 2972363"/>
              <a:gd name="connsiteY6" fmla="*/ 0 h 2387600"/>
              <a:gd name="connsiteX0" fmla="*/ 2971800 w 2985256"/>
              <a:gd name="connsiteY0" fmla="*/ 0 h 2395538"/>
              <a:gd name="connsiteX1" fmla="*/ 1187450 w 2985256"/>
              <a:gd name="connsiteY1" fmla="*/ 0 h 2395538"/>
              <a:gd name="connsiteX2" fmla="*/ 1188244 w 2985256"/>
              <a:gd name="connsiteY2" fmla="*/ 300831 h 2395538"/>
              <a:gd name="connsiteX3" fmla="*/ 1588 w 2985256"/>
              <a:gd name="connsiteY3" fmla="*/ 304800 h 2395538"/>
              <a:gd name="connsiteX4" fmla="*/ 0 w 2985256"/>
              <a:gd name="connsiteY4" fmla="*/ 2387600 h 2395538"/>
              <a:gd name="connsiteX5" fmla="*/ 2984500 w 2985256"/>
              <a:gd name="connsiteY5" fmla="*/ 2395538 h 2395538"/>
              <a:gd name="connsiteX6" fmla="*/ 2971800 w 2985256"/>
              <a:gd name="connsiteY6" fmla="*/ 0 h 2395538"/>
              <a:gd name="connsiteX0" fmla="*/ 2971800 w 2985256"/>
              <a:gd name="connsiteY0" fmla="*/ 0 h 2387600"/>
              <a:gd name="connsiteX1" fmla="*/ 1187450 w 2985256"/>
              <a:gd name="connsiteY1" fmla="*/ 0 h 2387600"/>
              <a:gd name="connsiteX2" fmla="*/ 1188244 w 2985256"/>
              <a:gd name="connsiteY2" fmla="*/ 300831 h 2387600"/>
              <a:gd name="connsiteX3" fmla="*/ 1588 w 2985256"/>
              <a:gd name="connsiteY3" fmla="*/ 304800 h 2387600"/>
              <a:gd name="connsiteX4" fmla="*/ 0 w 2985256"/>
              <a:gd name="connsiteY4" fmla="*/ 2387600 h 2387600"/>
              <a:gd name="connsiteX5" fmla="*/ 2984500 w 2985256"/>
              <a:gd name="connsiteY5" fmla="*/ 2383632 h 2387600"/>
              <a:gd name="connsiteX6" fmla="*/ 2971800 w 2985256"/>
              <a:gd name="connsiteY6" fmla="*/ 0 h 2387600"/>
              <a:gd name="connsiteX0" fmla="*/ 2971800 w 2985256"/>
              <a:gd name="connsiteY0" fmla="*/ 0 h 2390776"/>
              <a:gd name="connsiteX1" fmla="*/ 1187450 w 2985256"/>
              <a:gd name="connsiteY1" fmla="*/ 0 h 2390776"/>
              <a:gd name="connsiteX2" fmla="*/ 1188244 w 2985256"/>
              <a:gd name="connsiteY2" fmla="*/ 300831 h 2390776"/>
              <a:gd name="connsiteX3" fmla="*/ 1588 w 2985256"/>
              <a:gd name="connsiteY3" fmla="*/ 304800 h 2390776"/>
              <a:gd name="connsiteX4" fmla="*/ 0 w 2985256"/>
              <a:gd name="connsiteY4" fmla="*/ 2387600 h 2390776"/>
              <a:gd name="connsiteX5" fmla="*/ 2984500 w 2985256"/>
              <a:gd name="connsiteY5" fmla="*/ 2390776 h 2390776"/>
              <a:gd name="connsiteX6" fmla="*/ 2971800 w 2985256"/>
              <a:gd name="connsiteY6" fmla="*/ 0 h 2390776"/>
              <a:gd name="connsiteX0" fmla="*/ 2981325 w 2986095"/>
              <a:gd name="connsiteY0" fmla="*/ 0 h 2390776"/>
              <a:gd name="connsiteX1" fmla="*/ 1187450 w 2986095"/>
              <a:gd name="connsiteY1" fmla="*/ 0 h 2390776"/>
              <a:gd name="connsiteX2" fmla="*/ 1188244 w 2986095"/>
              <a:gd name="connsiteY2" fmla="*/ 300831 h 2390776"/>
              <a:gd name="connsiteX3" fmla="*/ 1588 w 2986095"/>
              <a:gd name="connsiteY3" fmla="*/ 304800 h 2390776"/>
              <a:gd name="connsiteX4" fmla="*/ 0 w 2986095"/>
              <a:gd name="connsiteY4" fmla="*/ 2387600 h 2390776"/>
              <a:gd name="connsiteX5" fmla="*/ 2984500 w 2986095"/>
              <a:gd name="connsiteY5" fmla="*/ 2390776 h 2390776"/>
              <a:gd name="connsiteX6" fmla="*/ 2981325 w 2986095"/>
              <a:gd name="connsiteY6" fmla="*/ 0 h 2390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86095" h="2390776">
                <a:moveTo>
                  <a:pt x="2981325" y="0"/>
                </a:moveTo>
                <a:lnTo>
                  <a:pt x="1187450" y="0"/>
                </a:lnTo>
                <a:cubicBezTo>
                  <a:pt x="1188508" y="100277"/>
                  <a:pt x="1187186" y="200554"/>
                  <a:pt x="1188244" y="300831"/>
                </a:cubicBezTo>
                <a:lnTo>
                  <a:pt x="1588" y="304800"/>
                </a:lnTo>
                <a:cubicBezTo>
                  <a:pt x="-529" y="999067"/>
                  <a:pt x="2117" y="1693333"/>
                  <a:pt x="0" y="2387600"/>
                </a:cubicBezTo>
                <a:lnTo>
                  <a:pt x="2984500" y="2390776"/>
                </a:lnTo>
                <a:cubicBezTo>
                  <a:pt x="2988733" y="1599143"/>
                  <a:pt x="2983442" y="797983"/>
                  <a:pt x="2981325" y="0"/>
                </a:cubicBezTo>
                <a:close/>
              </a:path>
            </a:pathLst>
          </a:custGeom>
          <a:solidFill>
            <a:srgbClr val="A2E3FF"/>
          </a:solidFill>
          <a:ln w="1905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pic>
        <p:nvPicPr>
          <p:cNvPr id="28" name="Picture 27">
            <a:extLst>
              <a:ext uri="{FF2B5EF4-FFF2-40B4-BE49-F238E27FC236}">
                <a16:creationId xmlns:a16="http://schemas.microsoft.com/office/drawing/2014/main" id="{06F1EAB2-A778-41E5-87C5-CBB05B59588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3747" y="1777045"/>
            <a:ext cx="2997513" cy="2997513"/>
          </a:xfrm>
          <a:prstGeom prst="rect">
            <a:avLst/>
          </a:prstGeom>
        </p:spPr>
      </p:pic>
      <p:sp>
        <p:nvSpPr>
          <p:cNvPr id="3" name="Title 2">
            <a:extLst>
              <a:ext uri="{FF2B5EF4-FFF2-40B4-BE49-F238E27FC236}">
                <a16:creationId xmlns:a16="http://schemas.microsoft.com/office/drawing/2014/main" id="{935700DB-ECC4-4226-9461-32A2F2A5D20C}"/>
              </a:ext>
            </a:extLst>
          </p:cNvPr>
          <p:cNvSpPr>
            <a:spLocks noGrp="1"/>
          </p:cNvSpPr>
          <p:nvPr>
            <p:ph type="title"/>
          </p:nvPr>
        </p:nvSpPr>
        <p:spPr/>
        <p:txBody>
          <a:bodyPr/>
          <a:lstStyle/>
          <a:p>
            <a:r>
              <a:rPr lang="en-GB" dirty="0"/>
              <a:t>3AS-1 Calculate complements to 100</a:t>
            </a:r>
          </a:p>
        </p:txBody>
      </p:sp>
      <p:grpSp>
        <p:nvGrpSpPr>
          <p:cNvPr id="78" name="Group 77">
            <a:extLst>
              <a:ext uri="{FF2B5EF4-FFF2-40B4-BE49-F238E27FC236}">
                <a16:creationId xmlns:a16="http://schemas.microsoft.com/office/drawing/2014/main" id="{F2380A45-E54C-4583-8966-58254524C268}"/>
              </a:ext>
            </a:extLst>
          </p:cNvPr>
          <p:cNvGrpSpPr/>
          <p:nvPr/>
        </p:nvGrpSpPr>
        <p:grpSpPr>
          <a:xfrm>
            <a:off x="3720349" y="1783468"/>
            <a:ext cx="304773" cy="588432"/>
            <a:chOff x="5866489" y="3076388"/>
            <a:chExt cx="304773" cy="588432"/>
          </a:xfrm>
        </p:grpSpPr>
        <p:cxnSp>
          <p:nvCxnSpPr>
            <p:cNvPr id="41" name="Straight Connector 40">
              <a:extLst>
                <a:ext uri="{FF2B5EF4-FFF2-40B4-BE49-F238E27FC236}">
                  <a16:creationId xmlns:a16="http://schemas.microsoft.com/office/drawing/2014/main" id="{53C1C52C-6D47-479A-8817-531608178A4D}"/>
                </a:ext>
              </a:extLst>
            </p:cNvPr>
            <p:cNvCxnSpPr/>
            <p:nvPr/>
          </p:nvCxnSpPr>
          <p:spPr bwMode="auto">
            <a:xfrm>
              <a:off x="5866489" y="3076388"/>
              <a:ext cx="304773" cy="0"/>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2" name="Straight Connector 41">
              <a:extLst>
                <a:ext uri="{FF2B5EF4-FFF2-40B4-BE49-F238E27FC236}">
                  <a16:creationId xmlns:a16="http://schemas.microsoft.com/office/drawing/2014/main" id="{8445EDAB-C27D-497F-A132-E4755364F73F}"/>
                </a:ext>
              </a:extLst>
            </p:cNvPr>
            <p:cNvCxnSpPr/>
            <p:nvPr/>
          </p:nvCxnSpPr>
          <p:spPr bwMode="auto">
            <a:xfrm>
              <a:off x="5866489" y="3664820"/>
              <a:ext cx="304773" cy="0"/>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3" name="Straight Connector 42">
              <a:extLst>
                <a:ext uri="{FF2B5EF4-FFF2-40B4-BE49-F238E27FC236}">
                  <a16:creationId xmlns:a16="http://schemas.microsoft.com/office/drawing/2014/main" id="{3AE3C323-E127-44A0-9DFA-D94F818B8BBD}"/>
                </a:ext>
              </a:extLst>
            </p:cNvPr>
            <p:cNvCxnSpPr>
              <a:cxnSpLocks/>
            </p:cNvCxnSpPr>
            <p:nvPr/>
          </p:nvCxnSpPr>
          <p:spPr bwMode="auto">
            <a:xfrm>
              <a:off x="6171262" y="3076388"/>
              <a:ext cx="0" cy="588432"/>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44" name="TextBox 43">
            <a:extLst>
              <a:ext uri="{FF2B5EF4-FFF2-40B4-BE49-F238E27FC236}">
                <a16:creationId xmlns:a16="http://schemas.microsoft.com/office/drawing/2014/main" id="{80CA7CB6-F81C-4963-8834-444F9799A7B8}"/>
              </a:ext>
            </a:extLst>
          </p:cNvPr>
          <p:cNvSpPr txBox="1"/>
          <p:nvPr/>
        </p:nvSpPr>
        <p:spPr bwMode="auto">
          <a:xfrm>
            <a:off x="4106868" y="3486900"/>
            <a:ext cx="49885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70</a:t>
            </a:r>
          </a:p>
        </p:txBody>
      </p:sp>
      <p:sp>
        <p:nvSpPr>
          <p:cNvPr id="45" name="TextBox 44">
            <a:extLst>
              <a:ext uri="{FF2B5EF4-FFF2-40B4-BE49-F238E27FC236}">
                <a16:creationId xmlns:a16="http://schemas.microsoft.com/office/drawing/2014/main" id="{FC2F34DF-9DF5-48D9-BA90-D1AE88E44C6D}"/>
              </a:ext>
            </a:extLst>
          </p:cNvPr>
          <p:cNvSpPr txBox="1"/>
          <p:nvPr/>
        </p:nvSpPr>
        <p:spPr bwMode="auto">
          <a:xfrm>
            <a:off x="4106868" y="2293098"/>
            <a:ext cx="49885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10</a:t>
            </a:r>
          </a:p>
        </p:txBody>
      </p:sp>
      <p:grpSp>
        <p:nvGrpSpPr>
          <p:cNvPr id="79" name="Group 78">
            <a:extLst>
              <a:ext uri="{FF2B5EF4-FFF2-40B4-BE49-F238E27FC236}">
                <a16:creationId xmlns:a16="http://schemas.microsoft.com/office/drawing/2014/main" id="{378F3DC1-10D7-47DF-8F06-95987AD9719D}"/>
              </a:ext>
            </a:extLst>
          </p:cNvPr>
          <p:cNvGrpSpPr/>
          <p:nvPr/>
        </p:nvGrpSpPr>
        <p:grpSpPr>
          <a:xfrm>
            <a:off x="3720349" y="2371900"/>
            <a:ext cx="304773" cy="304060"/>
            <a:chOff x="5866489" y="3664820"/>
            <a:chExt cx="304773" cy="304060"/>
          </a:xfrm>
        </p:grpSpPr>
        <p:cxnSp>
          <p:nvCxnSpPr>
            <p:cNvPr id="70" name="Straight Connector 69">
              <a:extLst>
                <a:ext uri="{FF2B5EF4-FFF2-40B4-BE49-F238E27FC236}">
                  <a16:creationId xmlns:a16="http://schemas.microsoft.com/office/drawing/2014/main" id="{E9974B4C-8EF2-43FD-96E0-ED8824458FF5}"/>
                </a:ext>
              </a:extLst>
            </p:cNvPr>
            <p:cNvCxnSpPr/>
            <p:nvPr/>
          </p:nvCxnSpPr>
          <p:spPr bwMode="auto">
            <a:xfrm>
              <a:off x="5866489" y="3968880"/>
              <a:ext cx="304773" cy="0"/>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8" name="Straight Connector 47">
              <a:extLst>
                <a:ext uri="{FF2B5EF4-FFF2-40B4-BE49-F238E27FC236}">
                  <a16:creationId xmlns:a16="http://schemas.microsoft.com/office/drawing/2014/main" id="{035CC751-2552-48BA-826B-68A3E08FA076}"/>
                </a:ext>
              </a:extLst>
            </p:cNvPr>
            <p:cNvCxnSpPr>
              <a:cxnSpLocks/>
            </p:cNvCxnSpPr>
            <p:nvPr/>
          </p:nvCxnSpPr>
          <p:spPr bwMode="auto">
            <a:xfrm>
              <a:off x="6171262" y="3664820"/>
              <a:ext cx="0" cy="304060"/>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51" name="TextBox 50">
            <a:extLst>
              <a:ext uri="{FF2B5EF4-FFF2-40B4-BE49-F238E27FC236}">
                <a16:creationId xmlns:a16="http://schemas.microsoft.com/office/drawing/2014/main" id="{9A58AC86-BCF1-4C36-852F-25C742BD0822}"/>
              </a:ext>
            </a:extLst>
          </p:cNvPr>
          <p:cNvSpPr txBox="1"/>
          <p:nvPr/>
        </p:nvSpPr>
        <p:spPr bwMode="auto">
          <a:xfrm>
            <a:off x="2850565" y="1090972"/>
            <a:ext cx="6559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100</a:t>
            </a:r>
          </a:p>
        </p:txBody>
      </p:sp>
      <p:sp>
        <p:nvSpPr>
          <p:cNvPr id="54" name="Freeform: Shape 53">
            <a:extLst>
              <a:ext uri="{FF2B5EF4-FFF2-40B4-BE49-F238E27FC236}">
                <a16:creationId xmlns:a16="http://schemas.microsoft.com/office/drawing/2014/main" id="{D61D3737-7BC9-495A-A962-91CFE7FF0313}"/>
              </a:ext>
            </a:extLst>
          </p:cNvPr>
          <p:cNvSpPr/>
          <p:nvPr/>
        </p:nvSpPr>
        <p:spPr bwMode="auto">
          <a:xfrm>
            <a:off x="738461" y="1233464"/>
            <a:ext cx="3610466" cy="659876"/>
          </a:xfrm>
          <a:custGeom>
            <a:avLst/>
            <a:gdLst>
              <a:gd name="connsiteX0" fmla="*/ 0 w 3610466"/>
              <a:gd name="connsiteY0" fmla="*/ 584461 h 659876"/>
              <a:gd name="connsiteX1" fmla="*/ 0 w 3610466"/>
              <a:gd name="connsiteY1" fmla="*/ 584461 h 659876"/>
              <a:gd name="connsiteX2" fmla="*/ 697584 w 3610466"/>
              <a:gd name="connsiteY2" fmla="*/ 612742 h 659876"/>
              <a:gd name="connsiteX3" fmla="*/ 1225485 w 3610466"/>
              <a:gd name="connsiteY3" fmla="*/ 631595 h 659876"/>
              <a:gd name="connsiteX4" fmla="*/ 1470582 w 3610466"/>
              <a:gd name="connsiteY4" fmla="*/ 659876 h 659876"/>
              <a:gd name="connsiteX5" fmla="*/ 1696825 w 3610466"/>
              <a:gd name="connsiteY5" fmla="*/ 650449 h 659876"/>
              <a:gd name="connsiteX6" fmla="*/ 1753386 w 3610466"/>
              <a:gd name="connsiteY6" fmla="*/ 631595 h 659876"/>
              <a:gd name="connsiteX7" fmla="*/ 1791093 w 3610466"/>
              <a:gd name="connsiteY7" fmla="*/ 622169 h 659876"/>
              <a:gd name="connsiteX8" fmla="*/ 1819373 w 3610466"/>
              <a:gd name="connsiteY8" fmla="*/ 612742 h 659876"/>
              <a:gd name="connsiteX9" fmla="*/ 2347274 w 3610466"/>
              <a:gd name="connsiteY9" fmla="*/ 603315 h 659876"/>
              <a:gd name="connsiteX10" fmla="*/ 2394408 w 3610466"/>
              <a:gd name="connsiteY10" fmla="*/ 593888 h 659876"/>
              <a:gd name="connsiteX11" fmla="*/ 2498103 w 3610466"/>
              <a:gd name="connsiteY11" fmla="*/ 575035 h 659876"/>
              <a:gd name="connsiteX12" fmla="*/ 2564091 w 3610466"/>
              <a:gd name="connsiteY12" fmla="*/ 556181 h 659876"/>
              <a:gd name="connsiteX13" fmla="*/ 2790334 w 3610466"/>
              <a:gd name="connsiteY13" fmla="*/ 556181 h 659876"/>
              <a:gd name="connsiteX14" fmla="*/ 3610466 w 3610466"/>
              <a:gd name="connsiteY14" fmla="*/ 94268 h 659876"/>
              <a:gd name="connsiteX15" fmla="*/ 3252247 w 3610466"/>
              <a:gd name="connsiteY15" fmla="*/ 0 h 659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610466" h="659876">
                <a:moveTo>
                  <a:pt x="0" y="584461"/>
                </a:moveTo>
                <a:lnTo>
                  <a:pt x="0" y="584461"/>
                </a:lnTo>
                <a:cubicBezTo>
                  <a:pt x="386252" y="661713"/>
                  <a:pt x="41574" y="606779"/>
                  <a:pt x="697584" y="612742"/>
                </a:cubicBezTo>
                <a:cubicBezTo>
                  <a:pt x="873656" y="614343"/>
                  <a:pt x="1049518" y="625311"/>
                  <a:pt x="1225485" y="631595"/>
                </a:cubicBezTo>
                <a:cubicBezTo>
                  <a:pt x="1420346" y="653247"/>
                  <a:pt x="1338698" y="643390"/>
                  <a:pt x="1470582" y="659876"/>
                </a:cubicBezTo>
                <a:cubicBezTo>
                  <a:pt x="1545996" y="656734"/>
                  <a:pt x="1621720" y="657960"/>
                  <a:pt x="1696825" y="650449"/>
                </a:cubicBezTo>
                <a:cubicBezTo>
                  <a:pt x="1716600" y="648471"/>
                  <a:pt x="1734106" y="636415"/>
                  <a:pt x="1753386" y="631595"/>
                </a:cubicBezTo>
                <a:cubicBezTo>
                  <a:pt x="1765955" y="628453"/>
                  <a:pt x="1778636" y="625728"/>
                  <a:pt x="1791093" y="622169"/>
                </a:cubicBezTo>
                <a:cubicBezTo>
                  <a:pt x="1800647" y="619439"/>
                  <a:pt x="1809442" y="613079"/>
                  <a:pt x="1819373" y="612742"/>
                </a:cubicBezTo>
                <a:cubicBezTo>
                  <a:pt x="1995267" y="606779"/>
                  <a:pt x="2171307" y="606457"/>
                  <a:pt x="2347274" y="603315"/>
                </a:cubicBezTo>
                <a:lnTo>
                  <a:pt x="2394408" y="593888"/>
                </a:lnTo>
                <a:cubicBezTo>
                  <a:pt x="2425209" y="588288"/>
                  <a:pt x="2467069" y="582793"/>
                  <a:pt x="2498103" y="575035"/>
                </a:cubicBezTo>
                <a:cubicBezTo>
                  <a:pt x="2518138" y="570026"/>
                  <a:pt x="2543520" y="556916"/>
                  <a:pt x="2564091" y="556181"/>
                </a:cubicBezTo>
                <a:cubicBezTo>
                  <a:pt x="2639457" y="553489"/>
                  <a:pt x="2714920" y="556181"/>
                  <a:pt x="2790334" y="556181"/>
                </a:cubicBezTo>
                <a:lnTo>
                  <a:pt x="3610466" y="94268"/>
                </a:lnTo>
                <a:lnTo>
                  <a:pt x="3252247" y="0"/>
                </a:lnTo>
              </a:path>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68" name="Freeform: Shape 67">
            <a:extLst>
              <a:ext uri="{FF2B5EF4-FFF2-40B4-BE49-F238E27FC236}">
                <a16:creationId xmlns:a16="http://schemas.microsoft.com/office/drawing/2014/main" id="{535C48FC-404C-4783-8A1B-ED696D353771}"/>
              </a:ext>
            </a:extLst>
          </p:cNvPr>
          <p:cNvSpPr/>
          <p:nvPr/>
        </p:nvSpPr>
        <p:spPr bwMode="auto">
          <a:xfrm>
            <a:off x="731104" y="1789893"/>
            <a:ext cx="2977887" cy="874563"/>
          </a:xfrm>
          <a:custGeom>
            <a:avLst/>
            <a:gdLst>
              <a:gd name="connsiteX0" fmla="*/ 0 w 2978150"/>
              <a:gd name="connsiteY0" fmla="*/ 0 h 901700"/>
              <a:gd name="connsiteX1" fmla="*/ 2978150 w 2978150"/>
              <a:gd name="connsiteY1" fmla="*/ 0 h 901700"/>
              <a:gd name="connsiteX2" fmla="*/ 2971800 w 2978150"/>
              <a:gd name="connsiteY2" fmla="*/ 603250 h 901700"/>
              <a:gd name="connsiteX3" fmla="*/ 1187450 w 2978150"/>
              <a:gd name="connsiteY3" fmla="*/ 609600 h 901700"/>
              <a:gd name="connsiteX4" fmla="*/ 1187450 w 2978150"/>
              <a:gd name="connsiteY4" fmla="*/ 895350 h 901700"/>
              <a:gd name="connsiteX5" fmla="*/ 0 w 2978150"/>
              <a:gd name="connsiteY5" fmla="*/ 901700 h 901700"/>
              <a:gd name="connsiteX6" fmla="*/ 0 w 2978150"/>
              <a:gd name="connsiteY6" fmla="*/ 0 h 901700"/>
              <a:gd name="connsiteX0" fmla="*/ 0 w 2982912"/>
              <a:gd name="connsiteY0" fmla="*/ 0 h 901700"/>
              <a:gd name="connsiteX1" fmla="*/ 2982912 w 2982912"/>
              <a:gd name="connsiteY1" fmla="*/ 0 h 901700"/>
              <a:gd name="connsiteX2" fmla="*/ 2971800 w 2982912"/>
              <a:gd name="connsiteY2" fmla="*/ 603250 h 901700"/>
              <a:gd name="connsiteX3" fmla="*/ 1187450 w 2982912"/>
              <a:gd name="connsiteY3" fmla="*/ 609600 h 901700"/>
              <a:gd name="connsiteX4" fmla="*/ 1187450 w 2982912"/>
              <a:gd name="connsiteY4" fmla="*/ 895350 h 901700"/>
              <a:gd name="connsiteX5" fmla="*/ 0 w 2982912"/>
              <a:gd name="connsiteY5" fmla="*/ 901700 h 901700"/>
              <a:gd name="connsiteX6" fmla="*/ 0 w 2982912"/>
              <a:gd name="connsiteY6" fmla="*/ 0 h 901700"/>
              <a:gd name="connsiteX0" fmla="*/ 0 w 2986471"/>
              <a:gd name="connsiteY0" fmla="*/ 0 h 901700"/>
              <a:gd name="connsiteX1" fmla="*/ 2982912 w 2986471"/>
              <a:gd name="connsiteY1" fmla="*/ 0 h 901700"/>
              <a:gd name="connsiteX2" fmla="*/ 2986087 w 2986471"/>
              <a:gd name="connsiteY2" fmla="*/ 581818 h 901700"/>
              <a:gd name="connsiteX3" fmla="*/ 1187450 w 2986471"/>
              <a:gd name="connsiteY3" fmla="*/ 609600 h 901700"/>
              <a:gd name="connsiteX4" fmla="*/ 1187450 w 2986471"/>
              <a:gd name="connsiteY4" fmla="*/ 895350 h 901700"/>
              <a:gd name="connsiteX5" fmla="*/ 0 w 2986471"/>
              <a:gd name="connsiteY5" fmla="*/ 901700 h 901700"/>
              <a:gd name="connsiteX6" fmla="*/ 0 w 2986471"/>
              <a:gd name="connsiteY6" fmla="*/ 0 h 901700"/>
              <a:gd name="connsiteX0" fmla="*/ 0 w 2986471"/>
              <a:gd name="connsiteY0" fmla="*/ 0 h 901700"/>
              <a:gd name="connsiteX1" fmla="*/ 2982912 w 2986471"/>
              <a:gd name="connsiteY1" fmla="*/ 0 h 901700"/>
              <a:gd name="connsiteX2" fmla="*/ 2986087 w 2986471"/>
              <a:gd name="connsiteY2" fmla="*/ 581818 h 901700"/>
              <a:gd name="connsiteX3" fmla="*/ 1173162 w 2986471"/>
              <a:gd name="connsiteY3" fmla="*/ 583406 h 901700"/>
              <a:gd name="connsiteX4" fmla="*/ 1187450 w 2986471"/>
              <a:gd name="connsiteY4" fmla="*/ 895350 h 901700"/>
              <a:gd name="connsiteX5" fmla="*/ 0 w 2986471"/>
              <a:gd name="connsiteY5" fmla="*/ 901700 h 901700"/>
              <a:gd name="connsiteX6" fmla="*/ 0 w 2986471"/>
              <a:gd name="connsiteY6" fmla="*/ 0 h 901700"/>
              <a:gd name="connsiteX0" fmla="*/ 0 w 2986471"/>
              <a:gd name="connsiteY0" fmla="*/ 0 h 901700"/>
              <a:gd name="connsiteX1" fmla="*/ 2982912 w 2986471"/>
              <a:gd name="connsiteY1" fmla="*/ 0 h 901700"/>
              <a:gd name="connsiteX2" fmla="*/ 2986087 w 2986471"/>
              <a:gd name="connsiteY2" fmla="*/ 581818 h 901700"/>
              <a:gd name="connsiteX3" fmla="*/ 1173162 w 2986471"/>
              <a:gd name="connsiteY3" fmla="*/ 583406 h 901700"/>
              <a:gd name="connsiteX4" fmla="*/ 1168400 w 2986471"/>
              <a:gd name="connsiteY4" fmla="*/ 885825 h 901700"/>
              <a:gd name="connsiteX5" fmla="*/ 0 w 2986471"/>
              <a:gd name="connsiteY5" fmla="*/ 901700 h 901700"/>
              <a:gd name="connsiteX6" fmla="*/ 0 w 2986471"/>
              <a:gd name="connsiteY6" fmla="*/ 0 h 901700"/>
              <a:gd name="connsiteX0" fmla="*/ 0 w 2986471"/>
              <a:gd name="connsiteY0" fmla="*/ 0 h 901700"/>
              <a:gd name="connsiteX1" fmla="*/ 2982912 w 2986471"/>
              <a:gd name="connsiteY1" fmla="*/ 0 h 901700"/>
              <a:gd name="connsiteX2" fmla="*/ 2986087 w 2986471"/>
              <a:gd name="connsiteY2" fmla="*/ 581818 h 901700"/>
              <a:gd name="connsiteX3" fmla="*/ 1168400 w 2986471"/>
              <a:gd name="connsiteY3" fmla="*/ 581025 h 901700"/>
              <a:gd name="connsiteX4" fmla="*/ 1168400 w 2986471"/>
              <a:gd name="connsiteY4" fmla="*/ 885825 h 901700"/>
              <a:gd name="connsiteX5" fmla="*/ 0 w 2986471"/>
              <a:gd name="connsiteY5" fmla="*/ 901700 h 901700"/>
              <a:gd name="connsiteX6" fmla="*/ 0 w 2986471"/>
              <a:gd name="connsiteY6" fmla="*/ 0 h 901700"/>
              <a:gd name="connsiteX0" fmla="*/ 0 w 2986471"/>
              <a:gd name="connsiteY0" fmla="*/ 0 h 892175"/>
              <a:gd name="connsiteX1" fmla="*/ 2982912 w 2986471"/>
              <a:gd name="connsiteY1" fmla="*/ 0 h 892175"/>
              <a:gd name="connsiteX2" fmla="*/ 2986087 w 2986471"/>
              <a:gd name="connsiteY2" fmla="*/ 581818 h 892175"/>
              <a:gd name="connsiteX3" fmla="*/ 1168400 w 2986471"/>
              <a:gd name="connsiteY3" fmla="*/ 581025 h 892175"/>
              <a:gd name="connsiteX4" fmla="*/ 1168400 w 2986471"/>
              <a:gd name="connsiteY4" fmla="*/ 885825 h 892175"/>
              <a:gd name="connsiteX5" fmla="*/ 0 w 2986471"/>
              <a:gd name="connsiteY5" fmla="*/ 892175 h 892175"/>
              <a:gd name="connsiteX6" fmla="*/ 0 w 2986471"/>
              <a:gd name="connsiteY6" fmla="*/ 0 h 892175"/>
              <a:gd name="connsiteX0" fmla="*/ 0 w 2986471"/>
              <a:gd name="connsiteY0" fmla="*/ 0 h 887413"/>
              <a:gd name="connsiteX1" fmla="*/ 2982912 w 2986471"/>
              <a:gd name="connsiteY1" fmla="*/ 0 h 887413"/>
              <a:gd name="connsiteX2" fmla="*/ 2986087 w 2986471"/>
              <a:gd name="connsiteY2" fmla="*/ 581818 h 887413"/>
              <a:gd name="connsiteX3" fmla="*/ 1168400 w 2986471"/>
              <a:gd name="connsiteY3" fmla="*/ 581025 h 887413"/>
              <a:gd name="connsiteX4" fmla="*/ 1168400 w 2986471"/>
              <a:gd name="connsiteY4" fmla="*/ 885825 h 887413"/>
              <a:gd name="connsiteX5" fmla="*/ 2381 w 2986471"/>
              <a:gd name="connsiteY5" fmla="*/ 887413 h 887413"/>
              <a:gd name="connsiteX6" fmla="*/ 0 w 2986471"/>
              <a:gd name="connsiteY6" fmla="*/ 0 h 887413"/>
              <a:gd name="connsiteX0" fmla="*/ 0 w 2982912"/>
              <a:gd name="connsiteY0" fmla="*/ 0 h 887413"/>
              <a:gd name="connsiteX1" fmla="*/ 2982912 w 2982912"/>
              <a:gd name="connsiteY1" fmla="*/ 0 h 887413"/>
              <a:gd name="connsiteX2" fmla="*/ 2981325 w 2982912"/>
              <a:gd name="connsiteY2" fmla="*/ 581818 h 887413"/>
              <a:gd name="connsiteX3" fmla="*/ 1168400 w 2982912"/>
              <a:gd name="connsiteY3" fmla="*/ 581025 h 887413"/>
              <a:gd name="connsiteX4" fmla="*/ 1168400 w 2982912"/>
              <a:gd name="connsiteY4" fmla="*/ 885825 h 887413"/>
              <a:gd name="connsiteX5" fmla="*/ 2381 w 2982912"/>
              <a:gd name="connsiteY5" fmla="*/ 887413 h 887413"/>
              <a:gd name="connsiteX6" fmla="*/ 0 w 2982912"/>
              <a:gd name="connsiteY6" fmla="*/ 0 h 887413"/>
              <a:gd name="connsiteX0" fmla="*/ 0 w 2982912"/>
              <a:gd name="connsiteY0" fmla="*/ 0 h 887413"/>
              <a:gd name="connsiteX1" fmla="*/ 2982912 w 2982912"/>
              <a:gd name="connsiteY1" fmla="*/ 0 h 887413"/>
              <a:gd name="connsiteX2" fmla="*/ 2981325 w 2982912"/>
              <a:gd name="connsiteY2" fmla="*/ 581818 h 887413"/>
              <a:gd name="connsiteX3" fmla="*/ 1180313 w 2982912"/>
              <a:gd name="connsiteY3" fmla="*/ 581025 h 887413"/>
              <a:gd name="connsiteX4" fmla="*/ 1168400 w 2982912"/>
              <a:gd name="connsiteY4" fmla="*/ 885825 h 887413"/>
              <a:gd name="connsiteX5" fmla="*/ 2381 w 2982912"/>
              <a:gd name="connsiteY5" fmla="*/ 887413 h 887413"/>
              <a:gd name="connsiteX6" fmla="*/ 0 w 2982912"/>
              <a:gd name="connsiteY6" fmla="*/ 0 h 887413"/>
              <a:gd name="connsiteX0" fmla="*/ 0 w 2982912"/>
              <a:gd name="connsiteY0" fmla="*/ 0 h 887413"/>
              <a:gd name="connsiteX1" fmla="*/ 2982912 w 2982912"/>
              <a:gd name="connsiteY1" fmla="*/ 0 h 887413"/>
              <a:gd name="connsiteX2" fmla="*/ 2981325 w 2982912"/>
              <a:gd name="connsiteY2" fmla="*/ 581818 h 887413"/>
              <a:gd name="connsiteX3" fmla="*/ 1180313 w 2982912"/>
              <a:gd name="connsiteY3" fmla="*/ 581025 h 887413"/>
              <a:gd name="connsiteX4" fmla="*/ 1182696 w 2982912"/>
              <a:gd name="connsiteY4" fmla="*/ 885825 h 887413"/>
              <a:gd name="connsiteX5" fmla="*/ 2381 w 2982912"/>
              <a:gd name="connsiteY5" fmla="*/ 887413 h 887413"/>
              <a:gd name="connsiteX6" fmla="*/ 0 w 2982912"/>
              <a:gd name="connsiteY6" fmla="*/ 0 h 887413"/>
              <a:gd name="connsiteX0" fmla="*/ 0 w 2982912"/>
              <a:gd name="connsiteY0" fmla="*/ 0 h 887413"/>
              <a:gd name="connsiteX1" fmla="*/ 2982912 w 2982912"/>
              <a:gd name="connsiteY1" fmla="*/ 0 h 887413"/>
              <a:gd name="connsiteX2" fmla="*/ 2981325 w 2982912"/>
              <a:gd name="connsiteY2" fmla="*/ 581818 h 887413"/>
              <a:gd name="connsiteX3" fmla="*/ 1180313 w 2982912"/>
              <a:gd name="connsiteY3" fmla="*/ 581025 h 887413"/>
              <a:gd name="connsiteX4" fmla="*/ 1182696 w 2982912"/>
              <a:gd name="connsiteY4" fmla="*/ 885825 h 887413"/>
              <a:gd name="connsiteX5" fmla="*/ 2381 w 2982912"/>
              <a:gd name="connsiteY5" fmla="*/ 887413 h 887413"/>
              <a:gd name="connsiteX6" fmla="*/ 0 w 2982912"/>
              <a:gd name="connsiteY6" fmla="*/ 0 h 887413"/>
              <a:gd name="connsiteX0" fmla="*/ 0 w 2982912"/>
              <a:gd name="connsiteY0" fmla="*/ 0 h 887413"/>
              <a:gd name="connsiteX1" fmla="*/ 2982912 w 2982912"/>
              <a:gd name="connsiteY1" fmla="*/ 0 h 887413"/>
              <a:gd name="connsiteX2" fmla="*/ 2981325 w 2982912"/>
              <a:gd name="connsiteY2" fmla="*/ 581818 h 887413"/>
              <a:gd name="connsiteX3" fmla="*/ 1182695 w 2982912"/>
              <a:gd name="connsiteY3" fmla="*/ 581025 h 887413"/>
              <a:gd name="connsiteX4" fmla="*/ 1182696 w 2982912"/>
              <a:gd name="connsiteY4" fmla="*/ 885825 h 887413"/>
              <a:gd name="connsiteX5" fmla="*/ 2381 w 2982912"/>
              <a:gd name="connsiteY5" fmla="*/ 887413 h 887413"/>
              <a:gd name="connsiteX6" fmla="*/ 0 w 2982912"/>
              <a:gd name="connsiteY6" fmla="*/ 0 h 887413"/>
              <a:gd name="connsiteX0" fmla="*/ 0 w 2982912"/>
              <a:gd name="connsiteY0" fmla="*/ 0 h 887413"/>
              <a:gd name="connsiteX1" fmla="*/ 2982912 w 2982912"/>
              <a:gd name="connsiteY1" fmla="*/ 0 h 887413"/>
              <a:gd name="connsiteX2" fmla="*/ 2981325 w 2982912"/>
              <a:gd name="connsiteY2" fmla="*/ 581818 h 887413"/>
              <a:gd name="connsiteX3" fmla="*/ 1185077 w 2982912"/>
              <a:gd name="connsiteY3" fmla="*/ 593107 h 887413"/>
              <a:gd name="connsiteX4" fmla="*/ 1182696 w 2982912"/>
              <a:gd name="connsiteY4" fmla="*/ 885825 h 887413"/>
              <a:gd name="connsiteX5" fmla="*/ 2381 w 2982912"/>
              <a:gd name="connsiteY5" fmla="*/ 887413 h 887413"/>
              <a:gd name="connsiteX6" fmla="*/ 0 w 2982912"/>
              <a:gd name="connsiteY6" fmla="*/ 0 h 887413"/>
              <a:gd name="connsiteX0" fmla="*/ 0 w 2982912"/>
              <a:gd name="connsiteY0" fmla="*/ 0 h 887413"/>
              <a:gd name="connsiteX1" fmla="*/ 2982912 w 2982912"/>
              <a:gd name="connsiteY1" fmla="*/ 0 h 887413"/>
              <a:gd name="connsiteX2" fmla="*/ 2981325 w 2982912"/>
              <a:gd name="connsiteY2" fmla="*/ 581818 h 887413"/>
              <a:gd name="connsiteX3" fmla="*/ 1189842 w 2982912"/>
              <a:gd name="connsiteY3" fmla="*/ 595523 h 887413"/>
              <a:gd name="connsiteX4" fmla="*/ 1182696 w 2982912"/>
              <a:gd name="connsiteY4" fmla="*/ 885825 h 887413"/>
              <a:gd name="connsiteX5" fmla="*/ 2381 w 2982912"/>
              <a:gd name="connsiteY5" fmla="*/ 887413 h 887413"/>
              <a:gd name="connsiteX6" fmla="*/ 0 w 2982912"/>
              <a:gd name="connsiteY6" fmla="*/ 0 h 887413"/>
              <a:gd name="connsiteX0" fmla="*/ 0 w 2982912"/>
              <a:gd name="connsiteY0" fmla="*/ 0 h 887413"/>
              <a:gd name="connsiteX1" fmla="*/ 2982912 w 2982912"/>
              <a:gd name="connsiteY1" fmla="*/ 0 h 887413"/>
              <a:gd name="connsiteX2" fmla="*/ 2981325 w 2982912"/>
              <a:gd name="connsiteY2" fmla="*/ 581818 h 887413"/>
              <a:gd name="connsiteX3" fmla="*/ 1189842 w 2982912"/>
              <a:gd name="connsiteY3" fmla="*/ 595523 h 887413"/>
              <a:gd name="connsiteX4" fmla="*/ 1189844 w 2982912"/>
              <a:gd name="connsiteY4" fmla="*/ 885825 h 887413"/>
              <a:gd name="connsiteX5" fmla="*/ 2381 w 2982912"/>
              <a:gd name="connsiteY5" fmla="*/ 887413 h 887413"/>
              <a:gd name="connsiteX6" fmla="*/ 0 w 2982912"/>
              <a:gd name="connsiteY6" fmla="*/ 0 h 887413"/>
              <a:gd name="connsiteX0" fmla="*/ 0 w 2982912"/>
              <a:gd name="connsiteY0" fmla="*/ 0 h 887413"/>
              <a:gd name="connsiteX1" fmla="*/ 2982912 w 2982912"/>
              <a:gd name="connsiteY1" fmla="*/ 0 h 887413"/>
              <a:gd name="connsiteX2" fmla="*/ 2981325 w 2982912"/>
              <a:gd name="connsiteY2" fmla="*/ 589066 h 887413"/>
              <a:gd name="connsiteX3" fmla="*/ 1189842 w 2982912"/>
              <a:gd name="connsiteY3" fmla="*/ 595523 h 887413"/>
              <a:gd name="connsiteX4" fmla="*/ 1189844 w 2982912"/>
              <a:gd name="connsiteY4" fmla="*/ 885825 h 887413"/>
              <a:gd name="connsiteX5" fmla="*/ 2381 w 2982912"/>
              <a:gd name="connsiteY5" fmla="*/ 887413 h 887413"/>
              <a:gd name="connsiteX6" fmla="*/ 0 w 2982912"/>
              <a:gd name="connsiteY6" fmla="*/ 0 h 887413"/>
              <a:gd name="connsiteX0" fmla="*/ 0 w 2982912"/>
              <a:gd name="connsiteY0" fmla="*/ 0 h 887413"/>
              <a:gd name="connsiteX1" fmla="*/ 2982912 w 2982912"/>
              <a:gd name="connsiteY1" fmla="*/ 0 h 887413"/>
              <a:gd name="connsiteX2" fmla="*/ 2981325 w 2982912"/>
              <a:gd name="connsiteY2" fmla="*/ 593899 h 887413"/>
              <a:gd name="connsiteX3" fmla="*/ 1189842 w 2982912"/>
              <a:gd name="connsiteY3" fmla="*/ 595523 h 887413"/>
              <a:gd name="connsiteX4" fmla="*/ 1189844 w 2982912"/>
              <a:gd name="connsiteY4" fmla="*/ 885825 h 887413"/>
              <a:gd name="connsiteX5" fmla="*/ 2381 w 2982912"/>
              <a:gd name="connsiteY5" fmla="*/ 887413 h 887413"/>
              <a:gd name="connsiteX6" fmla="*/ 0 w 2982912"/>
              <a:gd name="connsiteY6" fmla="*/ 0 h 887413"/>
              <a:gd name="connsiteX0" fmla="*/ 0 w 2982912"/>
              <a:gd name="connsiteY0" fmla="*/ 0 h 887413"/>
              <a:gd name="connsiteX1" fmla="*/ 2982912 w 2982912"/>
              <a:gd name="connsiteY1" fmla="*/ 0 h 887413"/>
              <a:gd name="connsiteX2" fmla="*/ 2981325 w 2982912"/>
              <a:gd name="connsiteY2" fmla="*/ 593899 h 887413"/>
              <a:gd name="connsiteX3" fmla="*/ 1185077 w 2982912"/>
              <a:gd name="connsiteY3" fmla="*/ 595523 h 887413"/>
              <a:gd name="connsiteX4" fmla="*/ 1189844 w 2982912"/>
              <a:gd name="connsiteY4" fmla="*/ 885825 h 887413"/>
              <a:gd name="connsiteX5" fmla="*/ 2381 w 2982912"/>
              <a:gd name="connsiteY5" fmla="*/ 887413 h 887413"/>
              <a:gd name="connsiteX6" fmla="*/ 0 w 2982912"/>
              <a:gd name="connsiteY6" fmla="*/ 0 h 887413"/>
              <a:gd name="connsiteX0" fmla="*/ 0 w 2982912"/>
              <a:gd name="connsiteY0" fmla="*/ 0 h 887413"/>
              <a:gd name="connsiteX1" fmla="*/ 2982912 w 2982912"/>
              <a:gd name="connsiteY1" fmla="*/ 0 h 887413"/>
              <a:gd name="connsiteX2" fmla="*/ 2981325 w 2982912"/>
              <a:gd name="connsiteY2" fmla="*/ 593899 h 887413"/>
              <a:gd name="connsiteX3" fmla="*/ 1185077 w 2982912"/>
              <a:gd name="connsiteY3" fmla="*/ 595523 h 887413"/>
              <a:gd name="connsiteX4" fmla="*/ 1187461 w 2982912"/>
              <a:gd name="connsiteY4" fmla="*/ 885825 h 887413"/>
              <a:gd name="connsiteX5" fmla="*/ 2381 w 2982912"/>
              <a:gd name="connsiteY5" fmla="*/ 887413 h 887413"/>
              <a:gd name="connsiteX6" fmla="*/ 0 w 2982912"/>
              <a:gd name="connsiteY6" fmla="*/ 0 h 887413"/>
              <a:gd name="connsiteX0" fmla="*/ 0 w 2982912"/>
              <a:gd name="connsiteY0" fmla="*/ 0 h 887413"/>
              <a:gd name="connsiteX1" fmla="*/ 2982912 w 2982912"/>
              <a:gd name="connsiteY1" fmla="*/ 0 h 887413"/>
              <a:gd name="connsiteX2" fmla="*/ 2981325 w 2982912"/>
              <a:gd name="connsiteY2" fmla="*/ 593899 h 887413"/>
              <a:gd name="connsiteX3" fmla="*/ 1185077 w 2982912"/>
              <a:gd name="connsiteY3" fmla="*/ 595523 h 887413"/>
              <a:gd name="connsiteX4" fmla="*/ 1182697 w 2982912"/>
              <a:gd name="connsiteY4" fmla="*/ 885825 h 887413"/>
              <a:gd name="connsiteX5" fmla="*/ 2381 w 2982912"/>
              <a:gd name="connsiteY5" fmla="*/ 887413 h 887413"/>
              <a:gd name="connsiteX6" fmla="*/ 0 w 2982912"/>
              <a:gd name="connsiteY6" fmla="*/ 0 h 887413"/>
              <a:gd name="connsiteX0" fmla="*/ 0 w 2982912"/>
              <a:gd name="connsiteY0" fmla="*/ 0 h 887413"/>
              <a:gd name="connsiteX1" fmla="*/ 2982912 w 2982912"/>
              <a:gd name="connsiteY1" fmla="*/ 0 h 887413"/>
              <a:gd name="connsiteX2" fmla="*/ 2981325 w 2982912"/>
              <a:gd name="connsiteY2" fmla="*/ 593899 h 887413"/>
              <a:gd name="connsiteX3" fmla="*/ 1185077 w 2982912"/>
              <a:gd name="connsiteY3" fmla="*/ 595523 h 887413"/>
              <a:gd name="connsiteX4" fmla="*/ 1185079 w 2982912"/>
              <a:gd name="connsiteY4" fmla="*/ 885825 h 887413"/>
              <a:gd name="connsiteX5" fmla="*/ 2381 w 2982912"/>
              <a:gd name="connsiteY5" fmla="*/ 887413 h 887413"/>
              <a:gd name="connsiteX6" fmla="*/ 0 w 2982912"/>
              <a:gd name="connsiteY6" fmla="*/ 0 h 887413"/>
              <a:gd name="connsiteX0" fmla="*/ 0 w 2982912"/>
              <a:gd name="connsiteY0" fmla="*/ 0 h 887413"/>
              <a:gd name="connsiteX1" fmla="*/ 2982912 w 2982912"/>
              <a:gd name="connsiteY1" fmla="*/ 0 h 887413"/>
              <a:gd name="connsiteX2" fmla="*/ 2981325 w 2982912"/>
              <a:gd name="connsiteY2" fmla="*/ 593899 h 887413"/>
              <a:gd name="connsiteX3" fmla="*/ 1185077 w 2982912"/>
              <a:gd name="connsiteY3" fmla="*/ 595523 h 887413"/>
              <a:gd name="connsiteX4" fmla="*/ 1185079 w 2982912"/>
              <a:gd name="connsiteY4" fmla="*/ 885825 h 887413"/>
              <a:gd name="connsiteX5" fmla="*/ 2381 w 2982912"/>
              <a:gd name="connsiteY5" fmla="*/ 887413 h 887413"/>
              <a:gd name="connsiteX6" fmla="*/ 0 w 2982912"/>
              <a:gd name="connsiteY6" fmla="*/ 0 h 887413"/>
              <a:gd name="connsiteX0" fmla="*/ 0 w 2982912"/>
              <a:gd name="connsiteY0" fmla="*/ 0 h 887413"/>
              <a:gd name="connsiteX1" fmla="*/ 2982912 w 2982912"/>
              <a:gd name="connsiteY1" fmla="*/ 0 h 887413"/>
              <a:gd name="connsiteX2" fmla="*/ 2981325 w 2982912"/>
              <a:gd name="connsiteY2" fmla="*/ 593899 h 887413"/>
              <a:gd name="connsiteX3" fmla="*/ 1182695 w 2982912"/>
              <a:gd name="connsiteY3" fmla="*/ 590691 h 887413"/>
              <a:gd name="connsiteX4" fmla="*/ 1185079 w 2982912"/>
              <a:gd name="connsiteY4" fmla="*/ 885825 h 887413"/>
              <a:gd name="connsiteX5" fmla="*/ 2381 w 2982912"/>
              <a:gd name="connsiteY5" fmla="*/ 887413 h 887413"/>
              <a:gd name="connsiteX6" fmla="*/ 0 w 2982912"/>
              <a:gd name="connsiteY6" fmla="*/ 0 h 887413"/>
              <a:gd name="connsiteX0" fmla="*/ 0 w 2981709"/>
              <a:gd name="connsiteY0" fmla="*/ 0 h 887413"/>
              <a:gd name="connsiteX1" fmla="*/ 2978147 w 2981709"/>
              <a:gd name="connsiteY1" fmla="*/ 0 h 887413"/>
              <a:gd name="connsiteX2" fmla="*/ 2981325 w 2981709"/>
              <a:gd name="connsiteY2" fmla="*/ 593899 h 887413"/>
              <a:gd name="connsiteX3" fmla="*/ 1182695 w 2981709"/>
              <a:gd name="connsiteY3" fmla="*/ 590691 h 887413"/>
              <a:gd name="connsiteX4" fmla="*/ 1185079 w 2981709"/>
              <a:gd name="connsiteY4" fmla="*/ 885825 h 887413"/>
              <a:gd name="connsiteX5" fmla="*/ 2381 w 2981709"/>
              <a:gd name="connsiteY5" fmla="*/ 887413 h 887413"/>
              <a:gd name="connsiteX6" fmla="*/ 0 w 2981709"/>
              <a:gd name="connsiteY6" fmla="*/ 0 h 887413"/>
              <a:gd name="connsiteX0" fmla="*/ 0 w 2978147"/>
              <a:gd name="connsiteY0" fmla="*/ 0 h 887413"/>
              <a:gd name="connsiteX1" fmla="*/ 2978147 w 2978147"/>
              <a:gd name="connsiteY1" fmla="*/ 0 h 887413"/>
              <a:gd name="connsiteX2" fmla="*/ 2971795 w 2978147"/>
              <a:gd name="connsiteY2" fmla="*/ 593899 h 887413"/>
              <a:gd name="connsiteX3" fmla="*/ 1182695 w 2978147"/>
              <a:gd name="connsiteY3" fmla="*/ 590691 h 887413"/>
              <a:gd name="connsiteX4" fmla="*/ 1185079 w 2978147"/>
              <a:gd name="connsiteY4" fmla="*/ 885825 h 887413"/>
              <a:gd name="connsiteX5" fmla="*/ 2381 w 2978147"/>
              <a:gd name="connsiteY5" fmla="*/ 887413 h 887413"/>
              <a:gd name="connsiteX6" fmla="*/ 0 w 2978147"/>
              <a:gd name="connsiteY6" fmla="*/ 0 h 887413"/>
              <a:gd name="connsiteX0" fmla="*/ 0 w 2978147"/>
              <a:gd name="connsiteY0" fmla="*/ 0 h 887413"/>
              <a:gd name="connsiteX1" fmla="*/ 2978147 w 2978147"/>
              <a:gd name="connsiteY1" fmla="*/ 0 h 887413"/>
              <a:gd name="connsiteX2" fmla="*/ 2974178 w 2978147"/>
              <a:gd name="connsiteY2" fmla="*/ 593899 h 887413"/>
              <a:gd name="connsiteX3" fmla="*/ 1182695 w 2978147"/>
              <a:gd name="connsiteY3" fmla="*/ 590691 h 887413"/>
              <a:gd name="connsiteX4" fmla="*/ 1185079 w 2978147"/>
              <a:gd name="connsiteY4" fmla="*/ 885825 h 887413"/>
              <a:gd name="connsiteX5" fmla="*/ 2381 w 2978147"/>
              <a:gd name="connsiteY5" fmla="*/ 887413 h 887413"/>
              <a:gd name="connsiteX6" fmla="*/ 0 w 2978147"/>
              <a:gd name="connsiteY6" fmla="*/ 0 h 887413"/>
              <a:gd name="connsiteX0" fmla="*/ 0 w 2979474"/>
              <a:gd name="connsiteY0" fmla="*/ 0 h 887413"/>
              <a:gd name="connsiteX1" fmla="*/ 2978147 w 2979474"/>
              <a:gd name="connsiteY1" fmla="*/ 0 h 887413"/>
              <a:gd name="connsiteX2" fmla="*/ 2978943 w 2979474"/>
              <a:gd name="connsiteY2" fmla="*/ 593899 h 887413"/>
              <a:gd name="connsiteX3" fmla="*/ 1182695 w 2979474"/>
              <a:gd name="connsiteY3" fmla="*/ 590691 h 887413"/>
              <a:gd name="connsiteX4" fmla="*/ 1185079 w 2979474"/>
              <a:gd name="connsiteY4" fmla="*/ 885825 h 887413"/>
              <a:gd name="connsiteX5" fmla="*/ 2381 w 2979474"/>
              <a:gd name="connsiteY5" fmla="*/ 887413 h 887413"/>
              <a:gd name="connsiteX6" fmla="*/ 0 w 2979474"/>
              <a:gd name="connsiteY6" fmla="*/ 0 h 887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79474" h="887413">
                <a:moveTo>
                  <a:pt x="0" y="0"/>
                </a:moveTo>
                <a:lnTo>
                  <a:pt x="2978147" y="0"/>
                </a:lnTo>
                <a:cubicBezTo>
                  <a:pt x="2976030" y="201083"/>
                  <a:pt x="2981060" y="392816"/>
                  <a:pt x="2978943" y="593899"/>
                </a:cubicBezTo>
                <a:lnTo>
                  <a:pt x="1182695" y="590691"/>
                </a:lnTo>
                <a:cubicBezTo>
                  <a:pt x="1181108" y="691497"/>
                  <a:pt x="1186666" y="785019"/>
                  <a:pt x="1185079" y="885825"/>
                </a:cubicBezTo>
                <a:lnTo>
                  <a:pt x="2381" y="887413"/>
                </a:lnTo>
                <a:cubicBezTo>
                  <a:pt x="1587" y="591609"/>
                  <a:pt x="794" y="295804"/>
                  <a:pt x="0" y="0"/>
                </a:cubicBezTo>
                <a:close/>
              </a:path>
            </a:pathLst>
          </a:custGeom>
          <a:noFill/>
          <a:ln w="28575" cap="flat" cmpd="sng" algn="ctr">
            <a:solidFill>
              <a:srgbClr val="FFC15A"/>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69" name="Freeform: Shape 68">
            <a:extLst>
              <a:ext uri="{FF2B5EF4-FFF2-40B4-BE49-F238E27FC236}">
                <a16:creationId xmlns:a16="http://schemas.microsoft.com/office/drawing/2014/main" id="{957369ED-29CD-4610-8D0E-07B1D6160B92}"/>
              </a:ext>
            </a:extLst>
          </p:cNvPr>
          <p:cNvSpPr/>
          <p:nvPr/>
        </p:nvSpPr>
        <p:spPr bwMode="auto">
          <a:xfrm>
            <a:off x="731106" y="2398093"/>
            <a:ext cx="2981321" cy="2366137"/>
          </a:xfrm>
          <a:custGeom>
            <a:avLst/>
            <a:gdLst>
              <a:gd name="connsiteX0" fmla="*/ 2971800 w 2972363"/>
              <a:gd name="connsiteY0" fmla="*/ 0 h 2387600"/>
              <a:gd name="connsiteX1" fmla="*/ 1187450 w 2972363"/>
              <a:gd name="connsiteY1" fmla="*/ 0 h 2387600"/>
              <a:gd name="connsiteX2" fmla="*/ 1181100 w 2972363"/>
              <a:gd name="connsiteY2" fmla="*/ 298450 h 2387600"/>
              <a:gd name="connsiteX3" fmla="*/ 6350 w 2972363"/>
              <a:gd name="connsiteY3" fmla="*/ 304800 h 2387600"/>
              <a:gd name="connsiteX4" fmla="*/ 0 w 2972363"/>
              <a:gd name="connsiteY4" fmla="*/ 2387600 h 2387600"/>
              <a:gd name="connsiteX5" fmla="*/ 2965450 w 2972363"/>
              <a:gd name="connsiteY5" fmla="*/ 2381250 h 2387600"/>
              <a:gd name="connsiteX6" fmla="*/ 2971800 w 2972363"/>
              <a:gd name="connsiteY6" fmla="*/ 0 h 2387600"/>
              <a:gd name="connsiteX0" fmla="*/ 2971800 w 2972363"/>
              <a:gd name="connsiteY0" fmla="*/ 0 h 2387600"/>
              <a:gd name="connsiteX1" fmla="*/ 1187450 w 2972363"/>
              <a:gd name="connsiteY1" fmla="*/ 0 h 2387600"/>
              <a:gd name="connsiteX2" fmla="*/ 1190625 w 2972363"/>
              <a:gd name="connsiteY2" fmla="*/ 300831 h 2387600"/>
              <a:gd name="connsiteX3" fmla="*/ 6350 w 2972363"/>
              <a:gd name="connsiteY3" fmla="*/ 304800 h 2387600"/>
              <a:gd name="connsiteX4" fmla="*/ 0 w 2972363"/>
              <a:gd name="connsiteY4" fmla="*/ 2387600 h 2387600"/>
              <a:gd name="connsiteX5" fmla="*/ 2965450 w 2972363"/>
              <a:gd name="connsiteY5" fmla="*/ 2381250 h 2387600"/>
              <a:gd name="connsiteX6" fmla="*/ 2971800 w 2972363"/>
              <a:gd name="connsiteY6" fmla="*/ 0 h 2387600"/>
              <a:gd name="connsiteX0" fmla="*/ 2971800 w 2972363"/>
              <a:gd name="connsiteY0" fmla="*/ 0 h 2387600"/>
              <a:gd name="connsiteX1" fmla="*/ 1187450 w 2972363"/>
              <a:gd name="connsiteY1" fmla="*/ 0 h 2387600"/>
              <a:gd name="connsiteX2" fmla="*/ 1188244 w 2972363"/>
              <a:gd name="connsiteY2" fmla="*/ 300831 h 2387600"/>
              <a:gd name="connsiteX3" fmla="*/ 6350 w 2972363"/>
              <a:gd name="connsiteY3" fmla="*/ 304800 h 2387600"/>
              <a:gd name="connsiteX4" fmla="*/ 0 w 2972363"/>
              <a:gd name="connsiteY4" fmla="*/ 2387600 h 2387600"/>
              <a:gd name="connsiteX5" fmla="*/ 2965450 w 2972363"/>
              <a:gd name="connsiteY5" fmla="*/ 2381250 h 2387600"/>
              <a:gd name="connsiteX6" fmla="*/ 2971800 w 2972363"/>
              <a:gd name="connsiteY6" fmla="*/ 0 h 2387600"/>
              <a:gd name="connsiteX0" fmla="*/ 2971800 w 2972363"/>
              <a:gd name="connsiteY0" fmla="*/ 0 h 2387600"/>
              <a:gd name="connsiteX1" fmla="*/ 1187450 w 2972363"/>
              <a:gd name="connsiteY1" fmla="*/ 0 h 2387600"/>
              <a:gd name="connsiteX2" fmla="*/ 1188244 w 2972363"/>
              <a:gd name="connsiteY2" fmla="*/ 300831 h 2387600"/>
              <a:gd name="connsiteX3" fmla="*/ 6350 w 2972363"/>
              <a:gd name="connsiteY3" fmla="*/ 304800 h 2387600"/>
              <a:gd name="connsiteX4" fmla="*/ 0 w 2972363"/>
              <a:gd name="connsiteY4" fmla="*/ 2387600 h 2387600"/>
              <a:gd name="connsiteX5" fmla="*/ 2965450 w 2972363"/>
              <a:gd name="connsiteY5" fmla="*/ 2381250 h 2387600"/>
              <a:gd name="connsiteX6" fmla="*/ 2971800 w 2972363"/>
              <a:gd name="connsiteY6" fmla="*/ 0 h 2387600"/>
              <a:gd name="connsiteX0" fmla="*/ 2971800 w 2972363"/>
              <a:gd name="connsiteY0" fmla="*/ 0 h 2387600"/>
              <a:gd name="connsiteX1" fmla="*/ 1187450 w 2972363"/>
              <a:gd name="connsiteY1" fmla="*/ 0 h 2387600"/>
              <a:gd name="connsiteX2" fmla="*/ 1188244 w 2972363"/>
              <a:gd name="connsiteY2" fmla="*/ 300831 h 2387600"/>
              <a:gd name="connsiteX3" fmla="*/ 1588 w 2972363"/>
              <a:gd name="connsiteY3" fmla="*/ 304800 h 2387600"/>
              <a:gd name="connsiteX4" fmla="*/ 0 w 2972363"/>
              <a:gd name="connsiteY4" fmla="*/ 2387600 h 2387600"/>
              <a:gd name="connsiteX5" fmla="*/ 2965450 w 2972363"/>
              <a:gd name="connsiteY5" fmla="*/ 2381250 h 2387600"/>
              <a:gd name="connsiteX6" fmla="*/ 2971800 w 2972363"/>
              <a:gd name="connsiteY6" fmla="*/ 0 h 2387600"/>
              <a:gd name="connsiteX0" fmla="*/ 2971800 w 2985256"/>
              <a:gd name="connsiteY0" fmla="*/ 0 h 2395538"/>
              <a:gd name="connsiteX1" fmla="*/ 1187450 w 2985256"/>
              <a:gd name="connsiteY1" fmla="*/ 0 h 2395538"/>
              <a:gd name="connsiteX2" fmla="*/ 1188244 w 2985256"/>
              <a:gd name="connsiteY2" fmla="*/ 300831 h 2395538"/>
              <a:gd name="connsiteX3" fmla="*/ 1588 w 2985256"/>
              <a:gd name="connsiteY3" fmla="*/ 304800 h 2395538"/>
              <a:gd name="connsiteX4" fmla="*/ 0 w 2985256"/>
              <a:gd name="connsiteY4" fmla="*/ 2387600 h 2395538"/>
              <a:gd name="connsiteX5" fmla="*/ 2984500 w 2985256"/>
              <a:gd name="connsiteY5" fmla="*/ 2395538 h 2395538"/>
              <a:gd name="connsiteX6" fmla="*/ 2971800 w 2985256"/>
              <a:gd name="connsiteY6" fmla="*/ 0 h 2395538"/>
              <a:gd name="connsiteX0" fmla="*/ 2971800 w 2985256"/>
              <a:gd name="connsiteY0" fmla="*/ 0 h 2387600"/>
              <a:gd name="connsiteX1" fmla="*/ 1187450 w 2985256"/>
              <a:gd name="connsiteY1" fmla="*/ 0 h 2387600"/>
              <a:gd name="connsiteX2" fmla="*/ 1188244 w 2985256"/>
              <a:gd name="connsiteY2" fmla="*/ 300831 h 2387600"/>
              <a:gd name="connsiteX3" fmla="*/ 1588 w 2985256"/>
              <a:gd name="connsiteY3" fmla="*/ 304800 h 2387600"/>
              <a:gd name="connsiteX4" fmla="*/ 0 w 2985256"/>
              <a:gd name="connsiteY4" fmla="*/ 2387600 h 2387600"/>
              <a:gd name="connsiteX5" fmla="*/ 2984500 w 2985256"/>
              <a:gd name="connsiteY5" fmla="*/ 2383632 h 2387600"/>
              <a:gd name="connsiteX6" fmla="*/ 2971800 w 2985256"/>
              <a:gd name="connsiteY6" fmla="*/ 0 h 2387600"/>
              <a:gd name="connsiteX0" fmla="*/ 2971800 w 2985256"/>
              <a:gd name="connsiteY0" fmla="*/ 0 h 2390776"/>
              <a:gd name="connsiteX1" fmla="*/ 1187450 w 2985256"/>
              <a:gd name="connsiteY1" fmla="*/ 0 h 2390776"/>
              <a:gd name="connsiteX2" fmla="*/ 1188244 w 2985256"/>
              <a:gd name="connsiteY2" fmla="*/ 300831 h 2390776"/>
              <a:gd name="connsiteX3" fmla="*/ 1588 w 2985256"/>
              <a:gd name="connsiteY3" fmla="*/ 304800 h 2390776"/>
              <a:gd name="connsiteX4" fmla="*/ 0 w 2985256"/>
              <a:gd name="connsiteY4" fmla="*/ 2387600 h 2390776"/>
              <a:gd name="connsiteX5" fmla="*/ 2984500 w 2985256"/>
              <a:gd name="connsiteY5" fmla="*/ 2390776 h 2390776"/>
              <a:gd name="connsiteX6" fmla="*/ 2971800 w 2985256"/>
              <a:gd name="connsiteY6" fmla="*/ 0 h 2390776"/>
              <a:gd name="connsiteX0" fmla="*/ 2981325 w 2986095"/>
              <a:gd name="connsiteY0" fmla="*/ 0 h 2390776"/>
              <a:gd name="connsiteX1" fmla="*/ 1187450 w 2986095"/>
              <a:gd name="connsiteY1" fmla="*/ 0 h 2390776"/>
              <a:gd name="connsiteX2" fmla="*/ 1188244 w 2986095"/>
              <a:gd name="connsiteY2" fmla="*/ 300831 h 2390776"/>
              <a:gd name="connsiteX3" fmla="*/ 1588 w 2986095"/>
              <a:gd name="connsiteY3" fmla="*/ 304800 h 2390776"/>
              <a:gd name="connsiteX4" fmla="*/ 0 w 2986095"/>
              <a:gd name="connsiteY4" fmla="*/ 2387600 h 2390776"/>
              <a:gd name="connsiteX5" fmla="*/ 2984500 w 2986095"/>
              <a:gd name="connsiteY5" fmla="*/ 2390776 h 2390776"/>
              <a:gd name="connsiteX6" fmla="*/ 2981325 w 2986095"/>
              <a:gd name="connsiteY6" fmla="*/ 0 h 2390776"/>
              <a:gd name="connsiteX0" fmla="*/ 2981325 w 2986095"/>
              <a:gd name="connsiteY0" fmla="*/ 0 h 2390776"/>
              <a:gd name="connsiteX1" fmla="*/ 1206531 w 2986095"/>
              <a:gd name="connsiteY1" fmla="*/ 21524 h 2390776"/>
              <a:gd name="connsiteX2" fmla="*/ 1188244 w 2986095"/>
              <a:gd name="connsiteY2" fmla="*/ 300831 h 2390776"/>
              <a:gd name="connsiteX3" fmla="*/ 1588 w 2986095"/>
              <a:gd name="connsiteY3" fmla="*/ 304800 h 2390776"/>
              <a:gd name="connsiteX4" fmla="*/ 0 w 2986095"/>
              <a:gd name="connsiteY4" fmla="*/ 2387600 h 2390776"/>
              <a:gd name="connsiteX5" fmla="*/ 2984500 w 2986095"/>
              <a:gd name="connsiteY5" fmla="*/ 2390776 h 2390776"/>
              <a:gd name="connsiteX6" fmla="*/ 2981325 w 2986095"/>
              <a:gd name="connsiteY6" fmla="*/ 0 h 2390776"/>
              <a:gd name="connsiteX0" fmla="*/ 2981325 w 2986095"/>
              <a:gd name="connsiteY0" fmla="*/ 0 h 2390776"/>
              <a:gd name="connsiteX1" fmla="*/ 1206531 w 2986095"/>
              <a:gd name="connsiteY1" fmla="*/ 21524 h 2390776"/>
              <a:gd name="connsiteX2" fmla="*/ 1216864 w 2986095"/>
              <a:gd name="connsiteY2" fmla="*/ 310397 h 2390776"/>
              <a:gd name="connsiteX3" fmla="*/ 1588 w 2986095"/>
              <a:gd name="connsiteY3" fmla="*/ 304800 h 2390776"/>
              <a:gd name="connsiteX4" fmla="*/ 0 w 2986095"/>
              <a:gd name="connsiteY4" fmla="*/ 2387600 h 2390776"/>
              <a:gd name="connsiteX5" fmla="*/ 2984500 w 2986095"/>
              <a:gd name="connsiteY5" fmla="*/ 2390776 h 2390776"/>
              <a:gd name="connsiteX6" fmla="*/ 2981325 w 2986095"/>
              <a:gd name="connsiteY6" fmla="*/ 0 h 2390776"/>
              <a:gd name="connsiteX0" fmla="*/ 2981325 w 2986095"/>
              <a:gd name="connsiteY0" fmla="*/ 0 h 2390776"/>
              <a:gd name="connsiteX1" fmla="*/ 1220842 w 2986095"/>
              <a:gd name="connsiteY1" fmla="*/ 21524 h 2390776"/>
              <a:gd name="connsiteX2" fmla="*/ 1216864 w 2986095"/>
              <a:gd name="connsiteY2" fmla="*/ 310397 h 2390776"/>
              <a:gd name="connsiteX3" fmla="*/ 1588 w 2986095"/>
              <a:gd name="connsiteY3" fmla="*/ 304800 h 2390776"/>
              <a:gd name="connsiteX4" fmla="*/ 0 w 2986095"/>
              <a:gd name="connsiteY4" fmla="*/ 2387600 h 2390776"/>
              <a:gd name="connsiteX5" fmla="*/ 2984500 w 2986095"/>
              <a:gd name="connsiteY5" fmla="*/ 2390776 h 2390776"/>
              <a:gd name="connsiteX6" fmla="*/ 2981325 w 2986095"/>
              <a:gd name="connsiteY6" fmla="*/ 0 h 2390776"/>
              <a:gd name="connsiteX0" fmla="*/ 2981325 w 2986095"/>
              <a:gd name="connsiteY0" fmla="*/ 0 h 2390776"/>
              <a:gd name="connsiteX1" fmla="*/ 1213686 w 2986095"/>
              <a:gd name="connsiteY1" fmla="*/ 16741 h 2390776"/>
              <a:gd name="connsiteX2" fmla="*/ 1216864 w 2986095"/>
              <a:gd name="connsiteY2" fmla="*/ 310397 h 2390776"/>
              <a:gd name="connsiteX3" fmla="*/ 1588 w 2986095"/>
              <a:gd name="connsiteY3" fmla="*/ 304800 h 2390776"/>
              <a:gd name="connsiteX4" fmla="*/ 0 w 2986095"/>
              <a:gd name="connsiteY4" fmla="*/ 2387600 h 2390776"/>
              <a:gd name="connsiteX5" fmla="*/ 2984500 w 2986095"/>
              <a:gd name="connsiteY5" fmla="*/ 2390776 h 2390776"/>
              <a:gd name="connsiteX6" fmla="*/ 2981325 w 2986095"/>
              <a:gd name="connsiteY6" fmla="*/ 0 h 2390776"/>
              <a:gd name="connsiteX0" fmla="*/ 2981325 w 2986095"/>
              <a:gd name="connsiteY0" fmla="*/ 0 h 2378818"/>
              <a:gd name="connsiteX1" fmla="*/ 1213686 w 2986095"/>
              <a:gd name="connsiteY1" fmla="*/ 4783 h 2378818"/>
              <a:gd name="connsiteX2" fmla="*/ 1216864 w 2986095"/>
              <a:gd name="connsiteY2" fmla="*/ 298439 h 2378818"/>
              <a:gd name="connsiteX3" fmla="*/ 1588 w 2986095"/>
              <a:gd name="connsiteY3" fmla="*/ 292842 h 2378818"/>
              <a:gd name="connsiteX4" fmla="*/ 0 w 2986095"/>
              <a:gd name="connsiteY4" fmla="*/ 2375642 h 2378818"/>
              <a:gd name="connsiteX5" fmla="*/ 2984500 w 2986095"/>
              <a:gd name="connsiteY5" fmla="*/ 2378818 h 2378818"/>
              <a:gd name="connsiteX6" fmla="*/ 2981325 w 2986095"/>
              <a:gd name="connsiteY6" fmla="*/ 0 h 2378818"/>
              <a:gd name="connsiteX0" fmla="*/ 2981325 w 2986095"/>
              <a:gd name="connsiteY0" fmla="*/ 0 h 2378818"/>
              <a:gd name="connsiteX1" fmla="*/ 1213686 w 2986095"/>
              <a:gd name="connsiteY1" fmla="*/ 4783 h 2378818"/>
              <a:gd name="connsiteX2" fmla="*/ 1216864 w 2986095"/>
              <a:gd name="connsiteY2" fmla="*/ 298439 h 2378818"/>
              <a:gd name="connsiteX3" fmla="*/ 1588 w 2986095"/>
              <a:gd name="connsiteY3" fmla="*/ 292842 h 2378818"/>
              <a:gd name="connsiteX4" fmla="*/ 0 w 2986095"/>
              <a:gd name="connsiteY4" fmla="*/ 2375642 h 2378818"/>
              <a:gd name="connsiteX5" fmla="*/ 2984500 w 2986095"/>
              <a:gd name="connsiteY5" fmla="*/ 2378818 h 2378818"/>
              <a:gd name="connsiteX6" fmla="*/ 2981325 w 2986095"/>
              <a:gd name="connsiteY6" fmla="*/ 0 h 2378818"/>
              <a:gd name="connsiteX0" fmla="*/ 2981325 w 2986095"/>
              <a:gd name="connsiteY0" fmla="*/ 0 h 2376427"/>
              <a:gd name="connsiteX1" fmla="*/ 1213686 w 2986095"/>
              <a:gd name="connsiteY1" fmla="*/ 2392 h 2376427"/>
              <a:gd name="connsiteX2" fmla="*/ 1216864 w 2986095"/>
              <a:gd name="connsiteY2" fmla="*/ 296048 h 2376427"/>
              <a:gd name="connsiteX3" fmla="*/ 1588 w 2986095"/>
              <a:gd name="connsiteY3" fmla="*/ 290451 h 2376427"/>
              <a:gd name="connsiteX4" fmla="*/ 0 w 2986095"/>
              <a:gd name="connsiteY4" fmla="*/ 2373251 h 2376427"/>
              <a:gd name="connsiteX5" fmla="*/ 2984500 w 2986095"/>
              <a:gd name="connsiteY5" fmla="*/ 2376427 h 2376427"/>
              <a:gd name="connsiteX6" fmla="*/ 2981325 w 2986095"/>
              <a:gd name="connsiteY6" fmla="*/ 0 h 2376427"/>
              <a:gd name="connsiteX0" fmla="*/ 2981325 w 2986095"/>
              <a:gd name="connsiteY0" fmla="*/ 0 h 2376427"/>
              <a:gd name="connsiteX1" fmla="*/ 1213686 w 2986095"/>
              <a:gd name="connsiteY1" fmla="*/ 2392 h 2376427"/>
              <a:gd name="connsiteX2" fmla="*/ 1216864 w 2986095"/>
              <a:gd name="connsiteY2" fmla="*/ 296048 h 2376427"/>
              <a:gd name="connsiteX3" fmla="*/ 1588 w 2986095"/>
              <a:gd name="connsiteY3" fmla="*/ 290451 h 2376427"/>
              <a:gd name="connsiteX4" fmla="*/ 0 w 2986095"/>
              <a:gd name="connsiteY4" fmla="*/ 2373251 h 2376427"/>
              <a:gd name="connsiteX5" fmla="*/ 2984500 w 2986095"/>
              <a:gd name="connsiteY5" fmla="*/ 2376427 h 2376427"/>
              <a:gd name="connsiteX6" fmla="*/ 2981325 w 2986095"/>
              <a:gd name="connsiteY6" fmla="*/ 0 h 2376427"/>
              <a:gd name="connsiteX0" fmla="*/ 2981325 w 2986095"/>
              <a:gd name="connsiteY0" fmla="*/ 0 h 2376427"/>
              <a:gd name="connsiteX1" fmla="*/ 1216071 w 2986095"/>
              <a:gd name="connsiteY1" fmla="*/ 4785 h 2376427"/>
              <a:gd name="connsiteX2" fmla="*/ 1216864 w 2986095"/>
              <a:gd name="connsiteY2" fmla="*/ 296048 h 2376427"/>
              <a:gd name="connsiteX3" fmla="*/ 1588 w 2986095"/>
              <a:gd name="connsiteY3" fmla="*/ 290451 h 2376427"/>
              <a:gd name="connsiteX4" fmla="*/ 0 w 2986095"/>
              <a:gd name="connsiteY4" fmla="*/ 2373251 h 2376427"/>
              <a:gd name="connsiteX5" fmla="*/ 2984500 w 2986095"/>
              <a:gd name="connsiteY5" fmla="*/ 2376427 h 2376427"/>
              <a:gd name="connsiteX6" fmla="*/ 2981325 w 2986095"/>
              <a:gd name="connsiteY6" fmla="*/ 0 h 2376427"/>
              <a:gd name="connsiteX0" fmla="*/ 2981325 w 2986095"/>
              <a:gd name="connsiteY0" fmla="*/ 0 h 2376427"/>
              <a:gd name="connsiteX1" fmla="*/ 1216071 w 2986095"/>
              <a:gd name="connsiteY1" fmla="*/ 1 h 2376427"/>
              <a:gd name="connsiteX2" fmla="*/ 1216864 w 2986095"/>
              <a:gd name="connsiteY2" fmla="*/ 296048 h 2376427"/>
              <a:gd name="connsiteX3" fmla="*/ 1588 w 2986095"/>
              <a:gd name="connsiteY3" fmla="*/ 290451 h 2376427"/>
              <a:gd name="connsiteX4" fmla="*/ 0 w 2986095"/>
              <a:gd name="connsiteY4" fmla="*/ 2373251 h 2376427"/>
              <a:gd name="connsiteX5" fmla="*/ 2984500 w 2986095"/>
              <a:gd name="connsiteY5" fmla="*/ 2376427 h 2376427"/>
              <a:gd name="connsiteX6" fmla="*/ 2981325 w 2986095"/>
              <a:gd name="connsiteY6" fmla="*/ 0 h 2376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86095" h="2376427">
                <a:moveTo>
                  <a:pt x="2981325" y="0"/>
                </a:moveTo>
                <a:lnTo>
                  <a:pt x="1216071" y="1"/>
                </a:lnTo>
                <a:cubicBezTo>
                  <a:pt x="1217129" y="100278"/>
                  <a:pt x="1215806" y="195771"/>
                  <a:pt x="1216864" y="296048"/>
                </a:cubicBezTo>
                <a:lnTo>
                  <a:pt x="1588" y="290451"/>
                </a:lnTo>
                <a:cubicBezTo>
                  <a:pt x="-529" y="984718"/>
                  <a:pt x="2117" y="1678984"/>
                  <a:pt x="0" y="2373251"/>
                </a:cubicBezTo>
                <a:lnTo>
                  <a:pt x="2984500" y="2376427"/>
                </a:lnTo>
                <a:cubicBezTo>
                  <a:pt x="2988733" y="1584794"/>
                  <a:pt x="2983442" y="797983"/>
                  <a:pt x="2981325" y="0"/>
                </a:cubicBezTo>
                <a:close/>
              </a:path>
            </a:pathLst>
          </a:custGeom>
          <a:noFill/>
          <a:ln w="28575" cap="flat" cmpd="sng" algn="ctr">
            <a:solidFill>
              <a:srgbClr val="36A9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grpSp>
        <p:nvGrpSpPr>
          <p:cNvPr id="80" name="Group 79">
            <a:extLst>
              <a:ext uri="{FF2B5EF4-FFF2-40B4-BE49-F238E27FC236}">
                <a16:creationId xmlns:a16="http://schemas.microsoft.com/office/drawing/2014/main" id="{839A0FD8-DFEB-4BED-AA4C-2274454761C3}"/>
              </a:ext>
            </a:extLst>
          </p:cNvPr>
          <p:cNvGrpSpPr/>
          <p:nvPr/>
        </p:nvGrpSpPr>
        <p:grpSpPr>
          <a:xfrm>
            <a:off x="3720349" y="2675961"/>
            <a:ext cx="304773" cy="2083545"/>
            <a:chOff x="5866489" y="3968880"/>
            <a:chExt cx="304773" cy="2083545"/>
          </a:xfrm>
        </p:grpSpPr>
        <p:cxnSp>
          <p:nvCxnSpPr>
            <p:cNvPr id="47" name="Straight Connector 46">
              <a:extLst>
                <a:ext uri="{FF2B5EF4-FFF2-40B4-BE49-F238E27FC236}">
                  <a16:creationId xmlns:a16="http://schemas.microsoft.com/office/drawing/2014/main" id="{625603C5-83F5-4C85-B285-EBFADD6B2232}"/>
                </a:ext>
              </a:extLst>
            </p:cNvPr>
            <p:cNvCxnSpPr/>
            <p:nvPr/>
          </p:nvCxnSpPr>
          <p:spPr bwMode="auto">
            <a:xfrm>
              <a:off x="5866489" y="6052425"/>
              <a:ext cx="304773" cy="0"/>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5" name="Straight Connector 74">
              <a:extLst>
                <a:ext uri="{FF2B5EF4-FFF2-40B4-BE49-F238E27FC236}">
                  <a16:creationId xmlns:a16="http://schemas.microsoft.com/office/drawing/2014/main" id="{7311349E-A1FD-4928-88C7-5564BD179624}"/>
                </a:ext>
              </a:extLst>
            </p:cNvPr>
            <p:cNvCxnSpPr>
              <a:cxnSpLocks/>
            </p:cNvCxnSpPr>
            <p:nvPr/>
          </p:nvCxnSpPr>
          <p:spPr bwMode="auto">
            <a:xfrm>
              <a:off x="6171262" y="3968880"/>
              <a:ext cx="0" cy="2083545"/>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77" name="TextBox 76">
            <a:extLst>
              <a:ext uri="{FF2B5EF4-FFF2-40B4-BE49-F238E27FC236}">
                <a16:creationId xmlns:a16="http://schemas.microsoft.com/office/drawing/2014/main" id="{0C98A5D9-167D-4F5C-82A9-5454C93F50FE}"/>
              </a:ext>
            </a:extLst>
          </p:cNvPr>
          <p:cNvSpPr txBox="1"/>
          <p:nvPr/>
        </p:nvSpPr>
        <p:spPr bwMode="auto">
          <a:xfrm>
            <a:off x="4106868" y="1846863"/>
            <a:ext cx="49885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20</a:t>
            </a:r>
          </a:p>
        </p:txBody>
      </p:sp>
      <p:sp>
        <p:nvSpPr>
          <p:cNvPr id="81" name="TextBox 80">
            <a:extLst>
              <a:ext uri="{FF2B5EF4-FFF2-40B4-BE49-F238E27FC236}">
                <a16:creationId xmlns:a16="http://schemas.microsoft.com/office/drawing/2014/main" id="{50177FB8-50AD-411E-B3C9-4FD7FDE8725F}"/>
              </a:ext>
            </a:extLst>
          </p:cNvPr>
          <p:cNvSpPr txBox="1"/>
          <p:nvPr/>
        </p:nvSpPr>
        <p:spPr bwMode="auto">
          <a:xfrm>
            <a:off x="1786782" y="1090972"/>
            <a:ext cx="36740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a:t>
            </a:r>
          </a:p>
        </p:txBody>
      </p:sp>
      <p:sp>
        <p:nvSpPr>
          <p:cNvPr id="82" name="TextBox 81">
            <a:extLst>
              <a:ext uri="{FF2B5EF4-FFF2-40B4-BE49-F238E27FC236}">
                <a16:creationId xmlns:a16="http://schemas.microsoft.com/office/drawing/2014/main" id="{54B90230-1B2A-47FF-9919-88894857FA21}"/>
              </a:ext>
            </a:extLst>
          </p:cNvPr>
          <p:cNvSpPr txBox="1"/>
          <p:nvPr/>
        </p:nvSpPr>
        <p:spPr bwMode="auto">
          <a:xfrm>
            <a:off x="2096655" y="1090972"/>
            <a:ext cx="49885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76</a:t>
            </a:r>
          </a:p>
        </p:txBody>
      </p:sp>
      <p:sp>
        <p:nvSpPr>
          <p:cNvPr id="84" name="TextBox 83">
            <a:extLst>
              <a:ext uri="{FF2B5EF4-FFF2-40B4-BE49-F238E27FC236}">
                <a16:creationId xmlns:a16="http://schemas.microsoft.com/office/drawing/2014/main" id="{FB17CE32-D8AC-477F-AD5D-AC0BC6A64761}"/>
              </a:ext>
            </a:extLst>
          </p:cNvPr>
          <p:cNvSpPr txBox="1"/>
          <p:nvPr/>
        </p:nvSpPr>
        <p:spPr bwMode="auto">
          <a:xfrm>
            <a:off x="1343207" y="1090972"/>
            <a:ext cx="49885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24</a:t>
            </a:r>
          </a:p>
        </p:txBody>
      </p:sp>
      <p:sp>
        <p:nvSpPr>
          <p:cNvPr id="85" name="TextBox 84">
            <a:extLst>
              <a:ext uri="{FF2B5EF4-FFF2-40B4-BE49-F238E27FC236}">
                <a16:creationId xmlns:a16="http://schemas.microsoft.com/office/drawing/2014/main" id="{92E5EF9C-0D56-4476-AD30-546BD811D297}"/>
              </a:ext>
            </a:extLst>
          </p:cNvPr>
          <p:cNvSpPr txBox="1"/>
          <p:nvPr/>
        </p:nvSpPr>
        <p:spPr bwMode="auto">
          <a:xfrm>
            <a:off x="2537527" y="1090972"/>
            <a:ext cx="36740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a:t>
            </a:r>
          </a:p>
        </p:txBody>
      </p:sp>
      <p:sp>
        <p:nvSpPr>
          <p:cNvPr id="29" name="TextBox 28">
            <a:extLst>
              <a:ext uri="{FF2B5EF4-FFF2-40B4-BE49-F238E27FC236}">
                <a16:creationId xmlns:a16="http://schemas.microsoft.com/office/drawing/2014/main" id="{61ACF59E-BA06-48D7-940A-1F01142233F3}"/>
              </a:ext>
            </a:extLst>
          </p:cNvPr>
          <p:cNvSpPr txBox="1"/>
          <p:nvPr/>
        </p:nvSpPr>
        <p:spPr bwMode="auto">
          <a:xfrm>
            <a:off x="6375371" y="1077337"/>
            <a:ext cx="49885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76</a:t>
            </a:r>
          </a:p>
        </p:txBody>
      </p:sp>
      <p:sp>
        <p:nvSpPr>
          <p:cNvPr id="30" name="TextBox 29">
            <a:extLst>
              <a:ext uri="{FF2B5EF4-FFF2-40B4-BE49-F238E27FC236}">
                <a16:creationId xmlns:a16="http://schemas.microsoft.com/office/drawing/2014/main" id="{CF216735-2D94-4F40-9DA5-66EF4AC7CC80}"/>
              </a:ext>
            </a:extLst>
          </p:cNvPr>
          <p:cNvSpPr txBox="1"/>
          <p:nvPr/>
        </p:nvSpPr>
        <p:spPr bwMode="auto">
          <a:xfrm>
            <a:off x="5137188" y="1799822"/>
            <a:ext cx="49885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20</a:t>
            </a:r>
          </a:p>
        </p:txBody>
      </p:sp>
      <p:sp>
        <p:nvSpPr>
          <p:cNvPr id="31" name="TextBox 30">
            <a:extLst>
              <a:ext uri="{FF2B5EF4-FFF2-40B4-BE49-F238E27FC236}">
                <a16:creationId xmlns:a16="http://schemas.microsoft.com/office/drawing/2014/main" id="{4BB39035-E8D8-464D-8EBA-BCD46657DD54}"/>
              </a:ext>
            </a:extLst>
          </p:cNvPr>
          <p:cNvSpPr txBox="1"/>
          <p:nvPr/>
        </p:nvSpPr>
        <p:spPr bwMode="auto">
          <a:xfrm>
            <a:off x="5649938" y="1799822"/>
            <a:ext cx="3417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4</a:t>
            </a:r>
          </a:p>
        </p:txBody>
      </p:sp>
      <p:sp>
        <p:nvSpPr>
          <p:cNvPr id="32" name="TextBox 31">
            <a:extLst>
              <a:ext uri="{FF2B5EF4-FFF2-40B4-BE49-F238E27FC236}">
                <a16:creationId xmlns:a16="http://schemas.microsoft.com/office/drawing/2014/main" id="{18EC3CE9-2924-4A79-A3D7-F0A6E4FB391B}"/>
              </a:ext>
            </a:extLst>
          </p:cNvPr>
          <p:cNvSpPr txBox="1"/>
          <p:nvPr/>
        </p:nvSpPr>
        <p:spPr bwMode="auto">
          <a:xfrm>
            <a:off x="5882666" y="2315019"/>
            <a:ext cx="49885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FF0000"/>
                </a:solidFill>
                <a:effectLst/>
                <a:uLnTx/>
                <a:uFillTx/>
                <a:latin typeface="Myriad Pro" panose="020B0503030403020204" pitchFamily="34" charset="0"/>
                <a:ea typeface="Myriad Pro Semibold" charset="0"/>
                <a:cs typeface="Myriad Pro Semibold" charset="0"/>
              </a:rPr>
              <a:t>10</a:t>
            </a:r>
          </a:p>
        </p:txBody>
      </p:sp>
      <p:cxnSp>
        <p:nvCxnSpPr>
          <p:cNvPr id="33" name="Straight Arrow Connector 32">
            <a:extLst>
              <a:ext uri="{FF2B5EF4-FFF2-40B4-BE49-F238E27FC236}">
                <a16:creationId xmlns:a16="http://schemas.microsoft.com/office/drawing/2014/main" id="{A955DD80-4CD7-47F7-B105-D761A65CA016}"/>
              </a:ext>
            </a:extLst>
          </p:cNvPr>
          <p:cNvCxnSpPr>
            <a:cxnSpLocks/>
          </p:cNvCxnSpPr>
          <p:nvPr/>
        </p:nvCxnSpPr>
        <p:spPr bwMode="auto">
          <a:xfrm flipH="1">
            <a:off x="5388837" y="1516984"/>
            <a:ext cx="124304" cy="274109"/>
          </a:xfrm>
          <a:prstGeom prst="straightConnector1">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4" name="Straight Arrow Connector 33">
            <a:extLst>
              <a:ext uri="{FF2B5EF4-FFF2-40B4-BE49-F238E27FC236}">
                <a16:creationId xmlns:a16="http://schemas.microsoft.com/office/drawing/2014/main" id="{19B58749-1D67-4693-BF54-8D2EB1E53844}"/>
              </a:ext>
            </a:extLst>
          </p:cNvPr>
          <p:cNvCxnSpPr>
            <a:cxnSpLocks/>
          </p:cNvCxnSpPr>
          <p:nvPr/>
        </p:nvCxnSpPr>
        <p:spPr bwMode="auto">
          <a:xfrm>
            <a:off x="5703476" y="1516984"/>
            <a:ext cx="124304" cy="274109"/>
          </a:xfrm>
          <a:prstGeom prst="straightConnector1">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5" name="Rectangle: Rounded Corners 34">
            <a:extLst>
              <a:ext uri="{FF2B5EF4-FFF2-40B4-BE49-F238E27FC236}">
                <a16:creationId xmlns:a16="http://schemas.microsoft.com/office/drawing/2014/main" id="{C4298610-0300-46C1-B7AA-AFF3F07E9EB6}"/>
              </a:ext>
            </a:extLst>
          </p:cNvPr>
          <p:cNvSpPr/>
          <p:nvPr/>
        </p:nvSpPr>
        <p:spPr bwMode="auto">
          <a:xfrm>
            <a:off x="5660394" y="1879098"/>
            <a:ext cx="943399" cy="311416"/>
          </a:xfrm>
          <a:prstGeom prst="roundRect">
            <a:avLst>
              <a:gd name="adj" fmla="val 50000"/>
            </a:avLst>
          </a:prstGeom>
          <a:noFill/>
          <a:ln w="19050" cap="flat" cmpd="sng" algn="ctr">
            <a:solidFill>
              <a:srgbClr val="E72420"/>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6" name="TextBox 35">
            <a:extLst>
              <a:ext uri="{FF2B5EF4-FFF2-40B4-BE49-F238E27FC236}">
                <a16:creationId xmlns:a16="http://schemas.microsoft.com/office/drawing/2014/main" id="{B162A41B-4FF1-4B91-AADF-C63E6352F0E5}"/>
              </a:ext>
            </a:extLst>
          </p:cNvPr>
          <p:cNvSpPr txBox="1"/>
          <p:nvPr/>
        </p:nvSpPr>
        <p:spPr bwMode="auto">
          <a:xfrm>
            <a:off x="5359984" y="1077779"/>
            <a:ext cx="49885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24</a:t>
            </a:r>
          </a:p>
        </p:txBody>
      </p:sp>
      <p:sp>
        <p:nvSpPr>
          <p:cNvPr id="37" name="TextBox 36">
            <a:extLst>
              <a:ext uri="{FF2B5EF4-FFF2-40B4-BE49-F238E27FC236}">
                <a16:creationId xmlns:a16="http://schemas.microsoft.com/office/drawing/2014/main" id="{1EAEA961-5AF3-4D39-9CA1-2FE9A02B2932}"/>
              </a:ext>
            </a:extLst>
          </p:cNvPr>
          <p:cNvSpPr txBox="1"/>
          <p:nvPr/>
        </p:nvSpPr>
        <p:spPr bwMode="auto">
          <a:xfrm>
            <a:off x="6255755" y="1790495"/>
            <a:ext cx="3417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6</a:t>
            </a:r>
          </a:p>
        </p:txBody>
      </p:sp>
      <p:sp>
        <p:nvSpPr>
          <p:cNvPr id="38" name="TextBox 37">
            <a:extLst>
              <a:ext uri="{FF2B5EF4-FFF2-40B4-BE49-F238E27FC236}">
                <a16:creationId xmlns:a16="http://schemas.microsoft.com/office/drawing/2014/main" id="{269B622C-5938-4F51-89FC-7739CDE2F1DF}"/>
              </a:ext>
            </a:extLst>
          </p:cNvPr>
          <p:cNvSpPr txBox="1"/>
          <p:nvPr/>
        </p:nvSpPr>
        <p:spPr bwMode="auto">
          <a:xfrm>
            <a:off x="6611413" y="1790495"/>
            <a:ext cx="49885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70</a:t>
            </a:r>
          </a:p>
        </p:txBody>
      </p:sp>
      <p:cxnSp>
        <p:nvCxnSpPr>
          <p:cNvPr id="39" name="Straight Arrow Connector 38">
            <a:extLst>
              <a:ext uri="{FF2B5EF4-FFF2-40B4-BE49-F238E27FC236}">
                <a16:creationId xmlns:a16="http://schemas.microsoft.com/office/drawing/2014/main" id="{E8B72418-6ECF-4BB4-A904-8D2DCBD4CD5B}"/>
              </a:ext>
            </a:extLst>
          </p:cNvPr>
          <p:cNvCxnSpPr>
            <a:cxnSpLocks/>
          </p:cNvCxnSpPr>
          <p:nvPr/>
        </p:nvCxnSpPr>
        <p:spPr bwMode="auto">
          <a:xfrm flipH="1">
            <a:off x="6428858" y="1507657"/>
            <a:ext cx="124304" cy="274109"/>
          </a:xfrm>
          <a:prstGeom prst="straightConnector1">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0" name="Straight Arrow Connector 39">
            <a:extLst>
              <a:ext uri="{FF2B5EF4-FFF2-40B4-BE49-F238E27FC236}">
                <a16:creationId xmlns:a16="http://schemas.microsoft.com/office/drawing/2014/main" id="{2067AC51-EEF4-457E-8CD5-A9608A8A20FD}"/>
              </a:ext>
            </a:extLst>
          </p:cNvPr>
          <p:cNvCxnSpPr>
            <a:cxnSpLocks/>
          </p:cNvCxnSpPr>
          <p:nvPr/>
        </p:nvCxnSpPr>
        <p:spPr bwMode="auto">
          <a:xfrm>
            <a:off x="6743497" y="1507657"/>
            <a:ext cx="124304" cy="274109"/>
          </a:xfrm>
          <a:prstGeom prst="straightConnector1">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6" name="TextBox 45">
            <a:extLst>
              <a:ext uri="{FF2B5EF4-FFF2-40B4-BE49-F238E27FC236}">
                <a16:creationId xmlns:a16="http://schemas.microsoft.com/office/drawing/2014/main" id="{BFC1B594-B1C4-4270-BE9A-154EF401B781}"/>
              </a:ext>
            </a:extLst>
          </p:cNvPr>
          <p:cNvSpPr txBox="1"/>
          <p:nvPr/>
        </p:nvSpPr>
        <p:spPr bwMode="auto">
          <a:xfrm>
            <a:off x="7387150" y="1077337"/>
            <a:ext cx="6559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marL="0" marR="0" lvl="0" indent="0" algn="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100</a:t>
            </a:r>
          </a:p>
        </p:txBody>
      </p:sp>
      <p:sp>
        <p:nvSpPr>
          <p:cNvPr id="49" name="TextBox 48">
            <a:extLst>
              <a:ext uri="{FF2B5EF4-FFF2-40B4-BE49-F238E27FC236}">
                <a16:creationId xmlns:a16="http://schemas.microsoft.com/office/drawing/2014/main" id="{7CDEF226-ACEC-476E-8F88-39F822C9E098}"/>
              </a:ext>
            </a:extLst>
          </p:cNvPr>
          <p:cNvSpPr txBox="1"/>
          <p:nvPr/>
        </p:nvSpPr>
        <p:spPr bwMode="auto">
          <a:xfrm>
            <a:off x="5933166" y="1077337"/>
            <a:ext cx="36740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a:t>
            </a:r>
          </a:p>
        </p:txBody>
      </p:sp>
      <p:sp>
        <p:nvSpPr>
          <p:cNvPr id="50" name="TextBox 49">
            <a:extLst>
              <a:ext uri="{FF2B5EF4-FFF2-40B4-BE49-F238E27FC236}">
                <a16:creationId xmlns:a16="http://schemas.microsoft.com/office/drawing/2014/main" id="{48CFE4FF-9C3C-4F11-A03B-0B0D06700F8B}"/>
              </a:ext>
            </a:extLst>
          </p:cNvPr>
          <p:cNvSpPr txBox="1"/>
          <p:nvPr/>
        </p:nvSpPr>
        <p:spPr bwMode="auto">
          <a:xfrm>
            <a:off x="6941514" y="1077337"/>
            <a:ext cx="36740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marL="0" marR="0" lvl="0" indent="0" algn="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a:t>
            </a:r>
          </a:p>
        </p:txBody>
      </p:sp>
      <p:sp>
        <p:nvSpPr>
          <p:cNvPr id="2" name="Content Placeholder 2">
            <a:extLst>
              <a:ext uri="{FF2B5EF4-FFF2-40B4-BE49-F238E27FC236}">
                <a16:creationId xmlns:a16="http://schemas.microsoft.com/office/drawing/2014/main" id="{38FB60BC-7F50-424D-89C6-843530A53321}"/>
              </a:ext>
            </a:extLst>
          </p:cNvPr>
          <p:cNvSpPr txBox="1">
            <a:spLocks/>
          </p:cNvSpPr>
          <p:nvPr/>
        </p:nvSpPr>
        <p:spPr>
          <a:xfrm>
            <a:off x="4895513" y="2783654"/>
            <a:ext cx="6696741" cy="1868155"/>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600" b="0" i="0" u="none" strike="noStrike" kern="1200" cap="none" spc="0" normalizeH="0" baseline="0" noProof="0" dirty="0">
                <a:ln>
                  <a:noFill/>
                </a:ln>
                <a:effectLst/>
                <a:uLnTx/>
                <a:uFillTx/>
                <a:latin typeface="Arial"/>
                <a:ea typeface="+mn-ea"/>
                <a:cs typeface="+mn-cs"/>
              </a:rPr>
              <a:t>Let’s think about 24 + 76 in the hundred square representation.</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600" b="0" i="0" u="none" strike="noStrike" kern="1200" cap="none" spc="0" normalizeH="0" baseline="0" noProof="0" dirty="0">
                <a:ln>
                  <a:noFill/>
                </a:ln>
                <a:effectLst/>
                <a:uLnTx/>
                <a:uFillTx/>
                <a:latin typeface="Arial"/>
                <a:ea typeface="+mn-ea"/>
                <a:cs typeface="+mn-cs"/>
              </a:rPr>
              <a:t>How many full rows of yellow squares are there?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600" b="0" i="0" u="none" strike="noStrike" kern="1200" cap="none" spc="0" normalizeH="0" baseline="0" noProof="0" dirty="0">
                <a:ln>
                  <a:noFill/>
                </a:ln>
                <a:effectLst/>
                <a:uLnTx/>
                <a:uFillTx/>
                <a:latin typeface="Arial"/>
                <a:ea typeface="+mn-ea"/>
                <a:cs typeface="+mn-cs"/>
              </a:rPr>
              <a:t>How many full rows of blue squares are there?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600" b="0" i="0" u="none" strike="noStrike" kern="0" cap="none" spc="0" normalizeH="0" baseline="0" noProof="0" dirty="0">
                <a:ln>
                  <a:noFill/>
                </a:ln>
                <a:effectLst/>
                <a:uLnTx/>
                <a:uFillTx/>
                <a:latin typeface="Arial"/>
                <a:ea typeface="+mn-ea"/>
                <a:cs typeface="+mn-cs"/>
              </a:rPr>
              <a:t>The total of these rows is 9 tens or 90.</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600" b="0" i="0" u="none" strike="noStrike" kern="0" cap="none" spc="0" normalizeH="0" baseline="0" noProof="0" dirty="0">
                <a:ln>
                  <a:noFill/>
                </a:ln>
                <a:effectLst/>
                <a:uLnTx/>
                <a:uFillTx/>
                <a:latin typeface="Arial"/>
                <a:ea typeface="+mn-ea"/>
                <a:cs typeface="+mn-cs"/>
              </a:rPr>
              <a:t>What two numbers do you add together to make the tenth ten?</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600" b="0" i="0" u="none" strike="noStrike" kern="0" cap="none" spc="0" normalizeH="0" baseline="0" noProof="0" dirty="0">
                <a:ln>
                  <a:noFill/>
                </a:ln>
                <a:effectLst/>
                <a:uLnTx/>
                <a:uFillTx/>
                <a:latin typeface="Arial"/>
                <a:ea typeface="+mn-ea"/>
                <a:cs typeface="+mn-cs"/>
              </a:rPr>
              <a:t>Use a printed hundred square to explore which two 2-digit numbers have a total of 100. What is the same about all of them?</a:t>
            </a:r>
            <a:endParaRPr kumimoji="0" lang="en-GB" sz="1800" b="0" i="0" u="none" strike="noStrike" kern="0" cap="none" spc="0" normalizeH="0" baseline="0" noProof="0" dirty="0">
              <a:ln>
                <a:noFill/>
              </a:ln>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1800" b="0" i="0" u="none" strike="noStrike" kern="0" cap="none" spc="0" normalizeH="0" baseline="0" noProof="0" dirty="0">
              <a:ln>
                <a:noFill/>
              </a:ln>
              <a:solidFill>
                <a:srgbClr val="000000"/>
              </a:solidFill>
              <a:effectLst/>
              <a:uLnTx/>
              <a:uFillTx/>
              <a:latin typeface="Arial"/>
              <a:ea typeface="+mn-ea"/>
              <a:cs typeface="+mn-cs"/>
            </a:endParaRPr>
          </a:p>
        </p:txBody>
      </p:sp>
      <p:sp>
        <p:nvSpPr>
          <p:cNvPr id="4" name="TextBox 19">
            <a:extLst>
              <a:ext uri="{FF2B5EF4-FFF2-40B4-BE49-F238E27FC236}">
                <a16:creationId xmlns:a16="http://schemas.microsoft.com/office/drawing/2014/main" id="{83C0BE1C-4CFA-4BAF-B01B-3B857E58020A}"/>
              </a:ext>
            </a:extLst>
          </p:cNvPr>
          <p:cNvSpPr txBox="1"/>
          <p:nvPr/>
        </p:nvSpPr>
        <p:spPr>
          <a:xfrm>
            <a:off x="4895513" y="5783915"/>
            <a:ext cx="6052752" cy="646331"/>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First we make ten ones</a:t>
            </a:r>
            <a:r>
              <a:rPr lang="en-GB" sz="1800" i="1" dirty="0">
                <a:solidFill>
                  <a:srgbClr val="585858"/>
                </a:solidFill>
              </a:rPr>
              <a:t>. </a:t>
            </a:r>
            <a:r>
              <a:rPr kumimoji="0" lang="en-GB" sz="18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The ones digits add up to 1 ten, so we need 9 more tens to make a total of 100 .</a:t>
            </a:r>
          </a:p>
        </p:txBody>
      </p:sp>
    </p:spTree>
    <p:extLst>
      <p:ext uri="{BB962C8B-B14F-4D97-AF65-F5344CB8AC3E}">
        <p14:creationId xmlns:p14="http://schemas.microsoft.com/office/powerpoint/2010/main" val="121879755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fade">
                                      <p:cBhvr>
                                        <p:cTn id="7" dur="500"/>
                                        <p:tgtEl>
                                          <p:spTgt spid="6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8"/>
                                        </p:tgtEl>
                                        <p:attrNameLst>
                                          <p:attrName>style.visibility</p:attrName>
                                        </p:attrNameLst>
                                      </p:cBhvr>
                                      <p:to>
                                        <p:strVal val="visible"/>
                                      </p:to>
                                    </p:set>
                                    <p:animEffect transition="in" filter="fade">
                                      <p:cBhvr>
                                        <p:cTn id="10" dur="500"/>
                                        <p:tgtEl>
                                          <p:spTgt spid="6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6"/>
                                        </p:tgtEl>
                                        <p:attrNameLst>
                                          <p:attrName>style.visibility</p:attrName>
                                        </p:attrNameLst>
                                      </p:cBhvr>
                                      <p:to>
                                        <p:strVal val="visible"/>
                                      </p:to>
                                    </p:set>
                                    <p:animEffect transition="in" filter="fade">
                                      <p:cBhvr>
                                        <p:cTn id="15" dur="500"/>
                                        <p:tgtEl>
                                          <p:spTgt spid="6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9"/>
                                        </p:tgtEl>
                                        <p:attrNameLst>
                                          <p:attrName>style.visibility</p:attrName>
                                        </p:attrNameLst>
                                      </p:cBhvr>
                                      <p:to>
                                        <p:strVal val="visible"/>
                                      </p:to>
                                    </p:set>
                                    <p:animEffect transition="in" filter="fade">
                                      <p:cBhvr>
                                        <p:cTn id="18" dur="500"/>
                                        <p:tgtEl>
                                          <p:spTgt spid="69"/>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77"/>
                                        </p:tgtEl>
                                        <p:attrNameLst>
                                          <p:attrName>style.visibility</p:attrName>
                                        </p:attrNameLst>
                                      </p:cBhvr>
                                      <p:to>
                                        <p:strVal val="visible"/>
                                      </p:to>
                                    </p:set>
                                    <p:animEffect transition="in" filter="fade">
                                      <p:cBhvr>
                                        <p:cTn id="23" dur="500"/>
                                        <p:tgtEl>
                                          <p:spTgt spid="77"/>
                                        </p:tgtEl>
                                      </p:cBhvr>
                                    </p:animEffect>
                                  </p:childTnLst>
                                </p:cTn>
                              </p:par>
                              <p:par>
                                <p:cTn id="24" presetID="10" presetClass="entr" presetSubtype="0" fill="hold" nodeType="withEffect">
                                  <p:stCondLst>
                                    <p:cond delay="0"/>
                                  </p:stCondLst>
                                  <p:childTnLst>
                                    <p:set>
                                      <p:cBhvr>
                                        <p:cTn id="25" dur="1" fill="hold">
                                          <p:stCondLst>
                                            <p:cond delay="0"/>
                                          </p:stCondLst>
                                        </p:cTn>
                                        <p:tgtEl>
                                          <p:spTgt spid="78"/>
                                        </p:tgtEl>
                                        <p:attrNameLst>
                                          <p:attrName>style.visibility</p:attrName>
                                        </p:attrNameLst>
                                      </p:cBhvr>
                                      <p:to>
                                        <p:strVal val="visible"/>
                                      </p:to>
                                    </p:set>
                                    <p:animEffect transition="in" filter="fade">
                                      <p:cBhvr>
                                        <p:cTn id="26" dur="500"/>
                                        <p:tgtEl>
                                          <p:spTgt spid="78"/>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45"/>
                                        </p:tgtEl>
                                        <p:attrNameLst>
                                          <p:attrName>style.visibility</p:attrName>
                                        </p:attrNameLst>
                                      </p:cBhvr>
                                      <p:to>
                                        <p:strVal val="visible"/>
                                      </p:to>
                                    </p:set>
                                    <p:animEffect transition="in" filter="fade">
                                      <p:cBhvr>
                                        <p:cTn id="31" dur="500"/>
                                        <p:tgtEl>
                                          <p:spTgt spid="45"/>
                                        </p:tgtEl>
                                      </p:cBhvr>
                                    </p:animEffect>
                                  </p:childTnLst>
                                </p:cTn>
                              </p:par>
                              <p:par>
                                <p:cTn id="32" presetID="10" presetClass="entr" presetSubtype="0" fill="hold" nodeType="withEffect">
                                  <p:stCondLst>
                                    <p:cond delay="0"/>
                                  </p:stCondLst>
                                  <p:childTnLst>
                                    <p:set>
                                      <p:cBhvr>
                                        <p:cTn id="33" dur="1" fill="hold">
                                          <p:stCondLst>
                                            <p:cond delay="0"/>
                                          </p:stCondLst>
                                        </p:cTn>
                                        <p:tgtEl>
                                          <p:spTgt spid="79"/>
                                        </p:tgtEl>
                                        <p:attrNameLst>
                                          <p:attrName>style.visibility</p:attrName>
                                        </p:attrNameLst>
                                      </p:cBhvr>
                                      <p:to>
                                        <p:strVal val="visible"/>
                                      </p:to>
                                    </p:set>
                                    <p:animEffect transition="in" filter="fade">
                                      <p:cBhvr>
                                        <p:cTn id="34" dur="500"/>
                                        <p:tgtEl>
                                          <p:spTgt spid="79"/>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500"/>
                                        <p:tgtEl>
                                          <p:spTgt spid="44"/>
                                        </p:tgtEl>
                                      </p:cBhvr>
                                    </p:animEffect>
                                  </p:childTnLst>
                                </p:cTn>
                              </p:par>
                              <p:par>
                                <p:cTn id="40" presetID="10" presetClass="entr" presetSubtype="0" fill="hold" nodeType="withEffect">
                                  <p:stCondLst>
                                    <p:cond delay="0"/>
                                  </p:stCondLst>
                                  <p:childTnLst>
                                    <p:set>
                                      <p:cBhvr>
                                        <p:cTn id="41" dur="1" fill="hold">
                                          <p:stCondLst>
                                            <p:cond delay="0"/>
                                          </p:stCondLst>
                                        </p:cTn>
                                        <p:tgtEl>
                                          <p:spTgt spid="80"/>
                                        </p:tgtEl>
                                        <p:attrNameLst>
                                          <p:attrName>style.visibility</p:attrName>
                                        </p:attrNameLst>
                                      </p:cBhvr>
                                      <p:to>
                                        <p:strVal val="visible"/>
                                      </p:to>
                                    </p:set>
                                    <p:animEffect transition="in" filter="fade">
                                      <p:cBhvr>
                                        <p:cTn id="42" dur="500"/>
                                        <p:tgtEl>
                                          <p:spTgt spid="80"/>
                                        </p:tgtEl>
                                      </p:cBhvr>
                                    </p:animEffec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2">
                                            <p:txEl>
                                              <p:pRg st="1" end="1"/>
                                            </p:txEl>
                                          </p:spTgt>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2">
                                            <p:txEl>
                                              <p:pRg st="2" end="2"/>
                                            </p:txEl>
                                          </p:spTgt>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2">
                                            <p:txEl>
                                              <p:pRg st="3" end="3"/>
                                            </p:txEl>
                                          </p:spTgt>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51"/>
                                        </p:tgtEl>
                                        <p:attrNameLst>
                                          <p:attrName>style.visibility</p:attrName>
                                        </p:attrNameLst>
                                      </p:cBhvr>
                                      <p:to>
                                        <p:strVal val="visible"/>
                                      </p:to>
                                    </p:set>
                                    <p:animEffect transition="in" filter="fade">
                                      <p:cBhvr>
                                        <p:cTn id="57" dur="500"/>
                                        <p:tgtEl>
                                          <p:spTgt spid="51"/>
                                        </p:tgtEl>
                                      </p:cBhvr>
                                    </p:animEffect>
                                  </p:childTnLst>
                                </p:cTn>
                              </p:par>
                            </p:childTnLst>
                          </p:cTn>
                        </p:par>
                      </p:childTnLst>
                    </p:cTn>
                  </p:par>
                  <p:par>
                    <p:cTn id="58" fill="hold">
                      <p:stCondLst>
                        <p:cond delay="indefinite"/>
                      </p:stCondLst>
                      <p:childTnLst>
                        <p:par>
                          <p:cTn id="59" fill="hold">
                            <p:stCondLst>
                              <p:cond delay="0"/>
                            </p:stCondLst>
                            <p:childTnLst>
                              <p:par>
                                <p:cTn id="60" presetID="1" presetClass="entr" presetSubtype="0" fill="hold" grpId="0" nodeType="clickEffect">
                                  <p:stCondLst>
                                    <p:cond delay="0"/>
                                  </p:stCondLst>
                                  <p:childTnLst>
                                    <p:set>
                                      <p:cBhvr>
                                        <p:cTn id="61" dur="1" fill="hold">
                                          <p:stCondLst>
                                            <p:cond delay="0"/>
                                          </p:stCondLst>
                                        </p:cTn>
                                        <p:tgtEl>
                                          <p:spTgt spid="29"/>
                                        </p:tgtEl>
                                        <p:attrNameLst>
                                          <p:attrName>style.visibility</p:attrName>
                                        </p:attrNameLst>
                                      </p:cBhvr>
                                      <p:to>
                                        <p:strVal val="visible"/>
                                      </p:to>
                                    </p:set>
                                  </p:childTnLst>
                                </p:cTn>
                              </p:par>
                              <p:par>
                                <p:cTn id="62" presetID="1" presetClass="entr" presetSubtype="0" fill="hold" grpId="0" nodeType="withEffect">
                                  <p:stCondLst>
                                    <p:cond delay="0"/>
                                  </p:stCondLst>
                                  <p:childTnLst>
                                    <p:set>
                                      <p:cBhvr>
                                        <p:cTn id="63" dur="1" fill="hold">
                                          <p:stCondLst>
                                            <p:cond delay="0"/>
                                          </p:stCondLst>
                                        </p:cTn>
                                        <p:tgtEl>
                                          <p:spTgt spid="36"/>
                                        </p:tgtEl>
                                        <p:attrNameLst>
                                          <p:attrName>style.visibility</p:attrName>
                                        </p:attrNameLst>
                                      </p:cBhvr>
                                      <p:to>
                                        <p:strVal val="visible"/>
                                      </p:to>
                                    </p:set>
                                  </p:childTnLst>
                                </p:cTn>
                              </p:par>
                              <p:par>
                                <p:cTn id="64" presetID="1" presetClass="entr" presetSubtype="0" fill="hold" grpId="0" nodeType="withEffect">
                                  <p:stCondLst>
                                    <p:cond delay="0"/>
                                  </p:stCondLst>
                                  <p:childTnLst>
                                    <p:set>
                                      <p:cBhvr>
                                        <p:cTn id="65" dur="1" fill="hold">
                                          <p:stCondLst>
                                            <p:cond delay="0"/>
                                          </p:stCondLst>
                                        </p:cTn>
                                        <p:tgtEl>
                                          <p:spTgt spid="49"/>
                                        </p:tgtEl>
                                        <p:attrNameLst>
                                          <p:attrName>style.visibility</p:attrName>
                                        </p:attrNameLst>
                                      </p:cBhvr>
                                      <p:to>
                                        <p:strVal val="visible"/>
                                      </p:to>
                                    </p:set>
                                  </p:childTnLst>
                                </p:cTn>
                              </p:par>
                            </p:childTnLst>
                          </p:cTn>
                        </p:par>
                      </p:childTnLst>
                    </p:cTn>
                  </p:par>
                  <p:par>
                    <p:cTn id="66" fill="hold">
                      <p:stCondLst>
                        <p:cond delay="indefinite"/>
                      </p:stCondLst>
                      <p:childTnLst>
                        <p:par>
                          <p:cTn id="67" fill="hold">
                            <p:stCondLst>
                              <p:cond delay="0"/>
                            </p:stCondLst>
                            <p:childTnLst>
                              <p:par>
                                <p:cTn id="68" presetID="22" presetClass="entr" presetSubtype="1" fill="hold" nodeType="clickEffect">
                                  <p:stCondLst>
                                    <p:cond delay="0"/>
                                  </p:stCondLst>
                                  <p:childTnLst>
                                    <p:set>
                                      <p:cBhvr>
                                        <p:cTn id="69" dur="1" fill="hold">
                                          <p:stCondLst>
                                            <p:cond delay="0"/>
                                          </p:stCondLst>
                                        </p:cTn>
                                        <p:tgtEl>
                                          <p:spTgt spid="33"/>
                                        </p:tgtEl>
                                        <p:attrNameLst>
                                          <p:attrName>style.visibility</p:attrName>
                                        </p:attrNameLst>
                                      </p:cBhvr>
                                      <p:to>
                                        <p:strVal val="visible"/>
                                      </p:to>
                                    </p:set>
                                    <p:animEffect transition="in" filter="wipe(up)">
                                      <p:cBhvr>
                                        <p:cTn id="70" dur="500"/>
                                        <p:tgtEl>
                                          <p:spTgt spid="33"/>
                                        </p:tgtEl>
                                      </p:cBhvr>
                                    </p:animEffect>
                                  </p:childTnLst>
                                </p:cTn>
                              </p:par>
                              <p:par>
                                <p:cTn id="71" presetID="22" presetClass="entr" presetSubtype="1" fill="hold" nodeType="withEffect">
                                  <p:stCondLst>
                                    <p:cond delay="0"/>
                                  </p:stCondLst>
                                  <p:childTnLst>
                                    <p:set>
                                      <p:cBhvr>
                                        <p:cTn id="72" dur="1" fill="hold">
                                          <p:stCondLst>
                                            <p:cond delay="0"/>
                                          </p:stCondLst>
                                        </p:cTn>
                                        <p:tgtEl>
                                          <p:spTgt spid="34"/>
                                        </p:tgtEl>
                                        <p:attrNameLst>
                                          <p:attrName>style.visibility</p:attrName>
                                        </p:attrNameLst>
                                      </p:cBhvr>
                                      <p:to>
                                        <p:strVal val="visible"/>
                                      </p:to>
                                    </p:set>
                                    <p:animEffect transition="in" filter="wipe(up)">
                                      <p:cBhvr>
                                        <p:cTn id="73" dur="500"/>
                                        <p:tgtEl>
                                          <p:spTgt spid="34"/>
                                        </p:tgtEl>
                                      </p:cBhvr>
                                    </p:animEffect>
                                  </p:childTnLst>
                                </p:cTn>
                              </p:par>
                            </p:childTnLst>
                          </p:cTn>
                        </p:par>
                        <p:par>
                          <p:cTn id="74" fill="hold">
                            <p:stCondLst>
                              <p:cond delay="500"/>
                            </p:stCondLst>
                            <p:childTnLst>
                              <p:par>
                                <p:cTn id="75" presetID="10" presetClass="entr" presetSubtype="0" fill="hold" grpId="0" nodeType="afterEffect">
                                  <p:stCondLst>
                                    <p:cond delay="0"/>
                                  </p:stCondLst>
                                  <p:childTnLst>
                                    <p:set>
                                      <p:cBhvr>
                                        <p:cTn id="76" dur="1" fill="hold">
                                          <p:stCondLst>
                                            <p:cond delay="0"/>
                                          </p:stCondLst>
                                        </p:cTn>
                                        <p:tgtEl>
                                          <p:spTgt spid="30"/>
                                        </p:tgtEl>
                                        <p:attrNameLst>
                                          <p:attrName>style.visibility</p:attrName>
                                        </p:attrNameLst>
                                      </p:cBhvr>
                                      <p:to>
                                        <p:strVal val="visible"/>
                                      </p:to>
                                    </p:set>
                                    <p:animEffect transition="in" filter="fade">
                                      <p:cBhvr>
                                        <p:cTn id="77" dur="500"/>
                                        <p:tgtEl>
                                          <p:spTgt spid="30"/>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31"/>
                                        </p:tgtEl>
                                        <p:attrNameLst>
                                          <p:attrName>style.visibility</p:attrName>
                                        </p:attrNameLst>
                                      </p:cBhvr>
                                      <p:to>
                                        <p:strVal val="visible"/>
                                      </p:to>
                                    </p:set>
                                    <p:animEffect transition="in" filter="fade">
                                      <p:cBhvr>
                                        <p:cTn id="80" dur="500"/>
                                        <p:tgtEl>
                                          <p:spTgt spid="31"/>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1" fill="hold" nodeType="clickEffect">
                                  <p:stCondLst>
                                    <p:cond delay="0"/>
                                  </p:stCondLst>
                                  <p:childTnLst>
                                    <p:set>
                                      <p:cBhvr>
                                        <p:cTn id="84" dur="1" fill="hold">
                                          <p:stCondLst>
                                            <p:cond delay="0"/>
                                          </p:stCondLst>
                                        </p:cTn>
                                        <p:tgtEl>
                                          <p:spTgt spid="39"/>
                                        </p:tgtEl>
                                        <p:attrNameLst>
                                          <p:attrName>style.visibility</p:attrName>
                                        </p:attrNameLst>
                                      </p:cBhvr>
                                      <p:to>
                                        <p:strVal val="visible"/>
                                      </p:to>
                                    </p:set>
                                    <p:animEffect transition="in" filter="wipe(up)">
                                      <p:cBhvr>
                                        <p:cTn id="85" dur="500"/>
                                        <p:tgtEl>
                                          <p:spTgt spid="39"/>
                                        </p:tgtEl>
                                      </p:cBhvr>
                                    </p:animEffect>
                                  </p:childTnLst>
                                </p:cTn>
                              </p:par>
                              <p:par>
                                <p:cTn id="86" presetID="22" presetClass="entr" presetSubtype="1" fill="hold" nodeType="withEffect">
                                  <p:stCondLst>
                                    <p:cond delay="0"/>
                                  </p:stCondLst>
                                  <p:childTnLst>
                                    <p:set>
                                      <p:cBhvr>
                                        <p:cTn id="87" dur="1" fill="hold">
                                          <p:stCondLst>
                                            <p:cond delay="0"/>
                                          </p:stCondLst>
                                        </p:cTn>
                                        <p:tgtEl>
                                          <p:spTgt spid="40"/>
                                        </p:tgtEl>
                                        <p:attrNameLst>
                                          <p:attrName>style.visibility</p:attrName>
                                        </p:attrNameLst>
                                      </p:cBhvr>
                                      <p:to>
                                        <p:strVal val="visible"/>
                                      </p:to>
                                    </p:set>
                                    <p:animEffect transition="in" filter="wipe(up)">
                                      <p:cBhvr>
                                        <p:cTn id="88" dur="500"/>
                                        <p:tgtEl>
                                          <p:spTgt spid="40"/>
                                        </p:tgtEl>
                                      </p:cBhvr>
                                    </p:animEffect>
                                  </p:childTnLst>
                                </p:cTn>
                              </p:par>
                            </p:childTnLst>
                          </p:cTn>
                        </p:par>
                        <p:par>
                          <p:cTn id="89" fill="hold">
                            <p:stCondLst>
                              <p:cond delay="500"/>
                            </p:stCondLst>
                            <p:childTnLst>
                              <p:par>
                                <p:cTn id="90" presetID="10" presetClass="entr" presetSubtype="0" fill="hold" grpId="0" nodeType="afterEffect">
                                  <p:stCondLst>
                                    <p:cond delay="0"/>
                                  </p:stCondLst>
                                  <p:childTnLst>
                                    <p:set>
                                      <p:cBhvr>
                                        <p:cTn id="91" dur="1" fill="hold">
                                          <p:stCondLst>
                                            <p:cond delay="0"/>
                                          </p:stCondLst>
                                        </p:cTn>
                                        <p:tgtEl>
                                          <p:spTgt spid="37"/>
                                        </p:tgtEl>
                                        <p:attrNameLst>
                                          <p:attrName>style.visibility</p:attrName>
                                        </p:attrNameLst>
                                      </p:cBhvr>
                                      <p:to>
                                        <p:strVal val="visible"/>
                                      </p:to>
                                    </p:set>
                                    <p:animEffect transition="in" filter="fade">
                                      <p:cBhvr>
                                        <p:cTn id="92" dur="500"/>
                                        <p:tgtEl>
                                          <p:spTgt spid="37"/>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38"/>
                                        </p:tgtEl>
                                        <p:attrNameLst>
                                          <p:attrName>style.visibility</p:attrName>
                                        </p:attrNameLst>
                                      </p:cBhvr>
                                      <p:to>
                                        <p:strVal val="visible"/>
                                      </p:to>
                                    </p:set>
                                    <p:animEffect transition="in" filter="fade">
                                      <p:cBhvr>
                                        <p:cTn id="95" dur="500"/>
                                        <p:tgtEl>
                                          <p:spTgt spid="38"/>
                                        </p:tgtEl>
                                      </p:cBhvr>
                                    </p:animEffect>
                                  </p:childTnLst>
                                </p:cTn>
                              </p:par>
                            </p:childTnLst>
                          </p:cTn>
                        </p:par>
                      </p:childTnLst>
                    </p:cTn>
                  </p:par>
                  <p:par>
                    <p:cTn id="96" fill="hold">
                      <p:stCondLst>
                        <p:cond delay="indefinite"/>
                      </p:stCondLst>
                      <p:childTnLst>
                        <p:par>
                          <p:cTn id="97" fill="hold">
                            <p:stCondLst>
                              <p:cond delay="0"/>
                            </p:stCondLst>
                            <p:childTnLst>
                              <p:par>
                                <p:cTn id="98" presetID="10" presetClass="entr" presetSubtype="0" fill="hold" grpId="0" nodeType="clickEffect">
                                  <p:stCondLst>
                                    <p:cond delay="0"/>
                                  </p:stCondLst>
                                  <p:childTnLst>
                                    <p:set>
                                      <p:cBhvr>
                                        <p:cTn id="99" dur="1" fill="hold">
                                          <p:stCondLst>
                                            <p:cond delay="0"/>
                                          </p:stCondLst>
                                        </p:cTn>
                                        <p:tgtEl>
                                          <p:spTgt spid="35"/>
                                        </p:tgtEl>
                                        <p:attrNameLst>
                                          <p:attrName>style.visibility</p:attrName>
                                        </p:attrNameLst>
                                      </p:cBhvr>
                                      <p:to>
                                        <p:strVal val="visible"/>
                                      </p:to>
                                    </p:set>
                                    <p:animEffect transition="in" filter="fade">
                                      <p:cBhvr>
                                        <p:cTn id="100" dur="500"/>
                                        <p:tgtEl>
                                          <p:spTgt spid="35"/>
                                        </p:tgtEl>
                                      </p:cBhvr>
                                    </p:animEffect>
                                  </p:childTnLst>
                                </p:cTn>
                              </p:par>
                            </p:childTnLst>
                          </p:cTn>
                        </p:par>
                        <p:par>
                          <p:cTn id="101" fill="hold">
                            <p:stCondLst>
                              <p:cond delay="500"/>
                            </p:stCondLst>
                            <p:childTnLst>
                              <p:par>
                                <p:cTn id="102" presetID="10" presetClass="entr" presetSubtype="0" fill="hold" grpId="0" nodeType="afterEffect">
                                  <p:stCondLst>
                                    <p:cond delay="0"/>
                                  </p:stCondLst>
                                  <p:childTnLst>
                                    <p:set>
                                      <p:cBhvr>
                                        <p:cTn id="103" dur="1" fill="hold">
                                          <p:stCondLst>
                                            <p:cond delay="0"/>
                                          </p:stCondLst>
                                        </p:cTn>
                                        <p:tgtEl>
                                          <p:spTgt spid="32"/>
                                        </p:tgtEl>
                                        <p:attrNameLst>
                                          <p:attrName>style.visibility</p:attrName>
                                        </p:attrNameLst>
                                      </p:cBhvr>
                                      <p:to>
                                        <p:strVal val="visible"/>
                                      </p:to>
                                    </p:set>
                                    <p:animEffect transition="in" filter="fade">
                                      <p:cBhvr>
                                        <p:cTn id="104" dur="500"/>
                                        <p:tgtEl>
                                          <p:spTgt spid="32"/>
                                        </p:tgtEl>
                                      </p:cBhvr>
                                    </p:animEffect>
                                  </p:childTnLst>
                                </p:cTn>
                              </p:par>
                            </p:childTnLst>
                          </p:cTn>
                        </p:par>
                      </p:childTnLst>
                    </p:cTn>
                  </p:par>
                  <p:par>
                    <p:cTn id="105" fill="hold">
                      <p:stCondLst>
                        <p:cond delay="indefinite"/>
                      </p:stCondLst>
                      <p:childTnLst>
                        <p:par>
                          <p:cTn id="106" fill="hold">
                            <p:stCondLst>
                              <p:cond delay="0"/>
                            </p:stCondLst>
                            <p:childTnLst>
                              <p:par>
                                <p:cTn id="107" presetID="3" presetClass="emph" presetSubtype="2" fill="hold" grpId="3" nodeType="clickEffect">
                                  <p:stCondLst>
                                    <p:cond delay="0"/>
                                  </p:stCondLst>
                                  <p:childTnLst>
                                    <p:animClr clrSpc="rgb" dir="cw">
                                      <p:cBhvr override="childStyle">
                                        <p:cTn id="108" dur="1000" fill="hold"/>
                                        <p:tgtEl>
                                          <p:spTgt spid="32"/>
                                        </p:tgtEl>
                                        <p:attrNameLst>
                                          <p:attrName>style.color</p:attrName>
                                        </p:attrNameLst>
                                      </p:cBhvr>
                                      <p:to>
                                        <a:srgbClr val="000000"/>
                                      </p:to>
                                    </p:animClr>
                                  </p:childTnLst>
                                </p:cTn>
                              </p:par>
                            </p:childTnLst>
                          </p:cTn>
                        </p:par>
                      </p:childTnLst>
                    </p:cTn>
                  </p:par>
                  <p:par>
                    <p:cTn id="109" fill="hold">
                      <p:stCondLst>
                        <p:cond delay="indefinite"/>
                      </p:stCondLst>
                      <p:childTnLst>
                        <p:par>
                          <p:cTn id="110" fill="hold">
                            <p:stCondLst>
                              <p:cond delay="0"/>
                            </p:stCondLst>
                            <p:childTnLst>
                              <p:par>
                                <p:cTn id="111" presetID="1" presetClass="entr" presetSubtype="0" fill="hold" grpId="0" nodeType="clickEffect">
                                  <p:stCondLst>
                                    <p:cond delay="0"/>
                                  </p:stCondLst>
                                  <p:childTnLst>
                                    <p:set>
                                      <p:cBhvr>
                                        <p:cTn id="112" dur="1" fill="hold">
                                          <p:stCondLst>
                                            <p:cond delay="0"/>
                                          </p:stCondLst>
                                        </p:cTn>
                                        <p:tgtEl>
                                          <p:spTgt spid="4"/>
                                        </p:tgtEl>
                                        <p:attrNameLst>
                                          <p:attrName>style.visibility</p:attrName>
                                        </p:attrNameLst>
                                      </p:cBhvr>
                                      <p:to>
                                        <p:strVal val="visible"/>
                                      </p:to>
                                    </p:set>
                                  </p:childTnLst>
                                </p:cTn>
                              </p:par>
                              <p:par>
                                <p:cTn id="113" presetID="7" presetClass="emph" presetSubtype="2" fill="hold" nodeType="withEffect">
                                  <p:stCondLst>
                                    <p:cond delay="0"/>
                                  </p:stCondLst>
                                  <p:childTnLst>
                                    <p:animClr clrSpc="rgb" dir="cw">
                                      <p:cBhvr>
                                        <p:cTn id="114" dur="1000" fill="hold"/>
                                        <p:tgtEl>
                                          <p:spTgt spid="35"/>
                                        </p:tgtEl>
                                        <p:attrNameLst>
                                          <p:attrName>stroke.color</p:attrName>
                                        </p:attrNameLst>
                                      </p:cBhvr>
                                      <p:to>
                                        <a:srgbClr val="000000"/>
                                      </p:to>
                                    </p:animClr>
                                    <p:set>
                                      <p:cBhvr>
                                        <p:cTn id="115" dur="1000" fill="hold"/>
                                        <p:tgtEl>
                                          <p:spTgt spid="35"/>
                                        </p:tgtEl>
                                        <p:attrNameLst>
                                          <p:attrName>stroke.on</p:attrName>
                                        </p:attrNameLst>
                                      </p:cBhvr>
                                      <p:to>
                                        <p:strVal val="true"/>
                                      </p:to>
                                    </p:set>
                                  </p:childTnLst>
                                </p:cTn>
                              </p:par>
                            </p:childTnLst>
                          </p:cTn>
                        </p:par>
                        <p:par>
                          <p:cTn id="116" fill="hold">
                            <p:stCondLst>
                              <p:cond delay="1000"/>
                            </p:stCondLst>
                            <p:childTnLst>
                              <p:par>
                                <p:cTn id="117" presetID="3" presetClass="emph" presetSubtype="2" fill="hold" grpId="1" nodeType="afterEffect">
                                  <p:stCondLst>
                                    <p:cond delay="0"/>
                                  </p:stCondLst>
                                  <p:childTnLst>
                                    <p:animClr clrSpc="rgb" dir="cw">
                                      <p:cBhvr override="childStyle">
                                        <p:cTn id="118" dur="1000" fill="hold"/>
                                        <p:tgtEl>
                                          <p:spTgt spid="30"/>
                                        </p:tgtEl>
                                        <p:attrNameLst>
                                          <p:attrName>style.color</p:attrName>
                                        </p:attrNameLst>
                                      </p:cBhvr>
                                      <p:to>
                                        <a:srgbClr val="E72420"/>
                                      </p:to>
                                    </p:animClr>
                                  </p:childTnLst>
                                </p:cTn>
                              </p:par>
                              <p:par>
                                <p:cTn id="119" presetID="3" presetClass="emph" presetSubtype="2" fill="hold" grpId="1" nodeType="withEffect">
                                  <p:stCondLst>
                                    <p:cond delay="0"/>
                                  </p:stCondLst>
                                  <p:childTnLst>
                                    <p:animClr clrSpc="rgb" dir="cw">
                                      <p:cBhvr override="childStyle">
                                        <p:cTn id="120" dur="1000" fill="hold"/>
                                        <p:tgtEl>
                                          <p:spTgt spid="38"/>
                                        </p:tgtEl>
                                        <p:attrNameLst>
                                          <p:attrName>style.color</p:attrName>
                                        </p:attrNameLst>
                                      </p:cBhvr>
                                      <p:to>
                                        <a:srgbClr val="E72420"/>
                                      </p:to>
                                    </p:animClr>
                                  </p:childTnLst>
                                </p:cTn>
                              </p:par>
                              <p:par>
                                <p:cTn id="121" presetID="3" presetClass="emph" presetSubtype="2" fill="hold" grpId="1" nodeType="withEffect">
                                  <p:stCondLst>
                                    <p:cond delay="0"/>
                                  </p:stCondLst>
                                  <p:childTnLst>
                                    <p:animClr clrSpc="rgb" dir="cw">
                                      <p:cBhvr override="childStyle">
                                        <p:cTn id="122" dur="1000" fill="hold"/>
                                        <p:tgtEl>
                                          <p:spTgt spid="32"/>
                                        </p:tgtEl>
                                        <p:attrNameLst>
                                          <p:attrName>style.color</p:attrName>
                                        </p:attrNameLst>
                                      </p:cBhvr>
                                      <p:to>
                                        <a:srgbClr val="E72420"/>
                                      </p:to>
                                    </p:animClr>
                                  </p:childTnLst>
                                </p:cTn>
                              </p:par>
                            </p:childTnLst>
                          </p:cTn>
                        </p:par>
                      </p:childTnLst>
                    </p:cTn>
                  </p:par>
                  <p:par>
                    <p:cTn id="123" fill="hold">
                      <p:stCondLst>
                        <p:cond delay="indefinite"/>
                      </p:stCondLst>
                      <p:childTnLst>
                        <p:par>
                          <p:cTn id="124" fill="hold">
                            <p:stCondLst>
                              <p:cond delay="0"/>
                            </p:stCondLst>
                            <p:childTnLst>
                              <p:par>
                                <p:cTn id="125" presetID="1" presetClass="entr" presetSubtype="0" fill="hold" grpId="0" nodeType="clickEffect">
                                  <p:stCondLst>
                                    <p:cond delay="0"/>
                                  </p:stCondLst>
                                  <p:childTnLst>
                                    <p:set>
                                      <p:cBhvr>
                                        <p:cTn id="126" dur="1" fill="hold">
                                          <p:stCondLst>
                                            <p:cond delay="0"/>
                                          </p:stCondLst>
                                        </p:cTn>
                                        <p:tgtEl>
                                          <p:spTgt spid="50"/>
                                        </p:tgtEl>
                                        <p:attrNameLst>
                                          <p:attrName>style.visibility</p:attrName>
                                        </p:attrNameLst>
                                      </p:cBhvr>
                                      <p:to>
                                        <p:strVal val="visible"/>
                                      </p:to>
                                    </p:set>
                                  </p:childTnLst>
                                </p:cTn>
                              </p:par>
                              <p:par>
                                <p:cTn id="127" presetID="10" presetClass="entr" presetSubtype="0" fill="hold" grpId="0" nodeType="withEffect">
                                  <p:stCondLst>
                                    <p:cond delay="0"/>
                                  </p:stCondLst>
                                  <p:childTnLst>
                                    <p:set>
                                      <p:cBhvr>
                                        <p:cTn id="128" dur="1" fill="hold">
                                          <p:stCondLst>
                                            <p:cond delay="0"/>
                                          </p:stCondLst>
                                        </p:cTn>
                                        <p:tgtEl>
                                          <p:spTgt spid="46"/>
                                        </p:tgtEl>
                                        <p:attrNameLst>
                                          <p:attrName>style.visibility</p:attrName>
                                        </p:attrNameLst>
                                      </p:cBhvr>
                                      <p:to>
                                        <p:strVal val="visible"/>
                                      </p:to>
                                    </p:set>
                                    <p:animEffect transition="in" filter="fade">
                                      <p:cBhvr>
                                        <p:cTn id="129" dur="500"/>
                                        <p:tgtEl>
                                          <p:spTgt spid="46"/>
                                        </p:tgtEl>
                                      </p:cBhvr>
                                    </p:animEffect>
                                  </p:childTnLst>
                                </p:cTn>
                              </p:par>
                            </p:childTnLst>
                          </p:cTn>
                        </p:par>
                      </p:childTnLst>
                    </p:cTn>
                  </p:par>
                  <p:par>
                    <p:cTn id="130" fill="hold">
                      <p:stCondLst>
                        <p:cond delay="indefinite"/>
                      </p:stCondLst>
                      <p:childTnLst>
                        <p:par>
                          <p:cTn id="131" fill="hold">
                            <p:stCondLst>
                              <p:cond delay="0"/>
                            </p:stCondLst>
                            <p:childTnLst>
                              <p:par>
                                <p:cTn id="132" presetID="3" presetClass="emph" presetSubtype="2" fill="hold" grpId="2" nodeType="clickEffect">
                                  <p:stCondLst>
                                    <p:cond delay="0"/>
                                  </p:stCondLst>
                                  <p:childTnLst>
                                    <p:animClr clrSpc="rgb" dir="cw">
                                      <p:cBhvr override="childStyle">
                                        <p:cTn id="133" dur="1000" fill="hold"/>
                                        <p:tgtEl>
                                          <p:spTgt spid="30"/>
                                        </p:tgtEl>
                                        <p:attrNameLst>
                                          <p:attrName>style.color</p:attrName>
                                        </p:attrNameLst>
                                      </p:cBhvr>
                                      <p:to>
                                        <a:srgbClr val="000000"/>
                                      </p:to>
                                    </p:animClr>
                                  </p:childTnLst>
                                </p:cTn>
                              </p:par>
                              <p:par>
                                <p:cTn id="134" presetID="3" presetClass="emph" presetSubtype="2" fill="hold" grpId="2" nodeType="withEffect">
                                  <p:stCondLst>
                                    <p:cond delay="0"/>
                                  </p:stCondLst>
                                  <p:childTnLst>
                                    <p:animClr clrSpc="rgb" dir="cw">
                                      <p:cBhvr override="childStyle">
                                        <p:cTn id="135" dur="1000" fill="hold"/>
                                        <p:tgtEl>
                                          <p:spTgt spid="38"/>
                                        </p:tgtEl>
                                        <p:attrNameLst>
                                          <p:attrName>style.color</p:attrName>
                                        </p:attrNameLst>
                                      </p:cBhvr>
                                      <p:to>
                                        <a:srgbClr val="000000"/>
                                      </p:to>
                                    </p:animClr>
                                  </p:childTnLst>
                                </p:cTn>
                              </p:par>
                              <p:par>
                                <p:cTn id="136" presetID="3" presetClass="emph" presetSubtype="2" fill="hold" grpId="2" nodeType="withEffect">
                                  <p:stCondLst>
                                    <p:cond delay="0"/>
                                  </p:stCondLst>
                                  <p:childTnLst>
                                    <p:animClr clrSpc="rgb" dir="cw">
                                      <p:cBhvr override="childStyle">
                                        <p:cTn id="137" dur="1000" fill="hold"/>
                                        <p:tgtEl>
                                          <p:spTgt spid="32"/>
                                        </p:tgtEl>
                                        <p:attrNameLst>
                                          <p:attrName>style.color</p:attrName>
                                        </p:attrNameLst>
                                      </p:cBhvr>
                                      <p:to>
                                        <a:srgbClr val="000000"/>
                                      </p:to>
                                    </p:animClr>
                                  </p:childTnLst>
                                </p:cTn>
                              </p:par>
                            </p:childTnLst>
                          </p:cTn>
                        </p:par>
                      </p:childTnLst>
                    </p:cTn>
                  </p:par>
                  <p:par>
                    <p:cTn id="138" fill="hold">
                      <p:stCondLst>
                        <p:cond delay="indefinite"/>
                      </p:stCondLst>
                      <p:childTnLst>
                        <p:par>
                          <p:cTn id="139" fill="hold">
                            <p:stCondLst>
                              <p:cond delay="0"/>
                            </p:stCondLst>
                            <p:childTnLst>
                              <p:par>
                                <p:cTn id="140" presetID="1" presetClass="entr" presetSubtype="0" fill="hold" nodeType="clickEffect">
                                  <p:stCondLst>
                                    <p:cond delay="0"/>
                                  </p:stCondLst>
                                  <p:childTnLst>
                                    <p:set>
                                      <p:cBhvr>
                                        <p:cTn id="141"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44" grpId="0"/>
      <p:bldP spid="45" grpId="0"/>
      <p:bldP spid="51" grpId="0"/>
      <p:bldP spid="68" grpId="0" animBg="1"/>
      <p:bldP spid="69" grpId="0" animBg="1"/>
      <p:bldP spid="77" grpId="0"/>
      <p:bldP spid="29" grpId="0"/>
      <p:bldP spid="30" grpId="0"/>
      <p:bldP spid="30" grpId="1"/>
      <p:bldP spid="30" grpId="2"/>
      <p:bldP spid="31" grpId="0"/>
      <p:bldP spid="32" grpId="0"/>
      <p:bldP spid="32" grpId="1"/>
      <p:bldP spid="32" grpId="2"/>
      <p:bldP spid="32" grpId="3"/>
      <p:bldP spid="35" grpId="0" animBg="1"/>
      <p:bldP spid="36" grpId="0"/>
      <p:bldP spid="37" grpId="0"/>
      <p:bldP spid="38" grpId="0"/>
      <p:bldP spid="38" grpId="1"/>
      <p:bldP spid="38" grpId="2"/>
      <p:bldP spid="46" grpId="0"/>
      <p:bldP spid="49" grpId="0"/>
      <p:bldP spid="50" grpId="0"/>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68BEBBBA-AD76-4C47-8E44-81D4F8483556}"/>
              </a:ext>
            </a:extLst>
          </p:cNvPr>
          <p:cNvSpPr>
            <a:spLocks noGrp="1"/>
          </p:cNvSpPr>
          <p:nvPr>
            <p:ph type="ftr" sz="quarter" idx="11"/>
          </p:nvPr>
        </p:nvSpPr>
        <p:spPr/>
        <p:txBody>
          <a:bodyPr/>
          <a:lstStyle/>
          <a:p>
            <a:pPr>
              <a:defRPr/>
            </a:pPr>
            <a:r>
              <a:rPr lang="en-GB" dirty="0"/>
              <a:t>Curriculum Prioritisation for Primary Maths</a:t>
            </a:r>
          </a:p>
        </p:txBody>
      </p:sp>
      <p:sp>
        <p:nvSpPr>
          <p:cNvPr id="5" name="Content Placeholder 10">
            <a:extLst>
              <a:ext uri="{FF2B5EF4-FFF2-40B4-BE49-F238E27FC236}">
                <a16:creationId xmlns:a16="http://schemas.microsoft.com/office/drawing/2014/main" id="{A4191577-7FB3-44A1-AC26-B90834750BC8}"/>
              </a:ext>
            </a:extLst>
          </p:cNvPr>
          <p:cNvSpPr txBox="1">
            <a:spLocks/>
          </p:cNvSpPr>
          <p:nvPr/>
        </p:nvSpPr>
        <p:spPr>
          <a:xfrm>
            <a:off x="594007" y="845820"/>
            <a:ext cx="11140163" cy="32083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buClr>
                <a:srgbClr val="585858"/>
              </a:buClr>
            </a:pPr>
            <a:r>
              <a:rPr lang="en-GB" b="0" i="0" dirty="0">
                <a:solidFill>
                  <a:schemeClr val="tx1">
                    <a:lumMod val="65000"/>
                    <a:lumOff val="35000"/>
                  </a:schemeClr>
                </a:solidFill>
                <a:effectLst/>
              </a:rPr>
              <a:t>The links below take you to the starting slide of each learning outcome.</a:t>
            </a:r>
          </a:p>
        </p:txBody>
      </p:sp>
      <p:graphicFrame>
        <p:nvGraphicFramePr>
          <p:cNvPr id="6" name="Table 5">
            <a:extLst>
              <a:ext uri="{FF2B5EF4-FFF2-40B4-BE49-F238E27FC236}">
                <a16:creationId xmlns:a16="http://schemas.microsoft.com/office/drawing/2014/main" id="{037BAE3D-75EB-48DC-9322-F1A247F8AE2E}"/>
              </a:ext>
            </a:extLst>
          </p:cNvPr>
          <p:cNvGraphicFramePr>
            <a:graphicFrameLocks noGrp="1"/>
          </p:cNvGraphicFramePr>
          <p:nvPr>
            <p:extLst>
              <p:ext uri="{D42A27DB-BD31-4B8C-83A1-F6EECF244321}">
                <p14:modId xmlns:p14="http://schemas.microsoft.com/office/powerpoint/2010/main" val="2357372483"/>
              </p:ext>
            </p:extLst>
          </p:nvPr>
        </p:nvGraphicFramePr>
        <p:xfrm>
          <a:off x="594008" y="1535029"/>
          <a:ext cx="10712127" cy="3197289"/>
        </p:xfrm>
        <a:graphic>
          <a:graphicData uri="http://schemas.openxmlformats.org/drawingml/2006/table">
            <a:tbl>
              <a:tblPr firstRow="1" bandRow="1">
                <a:tableStyleId>{5C22544A-7EE6-4342-B048-85BDC9FD1C3A}</a:tableStyleId>
              </a:tblPr>
              <a:tblGrid>
                <a:gridCol w="929630">
                  <a:extLst>
                    <a:ext uri="{9D8B030D-6E8A-4147-A177-3AD203B41FA5}">
                      <a16:colId xmlns:a16="http://schemas.microsoft.com/office/drawing/2014/main" val="507789682"/>
                    </a:ext>
                  </a:extLst>
                </a:gridCol>
                <a:gridCol w="9782497">
                  <a:extLst>
                    <a:ext uri="{9D8B030D-6E8A-4147-A177-3AD203B41FA5}">
                      <a16:colId xmlns:a16="http://schemas.microsoft.com/office/drawing/2014/main" val="1182114759"/>
                    </a:ext>
                  </a:extLst>
                </a:gridCol>
              </a:tblGrid>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33</a:t>
                      </a:r>
                    </a:p>
                  </a:txBody>
                  <a:tcPr anchor="ctr">
                    <a:solidFill>
                      <a:srgbClr val="E5F3F2"/>
                    </a:solidFill>
                  </a:tcPr>
                </a:tc>
                <a:tc>
                  <a:txBody>
                    <a:bodyPr/>
                    <a:lstStyle/>
                    <a:p>
                      <a:pPr rtl="0"/>
                      <a:r>
                        <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hlinkClick r:id="rId3" action="ppaction://hlinksldjump"/>
                        </a:rPr>
                        <a:t>Pupils order sets of three-digit numbers</a:t>
                      </a:r>
                      <a:endPar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1814327038"/>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34</a:t>
                      </a:r>
                    </a:p>
                  </a:txBody>
                  <a:tcPr anchor="ctr">
                    <a:solidFill>
                      <a:srgbClr val="E5F3F2"/>
                    </a:solidFill>
                  </a:tcPr>
                </a:tc>
                <a:tc>
                  <a:txBody>
                    <a:bodyPr/>
                    <a:lstStyle/>
                    <a:p>
                      <a:pPr rtl="0"/>
                      <a:r>
                        <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hlinkClick r:id="rId4" action="ppaction://hlinksldjump"/>
                        </a:rPr>
                        <a:t>Pupils use known facts to add or subtract multiples of 100 within 1000</a:t>
                      </a:r>
                      <a:endPar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586604893"/>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35</a:t>
                      </a:r>
                    </a:p>
                  </a:txBody>
                  <a:tcPr anchor="ctr">
                    <a:solidFill>
                      <a:srgbClr val="E5F3F2"/>
                    </a:solidFill>
                  </a:tcPr>
                </a:tc>
                <a:tc>
                  <a:txBody>
                    <a:bodyPr/>
                    <a:lstStyle/>
                    <a:p>
                      <a:pPr rtl="0"/>
                      <a:r>
                        <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hlinkClick r:id="rId5" action="ppaction://hlinksldjump"/>
                        </a:rPr>
                        <a:t>Pupils write a three-digit multiple of 10 as a multiplication equation</a:t>
                      </a:r>
                      <a:endPar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3316485081"/>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36</a:t>
                      </a:r>
                    </a:p>
                  </a:txBody>
                  <a:tcPr anchor="ctr">
                    <a:solidFill>
                      <a:srgbClr val="E5F3F2"/>
                    </a:solidFill>
                  </a:tcPr>
                </a:tc>
                <a:tc>
                  <a:txBody>
                    <a:bodyPr/>
                    <a:lstStyle/>
                    <a:p>
                      <a:pPr>
                        <a:lnSpc>
                          <a:spcPct val="120000"/>
                        </a:lnSpc>
                        <a:buClr>
                          <a:srgbClr val="585858"/>
                        </a:buClr>
                      </a:pPr>
                      <a:r>
                        <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hlinkClick r:id="rId6" action="ppaction://hlinksldjump"/>
                        </a:rPr>
                        <a:t>Pupils partition three-digit numbers in different ways</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4015461906"/>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37</a:t>
                      </a:r>
                    </a:p>
                  </a:txBody>
                  <a:tcPr anchor="ctr">
                    <a:solidFill>
                      <a:srgbClr val="E5F3F2"/>
                    </a:solidFill>
                  </a:tcPr>
                </a:tc>
                <a:tc>
                  <a:txBody>
                    <a:bodyPr/>
                    <a:lstStyle/>
                    <a:p>
                      <a:pPr rtl="0"/>
                      <a:r>
                        <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hlinkClick r:id="rId7" action="ppaction://hlinksldjump"/>
                        </a:rPr>
                        <a:t>Pupils use known facts to solve problems involving partitioning numbers</a:t>
                      </a:r>
                      <a:endPar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807959847"/>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38 </a:t>
                      </a:r>
                    </a:p>
                  </a:txBody>
                  <a:tcPr anchor="ctr">
                    <a:solidFill>
                      <a:srgbClr val="E5F3F2"/>
                    </a:solidFill>
                  </a:tcPr>
                </a:tc>
                <a:tc>
                  <a:txBody>
                    <a:bodyPr/>
                    <a:lstStyle/>
                    <a:p>
                      <a:pPr rtl="0"/>
                      <a:r>
                        <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hlinkClick r:id="rId8" action="ppaction://hlinksldjump"/>
                        </a:rPr>
                        <a:t>Pupils use known facts to add or subtract to/from multiples of 100 in tens</a:t>
                      </a:r>
                      <a:endPar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3372001856"/>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39</a:t>
                      </a:r>
                    </a:p>
                  </a:txBody>
                  <a:tcPr anchor="ctr">
                    <a:solidFill>
                      <a:srgbClr val="E5F3F2"/>
                    </a:solidFill>
                  </a:tcPr>
                </a:tc>
                <a:tc>
                  <a:txBody>
                    <a:bodyPr/>
                    <a:lstStyle/>
                    <a:p>
                      <a:pPr rtl="0"/>
                      <a:r>
                        <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hlinkClick r:id="rId9" action="ppaction://hlinksldjump"/>
                        </a:rPr>
                        <a:t>Pupils use known facts to add or subtract to/from multiples of 100 in ones</a:t>
                      </a:r>
                      <a:endPar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2109004070"/>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40</a:t>
                      </a:r>
                    </a:p>
                  </a:txBody>
                  <a:tcPr anchor="ctr">
                    <a:solidFill>
                      <a:srgbClr val="E5F3F2"/>
                    </a:solidFill>
                  </a:tcPr>
                </a:tc>
                <a:tc>
                  <a:txBody>
                    <a:bodyPr/>
                    <a:lstStyle/>
                    <a:p>
                      <a:pPr rtl="0"/>
                      <a:r>
                        <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hlinkClick r:id="rId10" action="ppaction://hlinksldjump"/>
                        </a:rPr>
                        <a:t>Pupils</a:t>
                      </a:r>
                      <a:r>
                        <a:rPr lang="en-GB" sz="1600" b="0" i="0" u="none" strike="noStrike" kern="1200" dirty="0">
                          <a:solidFill>
                            <a:schemeClr val="dk1"/>
                          </a:solidFill>
                          <a:effectLst/>
                          <a:latin typeface="+mn-lt"/>
                          <a:ea typeface="+mn-ea"/>
                          <a:cs typeface="+mn-cs"/>
                          <a:hlinkClick r:id="rId10" action="ppaction://hlinksldjump"/>
                        </a:rPr>
                        <a:t> </a:t>
                      </a:r>
                      <a:r>
                        <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hlinkClick r:id="rId10" action="ppaction://hlinksldjump"/>
                        </a:rPr>
                        <a:t>add/subtract multiples of ten bridging 100</a:t>
                      </a:r>
                      <a:endPar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1036557531"/>
                  </a:ext>
                </a:extLst>
              </a:tr>
            </a:tbl>
          </a:graphicData>
        </a:graphic>
      </p:graphicFrame>
      <p:sp>
        <p:nvSpPr>
          <p:cNvPr id="7" name="Action Button: Return 6">
            <a:hlinkClick r:id="rId11" action="ppaction://hlinksldjump" highlightClick="1"/>
            <a:extLst>
              <a:ext uri="{FF2B5EF4-FFF2-40B4-BE49-F238E27FC236}">
                <a16:creationId xmlns:a16="http://schemas.microsoft.com/office/drawing/2014/main" id="{2570C625-E476-4A8C-BF3D-99D1E479925B}"/>
              </a:ext>
            </a:extLst>
          </p:cNvPr>
          <p:cNvSpPr/>
          <p:nvPr/>
        </p:nvSpPr>
        <p:spPr>
          <a:xfrm>
            <a:off x="594007" y="5322971"/>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8CEE4455-BFAA-47B1-A1C6-8DC3C9CE865C}"/>
              </a:ext>
            </a:extLst>
          </p:cNvPr>
          <p:cNvSpPr txBox="1"/>
          <p:nvPr/>
        </p:nvSpPr>
        <p:spPr>
          <a:xfrm>
            <a:off x="1191749" y="5231302"/>
            <a:ext cx="10352129" cy="461665"/>
          </a:xfrm>
          <a:prstGeom prst="rect">
            <a:avLst/>
          </a:prstGeom>
          <a:noFill/>
        </p:spPr>
        <p:txBody>
          <a:bodyPr wrap="square" rtlCol="0">
            <a:spAutoFit/>
          </a:bodyPr>
          <a:lstStyle/>
          <a:p>
            <a:r>
              <a:rPr lang="en-GB" sz="2400" dirty="0">
                <a:solidFill>
                  <a:schemeClr val="tx1">
                    <a:lumMod val="65000"/>
                    <a:lumOff val="35000"/>
                  </a:schemeClr>
                </a:solidFill>
                <a:latin typeface="Arial" panose="020B0604020202020204" pitchFamily="34" charset="0"/>
                <a:cs typeface="Arial" panose="020B0604020202020204" pitchFamily="34" charset="0"/>
              </a:rPr>
              <a:t>Click the arrow button to return to this Contents slide.</a:t>
            </a:r>
          </a:p>
        </p:txBody>
      </p:sp>
      <p:sp>
        <p:nvSpPr>
          <p:cNvPr id="4" name="Title 3">
            <a:extLst>
              <a:ext uri="{FF2B5EF4-FFF2-40B4-BE49-F238E27FC236}">
                <a16:creationId xmlns:a16="http://schemas.microsoft.com/office/drawing/2014/main" id="{EB238C35-3C03-4D16-99F1-BBF34DEA3727}"/>
              </a:ext>
            </a:extLst>
          </p:cNvPr>
          <p:cNvSpPr>
            <a:spLocks noGrp="1"/>
          </p:cNvSpPr>
          <p:nvPr>
            <p:ph type="title" idx="4294967295"/>
          </p:nvPr>
        </p:nvSpPr>
        <p:spPr>
          <a:xfrm>
            <a:off x="594008" y="246063"/>
            <a:ext cx="11140163" cy="426170"/>
          </a:xfrm>
        </p:spPr>
        <p:txBody>
          <a:bodyPr>
            <a:normAutofit fontScale="90000"/>
          </a:bodyPr>
          <a:lstStyle/>
          <a:p>
            <a:r>
              <a:rPr lang="en-GB" dirty="0">
                <a:solidFill>
                  <a:schemeClr val="bg1"/>
                </a:solidFill>
              </a:rPr>
              <a:t>Contents</a:t>
            </a:r>
          </a:p>
        </p:txBody>
      </p:sp>
    </p:spTree>
    <p:extLst>
      <p:ext uri="{BB962C8B-B14F-4D97-AF65-F5344CB8AC3E}">
        <p14:creationId xmlns:p14="http://schemas.microsoft.com/office/powerpoint/2010/main" val="21106203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3</a:t>
            </a:r>
            <a:r>
              <a:rPr lang="en-GB" sz="2400" b="1" i="0" u="none" strike="noStrike" dirty="0">
                <a:effectLst/>
              </a:rPr>
              <a:t>, Unit </a:t>
            </a:r>
            <a:r>
              <a:rPr lang="en-GB" sz="2400" b="1" dirty="0"/>
              <a:t>2</a:t>
            </a:r>
            <a:r>
              <a:rPr lang="en-GB" sz="2400" b="1" i="0" u="none" strike="noStrike" dirty="0">
                <a:effectLst/>
              </a:rPr>
              <a:t>, Learning Outcome </a:t>
            </a:r>
            <a:r>
              <a:rPr lang="en-GB" sz="2400" b="1" dirty="0"/>
              <a:t>5</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1545390041"/>
              </p:ext>
            </p:extLst>
          </p:nvPr>
        </p:nvGraphicFramePr>
        <p:xfrm>
          <a:off x="594008" y="1097546"/>
          <a:ext cx="11140162" cy="1968426"/>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394143">
                <a:tc>
                  <a:txBody>
                    <a:bodyPr/>
                    <a:lstStyle/>
                    <a:p>
                      <a:pPr algn="l"/>
                      <a:r>
                        <a:rPr lang="en-GB" sz="2000" dirty="0">
                          <a:latin typeface="Arial" panose="020B0604020202020204" pitchFamily="34" charset="0"/>
                          <a:cs typeface="Arial" panose="020B0604020202020204" pitchFamily="34" charset="0"/>
                        </a:rPr>
                        <a:t>Learning Outcome 5</a:t>
                      </a:r>
                    </a:p>
                  </a:txBody>
                  <a:tcPr anchor="ctr">
                    <a:solidFill>
                      <a:srgbClr val="327473"/>
                    </a:solidFill>
                  </a:tcPr>
                </a:tc>
                <a:extLst>
                  <a:ext uri="{0D108BD9-81ED-4DB2-BD59-A6C34878D82A}">
                    <a16:rowId xmlns:a16="http://schemas.microsoft.com/office/drawing/2014/main" val="2928509842"/>
                  </a:ext>
                </a:extLst>
              </a:tr>
              <a:tr h="1572186">
                <a:tc>
                  <a:txBody>
                    <a:bodyPr/>
                    <a:lstStyle/>
                    <a:p>
                      <a:pPr rtl="0"/>
                      <a:endParaRPr lang="en-GB" sz="2400" b="1" dirty="0">
                        <a:solidFill>
                          <a:schemeClr val="tx1">
                            <a:lumMod val="65000"/>
                            <a:lumOff val="35000"/>
                          </a:schemeClr>
                        </a:solidFill>
                        <a:latin typeface="Arial" panose="020B0604020202020204" pitchFamily="34" charset="0"/>
                        <a:cs typeface="Arial" panose="020B0604020202020204" pitchFamily="34" charset="0"/>
                      </a:endParaRPr>
                    </a:p>
                    <a:p>
                      <a:pPr rtl="0"/>
                      <a:r>
                        <a:rPr lang="en-GB" sz="2400" b="1" dirty="0">
                          <a:solidFill>
                            <a:schemeClr val="tx1">
                              <a:lumMod val="65000"/>
                              <a:lumOff val="35000"/>
                            </a:schemeClr>
                          </a:solidFill>
                          <a:latin typeface="Arial" panose="020B0604020202020204" pitchFamily="34" charset="0"/>
                          <a:cs typeface="Arial" panose="020B0604020202020204" pitchFamily="34" charset="0"/>
                        </a:rPr>
                        <a:t>Pupils </a:t>
                      </a:r>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use known facts to find correct complements to 100</a:t>
                      </a:r>
                      <a:b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br>
                      <a:endPar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9812590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3, Unit 2, Learning Outcome 5</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descr="A picture containing graphical user interface&#10;&#10;Description automatically generated">
            <a:extLst>
              <a:ext uri="{FF2B5EF4-FFF2-40B4-BE49-F238E27FC236}">
                <a16:creationId xmlns:a16="http://schemas.microsoft.com/office/drawing/2014/main" id="{17B6E22D-9454-48B2-80A8-0FB3BD4A39CC}"/>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1.17 Composition and Calculation: 100 and bridging 100</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1639806479"/>
              </p:ext>
            </p:extLst>
          </p:nvPr>
        </p:nvGraphicFramePr>
        <p:xfrm>
          <a:off x="4514850" y="4258490"/>
          <a:ext cx="6886575" cy="93073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465365">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465365">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2:7 - 2:8</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19-20</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635011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1.17 Composition and calculation: 100 </a:t>
            </a:r>
            <a:r>
              <a:rPr lang="en-US" dirty="0"/>
              <a:t>– step 2:7</a:t>
            </a:r>
          </a:p>
        </p:txBody>
      </p:sp>
      <p:grpSp>
        <p:nvGrpSpPr>
          <p:cNvPr id="29" name="Group 28">
            <a:extLst>
              <a:ext uri="{FF2B5EF4-FFF2-40B4-BE49-F238E27FC236}">
                <a16:creationId xmlns:a16="http://schemas.microsoft.com/office/drawing/2014/main" id="{DA8F52CF-CC9C-4413-8510-AB0B40B0EDE6}"/>
              </a:ext>
            </a:extLst>
          </p:cNvPr>
          <p:cNvGrpSpPr/>
          <p:nvPr/>
        </p:nvGrpSpPr>
        <p:grpSpPr>
          <a:xfrm>
            <a:off x="2258823" y="1300404"/>
            <a:ext cx="3398949" cy="3076092"/>
            <a:chOff x="734822" y="1300404"/>
            <a:chExt cx="3398949" cy="3076092"/>
          </a:xfrm>
        </p:grpSpPr>
        <p:sp>
          <p:nvSpPr>
            <p:cNvPr id="7" name="TextBox 6">
              <a:extLst>
                <a:ext uri="{FF2B5EF4-FFF2-40B4-BE49-F238E27FC236}">
                  <a16:creationId xmlns:a16="http://schemas.microsoft.com/office/drawing/2014/main" id="{B7A9CD67-CC63-4B60-BD87-B4C91425BE98}"/>
                </a:ext>
              </a:extLst>
            </p:cNvPr>
            <p:cNvSpPr txBox="1"/>
            <p:nvPr/>
          </p:nvSpPr>
          <p:spPr bwMode="auto">
            <a:xfrm>
              <a:off x="2085484" y="1704683"/>
              <a:ext cx="69762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706F6F"/>
                  </a:solidFill>
                  <a:latin typeface="Comic Sans MS" panose="030F0702030302020204" pitchFamily="66" charset="0"/>
                  <a:ea typeface="Myriad Pro Semibold" charset="0"/>
                  <a:cs typeface="Myriad Pro Semibold" charset="0"/>
                </a:rPr>
                <a:t>100</a:t>
              </a:r>
            </a:p>
          </p:txBody>
        </p:sp>
        <p:sp>
          <p:nvSpPr>
            <p:cNvPr id="8" name="TextBox 7">
              <a:extLst>
                <a:ext uri="{FF2B5EF4-FFF2-40B4-BE49-F238E27FC236}">
                  <a16:creationId xmlns:a16="http://schemas.microsoft.com/office/drawing/2014/main" id="{8DA032D9-E6B7-4542-83B0-2D0E129D5F77}"/>
                </a:ext>
              </a:extLst>
            </p:cNvPr>
            <p:cNvSpPr txBox="1"/>
            <p:nvPr/>
          </p:nvSpPr>
          <p:spPr bwMode="auto">
            <a:xfrm>
              <a:off x="3223264" y="3518220"/>
              <a:ext cx="55977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706F6F"/>
                  </a:solidFill>
                  <a:latin typeface="Comic Sans MS" panose="030F0702030302020204" pitchFamily="66" charset="0"/>
                  <a:ea typeface="Myriad Pro Semibold" charset="0"/>
                  <a:cs typeface="Myriad Pro Semibold" charset="0"/>
                </a:rPr>
                <a:t>48</a:t>
              </a:r>
            </a:p>
          </p:txBody>
        </p:sp>
        <p:sp>
          <p:nvSpPr>
            <p:cNvPr id="9" name="TextBox 8">
              <a:extLst>
                <a:ext uri="{FF2B5EF4-FFF2-40B4-BE49-F238E27FC236}">
                  <a16:creationId xmlns:a16="http://schemas.microsoft.com/office/drawing/2014/main" id="{EFF96477-76CE-4DD2-8047-51852C0ABB56}"/>
                </a:ext>
              </a:extLst>
            </p:cNvPr>
            <p:cNvSpPr txBox="1"/>
            <p:nvPr/>
          </p:nvSpPr>
          <p:spPr bwMode="auto">
            <a:xfrm>
              <a:off x="1085560" y="3508860"/>
              <a:ext cx="55977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706F6F"/>
                  </a:solidFill>
                  <a:latin typeface="Comic Sans MS" panose="030F0702030302020204" pitchFamily="66" charset="0"/>
                  <a:ea typeface="Myriad Pro Semibold" charset="0"/>
                  <a:cs typeface="Myriad Pro Semibold" charset="0"/>
                </a:rPr>
                <a:t>62</a:t>
              </a:r>
            </a:p>
          </p:txBody>
        </p:sp>
        <p:sp>
          <p:nvSpPr>
            <p:cNvPr id="10" name="Oval 9">
              <a:extLst>
                <a:ext uri="{FF2B5EF4-FFF2-40B4-BE49-F238E27FC236}">
                  <a16:creationId xmlns:a16="http://schemas.microsoft.com/office/drawing/2014/main" id="{EC56BFF6-1D29-4E70-B88C-C2059003D098}"/>
                </a:ext>
              </a:extLst>
            </p:cNvPr>
            <p:cNvSpPr>
              <a:spLocks noChangeAspect="1"/>
            </p:cNvSpPr>
            <p:nvPr/>
          </p:nvSpPr>
          <p:spPr bwMode="auto">
            <a:xfrm>
              <a:off x="1803674" y="1300404"/>
              <a:ext cx="1261245" cy="1266206"/>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1" name="Oval 10">
              <a:extLst>
                <a:ext uri="{FF2B5EF4-FFF2-40B4-BE49-F238E27FC236}">
                  <a16:creationId xmlns:a16="http://schemas.microsoft.com/office/drawing/2014/main" id="{1E06CEB6-FD7E-466D-B706-E164D230CAAB}"/>
                </a:ext>
              </a:extLst>
            </p:cNvPr>
            <p:cNvSpPr>
              <a:spLocks noChangeAspect="1"/>
            </p:cNvSpPr>
            <p:nvPr/>
          </p:nvSpPr>
          <p:spPr bwMode="auto">
            <a:xfrm>
              <a:off x="734822" y="3110290"/>
              <a:ext cx="1261245" cy="1266206"/>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2" name="Oval 11">
              <a:extLst>
                <a:ext uri="{FF2B5EF4-FFF2-40B4-BE49-F238E27FC236}">
                  <a16:creationId xmlns:a16="http://schemas.microsoft.com/office/drawing/2014/main" id="{4AA3EC54-8A9A-4A07-926F-56B688569634}"/>
                </a:ext>
              </a:extLst>
            </p:cNvPr>
            <p:cNvSpPr>
              <a:spLocks noChangeAspect="1"/>
            </p:cNvSpPr>
            <p:nvPr/>
          </p:nvSpPr>
          <p:spPr bwMode="auto">
            <a:xfrm>
              <a:off x="2872526" y="3100313"/>
              <a:ext cx="1261245" cy="1266206"/>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cxnSp>
          <p:nvCxnSpPr>
            <p:cNvPr id="13" name="Straight Connector 12">
              <a:extLst>
                <a:ext uri="{FF2B5EF4-FFF2-40B4-BE49-F238E27FC236}">
                  <a16:creationId xmlns:a16="http://schemas.microsoft.com/office/drawing/2014/main" id="{59934629-7DB8-4A45-A0DE-4AA7903BDB43}"/>
                </a:ext>
              </a:extLst>
            </p:cNvPr>
            <p:cNvCxnSpPr>
              <a:cxnSpLocks noChangeAspect="1"/>
              <a:stCxn id="10" idx="3"/>
            </p:cNvCxnSpPr>
            <p:nvPr/>
          </p:nvCxnSpPr>
          <p:spPr bwMode="auto">
            <a:xfrm rot="5400000">
              <a:off x="1368294" y="2507483"/>
              <a:ext cx="746389" cy="493781"/>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 name="Straight Connector 13">
              <a:extLst>
                <a:ext uri="{FF2B5EF4-FFF2-40B4-BE49-F238E27FC236}">
                  <a16:creationId xmlns:a16="http://schemas.microsoft.com/office/drawing/2014/main" id="{3FC5F478-1CA8-4EFB-A650-1F9B8582CB7A}"/>
                </a:ext>
              </a:extLst>
            </p:cNvPr>
            <p:cNvCxnSpPr>
              <a:cxnSpLocks noChangeAspect="1"/>
            </p:cNvCxnSpPr>
            <p:nvPr/>
          </p:nvCxnSpPr>
          <p:spPr bwMode="auto">
            <a:xfrm rot="16200000" flipH="1">
              <a:off x="2753910" y="2507482"/>
              <a:ext cx="746389" cy="493781"/>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30" name="Group 29">
            <a:extLst>
              <a:ext uri="{FF2B5EF4-FFF2-40B4-BE49-F238E27FC236}">
                <a16:creationId xmlns:a16="http://schemas.microsoft.com/office/drawing/2014/main" id="{753518DA-57BF-4F85-81B3-CDA9452C4F10}"/>
              </a:ext>
            </a:extLst>
          </p:cNvPr>
          <p:cNvGrpSpPr/>
          <p:nvPr/>
        </p:nvGrpSpPr>
        <p:grpSpPr>
          <a:xfrm>
            <a:off x="6534231" y="1300404"/>
            <a:ext cx="3398949" cy="3076092"/>
            <a:chOff x="5010230" y="1300404"/>
            <a:chExt cx="3398949" cy="3076092"/>
          </a:xfrm>
        </p:grpSpPr>
        <p:sp>
          <p:nvSpPr>
            <p:cNvPr id="15" name="TextBox 14">
              <a:extLst>
                <a:ext uri="{FF2B5EF4-FFF2-40B4-BE49-F238E27FC236}">
                  <a16:creationId xmlns:a16="http://schemas.microsoft.com/office/drawing/2014/main" id="{3E26815E-4051-4A32-8AA6-AD627311BC8C}"/>
                </a:ext>
              </a:extLst>
            </p:cNvPr>
            <p:cNvSpPr txBox="1"/>
            <p:nvPr/>
          </p:nvSpPr>
          <p:spPr bwMode="auto">
            <a:xfrm>
              <a:off x="6360892" y="1704683"/>
              <a:ext cx="69762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706F6F"/>
                  </a:solidFill>
                  <a:latin typeface="Comic Sans MS" panose="030F0702030302020204" pitchFamily="66" charset="0"/>
                  <a:ea typeface="Myriad Pro Semibold" charset="0"/>
                  <a:cs typeface="Myriad Pro Semibold" charset="0"/>
                </a:rPr>
                <a:t>100</a:t>
              </a:r>
            </a:p>
          </p:txBody>
        </p:sp>
        <p:sp>
          <p:nvSpPr>
            <p:cNvPr id="16" name="TextBox 15">
              <a:extLst>
                <a:ext uri="{FF2B5EF4-FFF2-40B4-BE49-F238E27FC236}">
                  <a16:creationId xmlns:a16="http://schemas.microsoft.com/office/drawing/2014/main" id="{A806EBD9-2E4D-474F-AF5E-5A56E8FA04C0}"/>
                </a:ext>
              </a:extLst>
            </p:cNvPr>
            <p:cNvSpPr txBox="1"/>
            <p:nvPr/>
          </p:nvSpPr>
          <p:spPr bwMode="auto">
            <a:xfrm>
              <a:off x="7498672" y="3518220"/>
              <a:ext cx="55977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706F6F"/>
                  </a:solidFill>
                  <a:latin typeface="Comic Sans MS" panose="030F0702030302020204" pitchFamily="66" charset="0"/>
                  <a:ea typeface="Myriad Pro Semibold" charset="0"/>
                  <a:cs typeface="Myriad Pro Semibold" charset="0"/>
                </a:rPr>
                <a:t>38</a:t>
              </a:r>
            </a:p>
          </p:txBody>
        </p:sp>
        <p:sp>
          <p:nvSpPr>
            <p:cNvPr id="17" name="TextBox 16">
              <a:extLst>
                <a:ext uri="{FF2B5EF4-FFF2-40B4-BE49-F238E27FC236}">
                  <a16:creationId xmlns:a16="http://schemas.microsoft.com/office/drawing/2014/main" id="{C0752363-91E3-4D6E-9556-B1C464A5BE25}"/>
                </a:ext>
              </a:extLst>
            </p:cNvPr>
            <p:cNvSpPr txBox="1"/>
            <p:nvPr/>
          </p:nvSpPr>
          <p:spPr bwMode="auto">
            <a:xfrm>
              <a:off x="5360968" y="3508860"/>
              <a:ext cx="55977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706F6F"/>
                  </a:solidFill>
                  <a:latin typeface="Comic Sans MS" panose="030F0702030302020204" pitchFamily="66" charset="0"/>
                  <a:ea typeface="Myriad Pro Semibold" charset="0"/>
                  <a:cs typeface="Myriad Pro Semibold" charset="0"/>
                </a:rPr>
                <a:t>62</a:t>
              </a:r>
            </a:p>
          </p:txBody>
        </p:sp>
        <p:sp>
          <p:nvSpPr>
            <p:cNvPr id="18" name="Oval 17">
              <a:extLst>
                <a:ext uri="{FF2B5EF4-FFF2-40B4-BE49-F238E27FC236}">
                  <a16:creationId xmlns:a16="http://schemas.microsoft.com/office/drawing/2014/main" id="{009BAFFD-DE84-4FBD-A302-348F3CFB15F9}"/>
                </a:ext>
              </a:extLst>
            </p:cNvPr>
            <p:cNvSpPr>
              <a:spLocks noChangeAspect="1"/>
            </p:cNvSpPr>
            <p:nvPr/>
          </p:nvSpPr>
          <p:spPr bwMode="auto">
            <a:xfrm>
              <a:off x="6079082" y="1300404"/>
              <a:ext cx="1261245" cy="1266206"/>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9" name="Oval 18">
              <a:extLst>
                <a:ext uri="{FF2B5EF4-FFF2-40B4-BE49-F238E27FC236}">
                  <a16:creationId xmlns:a16="http://schemas.microsoft.com/office/drawing/2014/main" id="{30334EA0-B41A-4E83-BD7C-6E183126D4D2}"/>
                </a:ext>
              </a:extLst>
            </p:cNvPr>
            <p:cNvSpPr>
              <a:spLocks noChangeAspect="1"/>
            </p:cNvSpPr>
            <p:nvPr/>
          </p:nvSpPr>
          <p:spPr bwMode="auto">
            <a:xfrm>
              <a:off x="5010230" y="3110290"/>
              <a:ext cx="1261245" cy="1266206"/>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0" name="Oval 19">
              <a:extLst>
                <a:ext uri="{FF2B5EF4-FFF2-40B4-BE49-F238E27FC236}">
                  <a16:creationId xmlns:a16="http://schemas.microsoft.com/office/drawing/2014/main" id="{254F7881-3EE4-4B8C-B297-6EEF40A29011}"/>
                </a:ext>
              </a:extLst>
            </p:cNvPr>
            <p:cNvSpPr>
              <a:spLocks noChangeAspect="1"/>
            </p:cNvSpPr>
            <p:nvPr/>
          </p:nvSpPr>
          <p:spPr bwMode="auto">
            <a:xfrm>
              <a:off x="7147934" y="3100313"/>
              <a:ext cx="1261245" cy="1266206"/>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cxnSp>
          <p:nvCxnSpPr>
            <p:cNvPr id="21" name="Straight Connector 20">
              <a:extLst>
                <a:ext uri="{FF2B5EF4-FFF2-40B4-BE49-F238E27FC236}">
                  <a16:creationId xmlns:a16="http://schemas.microsoft.com/office/drawing/2014/main" id="{5D87AC4A-9C7C-49C6-B418-3E7C2B8BF32B}"/>
                </a:ext>
              </a:extLst>
            </p:cNvPr>
            <p:cNvCxnSpPr>
              <a:cxnSpLocks noChangeAspect="1"/>
              <a:stCxn id="18" idx="3"/>
            </p:cNvCxnSpPr>
            <p:nvPr/>
          </p:nvCxnSpPr>
          <p:spPr bwMode="auto">
            <a:xfrm rot="5400000">
              <a:off x="5643702" y="2507483"/>
              <a:ext cx="746389" cy="493781"/>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 name="Straight Connector 21">
              <a:extLst>
                <a:ext uri="{FF2B5EF4-FFF2-40B4-BE49-F238E27FC236}">
                  <a16:creationId xmlns:a16="http://schemas.microsoft.com/office/drawing/2014/main" id="{153A5892-70B5-4765-B43C-3F0A75FF0870}"/>
                </a:ext>
              </a:extLst>
            </p:cNvPr>
            <p:cNvCxnSpPr>
              <a:cxnSpLocks noChangeAspect="1"/>
            </p:cNvCxnSpPr>
            <p:nvPr/>
          </p:nvCxnSpPr>
          <p:spPr bwMode="auto">
            <a:xfrm rot="16200000" flipH="1">
              <a:off x="7029318" y="2507482"/>
              <a:ext cx="746389" cy="493781"/>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25" name="TextBox 24">
            <a:extLst>
              <a:ext uri="{FF2B5EF4-FFF2-40B4-BE49-F238E27FC236}">
                <a16:creationId xmlns:a16="http://schemas.microsoft.com/office/drawing/2014/main" id="{6C73912F-3266-4593-97CE-970FDD0B41DD}"/>
              </a:ext>
            </a:extLst>
          </p:cNvPr>
          <p:cNvSpPr txBox="1"/>
          <p:nvPr/>
        </p:nvSpPr>
        <p:spPr bwMode="auto">
          <a:xfrm>
            <a:off x="2732641" y="5377025"/>
            <a:ext cx="24513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100  =  62  +  48</a:t>
            </a:r>
          </a:p>
        </p:txBody>
      </p:sp>
      <p:sp>
        <p:nvSpPr>
          <p:cNvPr id="26" name="TextBox 25">
            <a:extLst>
              <a:ext uri="{FF2B5EF4-FFF2-40B4-BE49-F238E27FC236}">
                <a16:creationId xmlns:a16="http://schemas.microsoft.com/office/drawing/2014/main" id="{67470EDA-82AE-463F-B431-28740D587AA0}"/>
              </a:ext>
            </a:extLst>
          </p:cNvPr>
          <p:cNvSpPr txBox="1"/>
          <p:nvPr/>
        </p:nvSpPr>
        <p:spPr bwMode="auto">
          <a:xfrm>
            <a:off x="7008049" y="5377025"/>
            <a:ext cx="24513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100  =  62  +  38</a:t>
            </a:r>
          </a:p>
        </p:txBody>
      </p:sp>
      <p:sp>
        <p:nvSpPr>
          <p:cNvPr id="27" name="TextBox 26">
            <a:extLst>
              <a:ext uri="{FF2B5EF4-FFF2-40B4-BE49-F238E27FC236}">
                <a16:creationId xmlns:a16="http://schemas.microsoft.com/office/drawing/2014/main" id="{8D1708C2-D774-423A-9362-175FD0936006}"/>
              </a:ext>
            </a:extLst>
          </p:cNvPr>
          <p:cNvSpPr txBox="1"/>
          <p:nvPr/>
        </p:nvSpPr>
        <p:spPr bwMode="auto">
          <a:xfrm>
            <a:off x="3385958" y="4631970"/>
            <a:ext cx="10903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r">
              <a:buClr>
                <a:srgbClr val="82CBDD"/>
              </a:buClr>
              <a:buNone/>
            </a:pPr>
            <a:r>
              <a:rPr lang="en-GB" sz="2400" dirty="0">
                <a:latin typeface="Myriad Pro" panose="020B0503030403020204" pitchFamily="34" charset="0"/>
                <a:ea typeface="Myriad Pro Semibold" charset="0"/>
                <a:cs typeface="Myriad Pro Semibold" charset="0"/>
              </a:rPr>
              <a:t>Sienna</a:t>
            </a:r>
          </a:p>
        </p:txBody>
      </p:sp>
      <p:sp>
        <p:nvSpPr>
          <p:cNvPr id="28" name="TextBox 27">
            <a:extLst>
              <a:ext uri="{FF2B5EF4-FFF2-40B4-BE49-F238E27FC236}">
                <a16:creationId xmlns:a16="http://schemas.microsoft.com/office/drawing/2014/main" id="{63917100-8FE0-45F9-AC02-2CF25930ADAC}"/>
              </a:ext>
            </a:extLst>
          </p:cNvPr>
          <p:cNvSpPr txBox="1"/>
          <p:nvPr/>
        </p:nvSpPr>
        <p:spPr bwMode="auto">
          <a:xfrm>
            <a:off x="7635749" y="4631970"/>
            <a:ext cx="114884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r">
              <a:buClr>
                <a:srgbClr val="82CBDD"/>
              </a:buClr>
              <a:buNone/>
            </a:pPr>
            <a:r>
              <a:rPr lang="en-GB" sz="2400" dirty="0" err="1">
                <a:latin typeface="Myriad Pro" panose="020B0503030403020204" pitchFamily="34" charset="0"/>
                <a:ea typeface="Myriad Pro Semibold" charset="0"/>
                <a:cs typeface="Myriad Pro Semibold" charset="0"/>
              </a:rPr>
              <a:t>Jasleen</a:t>
            </a:r>
            <a:endParaRPr lang="en-GB" sz="2400" dirty="0">
              <a:latin typeface="Myriad Pro" panose="020B0503030403020204" pitchFamily="34" charset="0"/>
              <a:ea typeface="Myriad Pro Semibold" charset="0"/>
              <a:cs typeface="Myriad Pro Semibold" charset="0"/>
            </a:endParaRPr>
          </a:p>
        </p:txBody>
      </p:sp>
      <p:sp>
        <p:nvSpPr>
          <p:cNvPr id="31" name="TextBox 30">
            <a:extLst>
              <a:ext uri="{FF2B5EF4-FFF2-40B4-BE49-F238E27FC236}">
                <a16:creationId xmlns:a16="http://schemas.microsoft.com/office/drawing/2014/main" id="{48DDA74B-562B-48E3-9BA3-F724EE52135B}"/>
              </a:ext>
            </a:extLst>
          </p:cNvPr>
          <p:cNvSpPr txBox="1"/>
          <p:nvPr/>
        </p:nvSpPr>
        <p:spPr bwMode="auto">
          <a:xfrm>
            <a:off x="4975864" y="5192358"/>
            <a:ext cx="67413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4800" dirty="0">
                <a:solidFill>
                  <a:srgbClr val="E72420"/>
                </a:solidFill>
                <a:latin typeface="Myriad Pro" panose="020B0503030403020204" pitchFamily="34" charset="0"/>
                <a:ea typeface="Myriad Pro Semibold" charset="0"/>
                <a:cs typeface="Myriad Pro Semibold" charset="0"/>
                <a:sym typeface="Wingdings" panose="05000000000000000000" pitchFamily="2" charset="2"/>
              </a:rPr>
              <a:t></a:t>
            </a:r>
            <a:endParaRPr lang="en-GB" sz="4800" dirty="0">
              <a:solidFill>
                <a:srgbClr val="E72420"/>
              </a:solidFill>
              <a:latin typeface="Myriad Pro" panose="020B0503030403020204" pitchFamily="34" charset="0"/>
              <a:ea typeface="Myriad Pro Semibold" charset="0"/>
              <a:cs typeface="Myriad Pro Semibold" charset="0"/>
            </a:endParaRPr>
          </a:p>
        </p:txBody>
      </p:sp>
    </p:spTree>
    <p:extLst>
      <p:ext uri="{BB962C8B-B14F-4D97-AF65-F5344CB8AC3E}">
        <p14:creationId xmlns:p14="http://schemas.microsoft.com/office/powerpoint/2010/main" val="6959708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31"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EAD971C-7372-4D0D-A730-1C4465F0D148}"/>
              </a:ext>
            </a:extLst>
          </p:cNvPr>
          <p:cNvSpPr>
            <a:spLocks noGrp="1"/>
          </p:cNvSpPr>
          <p:nvPr>
            <p:ph type="title"/>
          </p:nvPr>
        </p:nvSpPr>
        <p:spPr/>
        <p:txBody>
          <a:bodyPr/>
          <a:lstStyle/>
          <a:p>
            <a:r>
              <a:rPr lang="en-GB" dirty="0"/>
              <a:t>3AS-1 Calculate complements to 100</a:t>
            </a:r>
          </a:p>
        </p:txBody>
      </p:sp>
      <p:sp>
        <p:nvSpPr>
          <p:cNvPr id="7" name="TextBox 6">
            <a:extLst>
              <a:ext uri="{FF2B5EF4-FFF2-40B4-BE49-F238E27FC236}">
                <a16:creationId xmlns:a16="http://schemas.microsoft.com/office/drawing/2014/main" id="{2ED61FD3-203B-4E85-A47D-3457B7C037E8}"/>
              </a:ext>
            </a:extLst>
          </p:cNvPr>
          <p:cNvSpPr txBox="1"/>
          <p:nvPr/>
        </p:nvSpPr>
        <p:spPr bwMode="auto">
          <a:xfrm>
            <a:off x="2120408" y="3809467"/>
            <a:ext cx="49885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48</a:t>
            </a:r>
          </a:p>
        </p:txBody>
      </p:sp>
      <p:sp>
        <p:nvSpPr>
          <p:cNvPr id="8" name="TextBox 7">
            <a:extLst>
              <a:ext uri="{FF2B5EF4-FFF2-40B4-BE49-F238E27FC236}">
                <a16:creationId xmlns:a16="http://schemas.microsoft.com/office/drawing/2014/main" id="{6BFADC20-6DC7-4F30-95A2-5DA5AB2400B2}"/>
              </a:ext>
            </a:extLst>
          </p:cNvPr>
          <p:cNvSpPr txBox="1"/>
          <p:nvPr/>
        </p:nvSpPr>
        <p:spPr bwMode="auto">
          <a:xfrm>
            <a:off x="882225" y="4531952"/>
            <a:ext cx="49885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60</a:t>
            </a:r>
          </a:p>
        </p:txBody>
      </p:sp>
      <p:sp>
        <p:nvSpPr>
          <p:cNvPr id="9" name="TextBox 8">
            <a:extLst>
              <a:ext uri="{FF2B5EF4-FFF2-40B4-BE49-F238E27FC236}">
                <a16:creationId xmlns:a16="http://schemas.microsoft.com/office/drawing/2014/main" id="{3A5F7780-D994-4753-B25C-5E32E9313043}"/>
              </a:ext>
            </a:extLst>
          </p:cNvPr>
          <p:cNvSpPr txBox="1"/>
          <p:nvPr/>
        </p:nvSpPr>
        <p:spPr bwMode="auto">
          <a:xfrm>
            <a:off x="1394975" y="4531952"/>
            <a:ext cx="3417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2</a:t>
            </a:r>
          </a:p>
        </p:txBody>
      </p:sp>
      <p:sp>
        <p:nvSpPr>
          <p:cNvPr id="10" name="TextBox 9">
            <a:extLst>
              <a:ext uri="{FF2B5EF4-FFF2-40B4-BE49-F238E27FC236}">
                <a16:creationId xmlns:a16="http://schemas.microsoft.com/office/drawing/2014/main" id="{1B9EE82C-EEDB-4F34-83E7-68CAF36BE8B8}"/>
              </a:ext>
            </a:extLst>
          </p:cNvPr>
          <p:cNvSpPr txBox="1"/>
          <p:nvPr/>
        </p:nvSpPr>
        <p:spPr bwMode="auto">
          <a:xfrm>
            <a:off x="1627703" y="5047149"/>
            <a:ext cx="49885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FF0000"/>
                </a:solidFill>
                <a:effectLst/>
                <a:uLnTx/>
                <a:uFillTx/>
                <a:latin typeface="Myriad Pro" panose="020B0503030403020204" pitchFamily="34" charset="0"/>
                <a:ea typeface="Myriad Pro Semibold" charset="0"/>
                <a:cs typeface="Myriad Pro Semibold" charset="0"/>
              </a:rPr>
              <a:t>10</a:t>
            </a:r>
          </a:p>
        </p:txBody>
      </p:sp>
      <p:cxnSp>
        <p:nvCxnSpPr>
          <p:cNvPr id="11" name="Straight Arrow Connector 10">
            <a:extLst>
              <a:ext uri="{FF2B5EF4-FFF2-40B4-BE49-F238E27FC236}">
                <a16:creationId xmlns:a16="http://schemas.microsoft.com/office/drawing/2014/main" id="{6FB753A0-2F22-4021-A4B5-2239FA01EC05}"/>
              </a:ext>
            </a:extLst>
          </p:cNvPr>
          <p:cNvCxnSpPr>
            <a:cxnSpLocks/>
          </p:cNvCxnSpPr>
          <p:nvPr/>
        </p:nvCxnSpPr>
        <p:spPr bwMode="auto">
          <a:xfrm flipH="1">
            <a:off x="1133874" y="4249114"/>
            <a:ext cx="124304" cy="274109"/>
          </a:xfrm>
          <a:prstGeom prst="straightConnector1">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 name="Straight Arrow Connector 11">
            <a:extLst>
              <a:ext uri="{FF2B5EF4-FFF2-40B4-BE49-F238E27FC236}">
                <a16:creationId xmlns:a16="http://schemas.microsoft.com/office/drawing/2014/main" id="{97572703-077F-49C1-BC08-5BEAF5FF3642}"/>
              </a:ext>
            </a:extLst>
          </p:cNvPr>
          <p:cNvCxnSpPr>
            <a:cxnSpLocks/>
          </p:cNvCxnSpPr>
          <p:nvPr/>
        </p:nvCxnSpPr>
        <p:spPr bwMode="auto">
          <a:xfrm>
            <a:off x="1448513" y="4249114"/>
            <a:ext cx="124304" cy="274109"/>
          </a:xfrm>
          <a:prstGeom prst="straightConnector1">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3" name="Rectangle: Rounded Corners 12">
            <a:extLst>
              <a:ext uri="{FF2B5EF4-FFF2-40B4-BE49-F238E27FC236}">
                <a16:creationId xmlns:a16="http://schemas.microsoft.com/office/drawing/2014/main" id="{2E5A7C77-D624-4A3F-A339-A4DF4E334A3D}"/>
              </a:ext>
            </a:extLst>
          </p:cNvPr>
          <p:cNvSpPr/>
          <p:nvPr/>
        </p:nvSpPr>
        <p:spPr bwMode="auto">
          <a:xfrm>
            <a:off x="1405431" y="4611228"/>
            <a:ext cx="943399" cy="311416"/>
          </a:xfrm>
          <a:prstGeom prst="roundRect">
            <a:avLst>
              <a:gd name="adj" fmla="val 50000"/>
            </a:avLst>
          </a:prstGeom>
          <a:noFill/>
          <a:ln w="19050" cap="flat" cmpd="sng" algn="ctr">
            <a:solidFill>
              <a:srgbClr val="E72420"/>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4" name="TextBox 13">
            <a:extLst>
              <a:ext uri="{FF2B5EF4-FFF2-40B4-BE49-F238E27FC236}">
                <a16:creationId xmlns:a16="http://schemas.microsoft.com/office/drawing/2014/main" id="{02F9ECDF-67FC-4A51-A3EC-FD6B0D4D2C32}"/>
              </a:ext>
            </a:extLst>
          </p:cNvPr>
          <p:cNvSpPr txBox="1"/>
          <p:nvPr/>
        </p:nvSpPr>
        <p:spPr bwMode="auto">
          <a:xfrm>
            <a:off x="1105021" y="3809909"/>
            <a:ext cx="49885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62</a:t>
            </a:r>
          </a:p>
        </p:txBody>
      </p:sp>
      <p:sp>
        <p:nvSpPr>
          <p:cNvPr id="15" name="TextBox 14">
            <a:extLst>
              <a:ext uri="{FF2B5EF4-FFF2-40B4-BE49-F238E27FC236}">
                <a16:creationId xmlns:a16="http://schemas.microsoft.com/office/drawing/2014/main" id="{DC89FAD3-E2DB-474F-8236-19DA0DD11298}"/>
              </a:ext>
            </a:extLst>
          </p:cNvPr>
          <p:cNvSpPr txBox="1"/>
          <p:nvPr/>
        </p:nvSpPr>
        <p:spPr bwMode="auto">
          <a:xfrm>
            <a:off x="2000792" y="4522625"/>
            <a:ext cx="3417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8</a:t>
            </a:r>
          </a:p>
        </p:txBody>
      </p:sp>
      <p:sp>
        <p:nvSpPr>
          <p:cNvPr id="16" name="TextBox 15">
            <a:extLst>
              <a:ext uri="{FF2B5EF4-FFF2-40B4-BE49-F238E27FC236}">
                <a16:creationId xmlns:a16="http://schemas.microsoft.com/office/drawing/2014/main" id="{BD6FDCAF-FCF8-437A-A12E-8D97A57483DE}"/>
              </a:ext>
            </a:extLst>
          </p:cNvPr>
          <p:cNvSpPr txBox="1"/>
          <p:nvPr/>
        </p:nvSpPr>
        <p:spPr bwMode="auto">
          <a:xfrm>
            <a:off x="2356450" y="4522625"/>
            <a:ext cx="49885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40</a:t>
            </a:r>
          </a:p>
        </p:txBody>
      </p:sp>
      <p:cxnSp>
        <p:nvCxnSpPr>
          <p:cNvPr id="17" name="Straight Arrow Connector 16">
            <a:extLst>
              <a:ext uri="{FF2B5EF4-FFF2-40B4-BE49-F238E27FC236}">
                <a16:creationId xmlns:a16="http://schemas.microsoft.com/office/drawing/2014/main" id="{511D06C8-7335-4A20-826A-973A33521AD9}"/>
              </a:ext>
            </a:extLst>
          </p:cNvPr>
          <p:cNvCxnSpPr>
            <a:cxnSpLocks/>
          </p:cNvCxnSpPr>
          <p:nvPr/>
        </p:nvCxnSpPr>
        <p:spPr bwMode="auto">
          <a:xfrm flipH="1">
            <a:off x="2173895" y="4239787"/>
            <a:ext cx="124304" cy="274109"/>
          </a:xfrm>
          <a:prstGeom prst="straightConnector1">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 name="Straight Arrow Connector 17">
            <a:extLst>
              <a:ext uri="{FF2B5EF4-FFF2-40B4-BE49-F238E27FC236}">
                <a16:creationId xmlns:a16="http://schemas.microsoft.com/office/drawing/2014/main" id="{444BE980-7E25-4722-8EA1-7D62669519BA}"/>
              </a:ext>
            </a:extLst>
          </p:cNvPr>
          <p:cNvCxnSpPr>
            <a:cxnSpLocks/>
          </p:cNvCxnSpPr>
          <p:nvPr/>
        </p:nvCxnSpPr>
        <p:spPr bwMode="auto">
          <a:xfrm>
            <a:off x="2488534" y="4239787"/>
            <a:ext cx="124304" cy="274109"/>
          </a:xfrm>
          <a:prstGeom prst="straightConnector1">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9" name="TextBox 18">
            <a:extLst>
              <a:ext uri="{FF2B5EF4-FFF2-40B4-BE49-F238E27FC236}">
                <a16:creationId xmlns:a16="http://schemas.microsoft.com/office/drawing/2014/main" id="{BD473995-E967-4303-875C-90077D6D7F07}"/>
              </a:ext>
            </a:extLst>
          </p:cNvPr>
          <p:cNvSpPr txBox="1"/>
          <p:nvPr/>
        </p:nvSpPr>
        <p:spPr bwMode="auto">
          <a:xfrm>
            <a:off x="3132187" y="3809467"/>
            <a:ext cx="6559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marL="0" marR="0" lvl="0" indent="0" algn="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110</a:t>
            </a:r>
          </a:p>
        </p:txBody>
      </p:sp>
      <p:sp>
        <p:nvSpPr>
          <p:cNvPr id="20" name="TextBox 19">
            <a:extLst>
              <a:ext uri="{FF2B5EF4-FFF2-40B4-BE49-F238E27FC236}">
                <a16:creationId xmlns:a16="http://schemas.microsoft.com/office/drawing/2014/main" id="{3B996665-5B91-4524-B93C-F32C9A363E3C}"/>
              </a:ext>
            </a:extLst>
          </p:cNvPr>
          <p:cNvSpPr txBox="1"/>
          <p:nvPr/>
        </p:nvSpPr>
        <p:spPr bwMode="auto">
          <a:xfrm>
            <a:off x="1678203" y="3809467"/>
            <a:ext cx="36740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a:t>
            </a:r>
          </a:p>
        </p:txBody>
      </p:sp>
      <p:sp>
        <p:nvSpPr>
          <p:cNvPr id="21" name="TextBox 20">
            <a:extLst>
              <a:ext uri="{FF2B5EF4-FFF2-40B4-BE49-F238E27FC236}">
                <a16:creationId xmlns:a16="http://schemas.microsoft.com/office/drawing/2014/main" id="{88CD3318-5D5E-4642-90CE-2F0B53F06007}"/>
              </a:ext>
            </a:extLst>
          </p:cNvPr>
          <p:cNvSpPr txBox="1"/>
          <p:nvPr/>
        </p:nvSpPr>
        <p:spPr bwMode="auto">
          <a:xfrm>
            <a:off x="2686551" y="3809467"/>
            <a:ext cx="36740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marL="0" marR="0" lvl="0" indent="0" algn="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a:t>
            </a:r>
          </a:p>
        </p:txBody>
      </p:sp>
      <p:sp>
        <p:nvSpPr>
          <p:cNvPr id="22" name="TextBox 21">
            <a:extLst>
              <a:ext uri="{FF2B5EF4-FFF2-40B4-BE49-F238E27FC236}">
                <a16:creationId xmlns:a16="http://schemas.microsoft.com/office/drawing/2014/main" id="{FBFE4794-7A11-4C2A-B77A-3D0DFEA6FF4D}"/>
              </a:ext>
            </a:extLst>
          </p:cNvPr>
          <p:cNvSpPr txBox="1"/>
          <p:nvPr/>
        </p:nvSpPr>
        <p:spPr bwMode="auto">
          <a:xfrm>
            <a:off x="5840881" y="3809467"/>
            <a:ext cx="49885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38</a:t>
            </a:r>
          </a:p>
        </p:txBody>
      </p:sp>
      <p:sp>
        <p:nvSpPr>
          <p:cNvPr id="23" name="TextBox 22">
            <a:extLst>
              <a:ext uri="{FF2B5EF4-FFF2-40B4-BE49-F238E27FC236}">
                <a16:creationId xmlns:a16="http://schemas.microsoft.com/office/drawing/2014/main" id="{67EFE49B-7E89-4E46-AB53-49983A236523}"/>
              </a:ext>
            </a:extLst>
          </p:cNvPr>
          <p:cNvSpPr txBox="1"/>
          <p:nvPr/>
        </p:nvSpPr>
        <p:spPr bwMode="auto">
          <a:xfrm>
            <a:off x="4602698" y="4531952"/>
            <a:ext cx="49885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60</a:t>
            </a:r>
          </a:p>
        </p:txBody>
      </p:sp>
      <p:sp>
        <p:nvSpPr>
          <p:cNvPr id="24" name="TextBox 23">
            <a:extLst>
              <a:ext uri="{FF2B5EF4-FFF2-40B4-BE49-F238E27FC236}">
                <a16:creationId xmlns:a16="http://schemas.microsoft.com/office/drawing/2014/main" id="{B9822EBC-A488-4FCA-9314-EE4B5F3B1755}"/>
              </a:ext>
            </a:extLst>
          </p:cNvPr>
          <p:cNvSpPr txBox="1"/>
          <p:nvPr/>
        </p:nvSpPr>
        <p:spPr bwMode="auto">
          <a:xfrm>
            <a:off x="5115448" y="4531952"/>
            <a:ext cx="3417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2</a:t>
            </a:r>
          </a:p>
        </p:txBody>
      </p:sp>
      <p:sp>
        <p:nvSpPr>
          <p:cNvPr id="25" name="TextBox 24">
            <a:extLst>
              <a:ext uri="{FF2B5EF4-FFF2-40B4-BE49-F238E27FC236}">
                <a16:creationId xmlns:a16="http://schemas.microsoft.com/office/drawing/2014/main" id="{2056F1CC-936D-4FC9-8C9C-84671A4E1938}"/>
              </a:ext>
            </a:extLst>
          </p:cNvPr>
          <p:cNvSpPr txBox="1"/>
          <p:nvPr/>
        </p:nvSpPr>
        <p:spPr bwMode="auto">
          <a:xfrm>
            <a:off x="5348176" y="5047149"/>
            <a:ext cx="49885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FF0000"/>
                </a:solidFill>
                <a:effectLst/>
                <a:uLnTx/>
                <a:uFillTx/>
                <a:latin typeface="Myriad Pro" panose="020B0503030403020204" pitchFamily="34" charset="0"/>
                <a:ea typeface="Myriad Pro Semibold" charset="0"/>
                <a:cs typeface="Myriad Pro Semibold" charset="0"/>
              </a:rPr>
              <a:t>10</a:t>
            </a:r>
          </a:p>
        </p:txBody>
      </p:sp>
      <p:cxnSp>
        <p:nvCxnSpPr>
          <p:cNvPr id="26" name="Straight Arrow Connector 25">
            <a:extLst>
              <a:ext uri="{FF2B5EF4-FFF2-40B4-BE49-F238E27FC236}">
                <a16:creationId xmlns:a16="http://schemas.microsoft.com/office/drawing/2014/main" id="{079C32EF-9A8A-496B-9602-6EB6EF5ECAC0}"/>
              </a:ext>
            </a:extLst>
          </p:cNvPr>
          <p:cNvCxnSpPr>
            <a:cxnSpLocks/>
          </p:cNvCxnSpPr>
          <p:nvPr/>
        </p:nvCxnSpPr>
        <p:spPr bwMode="auto">
          <a:xfrm flipH="1">
            <a:off x="4854347" y="4249114"/>
            <a:ext cx="124304" cy="274109"/>
          </a:xfrm>
          <a:prstGeom prst="straightConnector1">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7" name="Straight Arrow Connector 26">
            <a:extLst>
              <a:ext uri="{FF2B5EF4-FFF2-40B4-BE49-F238E27FC236}">
                <a16:creationId xmlns:a16="http://schemas.microsoft.com/office/drawing/2014/main" id="{4C33727E-558D-46F8-AB5D-CEF92EC03C31}"/>
              </a:ext>
            </a:extLst>
          </p:cNvPr>
          <p:cNvCxnSpPr>
            <a:cxnSpLocks/>
          </p:cNvCxnSpPr>
          <p:nvPr/>
        </p:nvCxnSpPr>
        <p:spPr bwMode="auto">
          <a:xfrm>
            <a:off x="5168986" y="4249114"/>
            <a:ext cx="124304" cy="274109"/>
          </a:xfrm>
          <a:prstGeom prst="straightConnector1">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8" name="Rectangle: Rounded Corners 27">
            <a:extLst>
              <a:ext uri="{FF2B5EF4-FFF2-40B4-BE49-F238E27FC236}">
                <a16:creationId xmlns:a16="http://schemas.microsoft.com/office/drawing/2014/main" id="{995AE0B1-3841-4E3D-92E5-EEAA3F9D16C9}"/>
              </a:ext>
            </a:extLst>
          </p:cNvPr>
          <p:cNvSpPr/>
          <p:nvPr/>
        </p:nvSpPr>
        <p:spPr bwMode="auto">
          <a:xfrm>
            <a:off x="5125904" y="4611228"/>
            <a:ext cx="943399" cy="311416"/>
          </a:xfrm>
          <a:prstGeom prst="roundRect">
            <a:avLst>
              <a:gd name="adj" fmla="val 50000"/>
            </a:avLst>
          </a:prstGeom>
          <a:noFill/>
          <a:ln w="19050" cap="flat" cmpd="sng" algn="ctr">
            <a:solidFill>
              <a:srgbClr val="E72420"/>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9" name="TextBox 28">
            <a:extLst>
              <a:ext uri="{FF2B5EF4-FFF2-40B4-BE49-F238E27FC236}">
                <a16:creationId xmlns:a16="http://schemas.microsoft.com/office/drawing/2014/main" id="{3D371A6A-E18A-46E8-B6DC-C4DBFD60C1C7}"/>
              </a:ext>
            </a:extLst>
          </p:cNvPr>
          <p:cNvSpPr txBox="1"/>
          <p:nvPr/>
        </p:nvSpPr>
        <p:spPr bwMode="auto">
          <a:xfrm>
            <a:off x="4825494" y="3809909"/>
            <a:ext cx="49885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62</a:t>
            </a:r>
          </a:p>
        </p:txBody>
      </p:sp>
      <p:sp>
        <p:nvSpPr>
          <p:cNvPr id="30" name="TextBox 29">
            <a:extLst>
              <a:ext uri="{FF2B5EF4-FFF2-40B4-BE49-F238E27FC236}">
                <a16:creationId xmlns:a16="http://schemas.microsoft.com/office/drawing/2014/main" id="{0EA7C0EA-6A87-41C7-95E2-DC31BA32458E}"/>
              </a:ext>
            </a:extLst>
          </p:cNvPr>
          <p:cNvSpPr txBox="1"/>
          <p:nvPr/>
        </p:nvSpPr>
        <p:spPr bwMode="auto">
          <a:xfrm>
            <a:off x="5721265" y="4522625"/>
            <a:ext cx="3417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8</a:t>
            </a:r>
          </a:p>
        </p:txBody>
      </p:sp>
      <p:sp>
        <p:nvSpPr>
          <p:cNvPr id="31" name="TextBox 30">
            <a:extLst>
              <a:ext uri="{FF2B5EF4-FFF2-40B4-BE49-F238E27FC236}">
                <a16:creationId xmlns:a16="http://schemas.microsoft.com/office/drawing/2014/main" id="{F7C14F26-2D00-4F52-8760-FAE29EC28609}"/>
              </a:ext>
            </a:extLst>
          </p:cNvPr>
          <p:cNvSpPr txBox="1"/>
          <p:nvPr/>
        </p:nvSpPr>
        <p:spPr bwMode="auto">
          <a:xfrm>
            <a:off x="6076923" y="4522625"/>
            <a:ext cx="49885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30</a:t>
            </a:r>
          </a:p>
        </p:txBody>
      </p:sp>
      <p:cxnSp>
        <p:nvCxnSpPr>
          <p:cNvPr id="32" name="Straight Arrow Connector 31">
            <a:extLst>
              <a:ext uri="{FF2B5EF4-FFF2-40B4-BE49-F238E27FC236}">
                <a16:creationId xmlns:a16="http://schemas.microsoft.com/office/drawing/2014/main" id="{BC4C30DE-7231-4DB3-939A-A96F863E12AC}"/>
              </a:ext>
            </a:extLst>
          </p:cNvPr>
          <p:cNvCxnSpPr>
            <a:cxnSpLocks/>
          </p:cNvCxnSpPr>
          <p:nvPr/>
        </p:nvCxnSpPr>
        <p:spPr bwMode="auto">
          <a:xfrm flipH="1">
            <a:off x="5894368" y="4239787"/>
            <a:ext cx="124304" cy="274109"/>
          </a:xfrm>
          <a:prstGeom prst="straightConnector1">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3" name="Straight Arrow Connector 32">
            <a:extLst>
              <a:ext uri="{FF2B5EF4-FFF2-40B4-BE49-F238E27FC236}">
                <a16:creationId xmlns:a16="http://schemas.microsoft.com/office/drawing/2014/main" id="{A5E4D9D3-C0F8-4BAD-9A2C-1AA9AB621EC7}"/>
              </a:ext>
            </a:extLst>
          </p:cNvPr>
          <p:cNvCxnSpPr>
            <a:cxnSpLocks/>
          </p:cNvCxnSpPr>
          <p:nvPr/>
        </p:nvCxnSpPr>
        <p:spPr bwMode="auto">
          <a:xfrm>
            <a:off x="6209007" y="4239787"/>
            <a:ext cx="124304" cy="274109"/>
          </a:xfrm>
          <a:prstGeom prst="straightConnector1">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4" name="TextBox 33">
            <a:extLst>
              <a:ext uri="{FF2B5EF4-FFF2-40B4-BE49-F238E27FC236}">
                <a16:creationId xmlns:a16="http://schemas.microsoft.com/office/drawing/2014/main" id="{7B9DCC7C-97C1-458F-BE78-D4F7FFCA13A3}"/>
              </a:ext>
            </a:extLst>
          </p:cNvPr>
          <p:cNvSpPr txBox="1"/>
          <p:nvPr/>
        </p:nvSpPr>
        <p:spPr bwMode="auto">
          <a:xfrm>
            <a:off x="6852660" y="3809467"/>
            <a:ext cx="6559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marL="0" marR="0" lvl="0" indent="0" algn="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100</a:t>
            </a:r>
          </a:p>
        </p:txBody>
      </p:sp>
      <p:sp>
        <p:nvSpPr>
          <p:cNvPr id="35" name="TextBox 34">
            <a:extLst>
              <a:ext uri="{FF2B5EF4-FFF2-40B4-BE49-F238E27FC236}">
                <a16:creationId xmlns:a16="http://schemas.microsoft.com/office/drawing/2014/main" id="{B87EB311-21EA-49D2-970D-C0965BC00A59}"/>
              </a:ext>
            </a:extLst>
          </p:cNvPr>
          <p:cNvSpPr txBox="1"/>
          <p:nvPr/>
        </p:nvSpPr>
        <p:spPr bwMode="auto">
          <a:xfrm>
            <a:off x="5398676" y="3809467"/>
            <a:ext cx="36740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a:t>
            </a:r>
          </a:p>
        </p:txBody>
      </p:sp>
      <p:sp>
        <p:nvSpPr>
          <p:cNvPr id="36" name="TextBox 35">
            <a:extLst>
              <a:ext uri="{FF2B5EF4-FFF2-40B4-BE49-F238E27FC236}">
                <a16:creationId xmlns:a16="http://schemas.microsoft.com/office/drawing/2014/main" id="{C72ABF18-AA12-4112-B25E-1E5CC71C360C}"/>
              </a:ext>
            </a:extLst>
          </p:cNvPr>
          <p:cNvSpPr txBox="1"/>
          <p:nvPr/>
        </p:nvSpPr>
        <p:spPr bwMode="auto">
          <a:xfrm>
            <a:off x="6407024" y="3809467"/>
            <a:ext cx="36740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marL="0" marR="0" lvl="0" indent="0" algn="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a:t>
            </a:r>
          </a:p>
        </p:txBody>
      </p:sp>
      <p:grpSp>
        <p:nvGrpSpPr>
          <p:cNvPr id="37" name="Group 36">
            <a:extLst>
              <a:ext uri="{FF2B5EF4-FFF2-40B4-BE49-F238E27FC236}">
                <a16:creationId xmlns:a16="http://schemas.microsoft.com/office/drawing/2014/main" id="{B819ECA1-8655-4812-82AF-39946EA49BE3}"/>
              </a:ext>
            </a:extLst>
          </p:cNvPr>
          <p:cNvGrpSpPr/>
          <p:nvPr/>
        </p:nvGrpSpPr>
        <p:grpSpPr>
          <a:xfrm>
            <a:off x="802092" y="1300404"/>
            <a:ext cx="2330095" cy="2108766"/>
            <a:chOff x="734822" y="1300404"/>
            <a:chExt cx="3398949" cy="3076092"/>
          </a:xfrm>
        </p:grpSpPr>
        <p:sp>
          <p:nvSpPr>
            <p:cNvPr id="38" name="TextBox 37">
              <a:extLst>
                <a:ext uri="{FF2B5EF4-FFF2-40B4-BE49-F238E27FC236}">
                  <a16:creationId xmlns:a16="http://schemas.microsoft.com/office/drawing/2014/main" id="{7707E7B3-9310-4615-9EDA-E42D88F4170E}"/>
                </a:ext>
              </a:extLst>
            </p:cNvPr>
            <p:cNvSpPr txBox="1"/>
            <p:nvPr/>
          </p:nvSpPr>
          <p:spPr bwMode="auto">
            <a:xfrm>
              <a:off x="2085484" y="1674401"/>
              <a:ext cx="69762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706F6F"/>
                  </a:solidFill>
                  <a:effectLst/>
                  <a:uLnTx/>
                  <a:uFillTx/>
                  <a:latin typeface="Comic Sans MS" panose="030F0702030302020204" pitchFamily="66" charset="0"/>
                  <a:ea typeface="Myriad Pro Semibold" charset="0"/>
                  <a:cs typeface="Myriad Pro Semibold" charset="0"/>
                </a:rPr>
                <a:t>100</a:t>
              </a:r>
            </a:p>
          </p:txBody>
        </p:sp>
        <p:sp>
          <p:nvSpPr>
            <p:cNvPr id="39" name="TextBox 38">
              <a:extLst>
                <a:ext uri="{FF2B5EF4-FFF2-40B4-BE49-F238E27FC236}">
                  <a16:creationId xmlns:a16="http://schemas.microsoft.com/office/drawing/2014/main" id="{0D90E458-1188-411A-97CD-6F16715285CE}"/>
                </a:ext>
              </a:extLst>
            </p:cNvPr>
            <p:cNvSpPr txBox="1"/>
            <p:nvPr/>
          </p:nvSpPr>
          <p:spPr bwMode="auto">
            <a:xfrm>
              <a:off x="3223265" y="3460069"/>
              <a:ext cx="55976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706F6F"/>
                  </a:solidFill>
                  <a:effectLst/>
                  <a:uLnTx/>
                  <a:uFillTx/>
                  <a:latin typeface="Comic Sans MS" panose="030F0702030302020204" pitchFamily="66" charset="0"/>
                  <a:ea typeface="Myriad Pro Semibold" charset="0"/>
                  <a:cs typeface="Myriad Pro Semibold" charset="0"/>
                </a:rPr>
                <a:t>48</a:t>
              </a:r>
            </a:p>
          </p:txBody>
        </p:sp>
        <p:sp>
          <p:nvSpPr>
            <p:cNvPr id="40" name="TextBox 39">
              <a:extLst>
                <a:ext uri="{FF2B5EF4-FFF2-40B4-BE49-F238E27FC236}">
                  <a16:creationId xmlns:a16="http://schemas.microsoft.com/office/drawing/2014/main" id="{4342A79A-4A04-491C-9201-423ACCBED293}"/>
                </a:ext>
              </a:extLst>
            </p:cNvPr>
            <p:cNvSpPr txBox="1"/>
            <p:nvPr/>
          </p:nvSpPr>
          <p:spPr bwMode="auto">
            <a:xfrm>
              <a:off x="1085560" y="3460069"/>
              <a:ext cx="55976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706F6F"/>
                  </a:solidFill>
                  <a:effectLst/>
                  <a:uLnTx/>
                  <a:uFillTx/>
                  <a:latin typeface="Comic Sans MS" panose="030F0702030302020204" pitchFamily="66" charset="0"/>
                  <a:ea typeface="Myriad Pro Semibold" charset="0"/>
                  <a:cs typeface="Myriad Pro Semibold" charset="0"/>
                </a:rPr>
                <a:t>62</a:t>
              </a:r>
            </a:p>
          </p:txBody>
        </p:sp>
        <p:sp>
          <p:nvSpPr>
            <p:cNvPr id="41" name="Oval 40">
              <a:extLst>
                <a:ext uri="{FF2B5EF4-FFF2-40B4-BE49-F238E27FC236}">
                  <a16:creationId xmlns:a16="http://schemas.microsoft.com/office/drawing/2014/main" id="{8E9B1ECA-B34F-44EF-B060-73F8322926A7}"/>
                </a:ext>
              </a:extLst>
            </p:cNvPr>
            <p:cNvSpPr>
              <a:spLocks noChangeAspect="1"/>
            </p:cNvSpPr>
            <p:nvPr/>
          </p:nvSpPr>
          <p:spPr bwMode="auto">
            <a:xfrm>
              <a:off x="1803674" y="1300404"/>
              <a:ext cx="1261245" cy="1266206"/>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2" name="Oval 41">
              <a:extLst>
                <a:ext uri="{FF2B5EF4-FFF2-40B4-BE49-F238E27FC236}">
                  <a16:creationId xmlns:a16="http://schemas.microsoft.com/office/drawing/2014/main" id="{87327FD4-FAB2-4540-945F-92831288AE6A}"/>
                </a:ext>
              </a:extLst>
            </p:cNvPr>
            <p:cNvSpPr>
              <a:spLocks noChangeAspect="1"/>
            </p:cNvSpPr>
            <p:nvPr/>
          </p:nvSpPr>
          <p:spPr bwMode="auto">
            <a:xfrm>
              <a:off x="734822" y="3110290"/>
              <a:ext cx="1261245" cy="1266206"/>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3" name="Oval 42">
              <a:extLst>
                <a:ext uri="{FF2B5EF4-FFF2-40B4-BE49-F238E27FC236}">
                  <a16:creationId xmlns:a16="http://schemas.microsoft.com/office/drawing/2014/main" id="{488D0F2A-1809-4DC0-8E1C-247EB08F9A1E}"/>
                </a:ext>
              </a:extLst>
            </p:cNvPr>
            <p:cNvSpPr>
              <a:spLocks noChangeAspect="1"/>
            </p:cNvSpPr>
            <p:nvPr/>
          </p:nvSpPr>
          <p:spPr bwMode="auto">
            <a:xfrm>
              <a:off x="2872526" y="3100313"/>
              <a:ext cx="1261245" cy="1266206"/>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cxnSp>
          <p:nvCxnSpPr>
            <p:cNvPr id="44" name="Straight Connector 43">
              <a:extLst>
                <a:ext uri="{FF2B5EF4-FFF2-40B4-BE49-F238E27FC236}">
                  <a16:creationId xmlns:a16="http://schemas.microsoft.com/office/drawing/2014/main" id="{B707833F-6421-48E6-AF17-8C00ABECD8E2}"/>
                </a:ext>
              </a:extLst>
            </p:cNvPr>
            <p:cNvCxnSpPr>
              <a:cxnSpLocks noChangeAspect="1"/>
              <a:stCxn id="41" idx="3"/>
            </p:cNvCxnSpPr>
            <p:nvPr/>
          </p:nvCxnSpPr>
          <p:spPr bwMode="auto">
            <a:xfrm rot="5400000">
              <a:off x="1368294" y="2507483"/>
              <a:ext cx="746389" cy="493781"/>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5" name="Straight Connector 44">
              <a:extLst>
                <a:ext uri="{FF2B5EF4-FFF2-40B4-BE49-F238E27FC236}">
                  <a16:creationId xmlns:a16="http://schemas.microsoft.com/office/drawing/2014/main" id="{AF0658F7-40E2-4BCC-A807-FE7CA1C62705}"/>
                </a:ext>
              </a:extLst>
            </p:cNvPr>
            <p:cNvCxnSpPr>
              <a:cxnSpLocks noChangeAspect="1"/>
            </p:cNvCxnSpPr>
            <p:nvPr/>
          </p:nvCxnSpPr>
          <p:spPr bwMode="auto">
            <a:xfrm rot="16200000" flipH="1">
              <a:off x="2753910" y="2507482"/>
              <a:ext cx="746389" cy="493781"/>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46" name="Group 45">
            <a:extLst>
              <a:ext uri="{FF2B5EF4-FFF2-40B4-BE49-F238E27FC236}">
                <a16:creationId xmlns:a16="http://schemas.microsoft.com/office/drawing/2014/main" id="{63064D41-09E7-4D88-9E8B-0EEF126C95C7}"/>
              </a:ext>
            </a:extLst>
          </p:cNvPr>
          <p:cNvGrpSpPr/>
          <p:nvPr/>
        </p:nvGrpSpPr>
        <p:grpSpPr>
          <a:xfrm>
            <a:off x="4655840" y="1300404"/>
            <a:ext cx="2370081" cy="2144953"/>
            <a:chOff x="5010230" y="1300404"/>
            <a:chExt cx="3398949" cy="3076092"/>
          </a:xfrm>
        </p:grpSpPr>
        <p:sp>
          <p:nvSpPr>
            <p:cNvPr id="47" name="TextBox 46">
              <a:extLst>
                <a:ext uri="{FF2B5EF4-FFF2-40B4-BE49-F238E27FC236}">
                  <a16:creationId xmlns:a16="http://schemas.microsoft.com/office/drawing/2014/main" id="{749D0FCB-88F8-4281-AAD0-9971CCAA30B3}"/>
                </a:ext>
              </a:extLst>
            </p:cNvPr>
            <p:cNvSpPr txBox="1"/>
            <p:nvPr/>
          </p:nvSpPr>
          <p:spPr bwMode="auto">
            <a:xfrm>
              <a:off x="6360892" y="1668092"/>
              <a:ext cx="69762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706F6F"/>
                  </a:solidFill>
                  <a:effectLst/>
                  <a:uLnTx/>
                  <a:uFillTx/>
                  <a:latin typeface="Comic Sans MS" panose="030F0702030302020204" pitchFamily="66" charset="0"/>
                  <a:ea typeface="Myriad Pro Semibold" charset="0"/>
                  <a:cs typeface="Myriad Pro Semibold" charset="0"/>
                </a:rPr>
                <a:t>100</a:t>
              </a:r>
            </a:p>
          </p:txBody>
        </p:sp>
        <p:sp>
          <p:nvSpPr>
            <p:cNvPr id="48" name="TextBox 47">
              <a:extLst>
                <a:ext uri="{FF2B5EF4-FFF2-40B4-BE49-F238E27FC236}">
                  <a16:creationId xmlns:a16="http://schemas.microsoft.com/office/drawing/2014/main" id="{ECDA0CFC-C45A-45C9-BA51-013460881F99}"/>
                </a:ext>
              </a:extLst>
            </p:cNvPr>
            <p:cNvSpPr txBox="1"/>
            <p:nvPr/>
          </p:nvSpPr>
          <p:spPr bwMode="auto">
            <a:xfrm>
              <a:off x="7498672" y="3432994"/>
              <a:ext cx="5597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706F6F"/>
                  </a:solidFill>
                  <a:effectLst/>
                  <a:uLnTx/>
                  <a:uFillTx/>
                  <a:latin typeface="Comic Sans MS" panose="030F0702030302020204" pitchFamily="66" charset="0"/>
                  <a:ea typeface="Myriad Pro Semibold" charset="0"/>
                  <a:cs typeface="Myriad Pro Semibold" charset="0"/>
                </a:rPr>
                <a:t>38</a:t>
              </a:r>
            </a:p>
          </p:txBody>
        </p:sp>
        <p:sp>
          <p:nvSpPr>
            <p:cNvPr id="49" name="TextBox 48">
              <a:extLst>
                <a:ext uri="{FF2B5EF4-FFF2-40B4-BE49-F238E27FC236}">
                  <a16:creationId xmlns:a16="http://schemas.microsoft.com/office/drawing/2014/main" id="{4615DD40-948E-49C8-8401-D74EF4448F8D}"/>
                </a:ext>
              </a:extLst>
            </p:cNvPr>
            <p:cNvSpPr txBox="1"/>
            <p:nvPr/>
          </p:nvSpPr>
          <p:spPr bwMode="auto">
            <a:xfrm>
              <a:off x="5360968" y="3423634"/>
              <a:ext cx="5597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706F6F"/>
                  </a:solidFill>
                  <a:effectLst/>
                  <a:uLnTx/>
                  <a:uFillTx/>
                  <a:latin typeface="Comic Sans MS" panose="030F0702030302020204" pitchFamily="66" charset="0"/>
                  <a:ea typeface="Myriad Pro Semibold" charset="0"/>
                  <a:cs typeface="Myriad Pro Semibold" charset="0"/>
                </a:rPr>
                <a:t>62</a:t>
              </a:r>
            </a:p>
          </p:txBody>
        </p:sp>
        <p:sp>
          <p:nvSpPr>
            <p:cNvPr id="50" name="Oval 49">
              <a:extLst>
                <a:ext uri="{FF2B5EF4-FFF2-40B4-BE49-F238E27FC236}">
                  <a16:creationId xmlns:a16="http://schemas.microsoft.com/office/drawing/2014/main" id="{216B0F4D-2635-4649-9FD4-32E74FA054B2}"/>
                </a:ext>
              </a:extLst>
            </p:cNvPr>
            <p:cNvSpPr>
              <a:spLocks noChangeAspect="1"/>
            </p:cNvSpPr>
            <p:nvPr/>
          </p:nvSpPr>
          <p:spPr bwMode="auto">
            <a:xfrm>
              <a:off x="6079082" y="1300404"/>
              <a:ext cx="1261245" cy="1266206"/>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1" name="Oval 50">
              <a:extLst>
                <a:ext uri="{FF2B5EF4-FFF2-40B4-BE49-F238E27FC236}">
                  <a16:creationId xmlns:a16="http://schemas.microsoft.com/office/drawing/2014/main" id="{CDF8ADB5-44FC-46A2-B47F-47D3D02536CF}"/>
                </a:ext>
              </a:extLst>
            </p:cNvPr>
            <p:cNvSpPr>
              <a:spLocks noChangeAspect="1"/>
            </p:cNvSpPr>
            <p:nvPr/>
          </p:nvSpPr>
          <p:spPr bwMode="auto">
            <a:xfrm>
              <a:off x="5010230" y="3110290"/>
              <a:ext cx="1261245" cy="1266206"/>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2" name="Oval 51">
              <a:extLst>
                <a:ext uri="{FF2B5EF4-FFF2-40B4-BE49-F238E27FC236}">
                  <a16:creationId xmlns:a16="http://schemas.microsoft.com/office/drawing/2014/main" id="{C0BD0D56-7FED-4FE4-B1E3-69873C405FEE}"/>
                </a:ext>
              </a:extLst>
            </p:cNvPr>
            <p:cNvSpPr>
              <a:spLocks noChangeAspect="1"/>
            </p:cNvSpPr>
            <p:nvPr/>
          </p:nvSpPr>
          <p:spPr bwMode="auto">
            <a:xfrm>
              <a:off x="7147934" y="3100313"/>
              <a:ext cx="1261245" cy="1266206"/>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cxnSp>
          <p:nvCxnSpPr>
            <p:cNvPr id="53" name="Straight Connector 52">
              <a:extLst>
                <a:ext uri="{FF2B5EF4-FFF2-40B4-BE49-F238E27FC236}">
                  <a16:creationId xmlns:a16="http://schemas.microsoft.com/office/drawing/2014/main" id="{14698B16-D4E5-4760-8345-98171AE18A85}"/>
                </a:ext>
              </a:extLst>
            </p:cNvPr>
            <p:cNvCxnSpPr>
              <a:cxnSpLocks noChangeAspect="1"/>
              <a:stCxn id="50" idx="3"/>
            </p:cNvCxnSpPr>
            <p:nvPr/>
          </p:nvCxnSpPr>
          <p:spPr bwMode="auto">
            <a:xfrm rot="5400000">
              <a:off x="5643702" y="2507483"/>
              <a:ext cx="746389" cy="493781"/>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4" name="Straight Connector 53">
              <a:extLst>
                <a:ext uri="{FF2B5EF4-FFF2-40B4-BE49-F238E27FC236}">
                  <a16:creationId xmlns:a16="http://schemas.microsoft.com/office/drawing/2014/main" id="{EF2C7DF0-B393-4CC8-B405-6DB36A741BB2}"/>
                </a:ext>
              </a:extLst>
            </p:cNvPr>
            <p:cNvCxnSpPr>
              <a:cxnSpLocks noChangeAspect="1"/>
            </p:cNvCxnSpPr>
            <p:nvPr/>
          </p:nvCxnSpPr>
          <p:spPr bwMode="auto">
            <a:xfrm rot="16200000" flipH="1">
              <a:off x="7029318" y="2507482"/>
              <a:ext cx="746389" cy="493781"/>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55" name="Content Placeholder 2">
            <a:extLst>
              <a:ext uri="{FF2B5EF4-FFF2-40B4-BE49-F238E27FC236}">
                <a16:creationId xmlns:a16="http://schemas.microsoft.com/office/drawing/2014/main" id="{A53A8636-9890-4906-A67B-63A9F7E6EA24}"/>
              </a:ext>
            </a:extLst>
          </p:cNvPr>
          <p:cNvSpPr txBox="1">
            <a:spLocks/>
          </p:cNvSpPr>
          <p:nvPr/>
        </p:nvSpPr>
        <p:spPr>
          <a:xfrm>
            <a:off x="7741535" y="2069817"/>
            <a:ext cx="3974215" cy="1868155"/>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Which of these two part-part-whole models is correct?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Can you explain your thinking?</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Why does the first calculation make a total of 110?</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56423071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fade">
                                      <p:cBhvr>
                                        <p:cTn id="15" dur="500"/>
                                        <p:tgtEl>
                                          <p:spTgt spid="3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fade">
                                      <p:cBhvr>
                                        <p:cTn id="18" dur="500"/>
                                        <p:tgtEl>
                                          <p:spTgt spid="36"/>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1" grpId="0"/>
      <p:bldP spid="34" grpId="0"/>
      <p:bldP spid="36"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Rectangle 58">
            <a:extLst>
              <a:ext uri="{FF2B5EF4-FFF2-40B4-BE49-F238E27FC236}">
                <a16:creationId xmlns:a16="http://schemas.microsoft.com/office/drawing/2014/main" id="{1B3367E3-5DD7-4B7E-A715-7B546405CDFC}"/>
              </a:ext>
            </a:extLst>
          </p:cNvPr>
          <p:cNvSpPr/>
          <p:nvPr/>
        </p:nvSpPr>
        <p:spPr>
          <a:xfrm>
            <a:off x="3049177" y="5660785"/>
            <a:ext cx="576000" cy="5760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pic>
        <p:nvPicPr>
          <p:cNvPr id="51" name="Picture 50" descr="A picture containing bird&#10;&#10;Description automatically generated">
            <a:extLst>
              <a:ext uri="{FF2B5EF4-FFF2-40B4-BE49-F238E27FC236}">
                <a16:creationId xmlns:a16="http://schemas.microsoft.com/office/drawing/2014/main" id="{31C8EE49-2D8D-40AA-A1F9-2E69F116C28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81410" y="3867987"/>
            <a:ext cx="3820294" cy="1533992"/>
          </a:xfrm>
          <a:prstGeom prst="rect">
            <a:avLst/>
          </a:prstGeom>
        </p:spPr>
      </p:pic>
      <p:pic>
        <p:nvPicPr>
          <p:cNvPr id="56" name="Picture 55" descr="A picture containing bird&#10;&#10;Description automatically generated">
            <a:extLst>
              <a:ext uri="{FF2B5EF4-FFF2-40B4-BE49-F238E27FC236}">
                <a16:creationId xmlns:a16="http://schemas.microsoft.com/office/drawing/2014/main" id="{F6C54958-AAFB-475B-B4FE-E7F8CDE9262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54432" y="3868381"/>
            <a:ext cx="3047272" cy="385130"/>
          </a:xfrm>
          <a:prstGeom prst="rect">
            <a:avLst/>
          </a:prstGeom>
        </p:spPr>
      </p:pic>
      <p:pic>
        <p:nvPicPr>
          <p:cNvPr id="58" name="Picture 57" descr="A close up of a tiled wall&#10;&#10;Description automatically generated">
            <a:extLst>
              <a:ext uri="{FF2B5EF4-FFF2-40B4-BE49-F238E27FC236}">
                <a16:creationId xmlns:a16="http://schemas.microsoft.com/office/drawing/2014/main" id="{D1A525E5-9865-4706-9CFC-42316A0A7EB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71464" y="1557338"/>
            <a:ext cx="4399620" cy="3851299"/>
          </a:xfrm>
          <a:prstGeom prst="rect">
            <a:avLst/>
          </a:prstGeom>
        </p:spPr>
      </p:pic>
      <p:sp>
        <p:nvSpPr>
          <p:cNvPr id="8" name="TextBox 7">
            <a:extLst>
              <a:ext uri="{FF2B5EF4-FFF2-40B4-BE49-F238E27FC236}">
                <a16:creationId xmlns:a16="http://schemas.microsoft.com/office/drawing/2014/main" id="{3B3FAB98-998A-43BD-9DA1-FCEC048D4E81}"/>
              </a:ext>
            </a:extLst>
          </p:cNvPr>
          <p:cNvSpPr txBox="1"/>
          <p:nvPr/>
        </p:nvSpPr>
        <p:spPr>
          <a:xfrm>
            <a:off x="2049671" y="5694871"/>
            <a:ext cx="2756238" cy="507831"/>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7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62 +        = 100</a:t>
            </a:r>
          </a:p>
        </p:txBody>
      </p:sp>
      <mc:AlternateContent xmlns:mc="http://schemas.openxmlformats.org/markup-compatibility/2006" xmlns:p14="http://schemas.microsoft.com/office/powerpoint/2010/main">
        <mc:Choice Requires="p14">
          <p:contentPart p14:bwMode="auto" r:id="rId7">
            <p14:nvContentPartPr>
              <p14:cNvPr id="10" name="Ink 9">
                <a:extLst>
                  <a:ext uri="{FF2B5EF4-FFF2-40B4-BE49-F238E27FC236}">
                    <a16:creationId xmlns:a16="http://schemas.microsoft.com/office/drawing/2014/main" id="{DA84153F-74EF-4F73-8EFE-BF4B39726A64}"/>
                  </a:ext>
                </a:extLst>
              </p14:cNvPr>
              <p14:cNvContentPartPr/>
              <p14:nvPr/>
            </p14:nvContentPartPr>
            <p14:xfrm>
              <a:off x="-254579" y="4173197"/>
              <a:ext cx="191161" cy="160631"/>
            </p14:xfrm>
          </p:contentPart>
        </mc:Choice>
        <mc:Fallback xmlns="">
          <p:pic>
            <p:nvPicPr>
              <p:cNvPr id="10" name="Ink 9">
                <a:extLst>
                  <a:ext uri="{FF2B5EF4-FFF2-40B4-BE49-F238E27FC236}">
                    <a16:creationId xmlns:a16="http://schemas.microsoft.com/office/drawing/2014/main" id="{DA84153F-74EF-4F73-8EFE-BF4B39726A64}"/>
                  </a:ext>
                </a:extLst>
              </p:cNvPr>
              <p:cNvPicPr/>
              <p:nvPr/>
            </p:nvPicPr>
            <p:blipFill>
              <a:blip r:embed="rId8"/>
              <a:stretch>
                <a:fillRect/>
              </a:stretch>
            </p:blipFill>
            <p:spPr>
              <a:xfrm>
                <a:off x="-263562" y="4164193"/>
                <a:ext cx="208768" cy="178279"/>
              </a:xfrm>
              <a:prstGeom prst="rect">
                <a:avLst/>
              </a:prstGeom>
            </p:spPr>
          </p:pic>
        </mc:Fallback>
      </mc:AlternateContent>
      <p:sp>
        <p:nvSpPr>
          <p:cNvPr id="38" name="TextBox 37">
            <a:extLst>
              <a:ext uri="{FF2B5EF4-FFF2-40B4-BE49-F238E27FC236}">
                <a16:creationId xmlns:a16="http://schemas.microsoft.com/office/drawing/2014/main" id="{D85D8503-1E78-4104-884B-FDFC2134E2CF}"/>
              </a:ext>
            </a:extLst>
          </p:cNvPr>
          <p:cNvSpPr txBox="1"/>
          <p:nvPr/>
        </p:nvSpPr>
        <p:spPr>
          <a:xfrm>
            <a:off x="3312420" y="5673823"/>
            <a:ext cx="273077" cy="507831"/>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700" b="0" i="0" u="none" strike="noStrike" kern="1200" cap="none" spc="0" normalizeH="0" baseline="0" noProof="0" dirty="0">
                <a:ln>
                  <a:noFill/>
                </a:ln>
                <a:solidFill>
                  <a:srgbClr val="FF0000"/>
                </a:solidFill>
                <a:effectLst/>
                <a:uLnTx/>
                <a:uFillTx/>
                <a:latin typeface="Arial" panose="020B0604020202020204" pitchFamily="34" charset="0"/>
                <a:ea typeface="+mn-ea"/>
                <a:cs typeface="+mn-cs"/>
              </a:rPr>
              <a:t>8</a:t>
            </a:r>
          </a:p>
        </p:txBody>
      </p:sp>
      <p:sp>
        <p:nvSpPr>
          <p:cNvPr id="39" name="TextBox 38">
            <a:extLst>
              <a:ext uri="{FF2B5EF4-FFF2-40B4-BE49-F238E27FC236}">
                <a16:creationId xmlns:a16="http://schemas.microsoft.com/office/drawing/2014/main" id="{900110C1-51D9-41AB-979F-8B79C0B92008}"/>
              </a:ext>
            </a:extLst>
          </p:cNvPr>
          <p:cNvSpPr txBox="1"/>
          <p:nvPr/>
        </p:nvSpPr>
        <p:spPr>
          <a:xfrm>
            <a:off x="3074171" y="5673823"/>
            <a:ext cx="273077" cy="507831"/>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700" b="0" i="0" u="none" strike="noStrike" kern="1200" cap="none" spc="0" normalizeH="0" baseline="0" noProof="0" dirty="0">
                <a:ln>
                  <a:noFill/>
                </a:ln>
                <a:solidFill>
                  <a:srgbClr val="FF0000"/>
                </a:solidFill>
                <a:effectLst/>
                <a:uLnTx/>
                <a:uFillTx/>
                <a:latin typeface="Arial" panose="020B0604020202020204" pitchFamily="34" charset="0"/>
                <a:ea typeface="+mn-ea"/>
                <a:cs typeface="+mn-cs"/>
              </a:rPr>
              <a:t>3</a:t>
            </a:r>
          </a:p>
        </p:txBody>
      </p:sp>
      <p:sp>
        <p:nvSpPr>
          <p:cNvPr id="53" name="TextBox 52">
            <a:extLst>
              <a:ext uri="{FF2B5EF4-FFF2-40B4-BE49-F238E27FC236}">
                <a16:creationId xmlns:a16="http://schemas.microsoft.com/office/drawing/2014/main" id="{F63ED3D1-95DA-4F83-8D7C-0D79F3535D20}"/>
              </a:ext>
            </a:extLst>
          </p:cNvPr>
          <p:cNvSpPr txBox="1"/>
          <p:nvPr/>
        </p:nvSpPr>
        <p:spPr>
          <a:xfrm>
            <a:off x="3312420" y="5673823"/>
            <a:ext cx="273077" cy="507831"/>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7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8</a:t>
            </a:r>
          </a:p>
        </p:txBody>
      </p:sp>
      <p:sp>
        <p:nvSpPr>
          <p:cNvPr id="3" name="Title 2">
            <a:extLst>
              <a:ext uri="{FF2B5EF4-FFF2-40B4-BE49-F238E27FC236}">
                <a16:creationId xmlns:a16="http://schemas.microsoft.com/office/drawing/2014/main" id="{0A1E60FD-44EA-49B3-8B88-3E1F9807059C}"/>
              </a:ext>
            </a:extLst>
          </p:cNvPr>
          <p:cNvSpPr>
            <a:spLocks noGrp="1"/>
          </p:cNvSpPr>
          <p:nvPr>
            <p:ph type="title"/>
          </p:nvPr>
        </p:nvSpPr>
        <p:spPr/>
        <p:txBody>
          <a:bodyPr/>
          <a:lstStyle/>
          <a:p>
            <a:r>
              <a:rPr lang="en-GB" dirty="0"/>
              <a:t>3AS-1 Calculate complements to 100</a:t>
            </a:r>
          </a:p>
        </p:txBody>
      </p:sp>
      <p:pic>
        <p:nvPicPr>
          <p:cNvPr id="44" name="Picture 43" descr="A close up of a logo&#10;&#10;Description automatically generated">
            <a:extLst>
              <a:ext uri="{FF2B5EF4-FFF2-40B4-BE49-F238E27FC236}">
                <a16:creationId xmlns:a16="http://schemas.microsoft.com/office/drawing/2014/main" id="{115442AA-FFAD-4CD9-A040-91887BFA2BF9}"/>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266701" y="3858326"/>
            <a:ext cx="3852932" cy="1550311"/>
          </a:xfrm>
          <a:prstGeom prst="rect">
            <a:avLst/>
          </a:prstGeom>
        </p:spPr>
      </p:pic>
      <p:pic>
        <p:nvPicPr>
          <p:cNvPr id="46" name="Picture 45" descr="A close up of a logo&#10;&#10;Description automatically generated">
            <a:extLst>
              <a:ext uri="{FF2B5EF4-FFF2-40B4-BE49-F238E27FC236}">
                <a16:creationId xmlns:a16="http://schemas.microsoft.com/office/drawing/2014/main" id="{35457AC4-9A46-45FB-B7EE-162EBE278DEF}"/>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49671" y="3858326"/>
            <a:ext cx="3069963" cy="391925"/>
          </a:xfrm>
          <a:prstGeom prst="rect">
            <a:avLst/>
          </a:prstGeom>
        </p:spPr>
      </p:pic>
      <p:sp>
        <p:nvSpPr>
          <p:cNvPr id="2" name="Rectangle 1">
            <a:extLst>
              <a:ext uri="{FF2B5EF4-FFF2-40B4-BE49-F238E27FC236}">
                <a16:creationId xmlns:a16="http://schemas.microsoft.com/office/drawing/2014/main" id="{A1AC1325-1B80-4589-8031-A8B731BA1B1E}"/>
              </a:ext>
            </a:extLst>
          </p:cNvPr>
          <p:cNvSpPr/>
          <p:nvPr/>
        </p:nvSpPr>
        <p:spPr>
          <a:xfrm>
            <a:off x="5120897" y="3871518"/>
            <a:ext cx="613458" cy="4147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7" name="Rectangle 16">
            <a:extLst>
              <a:ext uri="{FF2B5EF4-FFF2-40B4-BE49-F238E27FC236}">
                <a16:creationId xmlns:a16="http://schemas.microsoft.com/office/drawing/2014/main" id="{07C6CF7A-76F3-4662-A085-0BA6D18644F7}"/>
              </a:ext>
            </a:extLst>
          </p:cNvPr>
          <p:cNvSpPr/>
          <p:nvPr/>
        </p:nvSpPr>
        <p:spPr>
          <a:xfrm>
            <a:off x="5120897" y="4257068"/>
            <a:ext cx="613458" cy="13006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6" name="Content Placeholder 2">
            <a:extLst>
              <a:ext uri="{FF2B5EF4-FFF2-40B4-BE49-F238E27FC236}">
                <a16:creationId xmlns:a16="http://schemas.microsoft.com/office/drawing/2014/main" id="{70493C66-75A0-4F2F-90A4-E57CEFC07945}"/>
              </a:ext>
            </a:extLst>
          </p:cNvPr>
          <p:cNvSpPr txBox="1">
            <a:spLocks/>
          </p:cNvSpPr>
          <p:nvPr/>
        </p:nvSpPr>
        <p:spPr>
          <a:xfrm>
            <a:off x="5671084" y="1289312"/>
            <a:ext cx="6264696" cy="1868155"/>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What is the missing addend in this calculation?</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Use the hundred square representation to support your thinking. You could also show this on a hundred abacus.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Think about what you need to add to make ten ones first.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Then think about how many more tens are needed to total 100.</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Why is the missing addend 38 and not 48?</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Set some more calculations like this where you have to calculate the missing addend to total 100. </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18" name="TextBox 19">
            <a:extLst>
              <a:ext uri="{FF2B5EF4-FFF2-40B4-BE49-F238E27FC236}">
                <a16:creationId xmlns:a16="http://schemas.microsoft.com/office/drawing/2014/main" id="{15E247AF-0A7D-4A8B-8855-24CCF906342C}"/>
              </a:ext>
            </a:extLst>
          </p:cNvPr>
          <p:cNvSpPr txBox="1"/>
          <p:nvPr/>
        </p:nvSpPr>
        <p:spPr>
          <a:xfrm>
            <a:off x="5805415" y="5085471"/>
            <a:ext cx="5481711" cy="646331"/>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First we make ten ones. The ones digits add up to 1 ten, so we need 9 more tens to make a total of 100 .</a:t>
            </a:r>
          </a:p>
        </p:txBody>
      </p:sp>
    </p:spTree>
    <p:custDataLst>
      <p:tags r:id="rId1"/>
    </p:custDataLst>
    <p:extLst>
      <p:ext uri="{BB962C8B-B14F-4D97-AF65-F5344CB8AC3E}">
        <p14:creationId xmlns:p14="http://schemas.microsoft.com/office/powerpoint/2010/main" val="239498853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xit" presetSubtype="0" fill="hold" grpId="0" nodeType="clickEffect">
                                  <p:stCondLst>
                                    <p:cond delay="0"/>
                                  </p:stCondLst>
                                  <p:childTnLst>
                                    <p:set>
                                      <p:cBhvr>
                                        <p:cTn id="20" dur="1" fill="hold">
                                          <p:stCondLst>
                                            <p:cond delay="0"/>
                                          </p:stCondLst>
                                        </p:cTn>
                                        <p:tgtEl>
                                          <p:spTgt spid="2"/>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51"/>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4"/>
                                        </p:tgtEl>
                                        <p:attrNameLst>
                                          <p:attrName>style.visibility</p:attrName>
                                        </p:attrNameLst>
                                      </p:cBhvr>
                                      <p:to>
                                        <p:strVal val="visible"/>
                                      </p:to>
                                    </p:set>
                                  </p:childTnLst>
                                </p:cTn>
                              </p:par>
                              <p:par>
                                <p:cTn id="27" presetID="1" presetClass="exit" presetSubtype="0" fill="hold" grpId="0" nodeType="withEffect">
                                  <p:stCondLst>
                                    <p:cond delay="0"/>
                                  </p:stCondLst>
                                  <p:childTnLst>
                                    <p:set>
                                      <p:cBhvr>
                                        <p:cTn id="28" dur="1" fill="hold">
                                          <p:stCondLst>
                                            <p:cond delay="0"/>
                                          </p:stCondLst>
                                        </p:cTn>
                                        <p:tgtEl>
                                          <p:spTgt spid="17"/>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39"/>
                                        </p:tgtEl>
                                        <p:attrNameLst>
                                          <p:attrName>style.visibility</p:attrName>
                                        </p:attrNameLst>
                                      </p:cBhvr>
                                      <p:to>
                                        <p:strVal val="visible"/>
                                      </p:to>
                                    </p:set>
                                  </p:childTnLst>
                                </p:cTn>
                              </p:par>
                              <p:par>
                                <p:cTn id="33" presetID="1" presetClass="exit" presetSubtype="0" fill="hold" grpId="1" nodeType="withEffect">
                                  <p:stCondLst>
                                    <p:cond delay="0"/>
                                  </p:stCondLst>
                                  <p:childTnLst>
                                    <p:set>
                                      <p:cBhvr>
                                        <p:cTn id="34" dur="1" fill="hold">
                                          <p:stCondLst>
                                            <p:cond delay="0"/>
                                          </p:stCondLst>
                                        </p:cTn>
                                        <p:tgtEl>
                                          <p:spTgt spid="38"/>
                                        </p:tgtEl>
                                        <p:attrNameLst>
                                          <p:attrName>style.visibility</p:attrName>
                                        </p:attrNameLst>
                                      </p:cBhvr>
                                      <p:to>
                                        <p:strVal val="hidden"/>
                                      </p:to>
                                    </p:set>
                                  </p:childTnLst>
                                </p:cTn>
                              </p:par>
                              <p:par>
                                <p:cTn id="35" presetID="1" presetClass="entr" presetSubtype="0" fill="hold" grpId="0" nodeType="withEffect">
                                  <p:stCondLst>
                                    <p:cond delay="0"/>
                                  </p:stCondLst>
                                  <p:childTnLst>
                                    <p:set>
                                      <p:cBhvr>
                                        <p:cTn id="36" dur="1" fill="hold">
                                          <p:stCondLst>
                                            <p:cond delay="0"/>
                                          </p:stCondLst>
                                        </p:cTn>
                                        <p:tgtEl>
                                          <p:spTgt spid="53"/>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8"/>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16">
                                            <p:txEl>
                                              <p:pRg st="4" end="4"/>
                                            </p:txEl>
                                          </p:spTgt>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1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8" grpId="1"/>
      <p:bldP spid="39" grpId="0"/>
      <p:bldP spid="53" grpId="0"/>
      <p:bldP spid="2" grpId="0" animBg="1"/>
      <p:bldP spid="17" grpId="0" animBg="1"/>
      <p:bldP spid="18"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783D42C-6D26-46DF-9E83-33C71E61230B}"/>
              </a:ext>
            </a:extLst>
          </p:cNvPr>
          <p:cNvSpPr>
            <a:spLocks noGrp="1"/>
          </p:cNvSpPr>
          <p:nvPr>
            <p:ph type="title"/>
          </p:nvPr>
        </p:nvSpPr>
        <p:spPr/>
        <p:txBody>
          <a:bodyPr/>
          <a:lstStyle/>
          <a:p>
            <a:r>
              <a:rPr lang="en-GB" dirty="0"/>
              <a:t>3AS-1 Calculate complements to 100</a:t>
            </a:r>
          </a:p>
        </p:txBody>
      </p:sp>
      <p:graphicFrame>
        <p:nvGraphicFramePr>
          <p:cNvPr id="3" name="Table 2">
            <a:extLst>
              <a:ext uri="{FF2B5EF4-FFF2-40B4-BE49-F238E27FC236}">
                <a16:creationId xmlns:a16="http://schemas.microsoft.com/office/drawing/2014/main" id="{680BA36A-619D-4FB4-A5E0-C9F358A82D2D}"/>
              </a:ext>
            </a:extLst>
          </p:cNvPr>
          <p:cNvGraphicFramePr>
            <a:graphicFrameLocks noGrp="1"/>
          </p:cNvGraphicFramePr>
          <p:nvPr/>
        </p:nvGraphicFramePr>
        <p:xfrm>
          <a:off x="983432" y="1576179"/>
          <a:ext cx="4680000" cy="2946960"/>
        </p:xfrm>
        <a:graphic>
          <a:graphicData uri="http://schemas.openxmlformats.org/drawingml/2006/table">
            <a:tbl>
              <a:tblPr firstRow="1" bandRow="1">
                <a:tableStyleId>{5C22544A-7EE6-4342-B048-85BDC9FD1C3A}</a:tableStyleId>
              </a:tblPr>
              <a:tblGrid>
                <a:gridCol w="2340000">
                  <a:extLst>
                    <a:ext uri="{9D8B030D-6E8A-4147-A177-3AD203B41FA5}">
                      <a16:colId xmlns:a16="http://schemas.microsoft.com/office/drawing/2014/main" val="1381558999"/>
                    </a:ext>
                  </a:extLst>
                </a:gridCol>
                <a:gridCol w="2340000">
                  <a:extLst>
                    <a:ext uri="{9D8B030D-6E8A-4147-A177-3AD203B41FA5}">
                      <a16:colId xmlns:a16="http://schemas.microsoft.com/office/drawing/2014/main" val="2504133960"/>
                    </a:ext>
                  </a:extLst>
                </a:gridCol>
              </a:tblGrid>
              <a:tr h="821718">
                <a:tc>
                  <a:txBody>
                    <a:bodyPr/>
                    <a:lstStyle/>
                    <a:p>
                      <a:pPr algn="ctr"/>
                      <a:r>
                        <a:rPr lang="en-GB" sz="2400" dirty="0">
                          <a:solidFill>
                            <a:schemeClr val="tx1"/>
                          </a:solidFill>
                          <a:latin typeface="Myriad Pro Semibold"/>
                        </a:rPr>
                        <a:t>Correct bond to 100</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8E2E8"/>
                    </a:solidFill>
                  </a:tcPr>
                </a:tc>
                <a:tc>
                  <a:txBody>
                    <a:bodyPr/>
                    <a:lstStyle/>
                    <a:p>
                      <a:pPr algn="ctr"/>
                      <a:r>
                        <a:rPr lang="en-GB" sz="2400" dirty="0">
                          <a:solidFill>
                            <a:schemeClr val="tx1"/>
                          </a:solidFill>
                          <a:latin typeface="Myriad Pro Semibold"/>
                        </a:rPr>
                        <a:t>Incorrect bond to 100</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8E2E8"/>
                    </a:solidFill>
                  </a:tcPr>
                </a:tc>
                <a:extLst>
                  <a:ext uri="{0D108BD9-81ED-4DB2-BD59-A6C34878D82A}">
                    <a16:rowId xmlns:a16="http://schemas.microsoft.com/office/drawing/2014/main" val="3809645214"/>
                  </a:ext>
                </a:extLst>
              </a:tr>
              <a:tr h="2124000">
                <a:tc>
                  <a:txBody>
                    <a:bodyPr/>
                    <a:lstStyle/>
                    <a:p>
                      <a:pPr algn="ctr"/>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23166"/>
                  </a:ext>
                </a:extLst>
              </a:tr>
            </a:tbl>
          </a:graphicData>
        </a:graphic>
      </p:graphicFrame>
      <p:sp>
        <p:nvSpPr>
          <p:cNvPr id="10" name="TextBox 9">
            <a:extLst>
              <a:ext uri="{FF2B5EF4-FFF2-40B4-BE49-F238E27FC236}">
                <a16:creationId xmlns:a16="http://schemas.microsoft.com/office/drawing/2014/main" id="{2937679A-14FC-4DF5-9808-563068BF742E}"/>
              </a:ext>
            </a:extLst>
          </p:cNvPr>
          <p:cNvSpPr txBox="1"/>
          <p:nvPr/>
        </p:nvSpPr>
        <p:spPr bwMode="auto">
          <a:xfrm>
            <a:off x="676465" y="5417823"/>
            <a:ext cx="112723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28 + 72</a:t>
            </a:r>
          </a:p>
        </p:txBody>
      </p:sp>
      <p:sp>
        <p:nvSpPr>
          <p:cNvPr id="11" name="TextBox 10">
            <a:extLst>
              <a:ext uri="{FF2B5EF4-FFF2-40B4-BE49-F238E27FC236}">
                <a16:creationId xmlns:a16="http://schemas.microsoft.com/office/drawing/2014/main" id="{92A13116-903D-4F19-9EDE-997913D0A237}"/>
              </a:ext>
            </a:extLst>
          </p:cNvPr>
          <p:cNvSpPr txBox="1"/>
          <p:nvPr/>
        </p:nvSpPr>
        <p:spPr bwMode="auto">
          <a:xfrm>
            <a:off x="1793849" y="4821265"/>
            <a:ext cx="112723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62 + 48</a:t>
            </a:r>
          </a:p>
        </p:txBody>
      </p:sp>
      <p:sp>
        <p:nvSpPr>
          <p:cNvPr id="12" name="TextBox 11">
            <a:extLst>
              <a:ext uri="{FF2B5EF4-FFF2-40B4-BE49-F238E27FC236}">
                <a16:creationId xmlns:a16="http://schemas.microsoft.com/office/drawing/2014/main" id="{F22F0486-4A25-4EBA-BE6B-6A83C4A4E3D6}"/>
              </a:ext>
            </a:extLst>
          </p:cNvPr>
          <p:cNvSpPr txBox="1"/>
          <p:nvPr/>
        </p:nvSpPr>
        <p:spPr bwMode="auto">
          <a:xfrm>
            <a:off x="1983370" y="5782054"/>
            <a:ext cx="112723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55 + 45</a:t>
            </a:r>
          </a:p>
        </p:txBody>
      </p:sp>
      <p:sp>
        <p:nvSpPr>
          <p:cNvPr id="13" name="TextBox 12">
            <a:extLst>
              <a:ext uri="{FF2B5EF4-FFF2-40B4-BE49-F238E27FC236}">
                <a16:creationId xmlns:a16="http://schemas.microsoft.com/office/drawing/2014/main" id="{413827C6-F1D5-444B-A7EC-DD41C4168828}"/>
              </a:ext>
            </a:extLst>
          </p:cNvPr>
          <p:cNvSpPr txBox="1"/>
          <p:nvPr/>
        </p:nvSpPr>
        <p:spPr bwMode="auto">
          <a:xfrm>
            <a:off x="4504534" y="4821265"/>
            <a:ext cx="112723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43 + 67</a:t>
            </a:r>
          </a:p>
        </p:txBody>
      </p:sp>
      <p:sp>
        <p:nvSpPr>
          <p:cNvPr id="14" name="TextBox 13">
            <a:extLst>
              <a:ext uri="{FF2B5EF4-FFF2-40B4-BE49-F238E27FC236}">
                <a16:creationId xmlns:a16="http://schemas.microsoft.com/office/drawing/2014/main" id="{057137EC-FC59-4BD6-BF99-1057CB89B619}"/>
              </a:ext>
            </a:extLst>
          </p:cNvPr>
          <p:cNvSpPr txBox="1"/>
          <p:nvPr/>
        </p:nvSpPr>
        <p:spPr bwMode="auto">
          <a:xfrm>
            <a:off x="4727848" y="5648655"/>
            <a:ext cx="112723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84 + 16</a:t>
            </a:r>
          </a:p>
        </p:txBody>
      </p:sp>
      <p:sp>
        <p:nvSpPr>
          <p:cNvPr id="15" name="TextBox 14">
            <a:extLst>
              <a:ext uri="{FF2B5EF4-FFF2-40B4-BE49-F238E27FC236}">
                <a16:creationId xmlns:a16="http://schemas.microsoft.com/office/drawing/2014/main" id="{1E2A8FAE-2642-426C-8B02-C0072F7BBB25}"/>
              </a:ext>
            </a:extLst>
          </p:cNvPr>
          <p:cNvSpPr txBox="1"/>
          <p:nvPr/>
        </p:nvSpPr>
        <p:spPr bwMode="auto">
          <a:xfrm>
            <a:off x="3083962" y="5241748"/>
            <a:ext cx="112723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39 + 71</a:t>
            </a:r>
          </a:p>
        </p:txBody>
      </p:sp>
      <p:sp>
        <p:nvSpPr>
          <p:cNvPr id="2" name="Content Placeholder 2">
            <a:extLst>
              <a:ext uri="{FF2B5EF4-FFF2-40B4-BE49-F238E27FC236}">
                <a16:creationId xmlns:a16="http://schemas.microsoft.com/office/drawing/2014/main" id="{C9DC1EB1-E306-4CB3-968A-5A43AA282593}"/>
              </a:ext>
            </a:extLst>
          </p:cNvPr>
          <p:cNvSpPr txBox="1">
            <a:spLocks/>
          </p:cNvSpPr>
          <p:nvPr/>
        </p:nvSpPr>
        <p:spPr>
          <a:xfrm>
            <a:off x="6312024" y="1401457"/>
            <a:ext cx="5184576" cy="1868155"/>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Which of these expressions are correct bonds to 100 and which are incorrect bonds to 100?</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Draw a table like the one shown and sort the expressions using the headings.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Click to see if you were right.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Can you write two more expressions which are correct bonds to 100?</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Can you write two more expressions which are incorrect bonds to 100?</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What is the same about all the expressions which are correct bonds to 100?</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98563510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4" presetClass="path" presetSubtype="0" accel="50000" decel="50000" fill="hold" grpId="0" nodeType="clickEffect">
                                  <p:stCondLst>
                                    <p:cond delay="0"/>
                                  </p:stCondLst>
                                  <p:childTnLst>
                                    <p:animMotion origin="layout" path="M -2.70833E-6 -1.11111E-6 L 0.10886 -0.4287 " pathEditMode="relative" rAng="0" ptsTypes="AA">
                                      <p:cBhvr>
                                        <p:cTn id="6" dur="2000" fill="hold"/>
                                        <p:tgtEl>
                                          <p:spTgt spid="10"/>
                                        </p:tgtEl>
                                        <p:attrNameLst>
                                          <p:attrName>ppt_x</p:attrName>
                                          <p:attrName>ppt_y</p:attrName>
                                        </p:attrNameLst>
                                      </p:cBhvr>
                                      <p:rCtr x="5443" y="-21435"/>
                                    </p:animMotion>
                                  </p:childTnLst>
                                </p:cTn>
                              </p:par>
                            </p:childTnLst>
                          </p:cTn>
                        </p:par>
                      </p:childTnLst>
                    </p:cTn>
                  </p:par>
                  <p:par>
                    <p:cTn id="7" fill="hold">
                      <p:stCondLst>
                        <p:cond delay="indefinite"/>
                      </p:stCondLst>
                      <p:childTnLst>
                        <p:par>
                          <p:cTn id="8" fill="hold">
                            <p:stCondLst>
                              <p:cond delay="0"/>
                            </p:stCondLst>
                            <p:childTnLst>
                              <p:par>
                                <p:cTn id="9" presetID="64" presetClass="path" presetSubtype="0" accel="50000" decel="50000" fill="hold" grpId="0" nodeType="clickEffect">
                                  <p:stCondLst>
                                    <p:cond delay="0"/>
                                  </p:stCondLst>
                                  <p:childTnLst>
                                    <p:animMotion origin="layout" path="M 4.79167E-6 -4.07407E-6 L -0.06159 -0.32106 " pathEditMode="relative" rAng="0" ptsTypes="AA">
                                      <p:cBhvr>
                                        <p:cTn id="10" dur="2000" fill="hold"/>
                                        <p:tgtEl>
                                          <p:spTgt spid="13"/>
                                        </p:tgtEl>
                                        <p:attrNameLst>
                                          <p:attrName>ppt_x</p:attrName>
                                          <p:attrName>ppt_y</p:attrName>
                                        </p:attrNameLst>
                                      </p:cBhvr>
                                      <p:rCtr x="-3086" y="-16065"/>
                                    </p:animMotion>
                                  </p:childTnLst>
                                </p:cTn>
                              </p:par>
                            </p:childTnLst>
                          </p:cTn>
                        </p:par>
                      </p:childTnLst>
                    </p:cTn>
                  </p:par>
                  <p:par>
                    <p:cTn id="11" fill="hold">
                      <p:stCondLst>
                        <p:cond delay="indefinite"/>
                      </p:stCondLst>
                      <p:childTnLst>
                        <p:par>
                          <p:cTn id="12" fill="hold">
                            <p:stCondLst>
                              <p:cond delay="0"/>
                            </p:stCondLst>
                            <p:childTnLst>
                              <p:par>
                                <p:cTn id="13" presetID="64" presetClass="path" presetSubtype="0" accel="50000" decel="50000" fill="hold" grpId="0" nodeType="clickEffect">
                                  <p:stCondLst>
                                    <p:cond delay="0"/>
                                  </p:stCondLst>
                                  <p:childTnLst>
                                    <p:animMotion origin="layout" path="M -4.375E-6 4.07407E-6 L -0.28242 -0.3676 " pathEditMode="relative" rAng="0" ptsTypes="AA">
                                      <p:cBhvr>
                                        <p:cTn id="14" dur="2000" fill="hold"/>
                                        <p:tgtEl>
                                          <p:spTgt spid="14"/>
                                        </p:tgtEl>
                                        <p:attrNameLst>
                                          <p:attrName>ppt_x</p:attrName>
                                          <p:attrName>ppt_y</p:attrName>
                                        </p:attrNameLst>
                                      </p:cBhvr>
                                      <p:rCtr x="-14128" y="-18380"/>
                                    </p:animMotion>
                                  </p:childTnLst>
                                </p:cTn>
                              </p:par>
                            </p:childTnLst>
                          </p:cTn>
                        </p:par>
                      </p:childTnLst>
                    </p:cTn>
                  </p:par>
                  <p:par>
                    <p:cTn id="15" fill="hold">
                      <p:stCondLst>
                        <p:cond delay="indefinite"/>
                      </p:stCondLst>
                      <p:childTnLst>
                        <p:par>
                          <p:cTn id="16" fill="hold">
                            <p:stCondLst>
                              <p:cond delay="0"/>
                            </p:stCondLst>
                            <p:childTnLst>
                              <p:par>
                                <p:cTn id="17" presetID="64" presetClass="path" presetSubtype="0" accel="50000" decel="50000" fill="hold" grpId="0" nodeType="clickEffect">
                                  <p:stCondLst>
                                    <p:cond delay="0"/>
                                  </p:stCondLst>
                                  <p:childTnLst>
                                    <p:animMotion origin="layout" path="M 1.25E-6 3.33333E-6 L 0.09245 -0.2875 " pathEditMode="relative" rAng="0" ptsTypes="AA">
                                      <p:cBhvr>
                                        <p:cTn id="18" dur="2000" fill="hold"/>
                                        <p:tgtEl>
                                          <p:spTgt spid="15"/>
                                        </p:tgtEl>
                                        <p:attrNameLst>
                                          <p:attrName>ppt_x</p:attrName>
                                          <p:attrName>ppt_y</p:attrName>
                                        </p:attrNameLst>
                                      </p:cBhvr>
                                      <p:rCtr x="4622" y="-14375"/>
                                    </p:animMotion>
                                  </p:childTnLst>
                                </p:cTn>
                              </p:par>
                            </p:childTnLst>
                          </p:cTn>
                        </p:par>
                      </p:childTnLst>
                    </p:cTn>
                  </p:par>
                  <p:par>
                    <p:cTn id="19" fill="hold">
                      <p:stCondLst>
                        <p:cond delay="indefinite"/>
                      </p:stCondLst>
                      <p:childTnLst>
                        <p:par>
                          <p:cTn id="20" fill="hold">
                            <p:stCondLst>
                              <p:cond delay="0"/>
                            </p:stCondLst>
                            <p:childTnLst>
                              <p:par>
                                <p:cTn id="21" presetID="64" presetClass="path" presetSubtype="0" accel="50000" decel="50000" fill="hold" grpId="0" nodeType="clickEffect">
                                  <p:stCondLst>
                                    <p:cond delay="0"/>
                                  </p:stCondLst>
                                  <p:childTnLst>
                                    <p:animMotion origin="layout" path="M -4.16667E-6 -3.7037E-7 L -0.00416 -0.28218 " pathEditMode="relative" rAng="0" ptsTypes="AA">
                                      <p:cBhvr>
                                        <p:cTn id="22" dur="2000" fill="hold"/>
                                        <p:tgtEl>
                                          <p:spTgt spid="12"/>
                                        </p:tgtEl>
                                        <p:attrNameLst>
                                          <p:attrName>ppt_x</p:attrName>
                                          <p:attrName>ppt_y</p:attrName>
                                        </p:attrNameLst>
                                      </p:cBhvr>
                                      <p:rCtr x="-208" y="-14120"/>
                                    </p:animMotion>
                                  </p:childTnLst>
                                </p:cTn>
                              </p:par>
                            </p:childTnLst>
                          </p:cTn>
                        </p:par>
                      </p:childTnLst>
                    </p:cTn>
                  </p:par>
                  <p:par>
                    <p:cTn id="23" fill="hold">
                      <p:stCondLst>
                        <p:cond delay="indefinite"/>
                      </p:stCondLst>
                      <p:childTnLst>
                        <p:par>
                          <p:cTn id="24" fill="hold">
                            <p:stCondLst>
                              <p:cond delay="0"/>
                            </p:stCondLst>
                            <p:childTnLst>
                              <p:par>
                                <p:cTn id="25" presetID="64" presetClass="path" presetSubtype="0" accel="50000" decel="50000" fill="hold" grpId="0" nodeType="clickEffect">
                                  <p:stCondLst>
                                    <p:cond delay="0"/>
                                  </p:stCondLst>
                                  <p:childTnLst>
                                    <p:animMotion origin="layout" path="M 6.25E-7 -4.07407E-6 L 0.17617 -0.13935 " pathEditMode="relative" rAng="0" ptsTypes="AA">
                                      <p:cBhvr>
                                        <p:cTn id="26" dur="2000" fill="hold"/>
                                        <p:tgtEl>
                                          <p:spTgt spid="11"/>
                                        </p:tgtEl>
                                        <p:attrNameLst>
                                          <p:attrName>ppt_x</p:attrName>
                                          <p:attrName>ppt_y</p:attrName>
                                        </p:attrNameLst>
                                      </p:cBhvr>
                                      <p:rCtr x="8802" y="-696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P spid="15"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3</a:t>
            </a:r>
            <a:r>
              <a:rPr lang="en-GB" sz="2400" b="1" i="0" u="none" strike="noStrike" dirty="0">
                <a:effectLst/>
              </a:rPr>
              <a:t>, Unit </a:t>
            </a:r>
            <a:r>
              <a:rPr lang="en-GB" sz="2400" b="1" dirty="0"/>
              <a:t>2</a:t>
            </a:r>
            <a:r>
              <a:rPr lang="en-GB" sz="2400" b="1" i="0" u="none" strike="noStrike" dirty="0">
                <a:effectLst/>
              </a:rPr>
              <a:t>, Learning Outcome </a:t>
            </a:r>
            <a:r>
              <a:rPr lang="en-GB" sz="2400" b="1" dirty="0"/>
              <a:t>6</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1736964654"/>
              </p:ext>
            </p:extLst>
          </p:nvPr>
        </p:nvGraphicFramePr>
        <p:xfrm>
          <a:off x="594008" y="1097546"/>
          <a:ext cx="11140162" cy="1968426"/>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394143">
                <a:tc>
                  <a:txBody>
                    <a:bodyPr/>
                    <a:lstStyle/>
                    <a:p>
                      <a:pPr algn="l"/>
                      <a:r>
                        <a:rPr lang="en-GB" sz="2000" dirty="0">
                          <a:latin typeface="Arial" panose="020B0604020202020204" pitchFamily="34" charset="0"/>
                          <a:cs typeface="Arial" panose="020B0604020202020204" pitchFamily="34" charset="0"/>
                        </a:rPr>
                        <a:t>Learning Outcome 6</a:t>
                      </a:r>
                    </a:p>
                  </a:txBody>
                  <a:tcPr anchor="ctr">
                    <a:solidFill>
                      <a:srgbClr val="327473"/>
                    </a:solidFill>
                  </a:tcPr>
                </a:tc>
                <a:extLst>
                  <a:ext uri="{0D108BD9-81ED-4DB2-BD59-A6C34878D82A}">
                    <a16:rowId xmlns:a16="http://schemas.microsoft.com/office/drawing/2014/main" val="2928509842"/>
                  </a:ext>
                </a:extLst>
              </a:tr>
              <a:tr h="1572186">
                <a:tc>
                  <a:txBody>
                    <a:bodyPr/>
                    <a:lstStyle/>
                    <a:p>
                      <a:pPr rtl="0"/>
                      <a:endParaRPr lang="en-GB" sz="2400" b="1" dirty="0">
                        <a:solidFill>
                          <a:schemeClr val="tx1">
                            <a:lumMod val="65000"/>
                            <a:lumOff val="35000"/>
                          </a:schemeClr>
                        </a:solidFill>
                        <a:latin typeface="Arial" panose="020B0604020202020204" pitchFamily="34" charset="0"/>
                        <a:cs typeface="Arial" panose="020B0604020202020204" pitchFamily="34" charset="0"/>
                      </a:endParaRPr>
                    </a:p>
                    <a:p>
                      <a:pPr rtl="0"/>
                      <a:r>
                        <a:rPr lang="en-GB" sz="2400" b="1" dirty="0">
                          <a:solidFill>
                            <a:schemeClr val="tx1">
                              <a:lumMod val="65000"/>
                              <a:lumOff val="35000"/>
                            </a:schemeClr>
                          </a:solidFill>
                          <a:latin typeface="Arial" panose="020B0604020202020204" pitchFamily="34" charset="0"/>
                          <a:cs typeface="Arial" panose="020B0604020202020204" pitchFamily="34" charset="0"/>
                        </a:rPr>
                        <a:t>Pupils </a:t>
                      </a:r>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use known facts to find complements to 100 accurately and efficiently</a:t>
                      </a:r>
                      <a:b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br>
                      <a:endPar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1426686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3, Unit 2, Learning Outcome 6</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descr="A picture containing graphical user interface&#10;&#10;Description automatically generated">
            <a:extLst>
              <a:ext uri="{FF2B5EF4-FFF2-40B4-BE49-F238E27FC236}">
                <a16:creationId xmlns:a16="http://schemas.microsoft.com/office/drawing/2014/main" id="{17B6E22D-9454-48B2-80A8-0FB3BD4A39CC}"/>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1.17 Composition and Calculation: 100 and bridging 100</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1080031309"/>
              </p:ext>
            </p:extLst>
          </p:nvPr>
        </p:nvGraphicFramePr>
        <p:xfrm>
          <a:off x="4514850" y="4258490"/>
          <a:ext cx="6886575" cy="93073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465365">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465365">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2:9 - 2:11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20-22</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8088662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Rectangle 69">
            <a:extLst>
              <a:ext uri="{FF2B5EF4-FFF2-40B4-BE49-F238E27FC236}">
                <a16:creationId xmlns:a16="http://schemas.microsoft.com/office/drawing/2014/main" id="{B852AE4D-4602-4CCB-8EAD-29A222A9105F}"/>
              </a:ext>
            </a:extLst>
          </p:cNvPr>
          <p:cNvSpPr/>
          <p:nvPr/>
        </p:nvSpPr>
        <p:spPr bwMode="auto">
          <a:xfrm>
            <a:off x="2696741" y="3760813"/>
            <a:ext cx="2377569" cy="304134"/>
          </a:xfrm>
          <a:prstGeom prst="rect">
            <a:avLst/>
          </a:prstGeom>
          <a:solidFill>
            <a:srgbClr val="A2E3FF"/>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 name="Text Placeholder 1"/>
          <p:cNvSpPr>
            <a:spLocks noGrp="1"/>
          </p:cNvSpPr>
          <p:nvPr>
            <p:ph type="body" sz="quarter" idx="11"/>
          </p:nvPr>
        </p:nvSpPr>
        <p:spPr/>
        <p:txBody>
          <a:bodyPr/>
          <a:lstStyle/>
          <a:p>
            <a:r>
              <a:rPr lang="en-GB" dirty="0"/>
              <a:t>1.17 Composition and calculation </a:t>
            </a:r>
            <a:r>
              <a:rPr lang="en-US" dirty="0"/>
              <a:t>– step 2:9</a:t>
            </a:r>
          </a:p>
        </p:txBody>
      </p:sp>
      <p:sp>
        <p:nvSpPr>
          <p:cNvPr id="8" name="Freeform: Shape 7">
            <a:extLst>
              <a:ext uri="{FF2B5EF4-FFF2-40B4-BE49-F238E27FC236}">
                <a16:creationId xmlns:a16="http://schemas.microsoft.com/office/drawing/2014/main" id="{9B5F9B9D-FC15-4F19-A57C-D9559FC4939C}"/>
              </a:ext>
            </a:extLst>
          </p:cNvPr>
          <p:cNvSpPr/>
          <p:nvPr/>
        </p:nvSpPr>
        <p:spPr bwMode="auto">
          <a:xfrm>
            <a:off x="2098640" y="2869938"/>
            <a:ext cx="2983870" cy="1181100"/>
          </a:xfrm>
          <a:custGeom>
            <a:avLst/>
            <a:gdLst>
              <a:gd name="connsiteX0" fmla="*/ 0 w 2978150"/>
              <a:gd name="connsiteY0" fmla="*/ 0 h 901700"/>
              <a:gd name="connsiteX1" fmla="*/ 2978150 w 2978150"/>
              <a:gd name="connsiteY1" fmla="*/ 0 h 901700"/>
              <a:gd name="connsiteX2" fmla="*/ 2971800 w 2978150"/>
              <a:gd name="connsiteY2" fmla="*/ 603250 h 901700"/>
              <a:gd name="connsiteX3" fmla="*/ 1187450 w 2978150"/>
              <a:gd name="connsiteY3" fmla="*/ 609600 h 901700"/>
              <a:gd name="connsiteX4" fmla="*/ 1187450 w 2978150"/>
              <a:gd name="connsiteY4" fmla="*/ 895350 h 901700"/>
              <a:gd name="connsiteX5" fmla="*/ 0 w 2978150"/>
              <a:gd name="connsiteY5" fmla="*/ 901700 h 901700"/>
              <a:gd name="connsiteX6" fmla="*/ 0 w 2978150"/>
              <a:gd name="connsiteY6" fmla="*/ 0 h 901700"/>
              <a:gd name="connsiteX0" fmla="*/ 0 w 2982912"/>
              <a:gd name="connsiteY0" fmla="*/ 0 h 901700"/>
              <a:gd name="connsiteX1" fmla="*/ 2982912 w 2982912"/>
              <a:gd name="connsiteY1" fmla="*/ 0 h 901700"/>
              <a:gd name="connsiteX2" fmla="*/ 2971800 w 2982912"/>
              <a:gd name="connsiteY2" fmla="*/ 603250 h 901700"/>
              <a:gd name="connsiteX3" fmla="*/ 1187450 w 2982912"/>
              <a:gd name="connsiteY3" fmla="*/ 609600 h 901700"/>
              <a:gd name="connsiteX4" fmla="*/ 1187450 w 2982912"/>
              <a:gd name="connsiteY4" fmla="*/ 895350 h 901700"/>
              <a:gd name="connsiteX5" fmla="*/ 0 w 2982912"/>
              <a:gd name="connsiteY5" fmla="*/ 901700 h 901700"/>
              <a:gd name="connsiteX6" fmla="*/ 0 w 2982912"/>
              <a:gd name="connsiteY6" fmla="*/ 0 h 901700"/>
              <a:gd name="connsiteX0" fmla="*/ 0 w 2986471"/>
              <a:gd name="connsiteY0" fmla="*/ 0 h 901700"/>
              <a:gd name="connsiteX1" fmla="*/ 2982912 w 2986471"/>
              <a:gd name="connsiteY1" fmla="*/ 0 h 901700"/>
              <a:gd name="connsiteX2" fmla="*/ 2986087 w 2986471"/>
              <a:gd name="connsiteY2" fmla="*/ 581818 h 901700"/>
              <a:gd name="connsiteX3" fmla="*/ 1187450 w 2986471"/>
              <a:gd name="connsiteY3" fmla="*/ 609600 h 901700"/>
              <a:gd name="connsiteX4" fmla="*/ 1187450 w 2986471"/>
              <a:gd name="connsiteY4" fmla="*/ 895350 h 901700"/>
              <a:gd name="connsiteX5" fmla="*/ 0 w 2986471"/>
              <a:gd name="connsiteY5" fmla="*/ 901700 h 901700"/>
              <a:gd name="connsiteX6" fmla="*/ 0 w 2986471"/>
              <a:gd name="connsiteY6" fmla="*/ 0 h 901700"/>
              <a:gd name="connsiteX0" fmla="*/ 0 w 2986471"/>
              <a:gd name="connsiteY0" fmla="*/ 0 h 901700"/>
              <a:gd name="connsiteX1" fmla="*/ 2982912 w 2986471"/>
              <a:gd name="connsiteY1" fmla="*/ 0 h 901700"/>
              <a:gd name="connsiteX2" fmla="*/ 2986087 w 2986471"/>
              <a:gd name="connsiteY2" fmla="*/ 581818 h 901700"/>
              <a:gd name="connsiteX3" fmla="*/ 1173162 w 2986471"/>
              <a:gd name="connsiteY3" fmla="*/ 583406 h 901700"/>
              <a:gd name="connsiteX4" fmla="*/ 1187450 w 2986471"/>
              <a:gd name="connsiteY4" fmla="*/ 895350 h 901700"/>
              <a:gd name="connsiteX5" fmla="*/ 0 w 2986471"/>
              <a:gd name="connsiteY5" fmla="*/ 901700 h 901700"/>
              <a:gd name="connsiteX6" fmla="*/ 0 w 2986471"/>
              <a:gd name="connsiteY6" fmla="*/ 0 h 901700"/>
              <a:gd name="connsiteX0" fmla="*/ 0 w 2986471"/>
              <a:gd name="connsiteY0" fmla="*/ 0 h 901700"/>
              <a:gd name="connsiteX1" fmla="*/ 2982912 w 2986471"/>
              <a:gd name="connsiteY1" fmla="*/ 0 h 901700"/>
              <a:gd name="connsiteX2" fmla="*/ 2986087 w 2986471"/>
              <a:gd name="connsiteY2" fmla="*/ 581818 h 901700"/>
              <a:gd name="connsiteX3" fmla="*/ 1173162 w 2986471"/>
              <a:gd name="connsiteY3" fmla="*/ 583406 h 901700"/>
              <a:gd name="connsiteX4" fmla="*/ 1168400 w 2986471"/>
              <a:gd name="connsiteY4" fmla="*/ 885825 h 901700"/>
              <a:gd name="connsiteX5" fmla="*/ 0 w 2986471"/>
              <a:gd name="connsiteY5" fmla="*/ 901700 h 901700"/>
              <a:gd name="connsiteX6" fmla="*/ 0 w 2986471"/>
              <a:gd name="connsiteY6" fmla="*/ 0 h 901700"/>
              <a:gd name="connsiteX0" fmla="*/ 0 w 2986471"/>
              <a:gd name="connsiteY0" fmla="*/ 0 h 901700"/>
              <a:gd name="connsiteX1" fmla="*/ 2982912 w 2986471"/>
              <a:gd name="connsiteY1" fmla="*/ 0 h 901700"/>
              <a:gd name="connsiteX2" fmla="*/ 2986087 w 2986471"/>
              <a:gd name="connsiteY2" fmla="*/ 581818 h 901700"/>
              <a:gd name="connsiteX3" fmla="*/ 1168400 w 2986471"/>
              <a:gd name="connsiteY3" fmla="*/ 581025 h 901700"/>
              <a:gd name="connsiteX4" fmla="*/ 1168400 w 2986471"/>
              <a:gd name="connsiteY4" fmla="*/ 885825 h 901700"/>
              <a:gd name="connsiteX5" fmla="*/ 0 w 2986471"/>
              <a:gd name="connsiteY5" fmla="*/ 901700 h 901700"/>
              <a:gd name="connsiteX6" fmla="*/ 0 w 2986471"/>
              <a:gd name="connsiteY6" fmla="*/ 0 h 901700"/>
              <a:gd name="connsiteX0" fmla="*/ 0 w 2986471"/>
              <a:gd name="connsiteY0" fmla="*/ 0 h 892175"/>
              <a:gd name="connsiteX1" fmla="*/ 2982912 w 2986471"/>
              <a:gd name="connsiteY1" fmla="*/ 0 h 892175"/>
              <a:gd name="connsiteX2" fmla="*/ 2986087 w 2986471"/>
              <a:gd name="connsiteY2" fmla="*/ 581818 h 892175"/>
              <a:gd name="connsiteX3" fmla="*/ 1168400 w 2986471"/>
              <a:gd name="connsiteY3" fmla="*/ 581025 h 892175"/>
              <a:gd name="connsiteX4" fmla="*/ 1168400 w 2986471"/>
              <a:gd name="connsiteY4" fmla="*/ 885825 h 892175"/>
              <a:gd name="connsiteX5" fmla="*/ 0 w 2986471"/>
              <a:gd name="connsiteY5" fmla="*/ 892175 h 892175"/>
              <a:gd name="connsiteX6" fmla="*/ 0 w 2986471"/>
              <a:gd name="connsiteY6" fmla="*/ 0 h 892175"/>
              <a:gd name="connsiteX0" fmla="*/ 0 w 2986471"/>
              <a:gd name="connsiteY0" fmla="*/ 0 h 887413"/>
              <a:gd name="connsiteX1" fmla="*/ 2982912 w 2986471"/>
              <a:gd name="connsiteY1" fmla="*/ 0 h 887413"/>
              <a:gd name="connsiteX2" fmla="*/ 2986087 w 2986471"/>
              <a:gd name="connsiteY2" fmla="*/ 581818 h 887413"/>
              <a:gd name="connsiteX3" fmla="*/ 1168400 w 2986471"/>
              <a:gd name="connsiteY3" fmla="*/ 581025 h 887413"/>
              <a:gd name="connsiteX4" fmla="*/ 1168400 w 2986471"/>
              <a:gd name="connsiteY4" fmla="*/ 885825 h 887413"/>
              <a:gd name="connsiteX5" fmla="*/ 2381 w 2986471"/>
              <a:gd name="connsiteY5" fmla="*/ 887413 h 887413"/>
              <a:gd name="connsiteX6" fmla="*/ 0 w 2986471"/>
              <a:gd name="connsiteY6" fmla="*/ 0 h 887413"/>
              <a:gd name="connsiteX0" fmla="*/ 0 w 2982912"/>
              <a:gd name="connsiteY0" fmla="*/ 0 h 887413"/>
              <a:gd name="connsiteX1" fmla="*/ 2982912 w 2982912"/>
              <a:gd name="connsiteY1" fmla="*/ 0 h 887413"/>
              <a:gd name="connsiteX2" fmla="*/ 2981325 w 2982912"/>
              <a:gd name="connsiteY2" fmla="*/ 581818 h 887413"/>
              <a:gd name="connsiteX3" fmla="*/ 1168400 w 2982912"/>
              <a:gd name="connsiteY3" fmla="*/ 581025 h 887413"/>
              <a:gd name="connsiteX4" fmla="*/ 1168400 w 2982912"/>
              <a:gd name="connsiteY4" fmla="*/ 885825 h 887413"/>
              <a:gd name="connsiteX5" fmla="*/ 2381 w 2982912"/>
              <a:gd name="connsiteY5" fmla="*/ 887413 h 887413"/>
              <a:gd name="connsiteX6" fmla="*/ 0 w 2982912"/>
              <a:gd name="connsiteY6" fmla="*/ 0 h 887413"/>
              <a:gd name="connsiteX0" fmla="*/ 0 w 2982912"/>
              <a:gd name="connsiteY0" fmla="*/ 0 h 887413"/>
              <a:gd name="connsiteX1" fmla="*/ 2982912 w 2982912"/>
              <a:gd name="connsiteY1" fmla="*/ 0 h 887413"/>
              <a:gd name="connsiteX2" fmla="*/ 2981325 w 2982912"/>
              <a:gd name="connsiteY2" fmla="*/ 581818 h 887413"/>
              <a:gd name="connsiteX3" fmla="*/ 1173162 w 2982912"/>
              <a:gd name="connsiteY3" fmla="*/ 588169 h 887413"/>
              <a:gd name="connsiteX4" fmla="*/ 1168400 w 2982912"/>
              <a:gd name="connsiteY4" fmla="*/ 885825 h 887413"/>
              <a:gd name="connsiteX5" fmla="*/ 2381 w 2982912"/>
              <a:gd name="connsiteY5" fmla="*/ 887413 h 887413"/>
              <a:gd name="connsiteX6" fmla="*/ 0 w 2982912"/>
              <a:gd name="connsiteY6" fmla="*/ 0 h 887413"/>
              <a:gd name="connsiteX0" fmla="*/ 0 w 2982912"/>
              <a:gd name="connsiteY0" fmla="*/ 0 h 887413"/>
              <a:gd name="connsiteX1" fmla="*/ 2982912 w 2982912"/>
              <a:gd name="connsiteY1" fmla="*/ 0 h 887413"/>
              <a:gd name="connsiteX2" fmla="*/ 2976563 w 2982912"/>
              <a:gd name="connsiteY2" fmla="*/ 591343 h 887413"/>
              <a:gd name="connsiteX3" fmla="*/ 1173162 w 2982912"/>
              <a:gd name="connsiteY3" fmla="*/ 588169 h 887413"/>
              <a:gd name="connsiteX4" fmla="*/ 1168400 w 2982912"/>
              <a:gd name="connsiteY4" fmla="*/ 885825 h 887413"/>
              <a:gd name="connsiteX5" fmla="*/ 2381 w 2982912"/>
              <a:gd name="connsiteY5" fmla="*/ 887413 h 887413"/>
              <a:gd name="connsiteX6" fmla="*/ 0 w 2982912"/>
              <a:gd name="connsiteY6" fmla="*/ 0 h 887413"/>
              <a:gd name="connsiteX0" fmla="*/ 958 w 2983870"/>
              <a:gd name="connsiteY0" fmla="*/ 0 h 1176338"/>
              <a:gd name="connsiteX1" fmla="*/ 2983870 w 2983870"/>
              <a:gd name="connsiteY1" fmla="*/ 0 h 1176338"/>
              <a:gd name="connsiteX2" fmla="*/ 2977521 w 2983870"/>
              <a:gd name="connsiteY2" fmla="*/ 591343 h 1176338"/>
              <a:gd name="connsiteX3" fmla="*/ 1174120 w 2983870"/>
              <a:gd name="connsiteY3" fmla="*/ 588169 h 1176338"/>
              <a:gd name="connsiteX4" fmla="*/ 1169358 w 2983870"/>
              <a:gd name="connsiteY4" fmla="*/ 885825 h 1176338"/>
              <a:gd name="connsiteX5" fmla="*/ 164 w 2983870"/>
              <a:gd name="connsiteY5" fmla="*/ 1176338 h 1176338"/>
              <a:gd name="connsiteX6" fmla="*/ 958 w 2983870"/>
              <a:gd name="connsiteY6" fmla="*/ 0 h 1176338"/>
              <a:gd name="connsiteX0" fmla="*/ 958 w 2983870"/>
              <a:gd name="connsiteY0" fmla="*/ 0 h 1176338"/>
              <a:gd name="connsiteX1" fmla="*/ 2983870 w 2983870"/>
              <a:gd name="connsiteY1" fmla="*/ 0 h 1176338"/>
              <a:gd name="connsiteX2" fmla="*/ 2977521 w 2983870"/>
              <a:gd name="connsiteY2" fmla="*/ 591343 h 1176338"/>
              <a:gd name="connsiteX3" fmla="*/ 1174120 w 2983870"/>
              <a:gd name="connsiteY3" fmla="*/ 588169 h 1176338"/>
              <a:gd name="connsiteX4" fmla="*/ 575633 w 2983870"/>
              <a:gd name="connsiteY4" fmla="*/ 1174750 h 1176338"/>
              <a:gd name="connsiteX5" fmla="*/ 164 w 2983870"/>
              <a:gd name="connsiteY5" fmla="*/ 1176338 h 1176338"/>
              <a:gd name="connsiteX6" fmla="*/ 958 w 2983870"/>
              <a:gd name="connsiteY6" fmla="*/ 0 h 1176338"/>
              <a:gd name="connsiteX0" fmla="*/ 958 w 2983870"/>
              <a:gd name="connsiteY0" fmla="*/ 0 h 1176338"/>
              <a:gd name="connsiteX1" fmla="*/ 2983870 w 2983870"/>
              <a:gd name="connsiteY1" fmla="*/ 0 h 1176338"/>
              <a:gd name="connsiteX2" fmla="*/ 2977521 w 2983870"/>
              <a:gd name="connsiteY2" fmla="*/ 591343 h 1176338"/>
              <a:gd name="connsiteX3" fmla="*/ 564520 w 2983870"/>
              <a:gd name="connsiteY3" fmla="*/ 880269 h 1176338"/>
              <a:gd name="connsiteX4" fmla="*/ 575633 w 2983870"/>
              <a:gd name="connsiteY4" fmla="*/ 1174750 h 1176338"/>
              <a:gd name="connsiteX5" fmla="*/ 164 w 2983870"/>
              <a:gd name="connsiteY5" fmla="*/ 1176338 h 1176338"/>
              <a:gd name="connsiteX6" fmla="*/ 958 w 2983870"/>
              <a:gd name="connsiteY6" fmla="*/ 0 h 1176338"/>
              <a:gd name="connsiteX0" fmla="*/ 958 w 2983870"/>
              <a:gd name="connsiteY0" fmla="*/ 0 h 1176338"/>
              <a:gd name="connsiteX1" fmla="*/ 2983870 w 2983870"/>
              <a:gd name="connsiteY1" fmla="*/ 0 h 1176338"/>
              <a:gd name="connsiteX2" fmla="*/ 2971171 w 2983870"/>
              <a:gd name="connsiteY2" fmla="*/ 877093 h 1176338"/>
              <a:gd name="connsiteX3" fmla="*/ 564520 w 2983870"/>
              <a:gd name="connsiteY3" fmla="*/ 880269 h 1176338"/>
              <a:gd name="connsiteX4" fmla="*/ 575633 w 2983870"/>
              <a:gd name="connsiteY4" fmla="*/ 1174750 h 1176338"/>
              <a:gd name="connsiteX5" fmla="*/ 164 w 2983870"/>
              <a:gd name="connsiteY5" fmla="*/ 1176338 h 1176338"/>
              <a:gd name="connsiteX6" fmla="*/ 958 w 2983870"/>
              <a:gd name="connsiteY6" fmla="*/ 0 h 1176338"/>
              <a:gd name="connsiteX0" fmla="*/ 958 w 2983870"/>
              <a:gd name="connsiteY0" fmla="*/ 0 h 1176338"/>
              <a:gd name="connsiteX1" fmla="*/ 2983870 w 2983870"/>
              <a:gd name="connsiteY1" fmla="*/ 0 h 1176338"/>
              <a:gd name="connsiteX2" fmla="*/ 2971171 w 2983870"/>
              <a:gd name="connsiteY2" fmla="*/ 877093 h 1176338"/>
              <a:gd name="connsiteX3" fmla="*/ 564520 w 2983870"/>
              <a:gd name="connsiteY3" fmla="*/ 880269 h 1176338"/>
              <a:gd name="connsiteX4" fmla="*/ 566108 w 2983870"/>
              <a:gd name="connsiteY4" fmla="*/ 1174750 h 1176338"/>
              <a:gd name="connsiteX5" fmla="*/ 164 w 2983870"/>
              <a:gd name="connsiteY5" fmla="*/ 1176338 h 1176338"/>
              <a:gd name="connsiteX6" fmla="*/ 958 w 2983870"/>
              <a:gd name="connsiteY6" fmla="*/ 0 h 1176338"/>
              <a:gd name="connsiteX0" fmla="*/ 958 w 2983870"/>
              <a:gd name="connsiteY0" fmla="*/ 0 h 1176338"/>
              <a:gd name="connsiteX1" fmla="*/ 2983870 w 2983870"/>
              <a:gd name="connsiteY1" fmla="*/ 0 h 1176338"/>
              <a:gd name="connsiteX2" fmla="*/ 2971171 w 2983870"/>
              <a:gd name="connsiteY2" fmla="*/ 877093 h 1176338"/>
              <a:gd name="connsiteX3" fmla="*/ 577220 w 2983870"/>
              <a:gd name="connsiteY3" fmla="*/ 880269 h 1176338"/>
              <a:gd name="connsiteX4" fmla="*/ 566108 w 2983870"/>
              <a:gd name="connsiteY4" fmla="*/ 1174750 h 1176338"/>
              <a:gd name="connsiteX5" fmla="*/ 164 w 2983870"/>
              <a:gd name="connsiteY5" fmla="*/ 1176338 h 1176338"/>
              <a:gd name="connsiteX6" fmla="*/ 958 w 2983870"/>
              <a:gd name="connsiteY6" fmla="*/ 0 h 1176338"/>
              <a:gd name="connsiteX0" fmla="*/ 958 w 2983870"/>
              <a:gd name="connsiteY0" fmla="*/ 0 h 1181100"/>
              <a:gd name="connsiteX1" fmla="*/ 2983870 w 2983870"/>
              <a:gd name="connsiteY1" fmla="*/ 0 h 1181100"/>
              <a:gd name="connsiteX2" fmla="*/ 2971171 w 2983870"/>
              <a:gd name="connsiteY2" fmla="*/ 877093 h 1181100"/>
              <a:gd name="connsiteX3" fmla="*/ 577220 w 2983870"/>
              <a:gd name="connsiteY3" fmla="*/ 880269 h 1181100"/>
              <a:gd name="connsiteX4" fmla="*/ 572458 w 2983870"/>
              <a:gd name="connsiteY4" fmla="*/ 1181100 h 1181100"/>
              <a:gd name="connsiteX5" fmla="*/ 164 w 2983870"/>
              <a:gd name="connsiteY5" fmla="*/ 1176338 h 1181100"/>
              <a:gd name="connsiteX6" fmla="*/ 958 w 2983870"/>
              <a:gd name="connsiteY6" fmla="*/ 0 h 1181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83870" h="1181100">
                <a:moveTo>
                  <a:pt x="958" y="0"/>
                </a:moveTo>
                <a:lnTo>
                  <a:pt x="2983870" y="0"/>
                </a:lnTo>
                <a:cubicBezTo>
                  <a:pt x="2981753" y="201083"/>
                  <a:pt x="2973288" y="676010"/>
                  <a:pt x="2971171" y="877093"/>
                </a:cubicBezTo>
                <a:lnTo>
                  <a:pt x="577220" y="880269"/>
                </a:lnTo>
                <a:cubicBezTo>
                  <a:pt x="575633" y="981075"/>
                  <a:pt x="574045" y="1080294"/>
                  <a:pt x="572458" y="1181100"/>
                </a:cubicBezTo>
                <a:lnTo>
                  <a:pt x="164" y="1176338"/>
                </a:lnTo>
                <a:cubicBezTo>
                  <a:pt x="-630" y="880534"/>
                  <a:pt x="1752" y="295804"/>
                  <a:pt x="958" y="0"/>
                </a:cubicBezTo>
                <a:close/>
              </a:path>
            </a:pathLst>
          </a:custGeom>
          <a:solidFill>
            <a:srgbClr val="FFED5C"/>
          </a:solidFill>
          <a:ln w="1905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9" name="Freeform: Shape 8">
            <a:extLst>
              <a:ext uri="{FF2B5EF4-FFF2-40B4-BE49-F238E27FC236}">
                <a16:creationId xmlns:a16="http://schemas.microsoft.com/office/drawing/2014/main" id="{B25CC077-1DE9-48F9-A66C-FACCDC371F7A}"/>
              </a:ext>
            </a:extLst>
          </p:cNvPr>
          <p:cNvSpPr/>
          <p:nvPr/>
        </p:nvSpPr>
        <p:spPr bwMode="auto">
          <a:xfrm>
            <a:off x="2091167" y="3775075"/>
            <a:ext cx="2988733" cy="2085976"/>
          </a:xfrm>
          <a:custGeom>
            <a:avLst/>
            <a:gdLst>
              <a:gd name="connsiteX0" fmla="*/ 2971800 w 2972363"/>
              <a:gd name="connsiteY0" fmla="*/ 0 h 2387600"/>
              <a:gd name="connsiteX1" fmla="*/ 1187450 w 2972363"/>
              <a:gd name="connsiteY1" fmla="*/ 0 h 2387600"/>
              <a:gd name="connsiteX2" fmla="*/ 1181100 w 2972363"/>
              <a:gd name="connsiteY2" fmla="*/ 298450 h 2387600"/>
              <a:gd name="connsiteX3" fmla="*/ 6350 w 2972363"/>
              <a:gd name="connsiteY3" fmla="*/ 304800 h 2387600"/>
              <a:gd name="connsiteX4" fmla="*/ 0 w 2972363"/>
              <a:gd name="connsiteY4" fmla="*/ 2387600 h 2387600"/>
              <a:gd name="connsiteX5" fmla="*/ 2965450 w 2972363"/>
              <a:gd name="connsiteY5" fmla="*/ 2381250 h 2387600"/>
              <a:gd name="connsiteX6" fmla="*/ 2971800 w 2972363"/>
              <a:gd name="connsiteY6" fmla="*/ 0 h 2387600"/>
              <a:gd name="connsiteX0" fmla="*/ 2971800 w 2972363"/>
              <a:gd name="connsiteY0" fmla="*/ 0 h 2387600"/>
              <a:gd name="connsiteX1" fmla="*/ 1187450 w 2972363"/>
              <a:gd name="connsiteY1" fmla="*/ 0 h 2387600"/>
              <a:gd name="connsiteX2" fmla="*/ 1190625 w 2972363"/>
              <a:gd name="connsiteY2" fmla="*/ 300831 h 2387600"/>
              <a:gd name="connsiteX3" fmla="*/ 6350 w 2972363"/>
              <a:gd name="connsiteY3" fmla="*/ 304800 h 2387600"/>
              <a:gd name="connsiteX4" fmla="*/ 0 w 2972363"/>
              <a:gd name="connsiteY4" fmla="*/ 2387600 h 2387600"/>
              <a:gd name="connsiteX5" fmla="*/ 2965450 w 2972363"/>
              <a:gd name="connsiteY5" fmla="*/ 2381250 h 2387600"/>
              <a:gd name="connsiteX6" fmla="*/ 2971800 w 2972363"/>
              <a:gd name="connsiteY6" fmla="*/ 0 h 2387600"/>
              <a:gd name="connsiteX0" fmla="*/ 2971800 w 2972363"/>
              <a:gd name="connsiteY0" fmla="*/ 0 h 2387600"/>
              <a:gd name="connsiteX1" fmla="*/ 1187450 w 2972363"/>
              <a:gd name="connsiteY1" fmla="*/ 0 h 2387600"/>
              <a:gd name="connsiteX2" fmla="*/ 1188244 w 2972363"/>
              <a:gd name="connsiteY2" fmla="*/ 300831 h 2387600"/>
              <a:gd name="connsiteX3" fmla="*/ 6350 w 2972363"/>
              <a:gd name="connsiteY3" fmla="*/ 304800 h 2387600"/>
              <a:gd name="connsiteX4" fmla="*/ 0 w 2972363"/>
              <a:gd name="connsiteY4" fmla="*/ 2387600 h 2387600"/>
              <a:gd name="connsiteX5" fmla="*/ 2965450 w 2972363"/>
              <a:gd name="connsiteY5" fmla="*/ 2381250 h 2387600"/>
              <a:gd name="connsiteX6" fmla="*/ 2971800 w 2972363"/>
              <a:gd name="connsiteY6" fmla="*/ 0 h 2387600"/>
              <a:gd name="connsiteX0" fmla="*/ 2971800 w 2972363"/>
              <a:gd name="connsiteY0" fmla="*/ 0 h 2387600"/>
              <a:gd name="connsiteX1" fmla="*/ 1187450 w 2972363"/>
              <a:gd name="connsiteY1" fmla="*/ 0 h 2387600"/>
              <a:gd name="connsiteX2" fmla="*/ 1188244 w 2972363"/>
              <a:gd name="connsiteY2" fmla="*/ 300831 h 2387600"/>
              <a:gd name="connsiteX3" fmla="*/ 6350 w 2972363"/>
              <a:gd name="connsiteY3" fmla="*/ 304800 h 2387600"/>
              <a:gd name="connsiteX4" fmla="*/ 0 w 2972363"/>
              <a:gd name="connsiteY4" fmla="*/ 2387600 h 2387600"/>
              <a:gd name="connsiteX5" fmla="*/ 2965450 w 2972363"/>
              <a:gd name="connsiteY5" fmla="*/ 2381250 h 2387600"/>
              <a:gd name="connsiteX6" fmla="*/ 2971800 w 2972363"/>
              <a:gd name="connsiteY6" fmla="*/ 0 h 2387600"/>
              <a:gd name="connsiteX0" fmla="*/ 2971800 w 2972363"/>
              <a:gd name="connsiteY0" fmla="*/ 0 h 2387600"/>
              <a:gd name="connsiteX1" fmla="*/ 1187450 w 2972363"/>
              <a:gd name="connsiteY1" fmla="*/ 0 h 2387600"/>
              <a:gd name="connsiteX2" fmla="*/ 1188244 w 2972363"/>
              <a:gd name="connsiteY2" fmla="*/ 300831 h 2387600"/>
              <a:gd name="connsiteX3" fmla="*/ 1588 w 2972363"/>
              <a:gd name="connsiteY3" fmla="*/ 304800 h 2387600"/>
              <a:gd name="connsiteX4" fmla="*/ 0 w 2972363"/>
              <a:gd name="connsiteY4" fmla="*/ 2387600 h 2387600"/>
              <a:gd name="connsiteX5" fmla="*/ 2965450 w 2972363"/>
              <a:gd name="connsiteY5" fmla="*/ 2381250 h 2387600"/>
              <a:gd name="connsiteX6" fmla="*/ 2971800 w 2972363"/>
              <a:gd name="connsiteY6" fmla="*/ 0 h 2387600"/>
              <a:gd name="connsiteX0" fmla="*/ 2971800 w 2985256"/>
              <a:gd name="connsiteY0" fmla="*/ 0 h 2395538"/>
              <a:gd name="connsiteX1" fmla="*/ 1187450 w 2985256"/>
              <a:gd name="connsiteY1" fmla="*/ 0 h 2395538"/>
              <a:gd name="connsiteX2" fmla="*/ 1188244 w 2985256"/>
              <a:gd name="connsiteY2" fmla="*/ 300831 h 2395538"/>
              <a:gd name="connsiteX3" fmla="*/ 1588 w 2985256"/>
              <a:gd name="connsiteY3" fmla="*/ 304800 h 2395538"/>
              <a:gd name="connsiteX4" fmla="*/ 0 w 2985256"/>
              <a:gd name="connsiteY4" fmla="*/ 2387600 h 2395538"/>
              <a:gd name="connsiteX5" fmla="*/ 2984500 w 2985256"/>
              <a:gd name="connsiteY5" fmla="*/ 2395538 h 2395538"/>
              <a:gd name="connsiteX6" fmla="*/ 2971800 w 2985256"/>
              <a:gd name="connsiteY6" fmla="*/ 0 h 2395538"/>
              <a:gd name="connsiteX0" fmla="*/ 2971800 w 2985256"/>
              <a:gd name="connsiteY0" fmla="*/ 0 h 2387600"/>
              <a:gd name="connsiteX1" fmla="*/ 1187450 w 2985256"/>
              <a:gd name="connsiteY1" fmla="*/ 0 h 2387600"/>
              <a:gd name="connsiteX2" fmla="*/ 1188244 w 2985256"/>
              <a:gd name="connsiteY2" fmla="*/ 300831 h 2387600"/>
              <a:gd name="connsiteX3" fmla="*/ 1588 w 2985256"/>
              <a:gd name="connsiteY3" fmla="*/ 304800 h 2387600"/>
              <a:gd name="connsiteX4" fmla="*/ 0 w 2985256"/>
              <a:gd name="connsiteY4" fmla="*/ 2387600 h 2387600"/>
              <a:gd name="connsiteX5" fmla="*/ 2984500 w 2985256"/>
              <a:gd name="connsiteY5" fmla="*/ 2383632 h 2387600"/>
              <a:gd name="connsiteX6" fmla="*/ 2971800 w 2985256"/>
              <a:gd name="connsiteY6" fmla="*/ 0 h 2387600"/>
              <a:gd name="connsiteX0" fmla="*/ 2971800 w 2985256"/>
              <a:gd name="connsiteY0" fmla="*/ 0 h 2390776"/>
              <a:gd name="connsiteX1" fmla="*/ 1187450 w 2985256"/>
              <a:gd name="connsiteY1" fmla="*/ 0 h 2390776"/>
              <a:gd name="connsiteX2" fmla="*/ 1188244 w 2985256"/>
              <a:gd name="connsiteY2" fmla="*/ 300831 h 2390776"/>
              <a:gd name="connsiteX3" fmla="*/ 1588 w 2985256"/>
              <a:gd name="connsiteY3" fmla="*/ 304800 h 2390776"/>
              <a:gd name="connsiteX4" fmla="*/ 0 w 2985256"/>
              <a:gd name="connsiteY4" fmla="*/ 2387600 h 2390776"/>
              <a:gd name="connsiteX5" fmla="*/ 2984500 w 2985256"/>
              <a:gd name="connsiteY5" fmla="*/ 2390776 h 2390776"/>
              <a:gd name="connsiteX6" fmla="*/ 2971800 w 2985256"/>
              <a:gd name="connsiteY6" fmla="*/ 0 h 2390776"/>
              <a:gd name="connsiteX0" fmla="*/ 2981325 w 2986095"/>
              <a:gd name="connsiteY0" fmla="*/ 0 h 2390776"/>
              <a:gd name="connsiteX1" fmla="*/ 1187450 w 2986095"/>
              <a:gd name="connsiteY1" fmla="*/ 0 h 2390776"/>
              <a:gd name="connsiteX2" fmla="*/ 1188244 w 2986095"/>
              <a:gd name="connsiteY2" fmla="*/ 300831 h 2390776"/>
              <a:gd name="connsiteX3" fmla="*/ 1588 w 2986095"/>
              <a:gd name="connsiteY3" fmla="*/ 304800 h 2390776"/>
              <a:gd name="connsiteX4" fmla="*/ 0 w 2986095"/>
              <a:gd name="connsiteY4" fmla="*/ 2387600 h 2390776"/>
              <a:gd name="connsiteX5" fmla="*/ 2984500 w 2986095"/>
              <a:gd name="connsiteY5" fmla="*/ 2390776 h 2390776"/>
              <a:gd name="connsiteX6" fmla="*/ 2981325 w 2986095"/>
              <a:gd name="connsiteY6" fmla="*/ 0 h 2390776"/>
              <a:gd name="connsiteX0" fmla="*/ 2981325 w 2986095"/>
              <a:gd name="connsiteY0" fmla="*/ 0 h 2390776"/>
              <a:gd name="connsiteX1" fmla="*/ 1187450 w 2986095"/>
              <a:gd name="connsiteY1" fmla="*/ 0 h 2390776"/>
              <a:gd name="connsiteX2" fmla="*/ 1188244 w 2986095"/>
              <a:gd name="connsiteY2" fmla="*/ 300831 h 2390776"/>
              <a:gd name="connsiteX3" fmla="*/ 11113 w 2986095"/>
              <a:gd name="connsiteY3" fmla="*/ 619125 h 2390776"/>
              <a:gd name="connsiteX4" fmla="*/ 0 w 2986095"/>
              <a:gd name="connsiteY4" fmla="*/ 2387600 h 2390776"/>
              <a:gd name="connsiteX5" fmla="*/ 2984500 w 2986095"/>
              <a:gd name="connsiteY5" fmla="*/ 2390776 h 2390776"/>
              <a:gd name="connsiteX6" fmla="*/ 2981325 w 2986095"/>
              <a:gd name="connsiteY6" fmla="*/ 0 h 2390776"/>
              <a:gd name="connsiteX0" fmla="*/ 2981325 w 2986095"/>
              <a:gd name="connsiteY0" fmla="*/ 0 h 2390776"/>
              <a:gd name="connsiteX1" fmla="*/ 1187450 w 2986095"/>
              <a:gd name="connsiteY1" fmla="*/ 0 h 2390776"/>
              <a:gd name="connsiteX2" fmla="*/ 610394 w 2986095"/>
              <a:gd name="connsiteY2" fmla="*/ 605631 h 2390776"/>
              <a:gd name="connsiteX3" fmla="*/ 11113 w 2986095"/>
              <a:gd name="connsiteY3" fmla="*/ 619125 h 2390776"/>
              <a:gd name="connsiteX4" fmla="*/ 0 w 2986095"/>
              <a:gd name="connsiteY4" fmla="*/ 2387600 h 2390776"/>
              <a:gd name="connsiteX5" fmla="*/ 2984500 w 2986095"/>
              <a:gd name="connsiteY5" fmla="*/ 2390776 h 2390776"/>
              <a:gd name="connsiteX6" fmla="*/ 2981325 w 2986095"/>
              <a:gd name="connsiteY6" fmla="*/ 0 h 2390776"/>
              <a:gd name="connsiteX0" fmla="*/ 2981325 w 2986095"/>
              <a:gd name="connsiteY0" fmla="*/ 0 h 2390776"/>
              <a:gd name="connsiteX1" fmla="*/ 612775 w 2986095"/>
              <a:gd name="connsiteY1" fmla="*/ 304800 h 2390776"/>
              <a:gd name="connsiteX2" fmla="*/ 610394 w 2986095"/>
              <a:gd name="connsiteY2" fmla="*/ 605631 h 2390776"/>
              <a:gd name="connsiteX3" fmla="*/ 11113 w 2986095"/>
              <a:gd name="connsiteY3" fmla="*/ 619125 h 2390776"/>
              <a:gd name="connsiteX4" fmla="*/ 0 w 2986095"/>
              <a:gd name="connsiteY4" fmla="*/ 2387600 h 2390776"/>
              <a:gd name="connsiteX5" fmla="*/ 2984500 w 2986095"/>
              <a:gd name="connsiteY5" fmla="*/ 2390776 h 2390776"/>
              <a:gd name="connsiteX6" fmla="*/ 2981325 w 2986095"/>
              <a:gd name="connsiteY6" fmla="*/ 0 h 2390776"/>
              <a:gd name="connsiteX0" fmla="*/ 2987675 w 2988733"/>
              <a:gd name="connsiteY0" fmla="*/ 3175 h 2085976"/>
              <a:gd name="connsiteX1" fmla="*/ 612775 w 2988733"/>
              <a:gd name="connsiteY1" fmla="*/ 0 h 2085976"/>
              <a:gd name="connsiteX2" fmla="*/ 610394 w 2988733"/>
              <a:gd name="connsiteY2" fmla="*/ 300831 h 2085976"/>
              <a:gd name="connsiteX3" fmla="*/ 11113 w 2988733"/>
              <a:gd name="connsiteY3" fmla="*/ 314325 h 2085976"/>
              <a:gd name="connsiteX4" fmla="*/ 0 w 2988733"/>
              <a:gd name="connsiteY4" fmla="*/ 2082800 h 2085976"/>
              <a:gd name="connsiteX5" fmla="*/ 2984500 w 2988733"/>
              <a:gd name="connsiteY5" fmla="*/ 2085976 h 2085976"/>
              <a:gd name="connsiteX6" fmla="*/ 2987675 w 2988733"/>
              <a:gd name="connsiteY6" fmla="*/ 3175 h 2085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88733" h="2085976">
                <a:moveTo>
                  <a:pt x="2987675" y="3175"/>
                </a:moveTo>
                <a:lnTo>
                  <a:pt x="612775" y="0"/>
                </a:lnTo>
                <a:cubicBezTo>
                  <a:pt x="613833" y="100277"/>
                  <a:pt x="609336" y="200554"/>
                  <a:pt x="610394" y="300831"/>
                </a:cubicBezTo>
                <a:lnTo>
                  <a:pt x="11113" y="314325"/>
                </a:lnTo>
                <a:cubicBezTo>
                  <a:pt x="8996" y="1008592"/>
                  <a:pt x="2117" y="1388533"/>
                  <a:pt x="0" y="2082800"/>
                </a:cubicBezTo>
                <a:lnTo>
                  <a:pt x="2984500" y="2085976"/>
                </a:lnTo>
                <a:cubicBezTo>
                  <a:pt x="2988733" y="1294343"/>
                  <a:pt x="2989792" y="801158"/>
                  <a:pt x="2987675" y="3175"/>
                </a:cubicBezTo>
                <a:close/>
              </a:path>
            </a:pathLst>
          </a:custGeom>
          <a:solidFill>
            <a:srgbClr val="A2E3FF"/>
          </a:solidFill>
          <a:ln w="1905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10" name="Picture 9">
            <a:extLst>
              <a:ext uri="{FF2B5EF4-FFF2-40B4-BE49-F238E27FC236}">
                <a16:creationId xmlns:a16="http://schemas.microsoft.com/office/drawing/2014/main" id="{B26CE48F-CD88-46F4-A467-AD231DB395A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85396" y="2869940"/>
            <a:ext cx="2997513" cy="2997513"/>
          </a:xfrm>
          <a:prstGeom prst="rect">
            <a:avLst/>
          </a:prstGeom>
        </p:spPr>
      </p:pic>
      <p:grpSp>
        <p:nvGrpSpPr>
          <p:cNvPr id="65" name="Group 64">
            <a:extLst>
              <a:ext uri="{FF2B5EF4-FFF2-40B4-BE49-F238E27FC236}">
                <a16:creationId xmlns:a16="http://schemas.microsoft.com/office/drawing/2014/main" id="{B0F13F92-783A-4A4D-BE15-E1DECFFF3BA1}"/>
              </a:ext>
            </a:extLst>
          </p:cNvPr>
          <p:cNvGrpSpPr/>
          <p:nvPr/>
        </p:nvGrpSpPr>
        <p:grpSpPr>
          <a:xfrm>
            <a:off x="5070640" y="2876364"/>
            <a:ext cx="316131" cy="897255"/>
            <a:chOff x="3546639" y="2876363"/>
            <a:chExt cx="316131" cy="897255"/>
          </a:xfrm>
        </p:grpSpPr>
        <p:cxnSp>
          <p:nvCxnSpPr>
            <p:cNvPr id="12" name="Straight Connector 11">
              <a:extLst>
                <a:ext uri="{FF2B5EF4-FFF2-40B4-BE49-F238E27FC236}">
                  <a16:creationId xmlns:a16="http://schemas.microsoft.com/office/drawing/2014/main" id="{5DC61D49-BB7A-49A2-B470-6543E0805675}"/>
                </a:ext>
              </a:extLst>
            </p:cNvPr>
            <p:cNvCxnSpPr/>
            <p:nvPr/>
          </p:nvCxnSpPr>
          <p:spPr bwMode="auto">
            <a:xfrm>
              <a:off x="3557997" y="2876363"/>
              <a:ext cx="304773" cy="0"/>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 name="Straight Connector 12">
              <a:extLst>
                <a:ext uri="{FF2B5EF4-FFF2-40B4-BE49-F238E27FC236}">
                  <a16:creationId xmlns:a16="http://schemas.microsoft.com/office/drawing/2014/main" id="{61762E59-9E25-4A41-A6EF-67F76DFFD407}"/>
                </a:ext>
              </a:extLst>
            </p:cNvPr>
            <p:cNvCxnSpPr/>
            <p:nvPr/>
          </p:nvCxnSpPr>
          <p:spPr bwMode="auto">
            <a:xfrm>
              <a:off x="3546639" y="3773618"/>
              <a:ext cx="304773" cy="0"/>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 name="Straight Connector 13">
              <a:extLst>
                <a:ext uri="{FF2B5EF4-FFF2-40B4-BE49-F238E27FC236}">
                  <a16:creationId xmlns:a16="http://schemas.microsoft.com/office/drawing/2014/main" id="{24E14022-3189-4B30-A821-909BE9A74C66}"/>
                </a:ext>
              </a:extLst>
            </p:cNvPr>
            <p:cNvCxnSpPr>
              <a:cxnSpLocks/>
            </p:cNvCxnSpPr>
            <p:nvPr/>
          </p:nvCxnSpPr>
          <p:spPr bwMode="auto">
            <a:xfrm>
              <a:off x="3862770" y="2876363"/>
              <a:ext cx="0" cy="897255"/>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5" name="TextBox 14">
            <a:extLst>
              <a:ext uri="{FF2B5EF4-FFF2-40B4-BE49-F238E27FC236}">
                <a16:creationId xmlns:a16="http://schemas.microsoft.com/office/drawing/2014/main" id="{D5B9E62F-6217-43CD-A65C-3363243048EB}"/>
              </a:ext>
            </a:extLst>
          </p:cNvPr>
          <p:cNvSpPr txBox="1"/>
          <p:nvPr/>
        </p:nvSpPr>
        <p:spPr bwMode="auto">
          <a:xfrm>
            <a:off x="5458899" y="4726420"/>
            <a:ext cx="5180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60</a:t>
            </a:r>
          </a:p>
        </p:txBody>
      </p:sp>
      <p:sp>
        <p:nvSpPr>
          <p:cNvPr id="16" name="TextBox 15">
            <a:extLst>
              <a:ext uri="{FF2B5EF4-FFF2-40B4-BE49-F238E27FC236}">
                <a16:creationId xmlns:a16="http://schemas.microsoft.com/office/drawing/2014/main" id="{3367989B-9133-4DBD-B00E-767047E7FC58}"/>
              </a:ext>
            </a:extLst>
          </p:cNvPr>
          <p:cNvSpPr txBox="1"/>
          <p:nvPr/>
        </p:nvSpPr>
        <p:spPr bwMode="auto">
          <a:xfrm>
            <a:off x="5458899" y="3691791"/>
            <a:ext cx="5180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10</a:t>
            </a:r>
          </a:p>
        </p:txBody>
      </p:sp>
      <p:grpSp>
        <p:nvGrpSpPr>
          <p:cNvPr id="66" name="Group 65">
            <a:extLst>
              <a:ext uri="{FF2B5EF4-FFF2-40B4-BE49-F238E27FC236}">
                <a16:creationId xmlns:a16="http://schemas.microsoft.com/office/drawing/2014/main" id="{F1AC92D4-312B-41FD-B784-A6CF629E5135}"/>
              </a:ext>
            </a:extLst>
          </p:cNvPr>
          <p:cNvGrpSpPr/>
          <p:nvPr/>
        </p:nvGrpSpPr>
        <p:grpSpPr>
          <a:xfrm>
            <a:off x="5081998" y="3773619"/>
            <a:ext cx="304773" cy="298011"/>
            <a:chOff x="3557997" y="3773618"/>
            <a:chExt cx="304773" cy="298011"/>
          </a:xfrm>
        </p:grpSpPr>
        <p:cxnSp>
          <p:nvCxnSpPr>
            <p:cNvPr id="18" name="Straight Connector 17">
              <a:extLst>
                <a:ext uri="{FF2B5EF4-FFF2-40B4-BE49-F238E27FC236}">
                  <a16:creationId xmlns:a16="http://schemas.microsoft.com/office/drawing/2014/main" id="{F7861DFF-6B5B-46BB-B62B-7E49DBB1B5FD}"/>
                </a:ext>
              </a:extLst>
            </p:cNvPr>
            <p:cNvCxnSpPr/>
            <p:nvPr/>
          </p:nvCxnSpPr>
          <p:spPr bwMode="auto">
            <a:xfrm>
              <a:off x="3557997" y="4071629"/>
              <a:ext cx="304773" cy="0"/>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 name="Straight Connector 18">
              <a:extLst>
                <a:ext uri="{FF2B5EF4-FFF2-40B4-BE49-F238E27FC236}">
                  <a16:creationId xmlns:a16="http://schemas.microsoft.com/office/drawing/2014/main" id="{7D98C74B-4F86-4B1E-9A0A-328731363E65}"/>
                </a:ext>
              </a:extLst>
            </p:cNvPr>
            <p:cNvCxnSpPr>
              <a:cxnSpLocks/>
            </p:cNvCxnSpPr>
            <p:nvPr/>
          </p:nvCxnSpPr>
          <p:spPr bwMode="auto">
            <a:xfrm>
              <a:off x="3862770" y="3773618"/>
              <a:ext cx="0" cy="298011"/>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20" name="Freeform: Shape 19">
            <a:extLst>
              <a:ext uri="{FF2B5EF4-FFF2-40B4-BE49-F238E27FC236}">
                <a16:creationId xmlns:a16="http://schemas.microsoft.com/office/drawing/2014/main" id="{FC46F839-F068-4425-9C9C-B1041E2CBC2E}"/>
              </a:ext>
            </a:extLst>
          </p:cNvPr>
          <p:cNvSpPr/>
          <p:nvPr/>
        </p:nvSpPr>
        <p:spPr bwMode="auto">
          <a:xfrm>
            <a:off x="2092523" y="2882788"/>
            <a:ext cx="2978117" cy="1172220"/>
          </a:xfrm>
          <a:custGeom>
            <a:avLst/>
            <a:gdLst>
              <a:gd name="connsiteX0" fmla="*/ 0 w 2978150"/>
              <a:gd name="connsiteY0" fmla="*/ 0 h 901700"/>
              <a:gd name="connsiteX1" fmla="*/ 2978150 w 2978150"/>
              <a:gd name="connsiteY1" fmla="*/ 0 h 901700"/>
              <a:gd name="connsiteX2" fmla="*/ 2971800 w 2978150"/>
              <a:gd name="connsiteY2" fmla="*/ 603250 h 901700"/>
              <a:gd name="connsiteX3" fmla="*/ 1187450 w 2978150"/>
              <a:gd name="connsiteY3" fmla="*/ 609600 h 901700"/>
              <a:gd name="connsiteX4" fmla="*/ 1187450 w 2978150"/>
              <a:gd name="connsiteY4" fmla="*/ 895350 h 901700"/>
              <a:gd name="connsiteX5" fmla="*/ 0 w 2978150"/>
              <a:gd name="connsiteY5" fmla="*/ 901700 h 901700"/>
              <a:gd name="connsiteX6" fmla="*/ 0 w 2978150"/>
              <a:gd name="connsiteY6" fmla="*/ 0 h 901700"/>
              <a:gd name="connsiteX0" fmla="*/ 0 w 2982912"/>
              <a:gd name="connsiteY0" fmla="*/ 0 h 901700"/>
              <a:gd name="connsiteX1" fmla="*/ 2982912 w 2982912"/>
              <a:gd name="connsiteY1" fmla="*/ 0 h 901700"/>
              <a:gd name="connsiteX2" fmla="*/ 2971800 w 2982912"/>
              <a:gd name="connsiteY2" fmla="*/ 603250 h 901700"/>
              <a:gd name="connsiteX3" fmla="*/ 1187450 w 2982912"/>
              <a:gd name="connsiteY3" fmla="*/ 609600 h 901700"/>
              <a:gd name="connsiteX4" fmla="*/ 1187450 w 2982912"/>
              <a:gd name="connsiteY4" fmla="*/ 895350 h 901700"/>
              <a:gd name="connsiteX5" fmla="*/ 0 w 2982912"/>
              <a:gd name="connsiteY5" fmla="*/ 901700 h 901700"/>
              <a:gd name="connsiteX6" fmla="*/ 0 w 2982912"/>
              <a:gd name="connsiteY6" fmla="*/ 0 h 901700"/>
              <a:gd name="connsiteX0" fmla="*/ 0 w 2986471"/>
              <a:gd name="connsiteY0" fmla="*/ 0 h 901700"/>
              <a:gd name="connsiteX1" fmla="*/ 2982912 w 2986471"/>
              <a:gd name="connsiteY1" fmla="*/ 0 h 901700"/>
              <a:gd name="connsiteX2" fmla="*/ 2986087 w 2986471"/>
              <a:gd name="connsiteY2" fmla="*/ 581818 h 901700"/>
              <a:gd name="connsiteX3" fmla="*/ 1187450 w 2986471"/>
              <a:gd name="connsiteY3" fmla="*/ 609600 h 901700"/>
              <a:gd name="connsiteX4" fmla="*/ 1187450 w 2986471"/>
              <a:gd name="connsiteY4" fmla="*/ 895350 h 901700"/>
              <a:gd name="connsiteX5" fmla="*/ 0 w 2986471"/>
              <a:gd name="connsiteY5" fmla="*/ 901700 h 901700"/>
              <a:gd name="connsiteX6" fmla="*/ 0 w 2986471"/>
              <a:gd name="connsiteY6" fmla="*/ 0 h 901700"/>
              <a:gd name="connsiteX0" fmla="*/ 0 w 2986471"/>
              <a:gd name="connsiteY0" fmla="*/ 0 h 901700"/>
              <a:gd name="connsiteX1" fmla="*/ 2982912 w 2986471"/>
              <a:gd name="connsiteY1" fmla="*/ 0 h 901700"/>
              <a:gd name="connsiteX2" fmla="*/ 2986087 w 2986471"/>
              <a:gd name="connsiteY2" fmla="*/ 581818 h 901700"/>
              <a:gd name="connsiteX3" fmla="*/ 1173162 w 2986471"/>
              <a:gd name="connsiteY3" fmla="*/ 583406 h 901700"/>
              <a:gd name="connsiteX4" fmla="*/ 1187450 w 2986471"/>
              <a:gd name="connsiteY4" fmla="*/ 895350 h 901700"/>
              <a:gd name="connsiteX5" fmla="*/ 0 w 2986471"/>
              <a:gd name="connsiteY5" fmla="*/ 901700 h 901700"/>
              <a:gd name="connsiteX6" fmla="*/ 0 w 2986471"/>
              <a:gd name="connsiteY6" fmla="*/ 0 h 901700"/>
              <a:gd name="connsiteX0" fmla="*/ 0 w 2986471"/>
              <a:gd name="connsiteY0" fmla="*/ 0 h 901700"/>
              <a:gd name="connsiteX1" fmla="*/ 2982912 w 2986471"/>
              <a:gd name="connsiteY1" fmla="*/ 0 h 901700"/>
              <a:gd name="connsiteX2" fmla="*/ 2986087 w 2986471"/>
              <a:gd name="connsiteY2" fmla="*/ 581818 h 901700"/>
              <a:gd name="connsiteX3" fmla="*/ 1173162 w 2986471"/>
              <a:gd name="connsiteY3" fmla="*/ 583406 h 901700"/>
              <a:gd name="connsiteX4" fmla="*/ 1168400 w 2986471"/>
              <a:gd name="connsiteY4" fmla="*/ 885825 h 901700"/>
              <a:gd name="connsiteX5" fmla="*/ 0 w 2986471"/>
              <a:gd name="connsiteY5" fmla="*/ 901700 h 901700"/>
              <a:gd name="connsiteX6" fmla="*/ 0 w 2986471"/>
              <a:gd name="connsiteY6" fmla="*/ 0 h 901700"/>
              <a:gd name="connsiteX0" fmla="*/ 0 w 2986471"/>
              <a:gd name="connsiteY0" fmla="*/ 0 h 901700"/>
              <a:gd name="connsiteX1" fmla="*/ 2982912 w 2986471"/>
              <a:gd name="connsiteY1" fmla="*/ 0 h 901700"/>
              <a:gd name="connsiteX2" fmla="*/ 2986087 w 2986471"/>
              <a:gd name="connsiteY2" fmla="*/ 581818 h 901700"/>
              <a:gd name="connsiteX3" fmla="*/ 1168400 w 2986471"/>
              <a:gd name="connsiteY3" fmla="*/ 581025 h 901700"/>
              <a:gd name="connsiteX4" fmla="*/ 1168400 w 2986471"/>
              <a:gd name="connsiteY4" fmla="*/ 885825 h 901700"/>
              <a:gd name="connsiteX5" fmla="*/ 0 w 2986471"/>
              <a:gd name="connsiteY5" fmla="*/ 901700 h 901700"/>
              <a:gd name="connsiteX6" fmla="*/ 0 w 2986471"/>
              <a:gd name="connsiteY6" fmla="*/ 0 h 901700"/>
              <a:gd name="connsiteX0" fmla="*/ 0 w 2986471"/>
              <a:gd name="connsiteY0" fmla="*/ 0 h 892175"/>
              <a:gd name="connsiteX1" fmla="*/ 2982912 w 2986471"/>
              <a:gd name="connsiteY1" fmla="*/ 0 h 892175"/>
              <a:gd name="connsiteX2" fmla="*/ 2986087 w 2986471"/>
              <a:gd name="connsiteY2" fmla="*/ 581818 h 892175"/>
              <a:gd name="connsiteX3" fmla="*/ 1168400 w 2986471"/>
              <a:gd name="connsiteY3" fmla="*/ 581025 h 892175"/>
              <a:gd name="connsiteX4" fmla="*/ 1168400 w 2986471"/>
              <a:gd name="connsiteY4" fmla="*/ 885825 h 892175"/>
              <a:gd name="connsiteX5" fmla="*/ 0 w 2986471"/>
              <a:gd name="connsiteY5" fmla="*/ 892175 h 892175"/>
              <a:gd name="connsiteX6" fmla="*/ 0 w 2986471"/>
              <a:gd name="connsiteY6" fmla="*/ 0 h 892175"/>
              <a:gd name="connsiteX0" fmla="*/ 0 w 2986471"/>
              <a:gd name="connsiteY0" fmla="*/ 0 h 887413"/>
              <a:gd name="connsiteX1" fmla="*/ 2982912 w 2986471"/>
              <a:gd name="connsiteY1" fmla="*/ 0 h 887413"/>
              <a:gd name="connsiteX2" fmla="*/ 2986087 w 2986471"/>
              <a:gd name="connsiteY2" fmla="*/ 581818 h 887413"/>
              <a:gd name="connsiteX3" fmla="*/ 1168400 w 2986471"/>
              <a:gd name="connsiteY3" fmla="*/ 581025 h 887413"/>
              <a:gd name="connsiteX4" fmla="*/ 1168400 w 2986471"/>
              <a:gd name="connsiteY4" fmla="*/ 885825 h 887413"/>
              <a:gd name="connsiteX5" fmla="*/ 2381 w 2986471"/>
              <a:gd name="connsiteY5" fmla="*/ 887413 h 887413"/>
              <a:gd name="connsiteX6" fmla="*/ 0 w 2986471"/>
              <a:gd name="connsiteY6" fmla="*/ 0 h 887413"/>
              <a:gd name="connsiteX0" fmla="*/ 0 w 2982912"/>
              <a:gd name="connsiteY0" fmla="*/ 0 h 887413"/>
              <a:gd name="connsiteX1" fmla="*/ 2982912 w 2982912"/>
              <a:gd name="connsiteY1" fmla="*/ 0 h 887413"/>
              <a:gd name="connsiteX2" fmla="*/ 2981325 w 2982912"/>
              <a:gd name="connsiteY2" fmla="*/ 581818 h 887413"/>
              <a:gd name="connsiteX3" fmla="*/ 1168400 w 2982912"/>
              <a:gd name="connsiteY3" fmla="*/ 581025 h 887413"/>
              <a:gd name="connsiteX4" fmla="*/ 1168400 w 2982912"/>
              <a:gd name="connsiteY4" fmla="*/ 885825 h 887413"/>
              <a:gd name="connsiteX5" fmla="*/ 2381 w 2982912"/>
              <a:gd name="connsiteY5" fmla="*/ 887413 h 887413"/>
              <a:gd name="connsiteX6" fmla="*/ 0 w 2982912"/>
              <a:gd name="connsiteY6" fmla="*/ 0 h 887413"/>
              <a:gd name="connsiteX0" fmla="*/ 0 w 2982912"/>
              <a:gd name="connsiteY0" fmla="*/ 0 h 887413"/>
              <a:gd name="connsiteX1" fmla="*/ 2982912 w 2982912"/>
              <a:gd name="connsiteY1" fmla="*/ 0 h 887413"/>
              <a:gd name="connsiteX2" fmla="*/ 2981325 w 2982912"/>
              <a:gd name="connsiteY2" fmla="*/ 581818 h 887413"/>
              <a:gd name="connsiteX3" fmla="*/ 1180313 w 2982912"/>
              <a:gd name="connsiteY3" fmla="*/ 581025 h 887413"/>
              <a:gd name="connsiteX4" fmla="*/ 1168400 w 2982912"/>
              <a:gd name="connsiteY4" fmla="*/ 885825 h 887413"/>
              <a:gd name="connsiteX5" fmla="*/ 2381 w 2982912"/>
              <a:gd name="connsiteY5" fmla="*/ 887413 h 887413"/>
              <a:gd name="connsiteX6" fmla="*/ 0 w 2982912"/>
              <a:gd name="connsiteY6" fmla="*/ 0 h 887413"/>
              <a:gd name="connsiteX0" fmla="*/ 0 w 2982912"/>
              <a:gd name="connsiteY0" fmla="*/ 0 h 887413"/>
              <a:gd name="connsiteX1" fmla="*/ 2982912 w 2982912"/>
              <a:gd name="connsiteY1" fmla="*/ 0 h 887413"/>
              <a:gd name="connsiteX2" fmla="*/ 2981325 w 2982912"/>
              <a:gd name="connsiteY2" fmla="*/ 581818 h 887413"/>
              <a:gd name="connsiteX3" fmla="*/ 1180313 w 2982912"/>
              <a:gd name="connsiteY3" fmla="*/ 581025 h 887413"/>
              <a:gd name="connsiteX4" fmla="*/ 1182696 w 2982912"/>
              <a:gd name="connsiteY4" fmla="*/ 885825 h 887413"/>
              <a:gd name="connsiteX5" fmla="*/ 2381 w 2982912"/>
              <a:gd name="connsiteY5" fmla="*/ 887413 h 887413"/>
              <a:gd name="connsiteX6" fmla="*/ 0 w 2982912"/>
              <a:gd name="connsiteY6" fmla="*/ 0 h 887413"/>
              <a:gd name="connsiteX0" fmla="*/ 0 w 2982912"/>
              <a:gd name="connsiteY0" fmla="*/ 0 h 887413"/>
              <a:gd name="connsiteX1" fmla="*/ 2982912 w 2982912"/>
              <a:gd name="connsiteY1" fmla="*/ 0 h 887413"/>
              <a:gd name="connsiteX2" fmla="*/ 2981325 w 2982912"/>
              <a:gd name="connsiteY2" fmla="*/ 581818 h 887413"/>
              <a:gd name="connsiteX3" fmla="*/ 1180313 w 2982912"/>
              <a:gd name="connsiteY3" fmla="*/ 581025 h 887413"/>
              <a:gd name="connsiteX4" fmla="*/ 1182696 w 2982912"/>
              <a:gd name="connsiteY4" fmla="*/ 885825 h 887413"/>
              <a:gd name="connsiteX5" fmla="*/ 2381 w 2982912"/>
              <a:gd name="connsiteY5" fmla="*/ 887413 h 887413"/>
              <a:gd name="connsiteX6" fmla="*/ 0 w 2982912"/>
              <a:gd name="connsiteY6" fmla="*/ 0 h 887413"/>
              <a:gd name="connsiteX0" fmla="*/ 0 w 2982912"/>
              <a:gd name="connsiteY0" fmla="*/ 0 h 887413"/>
              <a:gd name="connsiteX1" fmla="*/ 2982912 w 2982912"/>
              <a:gd name="connsiteY1" fmla="*/ 0 h 887413"/>
              <a:gd name="connsiteX2" fmla="*/ 2981325 w 2982912"/>
              <a:gd name="connsiteY2" fmla="*/ 581818 h 887413"/>
              <a:gd name="connsiteX3" fmla="*/ 1182695 w 2982912"/>
              <a:gd name="connsiteY3" fmla="*/ 581025 h 887413"/>
              <a:gd name="connsiteX4" fmla="*/ 1182696 w 2982912"/>
              <a:gd name="connsiteY4" fmla="*/ 885825 h 887413"/>
              <a:gd name="connsiteX5" fmla="*/ 2381 w 2982912"/>
              <a:gd name="connsiteY5" fmla="*/ 887413 h 887413"/>
              <a:gd name="connsiteX6" fmla="*/ 0 w 2982912"/>
              <a:gd name="connsiteY6" fmla="*/ 0 h 887413"/>
              <a:gd name="connsiteX0" fmla="*/ 0 w 2982912"/>
              <a:gd name="connsiteY0" fmla="*/ 0 h 887413"/>
              <a:gd name="connsiteX1" fmla="*/ 2982912 w 2982912"/>
              <a:gd name="connsiteY1" fmla="*/ 0 h 887413"/>
              <a:gd name="connsiteX2" fmla="*/ 2981325 w 2982912"/>
              <a:gd name="connsiteY2" fmla="*/ 581818 h 887413"/>
              <a:gd name="connsiteX3" fmla="*/ 1185077 w 2982912"/>
              <a:gd name="connsiteY3" fmla="*/ 593107 h 887413"/>
              <a:gd name="connsiteX4" fmla="*/ 1182696 w 2982912"/>
              <a:gd name="connsiteY4" fmla="*/ 885825 h 887413"/>
              <a:gd name="connsiteX5" fmla="*/ 2381 w 2982912"/>
              <a:gd name="connsiteY5" fmla="*/ 887413 h 887413"/>
              <a:gd name="connsiteX6" fmla="*/ 0 w 2982912"/>
              <a:gd name="connsiteY6" fmla="*/ 0 h 887413"/>
              <a:gd name="connsiteX0" fmla="*/ 0 w 2982912"/>
              <a:gd name="connsiteY0" fmla="*/ 0 h 887413"/>
              <a:gd name="connsiteX1" fmla="*/ 2982912 w 2982912"/>
              <a:gd name="connsiteY1" fmla="*/ 0 h 887413"/>
              <a:gd name="connsiteX2" fmla="*/ 2981325 w 2982912"/>
              <a:gd name="connsiteY2" fmla="*/ 581818 h 887413"/>
              <a:gd name="connsiteX3" fmla="*/ 1189842 w 2982912"/>
              <a:gd name="connsiteY3" fmla="*/ 595523 h 887413"/>
              <a:gd name="connsiteX4" fmla="*/ 1182696 w 2982912"/>
              <a:gd name="connsiteY4" fmla="*/ 885825 h 887413"/>
              <a:gd name="connsiteX5" fmla="*/ 2381 w 2982912"/>
              <a:gd name="connsiteY5" fmla="*/ 887413 h 887413"/>
              <a:gd name="connsiteX6" fmla="*/ 0 w 2982912"/>
              <a:gd name="connsiteY6" fmla="*/ 0 h 887413"/>
              <a:gd name="connsiteX0" fmla="*/ 0 w 2982912"/>
              <a:gd name="connsiteY0" fmla="*/ 0 h 887413"/>
              <a:gd name="connsiteX1" fmla="*/ 2982912 w 2982912"/>
              <a:gd name="connsiteY1" fmla="*/ 0 h 887413"/>
              <a:gd name="connsiteX2" fmla="*/ 2981325 w 2982912"/>
              <a:gd name="connsiteY2" fmla="*/ 581818 h 887413"/>
              <a:gd name="connsiteX3" fmla="*/ 1189842 w 2982912"/>
              <a:gd name="connsiteY3" fmla="*/ 595523 h 887413"/>
              <a:gd name="connsiteX4" fmla="*/ 1189844 w 2982912"/>
              <a:gd name="connsiteY4" fmla="*/ 885825 h 887413"/>
              <a:gd name="connsiteX5" fmla="*/ 2381 w 2982912"/>
              <a:gd name="connsiteY5" fmla="*/ 887413 h 887413"/>
              <a:gd name="connsiteX6" fmla="*/ 0 w 2982912"/>
              <a:gd name="connsiteY6" fmla="*/ 0 h 887413"/>
              <a:gd name="connsiteX0" fmla="*/ 0 w 2982912"/>
              <a:gd name="connsiteY0" fmla="*/ 0 h 887413"/>
              <a:gd name="connsiteX1" fmla="*/ 2982912 w 2982912"/>
              <a:gd name="connsiteY1" fmla="*/ 0 h 887413"/>
              <a:gd name="connsiteX2" fmla="*/ 2981325 w 2982912"/>
              <a:gd name="connsiteY2" fmla="*/ 589066 h 887413"/>
              <a:gd name="connsiteX3" fmla="*/ 1189842 w 2982912"/>
              <a:gd name="connsiteY3" fmla="*/ 595523 h 887413"/>
              <a:gd name="connsiteX4" fmla="*/ 1189844 w 2982912"/>
              <a:gd name="connsiteY4" fmla="*/ 885825 h 887413"/>
              <a:gd name="connsiteX5" fmla="*/ 2381 w 2982912"/>
              <a:gd name="connsiteY5" fmla="*/ 887413 h 887413"/>
              <a:gd name="connsiteX6" fmla="*/ 0 w 2982912"/>
              <a:gd name="connsiteY6" fmla="*/ 0 h 887413"/>
              <a:gd name="connsiteX0" fmla="*/ 0 w 2982912"/>
              <a:gd name="connsiteY0" fmla="*/ 0 h 887413"/>
              <a:gd name="connsiteX1" fmla="*/ 2982912 w 2982912"/>
              <a:gd name="connsiteY1" fmla="*/ 0 h 887413"/>
              <a:gd name="connsiteX2" fmla="*/ 2981325 w 2982912"/>
              <a:gd name="connsiteY2" fmla="*/ 593899 h 887413"/>
              <a:gd name="connsiteX3" fmla="*/ 1189842 w 2982912"/>
              <a:gd name="connsiteY3" fmla="*/ 595523 h 887413"/>
              <a:gd name="connsiteX4" fmla="*/ 1189844 w 2982912"/>
              <a:gd name="connsiteY4" fmla="*/ 885825 h 887413"/>
              <a:gd name="connsiteX5" fmla="*/ 2381 w 2982912"/>
              <a:gd name="connsiteY5" fmla="*/ 887413 h 887413"/>
              <a:gd name="connsiteX6" fmla="*/ 0 w 2982912"/>
              <a:gd name="connsiteY6" fmla="*/ 0 h 887413"/>
              <a:gd name="connsiteX0" fmla="*/ 0 w 2982912"/>
              <a:gd name="connsiteY0" fmla="*/ 0 h 887413"/>
              <a:gd name="connsiteX1" fmla="*/ 2982912 w 2982912"/>
              <a:gd name="connsiteY1" fmla="*/ 0 h 887413"/>
              <a:gd name="connsiteX2" fmla="*/ 2981325 w 2982912"/>
              <a:gd name="connsiteY2" fmla="*/ 593899 h 887413"/>
              <a:gd name="connsiteX3" fmla="*/ 1185077 w 2982912"/>
              <a:gd name="connsiteY3" fmla="*/ 595523 h 887413"/>
              <a:gd name="connsiteX4" fmla="*/ 1189844 w 2982912"/>
              <a:gd name="connsiteY4" fmla="*/ 885825 h 887413"/>
              <a:gd name="connsiteX5" fmla="*/ 2381 w 2982912"/>
              <a:gd name="connsiteY5" fmla="*/ 887413 h 887413"/>
              <a:gd name="connsiteX6" fmla="*/ 0 w 2982912"/>
              <a:gd name="connsiteY6" fmla="*/ 0 h 887413"/>
              <a:gd name="connsiteX0" fmla="*/ 0 w 2982912"/>
              <a:gd name="connsiteY0" fmla="*/ 0 h 887413"/>
              <a:gd name="connsiteX1" fmla="*/ 2982912 w 2982912"/>
              <a:gd name="connsiteY1" fmla="*/ 0 h 887413"/>
              <a:gd name="connsiteX2" fmla="*/ 2981325 w 2982912"/>
              <a:gd name="connsiteY2" fmla="*/ 593899 h 887413"/>
              <a:gd name="connsiteX3" fmla="*/ 1185077 w 2982912"/>
              <a:gd name="connsiteY3" fmla="*/ 595523 h 887413"/>
              <a:gd name="connsiteX4" fmla="*/ 1187461 w 2982912"/>
              <a:gd name="connsiteY4" fmla="*/ 885825 h 887413"/>
              <a:gd name="connsiteX5" fmla="*/ 2381 w 2982912"/>
              <a:gd name="connsiteY5" fmla="*/ 887413 h 887413"/>
              <a:gd name="connsiteX6" fmla="*/ 0 w 2982912"/>
              <a:gd name="connsiteY6" fmla="*/ 0 h 887413"/>
              <a:gd name="connsiteX0" fmla="*/ 0 w 2982912"/>
              <a:gd name="connsiteY0" fmla="*/ 0 h 887413"/>
              <a:gd name="connsiteX1" fmla="*/ 2982912 w 2982912"/>
              <a:gd name="connsiteY1" fmla="*/ 0 h 887413"/>
              <a:gd name="connsiteX2" fmla="*/ 2981325 w 2982912"/>
              <a:gd name="connsiteY2" fmla="*/ 593899 h 887413"/>
              <a:gd name="connsiteX3" fmla="*/ 1185077 w 2982912"/>
              <a:gd name="connsiteY3" fmla="*/ 595523 h 887413"/>
              <a:gd name="connsiteX4" fmla="*/ 1182697 w 2982912"/>
              <a:gd name="connsiteY4" fmla="*/ 885825 h 887413"/>
              <a:gd name="connsiteX5" fmla="*/ 2381 w 2982912"/>
              <a:gd name="connsiteY5" fmla="*/ 887413 h 887413"/>
              <a:gd name="connsiteX6" fmla="*/ 0 w 2982912"/>
              <a:gd name="connsiteY6" fmla="*/ 0 h 887413"/>
              <a:gd name="connsiteX0" fmla="*/ 0 w 2982912"/>
              <a:gd name="connsiteY0" fmla="*/ 0 h 887413"/>
              <a:gd name="connsiteX1" fmla="*/ 2982912 w 2982912"/>
              <a:gd name="connsiteY1" fmla="*/ 0 h 887413"/>
              <a:gd name="connsiteX2" fmla="*/ 2981325 w 2982912"/>
              <a:gd name="connsiteY2" fmla="*/ 593899 h 887413"/>
              <a:gd name="connsiteX3" fmla="*/ 1185077 w 2982912"/>
              <a:gd name="connsiteY3" fmla="*/ 595523 h 887413"/>
              <a:gd name="connsiteX4" fmla="*/ 1185079 w 2982912"/>
              <a:gd name="connsiteY4" fmla="*/ 885825 h 887413"/>
              <a:gd name="connsiteX5" fmla="*/ 2381 w 2982912"/>
              <a:gd name="connsiteY5" fmla="*/ 887413 h 887413"/>
              <a:gd name="connsiteX6" fmla="*/ 0 w 2982912"/>
              <a:gd name="connsiteY6" fmla="*/ 0 h 887413"/>
              <a:gd name="connsiteX0" fmla="*/ 0 w 2982912"/>
              <a:gd name="connsiteY0" fmla="*/ 0 h 887413"/>
              <a:gd name="connsiteX1" fmla="*/ 2982912 w 2982912"/>
              <a:gd name="connsiteY1" fmla="*/ 0 h 887413"/>
              <a:gd name="connsiteX2" fmla="*/ 2981325 w 2982912"/>
              <a:gd name="connsiteY2" fmla="*/ 593899 h 887413"/>
              <a:gd name="connsiteX3" fmla="*/ 1185077 w 2982912"/>
              <a:gd name="connsiteY3" fmla="*/ 595523 h 887413"/>
              <a:gd name="connsiteX4" fmla="*/ 1185079 w 2982912"/>
              <a:gd name="connsiteY4" fmla="*/ 885825 h 887413"/>
              <a:gd name="connsiteX5" fmla="*/ 2381 w 2982912"/>
              <a:gd name="connsiteY5" fmla="*/ 887413 h 887413"/>
              <a:gd name="connsiteX6" fmla="*/ 0 w 2982912"/>
              <a:gd name="connsiteY6" fmla="*/ 0 h 887413"/>
              <a:gd name="connsiteX0" fmla="*/ 0 w 2982912"/>
              <a:gd name="connsiteY0" fmla="*/ 0 h 887413"/>
              <a:gd name="connsiteX1" fmla="*/ 2982912 w 2982912"/>
              <a:gd name="connsiteY1" fmla="*/ 0 h 887413"/>
              <a:gd name="connsiteX2" fmla="*/ 2981325 w 2982912"/>
              <a:gd name="connsiteY2" fmla="*/ 593899 h 887413"/>
              <a:gd name="connsiteX3" fmla="*/ 1182695 w 2982912"/>
              <a:gd name="connsiteY3" fmla="*/ 590691 h 887413"/>
              <a:gd name="connsiteX4" fmla="*/ 1185079 w 2982912"/>
              <a:gd name="connsiteY4" fmla="*/ 885825 h 887413"/>
              <a:gd name="connsiteX5" fmla="*/ 2381 w 2982912"/>
              <a:gd name="connsiteY5" fmla="*/ 887413 h 887413"/>
              <a:gd name="connsiteX6" fmla="*/ 0 w 2982912"/>
              <a:gd name="connsiteY6" fmla="*/ 0 h 887413"/>
              <a:gd name="connsiteX0" fmla="*/ 0 w 2981709"/>
              <a:gd name="connsiteY0" fmla="*/ 0 h 887413"/>
              <a:gd name="connsiteX1" fmla="*/ 2978147 w 2981709"/>
              <a:gd name="connsiteY1" fmla="*/ 0 h 887413"/>
              <a:gd name="connsiteX2" fmla="*/ 2981325 w 2981709"/>
              <a:gd name="connsiteY2" fmla="*/ 593899 h 887413"/>
              <a:gd name="connsiteX3" fmla="*/ 1182695 w 2981709"/>
              <a:gd name="connsiteY3" fmla="*/ 590691 h 887413"/>
              <a:gd name="connsiteX4" fmla="*/ 1185079 w 2981709"/>
              <a:gd name="connsiteY4" fmla="*/ 885825 h 887413"/>
              <a:gd name="connsiteX5" fmla="*/ 2381 w 2981709"/>
              <a:gd name="connsiteY5" fmla="*/ 887413 h 887413"/>
              <a:gd name="connsiteX6" fmla="*/ 0 w 2981709"/>
              <a:gd name="connsiteY6" fmla="*/ 0 h 887413"/>
              <a:gd name="connsiteX0" fmla="*/ 0 w 2978147"/>
              <a:gd name="connsiteY0" fmla="*/ 0 h 887413"/>
              <a:gd name="connsiteX1" fmla="*/ 2978147 w 2978147"/>
              <a:gd name="connsiteY1" fmla="*/ 0 h 887413"/>
              <a:gd name="connsiteX2" fmla="*/ 2971795 w 2978147"/>
              <a:gd name="connsiteY2" fmla="*/ 593899 h 887413"/>
              <a:gd name="connsiteX3" fmla="*/ 1182695 w 2978147"/>
              <a:gd name="connsiteY3" fmla="*/ 590691 h 887413"/>
              <a:gd name="connsiteX4" fmla="*/ 1185079 w 2978147"/>
              <a:gd name="connsiteY4" fmla="*/ 885825 h 887413"/>
              <a:gd name="connsiteX5" fmla="*/ 2381 w 2978147"/>
              <a:gd name="connsiteY5" fmla="*/ 887413 h 887413"/>
              <a:gd name="connsiteX6" fmla="*/ 0 w 2978147"/>
              <a:gd name="connsiteY6" fmla="*/ 0 h 887413"/>
              <a:gd name="connsiteX0" fmla="*/ 0 w 2978147"/>
              <a:gd name="connsiteY0" fmla="*/ 0 h 887413"/>
              <a:gd name="connsiteX1" fmla="*/ 2978147 w 2978147"/>
              <a:gd name="connsiteY1" fmla="*/ 0 h 887413"/>
              <a:gd name="connsiteX2" fmla="*/ 2974178 w 2978147"/>
              <a:gd name="connsiteY2" fmla="*/ 593899 h 887413"/>
              <a:gd name="connsiteX3" fmla="*/ 1182695 w 2978147"/>
              <a:gd name="connsiteY3" fmla="*/ 590691 h 887413"/>
              <a:gd name="connsiteX4" fmla="*/ 1185079 w 2978147"/>
              <a:gd name="connsiteY4" fmla="*/ 885825 h 887413"/>
              <a:gd name="connsiteX5" fmla="*/ 2381 w 2978147"/>
              <a:gd name="connsiteY5" fmla="*/ 887413 h 887413"/>
              <a:gd name="connsiteX6" fmla="*/ 0 w 2978147"/>
              <a:gd name="connsiteY6" fmla="*/ 0 h 887413"/>
              <a:gd name="connsiteX0" fmla="*/ 0 w 2979474"/>
              <a:gd name="connsiteY0" fmla="*/ 0 h 887413"/>
              <a:gd name="connsiteX1" fmla="*/ 2978147 w 2979474"/>
              <a:gd name="connsiteY1" fmla="*/ 0 h 887413"/>
              <a:gd name="connsiteX2" fmla="*/ 2978943 w 2979474"/>
              <a:gd name="connsiteY2" fmla="*/ 593899 h 887413"/>
              <a:gd name="connsiteX3" fmla="*/ 1182695 w 2979474"/>
              <a:gd name="connsiteY3" fmla="*/ 590691 h 887413"/>
              <a:gd name="connsiteX4" fmla="*/ 1185079 w 2979474"/>
              <a:gd name="connsiteY4" fmla="*/ 885825 h 887413"/>
              <a:gd name="connsiteX5" fmla="*/ 2381 w 2979474"/>
              <a:gd name="connsiteY5" fmla="*/ 887413 h 887413"/>
              <a:gd name="connsiteX6" fmla="*/ 0 w 2979474"/>
              <a:gd name="connsiteY6" fmla="*/ 0 h 887413"/>
              <a:gd name="connsiteX0" fmla="*/ 2488 w 2981962"/>
              <a:gd name="connsiteY0" fmla="*/ 0 h 1165281"/>
              <a:gd name="connsiteX1" fmla="*/ 2980635 w 2981962"/>
              <a:gd name="connsiteY1" fmla="*/ 0 h 1165281"/>
              <a:gd name="connsiteX2" fmla="*/ 2981431 w 2981962"/>
              <a:gd name="connsiteY2" fmla="*/ 593899 h 1165281"/>
              <a:gd name="connsiteX3" fmla="*/ 1185183 w 2981962"/>
              <a:gd name="connsiteY3" fmla="*/ 590691 h 1165281"/>
              <a:gd name="connsiteX4" fmla="*/ 1187567 w 2981962"/>
              <a:gd name="connsiteY4" fmla="*/ 885825 h 1165281"/>
              <a:gd name="connsiteX5" fmla="*/ 105 w 2981962"/>
              <a:gd name="connsiteY5" fmla="*/ 1165281 h 1165281"/>
              <a:gd name="connsiteX6" fmla="*/ 2488 w 2981962"/>
              <a:gd name="connsiteY6" fmla="*/ 0 h 1165281"/>
              <a:gd name="connsiteX0" fmla="*/ 2488 w 2981962"/>
              <a:gd name="connsiteY0" fmla="*/ 0 h 1173358"/>
              <a:gd name="connsiteX1" fmla="*/ 2980635 w 2981962"/>
              <a:gd name="connsiteY1" fmla="*/ 0 h 1173358"/>
              <a:gd name="connsiteX2" fmla="*/ 2981431 w 2981962"/>
              <a:gd name="connsiteY2" fmla="*/ 593899 h 1173358"/>
              <a:gd name="connsiteX3" fmla="*/ 1185183 w 2981962"/>
              <a:gd name="connsiteY3" fmla="*/ 590691 h 1173358"/>
              <a:gd name="connsiteX4" fmla="*/ 577643 w 2981962"/>
              <a:gd name="connsiteY4" fmla="*/ 1173358 h 1173358"/>
              <a:gd name="connsiteX5" fmla="*/ 105 w 2981962"/>
              <a:gd name="connsiteY5" fmla="*/ 1165281 h 1173358"/>
              <a:gd name="connsiteX6" fmla="*/ 2488 w 2981962"/>
              <a:gd name="connsiteY6" fmla="*/ 0 h 1173358"/>
              <a:gd name="connsiteX0" fmla="*/ 2488 w 2981962"/>
              <a:gd name="connsiteY0" fmla="*/ 0 h 1180607"/>
              <a:gd name="connsiteX1" fmla="*/ 2980635 w 2981962"/>
              <a:gd name="connsiteY1" fmla="*/ 0 h 1180607"/>
              <a:gd name="connsiteX2" fmla="*/ 2981431 w 2981962"/>
              <a:gd name="connsiteY2" fmla="*/ 593899 h 1180607"/>
              <a:gd name="connsiteX3" fmla="*/ 1185183 w 2981962"/>
              <a:gd name="connsiteY3" fmla="*/ 590691 h 1180607"/>
              <a:gd name="connsiteX4" fmla="*/ 580025 w 2981962"/>
              <a:gd name="connsiteY4" fmla="*/ 1180607 h 1180607"/>
              <a:gd name="connsiteX5" fmla="*/ 105 w 2981962"/>
              <a:gd name="connsiteY5" fmla="*/ 1165281 h 1180607"/>
              <a:gd name="connsiteX6" fmla="*/ 2488 w 2981962"/>
              <a:gd name="connsiteY6" fmla="*/ 0 h 1180607"/>
              <a:gd name="connsiteX0" fmla="*/ 2488 w 2981962"/>
              <a:gd name="connsiteY0" fmla="*/ 0 h 1180607"/>
              <a:gd name="connsiteX1" fmla="*/ 2980635 w 2981962"/>
              <a:gd name="connsiteY1" fmla="*/ 0 h 1180607"/>
              <a:gd name="connsiteX2" fmla="*/ 2981431 w 2981962"/>
              <a:gd name="connsiteY2" fmla="*/ 593899 h 1180607"/>
              <a:gd name="connsiteX3" fmla="*/ 577641 w 2981962"/>
              <a:gd name="connsiteY3" fmla="*/ 868558 h 1180607"/>
              <a:gd name="connsiteX4" fmla="*/ 580025 w 2981962"/>
              <a:gd name="connsiteY4" fmla="*/ 1180607 h 1180607"/>
              <a:gd name="connsiteX5" fmla="*/ 105 w 2981962"/>
              <a:gd name="connsiteY5" fmla="*/ 1165281 h 1180607"/>
              <a:gd name="connsiteX6" fmla="*/ 2488 w 2981962"/>
              <a:gd name="connsiteY6" fmla="*/ 0 h 1180607"/>
              <a:gd name="connsiteX0" fmla="*/ 231 w 2979705"/>
              <a:gd name="connsiteY0" fmla="*/ 0 h 1180607"/>
              <a:gd name="connsiteX1" fmla="*/ 2978378 w 2979705"/>
              <a:gd name="connsiteY1" fmla="*/ 0 h 1180607"/>
              <a:gd name="connsiteX2" fmla="*/ 2979174 w 2979705"/>
              <a:gd name="connsiteY2" fmla="*/ 593899 h 1180607"/>
              <a:gd name="connsiteX3" fmla="*/ 575384 w 2979705"/>
              <a:gd name="connsiteY3" fmla="*/ 868558 h 1180607"/>
              <a:gd name="connsiteX4" fmla="*/ 577768 w 2979705"/>
              <a:gd name="connsiteY4" fmla="*/ 1180607 h 1180607"/>
              <a:gd name="connsiteX5" fmla="*/ 230 w 2979705"/>
              <a:gd name="connsiteY5" fmla="*/ 1179779 h 1180607"/>
              <a:gd name="connsiteX6" fmla="*/ 231 w 2979705"/>
              <a:gd name="connsiteY6" fmla="*/ 0 h 1180607"/>
              <a:gd name="connsiteX0" fmla="*/ 231 w 2979705"/>
              <a:gd name="connsiteY0" fmla="*/ 0 h 1182195"/>
              <a:gd name="connsiteX1" fmla="*/ 2978378 w 2979705"/>
              <a:gd name="connsiteY1" fmla="*/ 0 h 1182195"/>
              <a:gd name="connsiteX2" fmla="*/ 2979174 w 2979705"/>
              <a:gd name="connsiteY2" fmla="*/ 593899 h 1182195"/>
              <a:gd name="connsiteX3" fmla="*/ 575384 w 2979705"/>
              <a:gd name="connsiteY3" fmla="*/ 868558 h 1182195"/>
              <a:gd name="connsiteX4" fmla="*/ 577768 w 2979705"/>
              <a:gd name="connsiteY4" fmla="*/ 1180607 h 1182195"/>
              <a:gd name="connsiteX5" fmla="*/ 230 w 2979705"/>
              <a:gd name="connsiteY5" fmla="*/ 1182195 h 1182195"/>
              <a:gd name="connsiteX6" fmla="*/ 231 w 2979705"/>
              <a:gd name="connsiteY6" fmla="*/ 0 h 1182195"/>
              <a:gd name="connsiteX0" fmla="*/ 231 w 2979705"/>
              <a:gd name="connsiteY0" fmla="*/ 0 h 1182195"/>
              <a:gd name="connsiteX1" fmla="*/ 2978378 w 2979705"/>
              <a:gd name="connsiteY1" fmla="*/ 0 h 1182195"/>
              <a:gd name="connsiteX2" fmla="*/ 2979174 w 2979705"/>
              <a:gd name="connsiteY2" fmla="*/ 593899 h 1182195"/>
              <a:gd name="connsiteX3" fmla="*/ 580150 w 2979705"/>
              <a:gd name="connsiteY3" fmla="*/ 868558 h 1182195"/>
              <a:gd name="connsiteX4" fmla="*/ 577768 w 2979705"/>
              <a:gd name="connsiteY4" fmla="*/ 1180607 h 1182195"/>
              <a:gd name="connsiteX5" fmla="*/ 230 w 2979705"/>
              <a:gd name="connsiteY5" fmla="*/ 1182195 h 1182195"/>
              <a:gd name="connsiteX6" fmla="*/ 231 w 2979705"/>
              <a:gd name="connsiteY6" fmla="*/ 0 h 1182195"/>
              <a:gd name="connsiteX0" fmla="*/ 231 w 2978378"/>
              <a:gd name="connsiteY0" fmla="*/ 0 h 1182195"/>
              <a:gd name="connsiteX1" fmla="*/ 2978378 w 2978378"/>
              <a:gd name="connsiteY1" fmla="*/ 0 h 1182195"/>
              <a:gd name="connsiteX2" fmla="*/ 2974409 w 2978378"/>
              <a:gd name="connsiteY2" fmla="*/ 869351 h 1182195"/>
              <a:gd name="connsiteX3" fmla="*/ 580150 w 2978378"/>
              <a:gd name="connsiteY3" fmla="*/ 868558 h 1182195"/>
              <a:gd name="connsiteX4" fmla="*/ 577768 w 2978378"/>
              <a:gd name="connsiteY4" fmla="*/ 1180607 h 1182195"/>
              <a:gd name="connsiteX5" fmla="*/ 230 w 2978378"/>
              <a:gd name="connsiteY5" fmla="*/ 1182195 h 1182195"/>
              <a:gd name="connsiteX6" fmla="*/ 231 w 2978378"/>
              <a:gd name="connsiteY6" fmla="*/ 0 h 1182195"/>
              <a:gd name="connsiteX0" fmla="*/ 231 w 2978378"/>
              <a:gd name="connsiteY0" fmla="*/ 0 h 1182195"/>
              <a:gd name="connsiteX1" fmla="*/ 2978378 w 2978378"/>
              <a:gd name="connsiteY1" fmla="*/ 0 h 1182195"/>
              <a:gd name="connsiteX2" fmla="*/ 2974409 w 2978378"/>
              <a:gd name="connsiteY2" fmla="*/ 876599 h 1182195"/>
              <a:gd name="connsiteX3" fmla="*/ 580150 w 2978378"/>
              <a:gd name="connsiteY3" fmla="*/ 868558 h 1182195"/>
              <a:gd name="connsiteX4" fmla="*/ 577768 w 2978378"/>
              <a:gd name="connsiteY4" fmla="*/ 1180607 h 1182195"/>
              <a:gd name="connsiteX5" fmla="*/ 230 w 2978378"/>
              <a:gd name="connsiteY5" fmla="*/ 1182195 h 1182195"/>
              <a:gd name="connsiteX6" fmla="*/ 231 w 2978378"/>
              <a:gd name="connsiteY6" fmla="*/ 0 h 1182195"/>
              <a:gd name="connsiteX0" fmla="*/ 231 w 2978378"/>
              <a:gd name="connsiteY0" fmla="*/ 0 h 1182195"/>
              <a:gd name="connsiteX1" fmla="*/ 2978378 w 2978378"/>
              <a:gd name="connsiteY1" fmla="*/ 0 h 1182195"/>
              <a:gd name="connsiteX2" fmla="*/ 2974409 w 2978378"/>
              <a:gd name="connsiteY2" fmla="*/ 876599 h 1182195"/>
              <a:gd name="connsiteX3" fmla="*/ 582532 w 2978378"/>
              <a:gd name="connsiteY3" fmla="*/ 873391 h 1182195"/>
              <a:gd name="connsiteX4" fmla="*/ 577768 w 2978378"/>
              <a:gd name="connsiteY4" fmla="*/ 1180607 h 1182195"/>
              <a:gd name="connsiteX5" fmla="*/ 230 w 2978378"/>
              <a:gd name="connsiteY5" fmla="*/ 1182195 h 1182195"/>
              <a:gd name="connsiteX6" fmla="*/ 231 w 2978378"/>
              <a:gd name="connsiteY6" fmla="*/ 0 h 1182195"/>
              <a:gd name="connsiteX0" fmla="*/ 231 w 2978378"/>
              <a:gd name="connsiteY0" fmla="*/ 0 h 1182195"/>
              <a:gd name="connsiteX1" fmla="*/ 2978378 w 2978378"/>
              <a:gd name="connsiteY1" fmla="*/ 0 h 1182195"/>
              <a:gd name="connsiteX2" fmla="*/ 2974409 w 2978378"/>
              <a:gd name="connsiteY2" fmla="*/ 876599 h 1182195"/>
              <a:gd name="connsiteX3" fmla="*/ 575384 w 2978378"/>
              <a:gd name="connsiteY3" fmla="*/ 873391 h 1182195"/>
              <a:gd name="connsiteX4" fmla="*/ 577768 w 2978378"/>
              <a:gd name="connsiteY4" fmla="*/ 1180607 h 1182195"/>
              <a:gd name="connsiteX5" fmla="*/ 230 w 2978378"/>
              <a:gd name="connsiteY5" fmla="*/ 1182195 h 1182195"/>
              <a:gd name="connsiteX6" fmla="*/ 231 w 2978378"/>
              <a:gd name="connsiteY6" fmla="*/ 0 h 1182195"/>
              <a:gd name="connsiteX0" fmla="*/ 231 w 2978378"/>
              <a:gd name="connsiteY0" fmla="*/ 0 h 1189444"/>
              <a:gd name="connsiteX1" fmla="*/ 2978378 w 2978378"/>
              <a:gd name="connsiteY1" fmla="*/ 0 h 1189444"/>
              <a:gd name="connsiteX2" fmla="*/ 2974409 w 2978378"/>
              <a:gd name="connsiteY2" fmla="*/ 876599 h 1189444"/>
              <a:gd name="connsiteX3" fmla="*/ 575384 w 2978378"/>
              <a:gd name="connsiteY3" fmla="*/ 873391 h 1189444"/>
              <a:gd name="connsiteX4" fmla="*/ 577768 w 2978378"/>
              <a:gd name="connsiteY4" fmla="*/ 1180607 h 1189444"/>
              <a:gd name="connsiteX5" fmla="*/ 230 w 2978378"/>
              <a:gd name="connsiteY5" fmla="*/ 1189444 h 1189444"/>
              <a:gd name="connsiteX6" fmla="*/ 231 w 2978378"/>
              <a:gd name="connsiteY6" fmla="*/ 0 h 1189444"/>
              <a:gd name="connsiteX0" fmla="*/ 231 w 2978378"/>
              <a:gd name="connsiteY0" fmla="*/ 0 h 1189444"/>
              <a:gd name="connsiteX1" fmla="*/ 2978378 w 2978378"/>
              <a:gd name="connsiteY1" fmla="*/ 0 h 1189444"/>
              <a:gd name="connsiteX2" fmla="*/ 2974409 w 2978378"/>
              <a:gd name="connsiteY2" fmla="*/ 876599 h 1189444"/>
              <a:gd name="connsiteX3" fmla="*/ 575384 w 2978378"/>
              <a:gd name="connsiteY3" fmla="*/ 873391 h 1189444"/>
              <a:gd name="connsiteX4" fmla="*/ 592063 w 2978378"/>
              <a:gd name="connsiteY4" fmla="*/ 1187856 h 1189444"/>
              <a:gd name="connsiteX5" fmla="*/ 230 w 2978378"/>
              <a:gd name="connsiteY5" fmla="*/ 1189444 h 1189444"/>
              <a:gd name="connsiteX6" fmla="*/ 231 w 2978378"/>
              <a:gd name="connsiteY6" fmla="*/ 0 h 1189444"/>
              <a:gd name="connsiteX0" fmla="*/ 231 w 2978378"/>
              <a:gd name="connsiteY0" fmla="*/ 0 h 1194276"/>
              <a:gd name="connsiteX1" fmla="*/ 2978378 w 2978378"/>
              <a:gd name="connsiteY1" fmla="*/ 0 h 1194276"/>
              <a:gd name="connsiteX2" fmla="*/ 2974409 w 2978378"/>
              <a:gd name="connsiteY2" fmla="*/ 876599 h 1194276"/>
              <a:gd name="connsiteX3" fmla="*/ 575384 w 2978378"/>
              <a:gd name="connsiteY3" fmla="*/ 873391 h 1194276"/>
              <a:gd name="connsiteX4" fmla="*/ 592063 w 2978378"/>
              <a:gd name="connsiteY4" fmla="*/ 1187856 h 1194276"/>
              <a:gd name="connsiteX5" fmla="*/ 230 w 2978378"/>
              <a:gd name="connsiteY5" fmla="*/ 1194276 h 1194276"/>
              <a:gd name="connsiteX6" fmla="*/ 231 w 2978378"/>
              <a:gd name="connsiteY6" fmla="*/ 0 h 1194276"/>
              <a:gd name="connsiteX0" fmla="*/ 231 w 2978378"/>
              <a:gd name="connsiteY0" fmla="*/ 0 h 1194276"/>
              <a:gd name="connsiteX1" fmla="*/ 2978378 w 2978378"/>
              <a:gd name="connsiteY1" fmla="*/ 0 h 1194276"/>
              <a:gd name="connsiteX2" fmla="*/ 2974409 w 2978378"/>
              <a:gd name="connsiteY2" fmla="*/ 876599 h 1194276"/>
              <a:gd name="connsiteX3" fmla="*/ 594445 w 2978378"/>
              <a:gd name="connsiteY3" fmla="*/ 875807 h 1194276"/>
              <a:gd name="connsiteX4" fmla="*/ 592063 w 2978378"/>
              <a:gd name="connsiteY4" fmla="*/ 1187856 h 1194276"/>
              <a:gd name="connsiteX5" fmla="*/ 230 w 2978378"/>
              <a:gd name="connsiteY5" fmla="*/ 1194276 h 1194276"/>
              <a:gd name="connsiteX6" fmla="*/ 231 w 2978378"/>
              <a:gd name="connsiteY6" fmla="*/ 0 h 1194276"/>
              <a:gd name="connsiteX0" fmla="*/ 231 w 2978378"/>
              <a:gd name="connsiteY0" fmla="*/ 0 h 1194276"/>
              <a:gd name="connsiteX1" fmla="*/ 2978378 w 2978378"/>
              <a:gd name="connsiteY1" fmla="*/ 0 h 1194276"/>
              <a:gd name="connsiteX2" fmla="*/ 2974409 w 2978378"/>
              <a:gd name="connsiteY2" fmla="*/ 876599 h 1194276"/>
              <a:gd name="connsiteX3" fmla="*/ 587297 w 2978378"/>
              <a:gd name="connsiteY3" fmla="*/ 878223 h 1194276"/>
              <a:gd name="connsiteX4" fmla="*/ 592063 w 2978378"/>
              <a:gd name="connsiteY4" fmla="*/ 1187856 h 1194276"/>
              <a:gd name="connsiteX5" fmla="*/ 230 w 2978378"/>
              <a:gd name="connsiteY5" fmla="*/ 1194276 h 1194276"/>
              <a:gd name="connsiteX6" fmla="*/ 231 w 2978378"/>
              <a:gd name="connsiteY6" fmla="*/ 0 h 1194276"/>
              <a:gd name="connsiteX0" fmla="*/ 231 w 2978378"/>
              <a:gd name="connsiteY0" fmla="*/ 0 h 1194276"/>
              <a:gd name="connsiteX1" fmla="*/ 2978378 w 2978378"/>
              <a:gd name="connsiteY1" fmla="*/ 0 h 1194276"/>
              <a:gd name="connsiteX2" fmla="*/ 2974409 w 2978378"/>
              <a:gd name="connsiteY2" fmla="*/ 876599 h 1194276"/>
              <a:gd name="connsiteX3" fmla="*/ 589679 w 2978378"/>
              <a:gd name="connsiteY3" fmla="*/ 885472 h 1194276"/>
              <a:gd name="connsiteX4" fmla="*/ 592063 w 2978378"/>
              <a:gd name="connsiteY4" fmla="*/ 1187856 h 1194276"/>
              <a:gd name="connsiteX5" fmla="*/ 230 w 2978378"/>
              <a:gd name="connsiteY5" fmla="*/ 1194276 h 1194276"/>
              <a:gd name="connsiteX6" fmla="*/ 231 w 2978378"/>
              <a:gd name="connsiteY6" fmla="*/ 0 h 1194276"/>
              <a:gd name="connsiteX0" fmla="*/ 231 w 2978378"/>
              <a:gd name="connsiteY0" fmla="*/ 0 h 1194276"/>
              <a:gd name="connsiteX1" fmla="*/ 2978378 w 2978378"/>
              <a:gd name="connsiteY1" fmla="*/ 0 h 1194276"/>
              <a:gd name="connsiteX2" fmla="*/ 2974409 w 2978378"/>
              <a:gd name="connsiteY2" fmla="*/ 876599 h 1194276"/>
              <a:gd name="connsiteX3" fmla="*/ 589679 w 2978378"/>
              <a:gd name="connsiteY3" fmla="*/ 885472 h 1194276"/>
              <a:gd name="connsiteX4" fmla="*/ 587298 w 2978378"/>
              <a:gd name="connsiteY4" fmla="*/ 1185440 h 1194276"/>
              <a:gd name="connsiteX5" fmla="*/ 230 w 2978378"/>
              <a:gd name="connsiteY5" fmla="*/ 1194276 h 1194276"/>
              <a:gd name="connsiteX6" fmla="*/ 231 w 2978378"/>
              <a:gd name="connsiteY6" fmla="*/ 0 h 1194276"/>
              <a:gd name="connsiteX0" fmla="*/ 231 w 2979705"/>
              <a:gd name="connsiteY0" fmla="*/ 0 h 1194276"/>
              <a:gd name="connsiteX1" fmla="*/ 2978378 w 2979705"/>
              <a:gd name="connsiteY1" fmla="*/ 0 h 1194276"/>
              <a:gd name="connsiteX2" fmla="*/ 2979174 w 2979705"/>
              <a:gd name="connsiteY2" fmla="*/ 888680 h 1194276"/>
              <a:gd name="connsiteX3" fmla="*/ 589679 w 2979705"/>
              <a:gd name="connsiteY3" fmla="*/ 885472 h 1194276"/>
              <a:gd name="connsiteX4" fmla="*/ 587298 w 2979705"/>
              <a:gd name="connsiteY4" fmla="*/ 1185440 h 1194276"/>
              <a:gd name="connsiteX5" fmla="*/ 230 w 2979705"/>
              <a:gd name="connsiteY5" fmla="*/ 1194276 h 1194276"/>
              <a:gd name="connsiteX6" fmla="*/ 231 w 2979705"/>
              <a:gd name="connsiteY6" fmla="*/ 0 h 1194276"/>
              <a:gd name="connsiteX0" fmla="*/ 231 w 2979705"/>
              <a:gd name="connsiteY0" fmla="*/ 0 h 1194276"/>
              <a:gd name="connsiteX1" fmla="*/ 2978378 w 2979705"/>
              <a:gd name="connsiteY1" fmla="*/ 0 h 1194276"/>
              <a:gd name="connsiteX2" fmla="*/ 2979174 w 2979705"/>
              <a:gd name="connsiteY2" fmla="*/ 888680 h 1194276"/>
              <a:gd name="connsiteX3" fmla="*/ 587297 w 2979705"/>
              <a:gd name="connsiteY3" fmla="*/ 885472 h 1194276"/>
              <a:gd name="connsiteX4" fmla="*/ 587298 w 2979705"/>
              <a:gd name="connsiteY4" fmla="*/ 1185440 h 1194276"/>
              <a:gd name="connsiteX5" fmla="*/ 230 w 2979705"/>
              <a:gd name="connsiteY5" fmla="*/ 1194276 h 1194276"/>
              <a:gd name="connsiteX6" fmla="*/ 231 w 2979705"/>
              <a:gd name="connsiteY6" fmla="*/ 0 h 1194276"/>
              <a:gd name="connsiteX0" fmla="*/ 0 w 2979474"/>
              <a:gd name="connsiteY0" fmla="*/ 0 h 1189444"/>
              <a:gd name="connsiteX1" fmla="*/ 2978147 w 2979474"/>
              <a:gd name="connsiteY1" fmla="*/ 0 h 1189444"/>
              <a:gd name="connsiteX2" fmla="*/ 2978943 w 2979474"/>
              <a:gd name="connsiteY2" fmla="*/ 888680 h 1189444"/>
              <a:gd name="connsiteX3" fmla="*/ 587066 w 2979474"/>
              <a:gd name="connsiteY3" fmla="*/ 885472 h 1189444"/>
              <a:gd name="connsiteX4" fmla="*/ 587067 w 2979474"/>
              <a:gd name="connsiteY4" fmla="*/ 1185440 h 1189444"/>
              <a:gd name="connsiteX5" fmla="*/ 4764 w 2979474"/>
              <a:gd name="connsiteY5" fmla="*/ 1189444 h 1189444"/>
              <a:gd name="connsiteX6" fmla="*/ 0 w 2979474"/>
              <a:gd name="connsiteY6" fmla="*/ 0 h 1189444"/>
              <a:gd name="connsiteX0" fmla="*/ 0 w 2979474"/>
              <a:gd name="connsiteY0" fmla="*/ 0 h 1189444"/>
              <a:gd name="connsiteX1" fmla="*/ 2978147 w 2979474"/>
              <a:gd name="connsiteY1" fmla="*/ 0 h 1189444"/>
              <a:gd name="connsiteX2" fmla="*/ 2978943 w 2979474"/>
              <a:gd name="connsiteY2" fmla="*/ 888680 h 1189444"/>
              <a:gd name="connsiteX3" fmla="*/ 587066 w 2979474"/>
              <a:gd name="connsiteY3" fmla="*/ 885472 h 1189444"/>
              <a:gd name="connsiteX4" fmla="*/ 587067 w 2979474"/>
              <a:gd name="connsiteY4" fmla="*/ 1187856 h 1189444"/>
              <a:gd name="connsiteX5" fmla="*/ 4764 w 2979474"/>
              <a:gd name="connsiteY5" fmla="*/ 1189444 h 1189444"/>
              <a:gd name="connsiteX6" fmla="*/ 0 w 2979474"/>
              <a:gd name="connsiteY6" fmla="*/ 0 h 1189444"/>
              <a:gd name="connsiteX0" fmla="*/ 230 w 2979704"/>
              <a:gd name="connsiteY0" fmla="*/ 0 h 1189444"/>
              <a:gd name="connsiteX1" fmla="*/ 2978377 w 2979704"/>
              <a:gd name="connsiteY1" fmla="*/ 0 h 1189444"/>
              <a:gd name="connsiteX2" fmla="*/ 2979173 w 2979704"/>
              <a:gd name="connsiteY2" fmla="*/ 888680 h 1189444"/>
              <a:gd name="connsiteX3" fmla="*/ 587296 w 2979704"/>
              <a:gd name="connsiteY3" fmla="*/ 885472 h 1189444"/>
              <a:gd name="connsiteX4" fmla="*/ 587297 w 2979704"/>
              <a:gd name="connsiteY4" fmla="*/ 1187856 h 1189444"/>
              <a:gd name="connsiteX5" fmla="*/ 229 w 2979704"/>
              <a:gd name="connsiteY5" fmla="*/ 1189444 h 1189444"/>
              <a:gd name="connsiteX6" fmla="*/ 230 w 2979704"/>
              <a:gd name="connsiteY6" fmla="*/ 0 h 1189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79704" h="1189444">
                <a:moveTo>
                  <a:pt x="230" y="0"/>
                </a:moveTo>
                <a:lnTo>
                  <a:pt x="2978377" y="0"/>
                </a:lnTo>
                <a:cubicBezTo>
                  <a:pt x="2976260" y="201083"/>
                  <a:pt x="2981290" y="687597"/>
                  <a:pt x="2979173" y="888680"/>
                </a:cubicBezTo>
                <a:lnTo>
                  <a:pt x="587296" y="885472"/>
                </a:lnTo>
                <a:cubicBezTo>
                  <a:pt x="585709" y="986278"/>
                  <a:pt x="588884" y="1087050"/>
                  <a:pt x="587297" y="1187856"/>
                </a:cubicBezTo>
                <a:lnTo>
                  <a:pt x="229" y="1189444"/>
                </a:lnTo>
                <a:cubicBezTo>
                  <a:pt x="-565" y="893640"/>
                  <a:pt x="1024" y="295804"/>
                  <a:pt x="230" y="0"/>
                </a:cubicBezTo>
                <a:close/>
              </a:path>
            </a:pathLst>
          </a:custGeom>
          <a:noFill/>
          <a:ln w="28575" cap="flat" cmpd="sng" algn="ctr">
            <a:solidFill>
              <a:srgbClr val="FFC15A"/>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1" name="Freeform: Shape 20">
            <a:extLst>
              <a:ext uri="{FF2B5EF4-FFF2-40B4-BE49-F238E27FC236}">
                <a16:creationId xmlns:a16="http://schemas.microsoft.com/office/drawing/2014/main" id="{6B49542F-6110-4967-8CB1-E66C0F6F85A3}"/>
              </a:ext>
            </a:extLst>
          </p:cNvPr>
          <p:cNvSpPr/>
          <p:nvPr/>
        </p:nvSpPr>
        <p:spPr bwMode="auto">
          <a:xfrm>
            <a:off x="2092754" y="3786266"/>
            <a:ext cx="2978644" cy="2070861"/>
          </a:xfrm>
          <a:custGeom>
            <a:avLst/>
            <a:gdLst>
              <a:gd name="connsiteX0" fmla="*/ 2971800 w 2972363"/>
              <a:gd name="connsiteY0" fmla="*/ 0 h 2387600"/>
              <a:gd name="connsiteX1" fmla="*/ 1187450 w 2972363"/>
              <a:gd name="connsiteY1" fmla="*/ 0 h 2387600"/>
              <a:gd name="connsiteX2" fmla="*/ 1181100 w 2972363"/>
              <a:gd name="connsiteY2" fmla="*/ 298450 h 2387600"/>
              <a:gd name="connsiteX3" fmla="*/ 6350 w 2972363"/>
              <a:gd name="connsiteY3" fmla="*/ 304800 h 2387600"/>
              <a:gd name="connsiteX4" fmla="*/ 0 w 2972363"/>
              <a:gd name="connsiteY4" fmla="*/ 2387600 h 2387600"/>
              <a:gd name="connsiteX5" fmla="*/ 2965450 w 2972363"/>
              <a:gd name="connsiteY5" fmla="*/ 2381250 h 2387600"/>
              <a:gd name="connsiteX6" fmla="*/ 2971800 w 2972363"/>
              <a:gd name="connsiteY6" fmla="*/ 0 h 2387600"/>
              <a:gd name="connsiteX0" fmla="*/ 2971800 w 2972363"/>
              <a:gd name="connsiteY0" fmla="*/ 0 h 2387600"/>
              <a:gd name="connsiteX1" fmla="*/ 1187450 w 2972363"/>
              <a:gd name="connsiteY1" fmla="*/ 0 h 2387600"/>
              <a:gd name="connsiteX2" fmla="*/ 1190625 w 2972363"/>
              <a:gd name="connsiteY2" fmla="*/ 300831 h 2387600"/>
              <a:gd name="connsiteX3" fmla="*/ 6350 w 2972363"/>
              <a:gd name="connsiteY3" fmla="*/ 304800 h 2387600"/>
              <a:gd name="connsiteX4" fmla="*/ 0 w 2972363"/>
              <a:gd name="connsiteY4" fmla="*/ 2387600 h 2387600"/>
              <a:gd name="connsiteX5" fmla="*/ 2965450 w 2972363"/>
              <a:gd name="connsiteY5" fmla="*/ 2381250 h 2387600"/>
              <a:gd name="connsiteX6" fmla="*/ 2971800 w 2972363"/>
              <a:gd name="connsiteY6" fmla="*/ 0 h 2387600"/>
              <a:gd name="connsiteX0" fmla="*/ 2971800 w 2972363"/>
              <a:gd name="connsiteY0" fmla="*/ 0 h 2387600"/>
              <a:gd name="connsiteX1" fmla="*/ 1187450 w 2972363"/>
              <a:gd name="connsiteY1" fmla="*/ 0 h 2387600"/>
              <a:gd name="connsiteX2" fmla="*/ 1188244 w 2972363"/>
              <a:gd name="connsiteY2" fmla="*/ 300831 h 2387600"/>
              <a:gd name="connsiteX3" fmla="*/ 6350 w 2972363"/>
              <a:gd name="connsiteY3" fmla="*/ 304800 h 2387600"/>
              <a:gd name="connsiteX4" fmla="*/ 0 w 2972363"/>
              <a:gd name="connsiteY4" fmla="*/ 2387600 h 2387600"/>
              <a:gd name="connsiteX5" fmla="*/ 2965450 w 2972363"/>
              <a:gd name="connsiteY5" fmla="*/ 2381250 h 2387600"/>
              <a:gd name="connsiteX6" fmla="*/ 2971800 w 2972363"/>
              <a:gd name="connsiteY6" fmla="*/ 0 h 2387600"/>
              <a:gd name="connsiteX0" fmla="*/ 2971800 w 2972363"/>
              <a:gd name="connsiteY0" fmla="*/ 0 h 2387600"/>
              <a:gd name="connsiteX1" fmla="*/ 1187450 w 2972363"/>
              <a:gd name="connsiteY1" fmla="*/ 0 h 2387600"/>
              <a:gd name="connsiteX2" fmla="*/ 1188244 w 2972363"/>
              <a:gd name="connsiteY2" fmla="*/ 300831 h 2387600"/>
              <a:gd name="connsiteX3" fmla="*/ 6350 w 2972363"/>
              <a:gd name="connsiteY3" fmla="*/ 304800 h 2387600"/>
              <a:gd name="connsiteX4" fmla="*/ 0 w 2972363"/>
              <a:gd name="connsiteY4" fmla="*/ 2387600 h 2387600"/>
              <a:gd name="connsiteX5" fmla="*/ 2965450 w 2972363"/>
              <a:gd name="connsiteY5" fmla="*/ 2381250 h 2387600"/>
              <a:gd name="connsiteX6" fmla="*/ 2971800 w 2972363"/>
              <a:gd name="connsiteY6" fmla="*/ 0 h 2387600"/>
              <a:gd name="connsiteX0" fmla="*/ 2971800 w 2972363"/>
              <a:gd name="connsiteY0" fmla="*/ 0 h 2387600"/>
              <a:gd name="connsiteX1" fmla="*/ 1187450 w 2972363"/>
              <a:gd name="connsiteY1" fmla="*/ 0 h 2387600"/>
              <a:gd name="connsiteX2" fmla="*/ 1188244 w 2972363"/>
              <a:gd name="connsiteY2" fmla="*/ 300831 h 2387600"/>
              <a:gd name="connsiteX3" fmla="*/ 1588 w 2972363"/>
              <a:gd name="connsiteY3" fmla="*/ 304800 h 2387600"/>
              <a:gd name="connsiteX4" fmla="*/ 0 w 2972363"/>
              <a:gd name="connsiteY4" fmla="*/ 2387600 h 2387600"/>
              <a:gd name="connsiteX5" fmla="*/ 2965450 w 2972363"/>
              <a:gd name="connsiteY5" fmla="*/ 2381250 h 2387600"/>
              <a:gd name="connsiteX6" fmla="*/ 2971800 w 2972363"/>
              <a:gd name="connsiteY6" fmla="*/ 0 h 2387600"/>
              <a:gd name="connsiteX0" fmla="*/ 2971800 w 2985256"/>
              <a:gd name="connsiteY0" fmla="*/ 0 h 2395538"/>
              <a:gd name="connsiteX1" fmla="*/ 1187450 w 2985256"/>
              <a:gd name="connsiteY1" fmla="*/ 0 h 2395538"/>
              <a:gd name="connsiteX2" fmla="*/ 1188244 w 2985256"/>
              <a:gd name="connsiteY2" fmla="*/ 300831 h 2395538"/>
              <a:gd name="connsiteX3" fmla="*/ 1588 w 2985256"/>
              <a:gd name="connsiteY3" fmla="*/ 304800 h 2395538"/>
              <a:gd name="connsiteX4" fmla="*/ 0 w 2985256"/>
              <a:gd name="connsiteY4" fmla="*/ 2387600 h 2395538"/>
              <a:gd name="connsiteX5" fmla="*/ 2984500 w 2985256"/>
              <a:gd name="connsiteY5" fmla="*/ 2395538 h 2395538"/>
              <a:gd name="connsiteX6" fmla="*/ 2971800 w 2985256"/>
              <a:gd name="connsiteY6" fmla="*/ 0 h 2395538"/>
              <a:gd name="connsiteX0" fmla="*/ 2971800 w 2985256"/>
              <a:gd name="connsiteY0" fmla="*/ 0 h 2387600"/>
              <a:gd name="connsiteX1" fmla="*/ 1187450 w 2985256"/>
              <a:gd name="connsiteY1" fmla="*/ 0 h 2387600"/>
              <a:gd name="connsiteX2" fmla="*/ 1188244 w 2985256"/>
              <a:gd name="connsiteY2" fmla="*/ 300831 h 2387600"/>
              <a:gd name="connsiteX3" fmla="*/ 1588 w 2985256"/>
              <a:gd name="connsiteY3" fmla="*/ 304800 h 2387600"/>
              <a:gd name="connsiteX4" fmla="*/ 0 w 2985256"/>
              <a:gd name="connsiteY4" fmla="*/ 2387600 h 2387600"/>
              <a:gd name="connsiteX5" fmla="*/ 2984500 w 2985256"/>
              <a:gd name="connsiteY5" fmla="*/ 2383632 h 2387600"/>
              <a:gd name="connsiteX6" fmla="*/ 2971800 w 2985256"/>
              <a:gd name="connsiteY6" fmla="*/ 0 h 2387600"/>
              <a:gd name="connsiteX0" fmla="*/ 2971800 w 2985256"/>
              <a:gd name="connsiteY0" fmla="*/ 0 h 2390776"/>
              <a:gd name="connsiteX1" fmla="*/ 1187450 w 2985256"/>
              <a:gd name="connsiteY1" fmla="*/ 0 h 2390776"/>
              <a:gd name="connsiteX2" fmla="*/ 1188244 w 2985256"/>
              <a:gd name="connsiteY2" fmla="*/ 300831 h 2390776"/>
              <a:gd name="connsiteX3" fmla="*/ 1588 w 2985256"/>
              <a:gd name="connsiteY3" fmla="*/ 304800 h 2390776"/>
              <a:gd name="connsiteX4" fmla="*/ 0 w 2985256"/>
              <a:gd name="connsiteY4" fmla="*/ 2387600 h 2390776"/>
              <a:gd name="connsiteX5" fmla="*/ 2984500 w 2985256"/>
              <a:gd name="connsiteY5" fmla="*/ 2390776 h 2390776"/>
              <a:gd name="connsiteX6" fmla="*/ 2971800 w 2985256"/>
              <a:gd name="connsiteY6" fmla="*/ 0 h 2390776"/>
              <a:gd name="connsiteX0" fmla="*/ 2981325 w 2986095"/>
              <a:gd name="connsiteY0" fmla="*/ 0 h 2390776"/>
              <a:gd name="connsiteX1" fmla="*/ 1187450 w 2986095"/>
              <a:gd name="connsiteY1" fmla="*/ 0 h 2390776"/>
              <a:gd name="connsiteX2" fmla="*/ 1188244 w 2986095"/>
              <a:gd name="connsiteY2" fmla="*/ 300831 h 2390776"/>
              <a:gd name="connsiteX3" fmla="*/ 1588 w 2986095"/>
              <a:gd name="connsiteY3" fmla="*/ 304800 h 2390776"/>
              <a:gd name="connsiteX4" fmla="*/ 0 w 2986095"/>
              <a:gd name="connsiteY4" fmla="*/ 2387600 h 2390776"/>
              <a:gd name="connsiteX5" fmla="*/ 2984500 w 2986095"/>
              <a:gd name="connsiteY5" fmla="*/ 2390776 h 2390776"/>
              <a:gd name="connsiteX6" fmla="*/ 2981325 w 2986095"/>
              <a:gd name="connsiteY6" fmla="*/ 0 h 2390776"/>
              <a:gd name="connsiteX0" fmla="*/ 2981325 w 2986095"/>
              <a:gd name="connsiteY0" fmla="*/ 0 h 2390776"/>
              <a:gd name="connsiteX1" fmla="*/ 1206531 w 2986095"/>
              <a:gd name="connsiteY1" fmla="*/ 21524 h 2390776"/>
              <a:gd name="connsiteX2" fmla="*/ 1188244 w 2986095"/>
              <a:gd name="connsiteY2" fmla="*/ 300831 h 2390776"/>
              <a:gd name="connsiteX3" fmla="*/ 1588 w 2986095"/>
              <a:gd name="connsiteY3" fmla="*/ 304800 h 2390776"/>
              <a:gd name="connsiteX4" fmla="*/ 0 w 2986095"/>
              <a:gd name="connsiteY4" fmla="*/ 2387600 h 2390776"/>
              <a:gd name="connsiteX5" fmla="*/ 2984500 w 2986095"/>
              <a:gd name="connsiteY5" fmla="*/ 2390776 h 2390776"/>
              <a:gd name="connsiteX6" fmla="*/ 2981325 w 2986095"/>
              <a:gd name="connsiteY6" fmla="*/ 0 h 2390776"/>
              <a:gd name="connsiteX0" fmla="*/ 2981325 w 2986095"/>
              <a:gd name="connsiteY0" fmla="*/ 0 h 2390776"/>
              <a:gd name="connsiteX1" fmla="*/ 1206531 w 2986095"/>
              <a:gd name="connsiteY1" fmla="*/ 21524 h 2390776"/>
              <a:gd name="connsiteX2" fmla="*/ 1216864 w 2986095"/>
              <a:gd name="connsiteY2" fmla="*/ 310397 h 2390776"/>
              <a:gd name="connsiteX3" fmla="*/ 1588 w 2986095"/>
              <a:gd name="connsiteY3" fmla="*/ 304800 h 2390776"/>
              <a:gd name="connsiteX4" fmla="*/ 0 w 2986095"/>
              <a:gd name="connsiteY4" fmla="*/ 2387600 h 2390776"/>
              <a:gd name="connsiteX5" fmla="*/ 2984500 w 2986095"/>
              <a:gd name="connsiteY5" fmla="*/ 2390776 h 2390776"/>
              <a:gd name="connsiteX6" fmla="*/ 2981325 w 2986095"/>
              <a:gd name="connsiteY6" fmla="*/ 0 h 2390776"/>
              <a:gd name="connsiteX0" fmla="*/ 2981325 w 2986095"/>
              <a:gd name="connsiteY0" fmla="*/ 0 h 2390776"/>
              <a:gd name="connsiteX1" fmla="*/ 1220842 w 2986095"/>
              <a:gd name="connsiteY1" fmla="*/ 21524 h 2390776"/>
              <a:gd name="connsiteX2" fmla="*/ 1216864 w 2986095"/>
              <a:gd name="connsiteY2" fmla="*/ 310397 h 2390776"/>
              <a:gd name="connsiteX3" fmla="*/ 1588 w 2986095"/>
              <a:gd name="connsiteY3" fmla="*/ 304800 h 2390776"/>
              <a:gd name="connsiteX4" fmla="*/ 0 w 2986095"/>
              <a:gd name="connsiteY4" fmla="*/ 2387600 h 2390776"/>
              <a:gd name="connsiteX5" fmla="*/ 2984500 w 2986095"/>
              <a:gd name="connsiteY5" fmla="*/ 2390776 h 2390776"/>
              <a:gd name="connsiteX6" fmla="*/ 2981325 w 2986095"/>
              <a:gd name="connsiteY6" fmla="*/ 0 h 2390776"/>
              <a:gd name="connsiteX0" fmla="*/ 2981325 w 2986095"/>
              <a:gd name="connsiteY0" fmla="*/ 0 h 2390776"/>
              <a:gd name="connsiteX1" fmla="*/ 1213686 w 2986095"/>
              <a:gd name="connsiteY1" fmla="*/ 16741 h 2390776"/>
              <a:gd name="connsiteX2" fmla="*/ 1216864 w 2986095"/>
              <a:gd name="connsiteY2" fmla="*/ 310397 h 2390776"/>
              <a:gd name="connsiteX3" fmla="*/ 1588 w 2986095"/>
              <a:gd name="connsiteY3" fmla="*/ 304800 h 2390776"/>
              <a:gd name="connsiteX4" fmla="*/ 0 w 2986095"/>
              <a:gd name="connsiteY4" fmla="*/ 2387600 h 2390776"/>
              <a:gd name="connsiteX5" fmla="*/ 2984500 w 2986095"/>
              <a:gd name="connsiteY5" fmla="*/ 2390776 h 2390776"/>
              <a:gd name="connsiteX6" fmla="*/ 2981325 w 2986095"/>
              <a:gd name="connsiteY6" fmla="*/ 0 h 2390776"/>
              <a:gd name="connsiteX0" fmla="*/ 2981325 w 2986095"/>
              <a:gd name="connsiteY0" fmla="*/ 0 h 2378818"/>
              <a:gd name="connsiteX1" fmla="*/ 1213686 w 2986095"/>
              <a:gd name="connsiteY1" fmla="*/ 4783 h 2378818"/>
              <a:gd name="connsiteX2" fmla="*/ 1216864 w 2986095"/>
              <a:gd name="connsiteY2" fmla="*/ 298439 h 2378818"/>
              <a:gd name="connsiteX3" fmla="*/ 1588 w 2986095"/>
              <a:gd name="connsiteY3" fmla="*/ 292842 h 2378818"/>
              <a:gd name="connsiteX4" fmla="*/ 0 w 2986095"/>
              <a:gd name="connsiteY4" fmla="*/ 2375642 h 2378818"/>
              <a:gd name="connsiteX5" fmla="*/ 2984500 w 2986095"/>
              <a:gd name="connsiteY5" fmla="*/ 2378818 h 2378818"/>
              <a:gd name="connsiteX6" fmla="*/ 2981325 w 2986095"/>
              <a:gd name="connsiteY6" fmla="*/ 0 h 2378818"/>
              <a:gd name="connsiteX0" fmla="*/ 2981325 w 2986095"/>
              <a:gd name="connsiteY0" fmla="*/ 0 h 2378818"/>
              <a:gd name="connsiteX1" fmla="*/ 1213686 w 2986095"/>
              <a:gd name="connsiteY1" fmla="*/ 4783 h 2378818"/>
              <a:gd name="connsiteX2" fmla="*/ 1216864 w 2986095"/>
              <a:gd name="connsiteY2" fmla="*/ 298439 h 2378818"/>
              <a:gd name="connsiteX3" fmla="*/ 1588 w 2986095"/>
              <a:gd name="connsiteY3" fmla="*/ 292842 h 2378818"/>
              <a:gd name="connsiteX4" fmla="*/ 0 w 2986095"/>
              <a:gd name="connsiteY4" fmla="*/ 2375642 h 2378818"/>
              <a:gd name="connsiteX5" fmla="*/ 2984500 w 2986095"/>
              <a:gd name="connsiteY5" fmla="*/ 2378818 h 2378818"/>
              <a:gd name="connsiteX6" fmla="*/ 2981325 w 2986095"/>
              <a:gd name="connsiteY6" fmla="*/ 0 h 2378818"/>
              <a:gd name="connsiteX0" fmla="*/ 2981325 w 2986095"/>
              <a:gd name="connsiteY0" fmla="*/ 0 h 2376427"/>
              <a:gd name="connsiteX1" fmla="*/ 1213686 w 2986095"/>
              <a:gd name="connsiteY1" fmla="*/ 2392 h 2376427"/>
              <a:gd name="connsiteX2" fmla="*/ 1216864 w 2986095"/>
              <a:gd name="connsiteY2" fmla="*/ 296048 h 2376427"/>
              <a:gd name="connsiteX3" fmla="*/ 1588 w 2986095"/>
              <a:gd name="connsiteY3" fmla="*/ 290451 h 2376427"/>
              <a:gd name="connsiteX4" fmla="*/ 0 w 2986095"/>
              <a:gd name="connsiteY4" fmla="*/ 2373251 h 2376427"/>
              <a:gd name="connsiteX5" fmla="*/ 2984500 w 2986095"/>
              <a:gd name="connsiteY5" fmla="*/ 2376427 h 2376427"/>
              <a:gd name="connsiteX6" fmla="*/ 2981325 w 2986095"/>
              <a:gd name="connsiteY6" fmla="*/ 0 h 2376427"/>
              <a:gd name="connsiteX0" fmla="*/ 2981325 w 2986095"/>
              <a:gd name="connsiteY0" fmla="*/ 0 h 2376427"/>
              <a:gd name="connsiteX1" fmla="*/ 1213686 w 2986095"/>
              <a:gd name="connsiteY1" fmla="*/ 2392 h 2376427"/>
              <a:gd name="connsiteX2" fmla="*/ 1216864 w 2986095"/>
              <a:gd name="connsiteY2" fmla="*/ 296048 h 2376427"/>
              <a:gd name="connsiteX3" fmla="*/ 1588 w 2986095"/>
              <a:gd name="connsiteY3" fmla="*/ 290451 h 2376427"/>
              <a:gd name="connsiteX4" fmla="*/ 0 w 2986095"/>
              <a:gd name="connsiteY4" fmla="*/ 2373251 h 2376427"/>
              <a:gd name="connsiteX5" fmla="*/ 2984500 w 2986095"/>
              <a:gd name="connsiteY5" fmla="*/ 2376427 h 2376427"/>
              <a:gd name="connsiteX6" fmla="*/ 2981325 w 2986095"/>
              <a:gd name="connsiteY6" fmla="*/ 0 h 2376427"/>
              <a:gd name="connsiteX0" fmla="*/ 2981325 w 2986095"/>
              <a:gd name="connsiteY0" fmla="*/ 0 h 2376427"/>
              <a:gd name="connsiteX1" fmla="*/ 1216071 w 2986095"/>
              <a:gd name="connsiteY1" fmla="*/ 4785 h 2376427"/>
              <a:gd name="connsiteX2" fmla="*/ 1216864 w 2986095"/>
              <a:gd name="connsiteY2" fmla="*/ 296048 h 2376427"/>
              <a:gd name="connsiteX3" fmla="*/ 1588 w 2986095"/>
              <a:gd name="connsiteY3" fmla="*/ 290451 h 2376427"/>
              <a:gd name="connsiteX4" fmla="*/ 0 w 2986095"/>
              <a:gd name="connsiteY4" fmla="*/ 2373251 h 2376427"/>
              <a:gd name="connsiteX5" fmla="*/ 2984500 w 2986095"/>
              <a:gd name="connsiteY5" fmla="*/ 2376427 h 2376427"/>
              <a:gd name="connsiteX6" fmla="*/ 2981325 w 2986095"/>
              <a:gd name="connsiteY6" fmla="*/ 0 h 2376427"/>
              <a:gd name="connsiteX0" fmla="*/ 2981325 w 2986095"/>
              <a:gd name="connsiteY0" fmla="*/ 0 h 2376427"/>
              <a:gd name="connsiteX1" fmla="*/ 1216071 w 2986095"/>
              <a:gd name="connsiteY1" fmla="*/ 1 h 2376427"/>
              <a:gd name="connsiteX2" fmla="*/ 1216864 w 2986095"/>
              <a:gd name="connsiteY2" fmla="*/ 296048 h 2376427"/>
              <a:gd name="connsiteX3" fmla="*/ 1588 w 2986095"/>
              <a:gd name="connsiteY3" fmla="*/ 290451 h 2376427"/>
              <a:gd name="connsiteX4" fmla="*/ 0 w 2986095"/>
              <a:gd name="connsiteY4" fmla="*/ 2373251 h 2376427"/>
              <a:gd name="connsiteX5" fmla="*/ 2984500 w 2986095"/>
              <a:gd name="connsiteY5" fmla="*/ 2376427 h 2376427"/>
              <a:gd name="connsiteX6" fmla="*/ 2981325 w 2986095"/>
              <a:gd name="connsiteY6" fmla="*/ 0 h 2376427"/>
              <a:gd name="connsiteX0" fmla="*/ 2981325 w 2986095"/>
              <a:gd name="connsiteY0" fmla="*/ 0 h 2376427"/>
              <a:gd name="connsiteX1" fmla="*/ 1216071 w 2986095"/>
              <a:gd name="connsiteY1" fmla="*/ 1 h 2376427"/>
              <a:gd name="connsiteX2" fmla="*/ 1216864 w 2986095"/>
              <a:gd name="connsiteY2" fmla="*/ 296048 h 2376427"/>
              <a:gd name="connsiteX3" fmla="*/ 4768 w 2986095"/>
              <a:gd name="connsiteY3" fmla="*/ 587010 h 2376427"/>
              <a:gd name="connsiteX4" fmla="*/ 0 w 2986095"/>
              <a:gd name="connsiteY4" fmla="*/ 2373251 h 2376427"/>
              <a:gd name="connsiteX5" fmla="*/ 2984500 w 2986095"/>
              <a:gd name="connsiteY5" fmla="*/ 2376427 h 2376427"/>
              <a:gd name="connsiteX6" fmla="*/ 2981325 w 2986095"/>
              <a:gd name="connsiteY6" fmla="*/ 0 h 2376427"/>
              <a:gd name="connsiteX0" fmla="*/ 2981325 w 2986095"/>
              <a:gd name="connsiteY0" fmla="*/ 0 h 2376427"/>
              <a:gd name="connsiteX1" fmla="*/ 1216071 w 2986095"/>
              <a:gd name="connsiteY1" fmla="*/ 1 h 2376427"/>
              <a:gd name="connsiteX2" fmla="*/ 606288 w 2986095"/>
              <a:gd name="connsiteY2" fmla="*/ 586229 h 2376427"/>
              <a:gd name="connsiteX3" fmla="*/ 4768 w 2986095"/>
              <a:gd name="connsiteY3" fmla="*/ 587010 h 2376427"/>
              <a:gd name="connsiteX4" fmla="*/ 0 w 2986095"/>
              <a:gd name="connsiteY4" fmla="*/ 2373251 h 2376427"/>
              <a:gd name="connsiteX5" fmla="*/ 2984500 w 2986095"/>
              <a:gd name="connsiteY5" fmla="*/ 2376427 h 2376427"/>
              <a:gd name="connsiteX6" fmla="*/ 2981325 w 2986095"/>
              <a:gd name="connsiteY6" fmla="*/ 0 h 2376427"/>
              <a:gd name="connsiteX0" fmla="*/ 2981325 w 2986095"/>
              <a:gd name="connsiteY0" fmla="*/ 0 h 2376427"/>
              <a:gd name="connsiteX1" fmla="*/ 605495 w 2986095"/>
              <a:gd name="connsiteY1" fmla="*/ 267861 h 2376427"/>
              <a:gd name="connsiteX2" fmla="*/ 606288 w 2986095"/>
              <a:gd name="connsiteY2" fmla="*/ 586229 h 2376427"/>
              <a:gd name="connsiteX3" fmla="*/ 4768 w 2986095"/>
              <a:gd name="connsiteY3" fmla="*/ 587010 h 2376427"/>
              <a:gd name="connsiteX4" fmla="*/ 0 w 2986095"/>
              <a:gd name="connsiteY4" fmla="*/ 2373251 h 2376427"/>
              <a:gd name="connsiteX5" fmla="*/ 2984500 w 2986095"/>
              <a:gd name="connsiteY5" fmla="*/ 2376427 h 2376427"/>
              <a:gd name="connsiteX6" fmla="*/ 2981325 w 2986095"/>
              <a:gd name="connsiteY6" fmla="*/ 0 h 2376427"/>
              <a:gd name="connsiteX0" fmla="*/ 2984505 w 2986946"/>
              <a:gd name="connsiteY0" fmla="*/ 15943 h 2108566"/>
              <a:gd name="connsiteX1" fmla="*/ 605495 w 2986946"/>
              <a:gd name="connsiteY1" fmla="*/ 0 h 2108566"/>
              <a:gd name="connsiteX2" fmla="*/ 606288 w 2986946"/>
              <a:gd name="connsiteY2" fmla="*/ 318368 h 2108566"/>
              <a:gd name="connsiteX3" fmla="*/ 4768 w 2986946"/>
              <a:gd name="connsiteY3" fmla="*/ 319149 h 2108566"/>
              <a:gd name="connsiteX4" fmla="*/ 0 w 2986946"/>
              <a:gd name="connsiteY4" fmla="*/ 2105390 h 2108566"/>
              <a:gd name="connsiteX5" fmla="*/ 2984500 w 2986946"/>
              <a:gd name="connsiteY5" fmla="*/ 2108566 h 2108566"/>
              <a:gd name="connsiteX6" fmla="*/ 2984505 w 2986946"/>
              <a:gd name="connsiteY6" fmla="*/ 15943 h 2108566"/>
              <a:gd name="connsiteX0" fmla="*/ 2984505 w 2986946"/>
              <a:gd name="connsiteY0" fmla="*/ 6377 h 2099000"/>
              <a:gd name="connsiteX1" fmla="*/ 605495 w 2986946"/>
              <a:gd name="connsiteY1" fmla="*/ 0 h 2099000"/>
              <a:gd name="connsiteX2" fmla="*/ 606288 w 2986946"/>
              <a:gd name="connsiteY2" fmla="*/ 308802 h 2099000"/>
              <a:gd name="connsiteX3" fmla="*/ 4768 w 2986946"/>
              <a:gd name="connsiteY3" fmla="*/ 309583 h 2099000"/>
              <a:gd name="connsiteX4" fmla="*/ 0 w 2986946"/>
              <a:gd name="connsiteY4" fmla="*/ 2095824 h 2099000"/>
              <a:gd name="connsiteX5" fmla="*/ 2984500 w 2986946"/>
              <a:gd name="connsiteY5" fmla="*/ 2099000 h 2099000"/>
              <a:gd name="connsiteX6" fmla="*/ 2984505 w 2986946"/>
              <a:gd name="connsiteY6" fmla="*/ 6377 h 2099000"/>
              <a:gd name="connsiteX0" fmla="*/ 2984505 w 2986946"/>
              <a:gd name="connsiteY0" fmla="*/ 6377 h 2099000"/>
              <a:gd name="connsiteX1" fmla="*/ 605495 w 2986946"/>
              <a:gd name="connsiteY1" fmla="*/ 0 h 2099000"/>
              <a:gd name="connsiteX2" fmla="*/ 606288 w 2986946"/>
              <a:gd name="connsiteY2" fmla="*/ 308802 h 2099000"/>
              <a:gd name="connsiteX3" fmla="*/ 4768 w 2986946"/>
              <a:gd name="connsiteY3" fmla="*/ 316758 h 2099000"/>
              <a:gd name="connsiteX4" fmla="*/ 0 w 2986946"/>
              <a:gd name="connsiteY4" fmla="*/ 2095824 h 2099000"/>
              <a:gd name="connsiteX5" fmla="*/ 2984500 w 2986946"/>
              <a:gd name="connsiteY5" fmla="*/ 2099000 h 2099000"/>
              <a:gd name="connsiteX6" fmla="*/ 2984505 w 2986946"/>
              <a:gd name="connsiteY6" fmla="*/ 6377 h 2099000"/>
              <a:gd name="connsiteX0" fmla="*/ 2984505 w 2986946"/>
              <a:gd name="connsiteY0" fmla="*/ 6377 h 2099000"/>
              <a:gd name="connsiteX1" fmla="*/ 605495 w 2986946"/>
              <a:gd name="connsiteY1" fmla="*/ 0 h 2099000"/>
              <a:gd name="connsiteX2" fmla="*/ 615828 w 2986946"/>
              <a:gd name="connsiteY2" fmla="*/ 318369 h 2099000"/>
              <a:gd name="connsiteX3" fmla="*/ 4768 w 2986946"/>
              <a:gd name="connsiteY3" fmla="*/ 316758 h 2099000"/>
              <a:gd name="connsiteX4" fmla="*/ 0 w 2986946"/>
              <a:gd name="connsiteY4" fmla="*/ 2095824 h 2099000"/>
              <a:gd name="connsiteX5" fmla="*/ 2984500 w 2986946"/>
              <a:gd name="connsiteY5" fmla="*/ 2099000 h 2099000"/>
              <a:gd name="connsiteX6" fmla="*/ 2984505 w 2986946"/>
              <a:gd name="connsiteY6" fmla="*/ 6377 h 2099000"/>
              <a:gd name="connsiteX0" fmla="*/ 2984505 w 2986946"/>
              <a:gd name="connsiteY0" fmla="*/ 0 h 2092623"/>
              <a:gd name="connsiteX1" fmla="*/ 619805 w 2986946"/>
              <a:gd name="connsiteY1" fmla="*/ 5581 h 2092623"/>
              <a:gd name="connsiteX2" fmla="*/ 615828 w 2986946"/>
              <a:gd name="connsiteY2" fmla="*/ 311992 h 2092623"/>
              <a:gd name="connsiteX3" fmla="*/ 4768 w 2986946"/>
              <a:gd name="connsiteY3" fmla="*/ 310381 h 2092623"/>
              <a:gd name="connsiteX4" fmla="*/ 0 w 2986946"/>
              <a:gd name="connsiteY4" fmla="*/ 2089447 h 2092623"/>
              <a:gd name="connsiteX5" fmla="*/ 2984500 w 2986946"/>
              <a:gd name="connsiteY5" fmla="*/ 2092623 h 2092623"/>
              <a:gd name="connsiteX6" fmla="*/ 2984505 w 2986946"/>
              <a:gd name="connsiteY6" fmla="*/ 0 h 2092623"/>
              <a:gd name="connsiteX0" fmla="*/ 2989276 w 2990019"/>
              <a:gd name="connsiteY0" fmla="*/ 11160 h 2087042"/>
              <a:gd name="connsiteX1" fmla="*/ 619805 w 2990019"/>
              <a:gd name="connsiteY1" fmla="*/ 0 h 2087042"/>
              <a:gd name="connsiteX2" fmla="*/ 615828 w 2990019"/>
              <a:gd name="connsiteY2" fmla="*/ 306411 h 2087042"/>
              <a:gd name="connsiteX3" fmla="*/ 4768 w 2990019"/>
              <a:gd name="connsiteY3" fmla="*/ 304800 h 2087042"/>
              <a:gd name="connsiteX4" fmla="*/ 0 w 2990019"/>
              <a:gd name="connsiteY4" fmla="*/ 2083866 h 2087042"/>
              <a:gd name="connsiteX5" fmla="*/ 2984500 w 2990019"/>
              <a:gd name="connsiteY5" fmla="*/ 2087042 h 2087042"/>
              <a:gd name="connsiteX6" fmla="*/ 2989276 w 2990019"/>
              <a:gd name="connsiteY6" fmla="*/ 11160 h 2087042"/>
              <a:gd name="connsiteX0" fmla="*/ 2989276 w 2990019"/>
              <a:gd name="connsiteY0" fmla="*/ 3985 h 2079867"/>
              <a:gd name="connsiteX1" fmla="*/ 619805 w 2990019"/>
              <a:gd name="connsiteY1" fmla="*/ 0 h 2079867"/>
              <a:gd name="connsiteX2" fmla="*/ 615828 w 2990019"/>
              <a:gd name="connsiteY2" fmla="*/ 299236 h 2079867"/>
              <a:gd name="connsiteX3" fmla="*/ 4768 w 2990019"/>
              <a:gd name="connsiteY3" fmla="*/ 297625 h 2079867"/>
              <a:gd name="connsiteX4" fmla="*/ 0 w 2990019"/>
              <a:gd name="connsiteY4" fmla="*/ 2076691 h 2079867"/>
              <a:gd name="connsiteX5" fmla="*/ 2984500 w 2990019"/>
              <a:gd name="connsiteY5" fmla="*/ 2079867 h 2079867"/>
              <a:gd name="connsiteX6" fmla="*/ 2989276 w 2990019"/>
              <a:gd name="connsiteY6" fmla="*/ 3985 h 2079867"/>
              <a:gd name="connsiteX0" fmla="*/ 2989276 w 2990019"/>
              <a:gd name="connsiteY0" fmla="*/ 3985 h 2079867"/>
              <a:gd name="connsiteX1" fmla="*/ 619805 w 2990019"/>
              <a:gd name="connsiteY1" fmla="*/ 0 h 2079867"/>
              <a:gd name="connsiteX2" fmla="*/ 625369 w 2990019"/>
              <a:gd name="connsiteY2" fmla="*/ 299236 h 2079867"/>
              <a:gd name="connsiteX3" fmla="*/ 4768 w 2990019"/>
              <a:gd name="connsiteY3" fmla="*/ 297625 h 2079867"/>
              <a:gd name="connsiteX4" fmla="*/ 0 w 2990019"/>
              <a:gd name="connsiteY4" fmla="*/ 2076691 h 2079867"/>
              <a:gd name="connsiteX5" fmla="*/ 2984500 w 2990019"/>
              <a:gd name="connsiteY5" fmla="*/ 2079867 h 2079867"/>
              <a:gd name="connsiteX6" fmla="*/ 2989276 w 2990019"/>
              <a:gd name="connsiteY6" fmla="*/ 3985 h 2079867"/>
              <a:gd name="connsiteX0" fmla="*/ 2989276 w 2990019"/>
              <a:gd name="connsiteY0" fmla="*/ 3985 h 2079867"/>
              <a:gd name="connsiteX1" fmla="*/ 619805 w 2990019"/>
              <a:gd name="connsiteY1" fmla="*/ 0 h 2079867"/>
              <a:gd name="connsiteX2" fmla="*/ 625369 w 2990019"/>
              <a:gd name="connsiteY2" fmla="*/ 299236 h 2079867"/>
              <a:gd name="connsiteX3" fmla="*/ 2383 w 2990019"/>
              <a:gd name="connsiteY3" fmla="*/ 307191 h 2079867"/>
              <a:gd name="connsiteX4" fmla="*/ 0 w 2990019"/>
              <a:gd name="connsiteY4" fmla="*/ 2076691 h 2079867"/>
              <a:gd name="connsiteX5" fmla="*/ 2984500 w 2990019"/>
              <a:gd name="connsiteY5" fmla="*/ 2079867 h 2079867"/>
              <a:gd name="connsiteX6" fmla="*/ 2989276 w 2990019"/>
              <a:gd name="connsiteY6" fmla="*/ 3985 h 2079867"/>
              <a:gd name="connsiteX0" fmla="*/ 2989276 w 2990019"/>
              <a:gd name="connsiteY0" fmla="*/ 3985 h 2079867"/>
              <a:gd name="connsiteX1" fmla="*/ 619805 w 2990019"/>
              <a:gd name="connsiteY1" fmla="*/ 0 h 2079867"/>
              <a:gd name="connsiteX2" fmla="*/ 625369 w 2990019"/>
              <a:gd name="connsiteY2" fmla="*/ 299236 h 2079867"/>
              <a:gd name="connsiteX3" fmla="*/ 2383 w 2990019"/>
              <a:gd name="connsiteY3" fmla="*/ 304800 h 2079867"/>
              <a:gd name="connsiteX4" fmla="*/ 0 w 2990019"/>
              <a:gd name="connsiteY4" fmla="*/ 2076691 h 2079867"/>
              <a:gd name="connsiteX5" fmla="*/ 2984500 w 2990019"/>
              <a:gd name="connsiteY5" fmla="*/ 2079867 h 2079867"/>
              <a:gd name="connsiteX6" fmla="*/ 2989276 w 2990019"/>
              <a:gd name="connsiteY6" fmla="*/ 3985 h 2079867"/>
              <a:gd name="connsiteX0" fmla="*/ 2989276 w 2990019"/>
              <a:gd name="connsiteY0" fmla="*/ 3985 h 2079867"/>
              <a:gd name="connsiteX1" fmla="*/ 619805 w 2990019"/>
              <a:gd name="connsiteY1" fmla="*/ 0 h 2079867"/>
              <a:gd name="connsiteX2" fmla="*/ 625369 w 2990019"/>
              <a:gd name="connsiteY2" fmla="*/ 299236 h 2079867"/>
              <a:gd name="connsiteX3" fmla="*/ 2383 w 2990019"/>
              <a:gd name="connsiteY3" fmla="*/ 302408 h 2079867"/>
              <a:gd name="connsiteX4" fmla="*/ 0 w 2990019"/>
              <a:gd name="connsiteY4" fmla="*/ 2076691 h 2079867"/>
              <a:gd name="connsiteX5" fmla="*/ 2984500 w 2990019"/>
              <a:gd name="connsiteY5" fmla="*/ 2079867 h 2079867"/>
              <a:gd name="connsiteX6" fmla="*/ 2989276 w 2990019"/>
              <a:gd name="connsiteY6" fmla="*/ 3985 h 2079867"/>
              <a:gd name="connsiteX0" fmla="*/ 2982121 w 2986253"/>
              <a:gd name="connsiteY0" fmla="*/ 3985 h 2079867"/>
              <a:gd name="connsiteX1" fmla="*/ 619805 w 2986253"/>
              <a:gd name="connsiteY1" fmla="*/ 0 h 2079867"/>
              <a:gd name="connsiteX2" fmla="*/ 625369 w 2986253"/>
              <a:gd name="connsiteY2" fmla="*/ 299236 h 2079867"/>
              <a:gd name="connsiteX3" fmla="*/ 2383 w 2986253"/>
              <a:gd name="connsiteY3" fmla="*/ 302408 h 2079867"/>
              <a:gd name="connsiteX4" fmla="*/ 0 w 2986253"/>
              <a:gd name="connsiteY4" fmla="*/ 2076691 h 2079867"/>
              <a:gd name="connsiteX5" fmla="*/ 2984500 w 2986253"/>
              <a:gd name="connsiteY5" fmla="*/ 2079867 h 2079867"/>
              <a:gd name="connsiteX6" fmla="*/ 2982121 w 2986253"/>
              <a:gd name="connsiteY6" fmla="*/ 3985 h 2079867"/>
              <a:gd name="connsiteX0" fmla="*/ 2982121 w 2983413"/>
              <a:gd name="connsiteY0" fmla="*/ 3985 h 2079867"/>
              <a:gd name="connsiteX1" fmla="*/ 619805 w 2983413"/>
              <a:gd name="connsiteY1" fmla="*/ 0 h 2079867"/>
              <a:gd name="connsiteX2" fmla="*/ 625369 w 2983413"/>
              <a:gd name="connsiteY2" fmla="*/ 299236 h 2079867"/>
              <a:gd name="connsiteX3" fmla="*/ 2383 w 2983413"/>
              <a:gd name="connsiteY3" fmla="*/ 302408 h 2079867"/>
              <a:gd name="connsiteX4" fmla="*/ 0 w 2983413"/>
              <a:gd name="connsiteY4" fmla="*/ 2076691 h 2079867"/>
              <a:gd name="connsiteX5" fmla="*/ 2979731 w 2983413"/>
              <a:gd name="connsiteY5" fmla="*/ 2079867 h 2079867"/>
              <a:gd name="connsiteX6" fmla="*/ 2982121 w 2983413"/>
              <a:gd name="connsiteY6" fmla="*/ 3985 h 2079867"/>
              <a:gd name="connsiteX0" fmla="*/ 2982121 w 2983413"/>
              <a:gd name="connsiteY0" fmla="*/ 3985 h 2079867"/>
              <a:gd name="connsiteX1" fmla="*/ 619805 w 2983413"/>
              <a:gd name="connsiteY1" fmla="*/ 0 h 2079867"/>
              <a:gd name="connsiteX2" fmla="*/ 622984 w 2983413"/>
              <a:gd name="connsiteY2" fmla="*/ 299236 h 2079867"/>
              <a:gd name="connsiteX3" fmla="*/ 2383 w 2983413"/>
              <a:gd name="connsiteY3" fmla="*/ 302408 h 2079867"/>
              <a:gd name="connsiteX4" fmla="*/ 0 w 2983413"/>
              <a:gd name="connsiteY4" fmla="*/ 2076691 h 2079867"/>
              <a:gd name="connsiteX5" fmla="*/ 2979731 w 2983413"/>
              <a:gd name="connsiteY5" fmla="*/ 2079867 h 2079867"/>
              <a:gd name="connsiteX6" fmla="*/ 2982121 w 2983413"/>
              <a:gd name="connsiteY6" fmla="*/ 3985 h 2079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83413" h="2079867">
                <a:moveTo>
                  <a:pt x="2982121" y="3985"/>
                </a:moveTo>
                <a:lnTo>
                  <a:pt x="619805" y="0"/>
                </a:lnTo>
                <a:cubicBezTo>
                  <a:pt x="620863" y="100277"/>
                  <a:pt x="621926" y="198959"/>
                  <a:pt x="622984" y="299236"/>
                </a:cubicBezTo>
                <a:lnTo>
                  <a:pt x="2383" y="302408"/>
                </a:lnTo>
                <a:cubicBezTo>
                  <a:pt x="266" y="996675"/>
                  <a:pt x="2117" y="1382424"/>
                  <a:pt x="0" y="2076691"/>
                </a:cubicBezTo>
                <a:lnTo>
                  <a:pt x="2979731" y="2079867"/>
                </a:lnTo>
                <a:cubicBezTo>
                  <a:pt x="2983964" y="1288234"/>
                  <a:pt x="2984238" y="801968"/>
                  <a:pt x="2982121" y="3985"/>
                </a:cubicBezTo>
                <a:close/>
              </a:path>
            </a:pathLst>
          </a:custGeom>
          <a:noFill/>
          <a:ln w="28575" cap="flat" cmpd="sng" algn="ctr">
            <a:solidFill>
              <a:srgbClr val="36A9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grpSp>
        <p:nvGrpSpPr>
          <p:cNvPr id="67" name="Group 66">
            <a:extLst>
              <a:ext uri="{FF2B5EF4-FFF2-40B4-BE49-F238E27FC236}">
                <a16:creationId xmlns:a16="http://schemas.microsoft.com/office/drawing/2014/main" id="{45EC5BA3-B8A0-43E6-9EFF-17C622000BF4}"/>
              </a:ext>
            </a:extLst>
          </p:cNvPr>
          <p:cNvGrpSpPr/>
          <p:nvPr/>
        </p:nvGrpSpPr>
        <p:grpSpPr>
          <a:xfrm>
            <a:off x="5081998" y="4062104"/>
            <a:ext cx="304773" cy="1790297"/>
            <a:chOff x="3557997" y="4062103"/>
            <a:chExt cx="304773" cy="1790297"/>
          </a:xfrm>
        </p:grpSpPr>
        <p:cxnSp>
          <p:nvCxnSpPr>
            <p:cNvPr id="23" name="Straight Connector 22">
              <a:extLst>
                <a:ext uri="{FF2B5EF4-FFF2-40B4-BE49-F238E27FC236}">
                  <a16:creationId xmlns:a16="http://schemas.microsoft.com/office/drawing/2014/main" id="{5BC3F308-0368-40CD-938B-27A72B077E9D}"/>
                </a:ext>
              </a:extLst>
            </p:cNvPr>
            <p:cNvCxnSpPr/>
            <p:nvPr/>
          </p:nvCxnSpPr>
          <p:spPr bwMode="auto">
            <a:xfrm>
              <a:off x="3557997" y="5852400"/>
              <a:ext cx="304773" cy="0"/>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 name="Straight Connector 23">
              <a:extLst>
                <a:ext uri="{FF2B5EF4-FFF2-40B4-BE49-F238E27FC236}">
                  <a16:creationId xmlns:a16="http://schemas.microsoft.com/office/drawing/2014/main" id="{70DB37E2-860C-472C-B251-345ACD426778}"/>
                </a:ext>
              </a:extLst>
            </p:cNvPr>
            <p:cNvCxnSpPr>
              <a:cxnSpLocks/>
            </p:cNvCxnSpPr>
            <p:nvPr/>
          </p:nvCxnSpPr>
          <p:spPr bwMode="auto">
            <a:xfrm>
              <a:off x="3862770" y="4062103"/>
              <a:ext cx="0" cy="1790297"/>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25" name="TextBox 24">
            <a:extLst>
              <a:ext uri="{FF2B5EF4-FFF2-40B4-BE49-F238E27FC236}">
                <a16:creationId xmlns:a16="http://schemas.microsoft.com/office/drawing/2014/main" id="{C4003D7C-7569-421E-9816-73B44D0FE6DC}"/>
              </a:ext>
            </a:extLst>
          </p:cNvPr>
          <p:cNvSpPr txBox="1"/>
          <p:nvPr/>
        </p:nvSpPr>
        <p:spPr bwMode="auto">
          <a:xfrm>
            <a:off x="5458899" y="3094159"/>
            <a:ext cx="5180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30</a:t>
            </a:r>
          </a:p>
        </p:txBody>
      </p:sp>
      <p:sp>
        <p:nvSpPr>
          <p:cNvPr id="26" name="TextBox 25">
            <a:extLst>
              <a:ext uri="{FF2B5EF4-FFF2-40B4-BE49-F238E27FC236}">
                <a16:creationId xmlns:a16="http://schemas.microsoft.com/office/drawing/2014/main" id="{FFA7376A-20BD-4EE7-8368-71E6A72A1C25}"/>
              </a:ext>
            </a:extLst>
          </p:cNvPr>
          <p:cNvSpPr txBox="1"/>
          <p:nvPr/>
        </p:nvSpPr>
        <p:spPr bwMode="auto">
          <a:xfrm>
            <a:off x="7873539" y="3200177"/>
            <a:ext cx="6848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100</a:t>
            </a:r>
          </a:p>
        </p:txBody>
      </p:sp>
      <p:sp>
        <p:nvSpPr>
          <p:cNvPr id="28" name="TextBox 27">
            <a:extLst>
              <a:ext uri="{FF2B5EF4-FFF2-40B4-BE49-F238E27FC236}">
                <a16:creationId xmlns:a16="http://schemas.microsoft.com/office/drawing/2014/main" id="{89BEA169-D7D4-4F27-9369-ABE17FDB9713}"/>
              </a:ext>
            </a:extLst>
          </p:cNvPr>
          <p:cNvSpPr txBox="1"/>
          <p:nvPr/>
        </p:nvSpPr>
        <p:spPr bwMode="auto">
          <a:xfrm>
            <a:off x="6888041" y="5004354"/>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32</a:t>
            </a:r>
          </a:p>
        </p:txBody>
      </p:sp>
      <p:sp>
        <p:nvSpPr>
          <p:cNvPr id="29" name="Oval 28">
            <a:extLst>
              <a:ext uri="{FF2B5EF4-FFF2-40B4-BE49-F238E27FC236}">
                <a16:creationId xmlns:a16="http://schemas.microsoft.com/office/drawing/2014/main" id="{4EB45688-675B-461D-A44F-5A5CE4CE0B2A}"/>
              </a:ext>
            </a:extLst>
          </p:cNvPr>
          <p:cNvSpPr>
            <a:spLocks noChangeAspect="1"/>
          </p:cNvSpPr>
          <p:nvPr/>
        </p:nvSpPr>
        <p:spPr bwMode="auto">
          <a:xfrm>
            <a:off x="7585317" y="2795897"/>
            <a:ext cx="1261245" cy="1266206"/>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30" name="Oval 29">
            <a:extLst>
              <a:ext uri="{FF2B5EF4-FFF2-40B4-BE49-F238E27FC236}">
                <a16:creationId xmlns:a16="http://schemas.microsoft.com/office/drawing/2014/main" id="{BB165746-5707-4577-9D38-D8C6396E4DAD}"/>
              </a:ext>
            </a:extLst>
          </p:cNvPr>
          <p:cNvSpPr>
            <a:spLocks noChangeAspect="1"/>
          </p:cNvSpPr>
          <p:nvPr/>
        </p:nvSpPr>
        <p:spPr bwMode="auto">
          <a:xfrm>
            <a:off x="6516465" y="4605783"/>
            <a:ext cx="1261245" cy="1266206"/>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31" name="Oval 30">
            <a:extLst>
              <a:ext uri="{FF2B5EF4-FFF2-40B4-BE49-F238E27FC236}">
                <a16:creationId xmlns:a16="http://schemas.microsoft.com/office/drawing/2014/main" id="{59BBD542-AD7D-44BB-BEB2-4FEAFC75CF5C}"/>
              </a:ext>
            </a:extLst>
          </p:cNvPr>
          <p:cNvSpPr>
            <a:spLocks noChangeAspect="1"/>
          </p:cNvSpPr>
          <p:nvPr/>
        </p:nvSpPr>
        <p:spPr bwMode="auto">
          <a:xfrm>
            <a:off x="8654169" y="4595806"/>
            <a:ext cx="1261245" cy="1266206"/>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cxnSp>
        <p:nvCxnSpPr>
          <p:cNvPr id="32" name="Straight Connector 31">
            <a:extLst>
              <a:ext uri="{FF2B5EF4-FFF2-40B4-BE49-F238E27FC236}">
                <a16:creationId xmlns:a16="http://schemas.microsoft.com/office/drawing/2014/main" id="{B6BE806D-1388-4D82-B772-69056EF8B550}"/>
              </a:ext>
            </a:extLst>
          </p:cNvPr>
          <p:cNvCxnSpPr>
            <a:cxnSpLocks noChangeAspect="1"/>
            <a:stCxn id="29" idx="3"/>
          </p:cNvCxnSpPr>
          <p:nvPr/>
        </p:nvCxnSpPr>
        <p:spPr bwMode="auto">
          <a:xfrm rot="5400000">
            <a:off x="7149937" y="4002977"/>
            <a:ext cx="746389" cy="493781"/>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3" name="Straight Connector 32">
            <a:extLst>
              <a:ext uri="{FF2B5EF4-FFF2-40B4-BE49-F238E27FC236}">
                <a16:creationId xmlns:a16="http://schemas.microsoft.com/office/drawing/2014/main" id="{D4BF0E23-F0A0-4454-AC92-1CFC9848550F}"/>
              </a:ext>
            </a:extLst>
          </p:cNvPr>
          <p:cNvCxnSpPr>
            <a:cxnSpLocks noChangeAspect="1"/>
          </p:cNvCxnSpPr>
          <p:nvPr/>
        </p:nvCxnSpPr>
        <p:spPr bwMode="auto">
          <a:xfrm rot="16200000" flipH="1">
            <a:off x="8535553" y="4002976"/>
            <a:ext cx="746389" cy="493781"/>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4" name="TextBox 33">
            <a:extLst>
              <a:ext uri="{FF2B5EF4-FFF2-40B4-BE49-F238E27FC236}">
                <a16:creationId xmlns:a16="http://schemas.microsoft.com/office/drawing/2014/main" id="{44E7A8C3-09AC-45F1-99E3-451853225E8D}"/>
              </a:ext>
            </a:extLst>
          </p:cNvPr>
          <p:cNvSpPr txBox="1"/>
          <p:nvPr/>
        </p:nvSpPr>
        <p:spPr bwMode="auto">
          <a:xfrm>
            <a:off x="9220703" y="4998078"/>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8</a:t>
            </a:r>
          </a:p>
        </p:txBody>
      </p:sp>
      <p:sp>
        <p:nvSpPr>
          <p:cNvPr id="35" name="TextBox 34">
            <a:extLst>
              <a:ext uri="{FF2B5EF4-FFF2-40B4-BE49-F238E27FC236}">
                <a16:creationId xmlns:a16="http://schemas.microsoft.com/office/drawing/2014/main" id="{41563D4D-4818-4F68-9F68-25C04CCD762D}"/>
              </a:ext>
            </a:extLst>
          </p:cNvPr>
          <p:cNvSpPr txBox="1"/>
          <p:nvPr/>
        </p:nvSpPr>
        <p:spPr bwMode="auto">
          <a:xfrm>
            <a:off x="8997499" y="4998078"/>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6</a:t>
            </a:r>
          </a:p>
        </p:txBody>
      </p:sp>
      <p:cxnSp>
        <p:nvCxnSpPr>
          <p:cNvPr id="37" name="Straight Connector 36">
            <a:extLst>
              <a:ext uri="{FF2B5EF4-FFF2-40B4-BE49-F238E27FC236}">
                <a16:creationId xmlns:a16="http://schemas.microsoft.com/office/drawing/2014/main" id="{85183611-430A-4245-9B63-CA31AAFA9756}"/>
              </a:ext>
            </a:extLst>
          </p:cNvPr>
          <p:cNvCxnSpPr>
            <a:cxnSpLocks/>
          </p:cNvCxnSpPr>
          <p:nvPr/>
        </p:nvCxnSpPr>
        <p:spPr bwMode="auto">
          <a:xfrm>
            <a:off x="9080569" y="5386478"/>
            <a:ext cx="185241" cy="0"/>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0" name="Straight Connector 39">
            <a:extLst>
              <a:ext uri="{FF2B5EF4-FFF2-40B4-BE49-F238E27FC236}">
                <a16:creationId xmlns:a16="http://schemas.microsoft.com/office/drawing/2014/main" id="{0DA9D739-1888-4BB9-B4E8-2CDFF40559EE}"/>
              </a:ext>
            </a:extLst>
          </p:cNvPr>
          <p:cNvCxnSpPr>
            <a:cxnSpLocks/>
          </p:cNvCxnSpPr>
          <p:nvPr/>
        </p:nvCxnSpPr>
        <p:spPr bwMode="auto">
          <a:xfrm>
            <a:off x="9303773" y="5386478"/>
            <a:ext cx="185241" cy="0"/>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8" name="TextBox 47">
            <a:extLst>
              <a:ext uri="{FF2B5EF4-FFF2-40B4-BE49-F238E27FC236}">
                <a16:creationId xmlns:a16="http://schemas.microsoft.com/office/drawing/2014/main" id="{F72CBA68-CE34-4C7A-92F9-3A5A42E963DC}"/>
              </a:ext>
            </a:extLst>
          </p:cNvPr>
          <p:cNvSpPr txBox="1"/>
          <p:nvPr/>
        </p:nvSpPr>
        <p:spPr bwMode="auto">
          <a:xfrm>
            <a:off x="5919113" y="1246859"/>
            <a:ext cx="5180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32</a:t>
            </a:r>
          </a:p>
        </p:txBody>
      </p:sp>
      <p:sp>
        <p:nvSpPr>
          <p:cNvPr id="50" name="TextBox 49">
            <a:extLst>
              <a:ext uri="{FF2B5EF4-FFF2-40B4-BE49-F238E27FC236}">
                <a16:creationId xmlns:a16="http://schemas.microsoft.com/office/drawing/2014/main" id="{CB796239-77F0-42C9-8C58-F86E1E3CB2EC}"/>
              </a:ext>
            </a:extLst>
          </p:cNvPr>
          <p:cNvSpPr txBox="1"/>
          <p:nvPr/>
        </p:nvSpPr>
        <p:spPr bwMode="auto">
          <a:xfrm>
            <a:off x="6351212" y="1246859"/>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a:t>
            </a:r>
          </a:p>
        </p:txBody>
      </p:sp>
      <p:sp>
        <p:nvSpPr>
          <p:cNvPr id="51" name="TextBox 50">
            <a:extLst>
              <a:ext uri="{FF2B5EF4-FFF2-40B4-BE49-F238E27FC236}">
                <a16:creationId xmlns:a16="http://schemas.microsoft.com/office/drawing/2014/main" id="{361F5EE6-6D08-443C-9002-73B255CF5826}"/>
              </a:ext>
            </a:extLst>
          </p:cNvPr>
          <p:cNvSpPr txBox="1"/>
          <p:nvPr/>
        </p:nvSpPr>
        <p:spPr bwMode="auto">
          <a:xfrm>
            <a:off x="5595709" y="1246859"/>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a:t>
            </a:r>
          </a:p>
        </p:txBody>
      </p:sp>
      <p:sp>
        <p:nvSpPr>
          <p:cNvPr id="55" name="TextBox 54">
            <a:extLst>
              <a:ext uri="{FF2B5EF4-FFF2-40B4-BE49-F238E27FC236}">
                <a16:creationId xmlns:a16="http://schemas.microsoft.com/office/drawing/2014/main" id="{45752102-6FB7-435F-A331-8D72B0387987}"/>
              </a:ext>
            </a:extLst>
          </p:cNvPr>
          <p:cNvSpPr txBox="1"/>
          <p:nvPr/>
        </p:nvSpPr>
        <p:spPr bwMode="auto">
          <a:xfrm>
            <a:off x="6902756" y="1248903"/>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8</a:t>
            </a:r>
          </a:p>
        </p:txBody>
      </p:sp>
      <p:sp>
        <p:nvSpPr>
          <p:cNvPr id="56" name="TextBox 55">
            <a:extLst>
              <a:ext uri="{FF2B5EF4-FFF2-40B4-BE49-F238E27FC236}">
                <a16:creationId xmlns:a16="http://schemas.microsoft.com/office/drawing/2014/main" id="{1650E883-B341-4FE7-B079-8E6B419AA3EE}"/>
              </a:ext>
            </a:extLst>
          </p:cNvPr>
          <p:cNvSpPr txBox="1"/>
          <p:nvPr/>
        </p:nvSpPr>
        <p:spPr bwMode="auto">
          <a:xfrm>
            <a:off x="6679552" y="1248903"/>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6</a:t>
            </a:r>
          </a:p>
        </p:txBody>
      </p:sp>
      <p:cxnSp>
        <p:nvCxnSpPr>
          <p:cNvPr id="57" name="Straight Connector 56">
            <a:extLst>
              <a:ext uri="{FF2B5EF4-FFF2-40B4-BE49-F238E27FC236}">
                <a16:creationId xmlns:a16="http://schemas.microsoft.com/office/drawing/2014/main" id="{08A2CA33-479A-4BE1-96F3-8EF58F0871E0}"/>
              </a:ext>
            </a:extLst>
          </p:cNvPr>
          <p:cNvCxnSpPr>
            <a:cxnSpLocks/>
          </p:cNvCxnSpPr>
          <p:nvPr/>
        </p:nvCxnSpPr>
        <p:spPr bwMode="auto">
          <a:xfrm>
            <a:off x="6762622" y="1637303"/>
            <a:ext cx="185241" cy="0"/>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8" name="Straight Connector 57">
            <a:extLst>
              <a:ext uri="{FF2B5EF4-FFF2-40B4-BE49-F238E27FC236}">
                <a16:creationId xmlns:a16="http://schemas.microsoft.com/office/drawing/2014/main" id="{F275092D-C5EE-48BC-9917-555A265215F1}"/>
              </a:ext>
            </a:extLst>
          </p:cNvPr>
          <p:cNvCxnSpPr>
            <a:cxnSpLocks/>
          </p:cNvCxnSpPr>
          <p:nvPr/>
        </p:nvCxnSpPr>
        <p:spPr bwMode="auto">
          <a:xfrm>
            <a:off x="6985826" y="1637303"/>
            <a:ext cx="185241" cy="0"/>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0" name="TextBox 59">
            <a:extLst>
              <a:ext uri="{FF2B5EF4-FFF2-40B4-BE49-F238E27FC236}">
                <a16:creationId xmlns:a16="http://schemas.microsoft.com/office/drawing/2014/main" id="{AA388D14-BE46-4885-B65C-4C915CACD816}"/>
              </a:ext>
            </a:extLst>
          </p:cNvPr>
          <p:cNvSpPr txBox="1"/>
          <p:nvPr/>
        </p:nvSpPr>
        <p:spPr bwMode="auto">
          <a:xfrm>
            <a:off x="5001343" y="1246859"/>
            <a:ext cx="68480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100</a:t>
            </a:r>
          </a:p>
        </p:txBody>
      </p:sp>
      <p:sp>
        <p:nvSpPr>
          <p:cNvPr id="69" name="Rectangle 68">
            <a:extLst>
              <a:ext uri="{FF2B5EF4-FFF2-40B4-BE49-F238E27FC236}">
                <a16:creationId xmlns:a16="http://schemas.microsoft.com/office/drawing/2014/main" id="{0E960FE5-8EAF-42D6-9D52-4D92954D06D8}"/>
              </a:ext>
            </a:extLst>
          </p:cNvPr>
          <p:cNvSpPr/>
          <p:nvPr/>
        </p:nvSpPr>
        <p:spPr bwMode="auto">
          <a:xfrm>
            <a:off x="2714625" y="3786424"/>
            <a:ext cx="2357438" cy="273347"/>
          </a:xfrm>
          <a:prstGeom prst="rect">
            <a:avLst/>
          </a:prstGeom>
          <a:noFill/>
          <a:ln w="28575" cap="flat" cmpd="sng" algn="ctr">
            <a:solidFill>
              <a:srgbClr val="36A9FF"/>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Tree>
    <p:extLst>
      <p:ext uri="{BB962C8B-B14F-4D97-AF65-F5344CB8AC3E}">
        <p14:creationId xmlns:p14="http://schemas.microsoft.com/office/powerpoint/2010/main" val="11222883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9"/>
                                        </p:tgtEl>
                                        <p:attrNameLst>
                                          <p:attrName>style.visibility</p:attrName>
                                        </p:attrNameLst>
                                      </p:cBhvr>
                                      <p:to>
                                        <p:strVal val="visible"/>
                                      </p:to>
                                    </p:set>
                                    <p:animEffect transition="in" filter="fade">
                                      <p:cBhvr>
                                        <p:cTn id="15" dur="500"/>
                                        <p:tgtEl>
                                          <p:spTgt spid="6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0"/>
                                        </p:tgtEl>
                                        <p:attrNameLst>
                                          <p:attrName>style.visibility</p:attrName>
                                        </p:attrNameLst>
                                      </p:cBhvr>
                                      <p:to>
                                        <p:strVal val="visible"/>
                                      </p:to>
                                    </p:set>
                                    <p:animEffect transition="in" filter="fade">
                                      <p:cBhvr>
                                        <p:cTn id="18" dur="500"/>
                                        <p:tgtEl>
                                          <p:spTgt spid="70"/>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500"/>
                                        <p:tgtEl>
                                          <p:spTgt spid="58"/>
                                        </p:tgtEl>
                                      </p:cBhvr>
                                    </p:animEffect>
                                    <p:set>
                                      <p:cBhvr>
                                        <p:cTn id="23" dur="1" fill="hold">
                                          <p:stCondLst>
                                            <p:cond delay="499"/>
                                          </p:stCondLst>
                                        </p:cTn>
                                        <p:tgtEl>
                                          <p:spTgt spid="58"/>
                                        </p:tgtEl>
                                        <p:attrNameLst>
                                          <p:attrName>style.visibility</p:attrName>
                                        </p:attrNameLst>
                                      </p:cBhvr>
                                      <p:to>
                                        <p:strVal val="hidden"/>
                                      </p:to>
                                    </p:set>
                                  </p:childTnLst>
                                </p:cTn>
                              </p:par>
                              <p:par>
                                <p:cTn id="24" presetID="10" presetClass="exit" presetSubtype="0" fill="hold" nodeType="withEffect">
                                  <p:stCondLst>
                                    <p:cond delay="0"/>
                                  </p:stCondLst>
                                  <p:childTnLst>
                                    <p:animEffect transition="out" filter="fade">
                                      <p:cBhvr>
                                        <p:cTn id="25" dur="500"/>
                                        <p:tgtEl>
                                          <p:spTgt spid="40"/>
                                        </p:tgtEl>
                                      </p:cBhvr>
                                    </p:animEffect>
                                    <p:set>
                                      <p:cBhvr>
                                        <p:cTn id="26" dur="1" fill="hold">
                                          <p:stCondLst>
                                            <p:cond delay="499"/>
                                          </p:stCondLst>
                                        </p:cTn>
                                        <p:tgtEl>
                                          <p:spTgt spid="40"/>
                                        </p:tgtEl>
                                        <p:attrNameLst>
                                          <p:attrName>style.visibility</p:attrName>
                                        </p:attrNameLst>
                                      </p:cBhvr>
                                      <p:to>
                                        <p:strVal val="hidden"/>
                                      </p:to>
                                    </p:set>
                                  </p:childTnLst>
                                </p:cTn>
                              </p:par>
                            </p:childTnLst>
                          </p:cTn>
                        </p:par>
                        <p:par>
                          <p:cTn id="27" fill="hold">
                            <p:stCondLst>
                              <p:cond delay="500"/>
                            </p:stCondLst>
                            <p:childTnLst>
                              <p:par>
                                <p:cTn id="28" presetID="10" presetClass="entr" presetSubtype="0" fill="hold" grpId="0" nodeType="afterEffect">
                                  <p:stCondLst>
                                    <p:cond delay="0"/>
                                  </p:stCondLst>
                                  <p:childTnLst>
                                    <p:set>
                                      <p:cBhvr>
                                        <p:cTn id="29" dur="1" fill="hold">
                                          <p:stCondLst>
                                            <p:cond delay="0"/>
                                          </p:stCondLst>
                                        </p:cTn>
                                        <p:tgtEl>
                                          <p:spTgt spid="55"/>
                                        </p:tgtEl>
                                        <p:attrNameLst>
                                          <p:attrName>style.visibility</p:attrName>
                                        </p:attrNameLst>
                                      </p:cBhvr>
                                      <p:to>
                                        <p:strVal val="visible"/>
                                      </p:to>
                                    </p:set>
                                    <p:animEffect transition="in" filter="fade">
                                      <p:cBhvr>
                                        <p:cTn id="30" dur="500"/>
                                        <p:tgtEl>
                                          <p:spTgt spid="55"/>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fade">
                                      <p:cBhvr>
                                        <p:cTn id="33" dur="500"/>
                                        <p:tgtEl>
                                          <p:spTgt spid="34"/>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65"/>
                                        </p:tgtEl>
                                        <p:attrNameLst>
                                          <p:attrName>style.visibility</p:attrName>
                                        </p:attrNameLst>
                                      </p:cBhvr>
                                      <p:to>
                                        <p:strVal val="visible"/>
                                      </p:to>
                                    </p:set>
                                    <p:animEffect transition="in" filter="fade">
                                      <p:cBhvr>
                                        <p:cTn id="38" dur="500"/>
                                        <p:tgtEl>
                                          <p:spTgt spid="65"/>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fade">
                                      <p:cBhvr>
                                        <p:cTn id="41" dur="500"/>
                                        <p:tgtEl>
                                          <p:spTgt spid="25"/>
                                        </p:tgtEl>
                                      </p:cBhvr>
                                    </p:animEffect>
                                  </p:childTnLst>
                                </p:cTn>
                              </p:par>
                            </p:childTnLst>
                          </p:cTn>
                        </p:par>
                        <p:par>
                          <p:cTn id="42" fill="hold">
                            <p:stCondLst>
                              <p:cond delay="500"/>
                            </p:stCondLst>
                            <p:childTnLst>
                              <p:par>
                                <p:cTn id="43" presetID="10" presetClass="entr" presetSubtype="0" fill="hold" nodeType="afterEffect">
                                  <p:stCondLst>
                                    <p:cond delay="0"/>
                                  </p:stCondLst>
                                  <p:childTnLst>
                                    <p:set>
                                      <p:cBhvr>
                                        <p:cTn id="44" dur="1" fill="hold">
                                          <p:stCondLst>
                                            <p:cond delay="0"/>
                                          </p:stCondLst>
                                        </p:cTn>
                                        <p:tgtEl>
                                          <p:spTgt spid="66"/>
                                        </p:tgtEl>
                                        <p:attrNameLst>
                                          <p:attrName>style.visibility</p:attrName>
                                        </p:attrNameLst>
                                      </p:cBhvr>
                                      <p:to>
                                        <p:strVal val="visible"/>
                                      </p:to>
                                    </p:set>
                                    <p:animEffect transition="in" filter="fade">
                                      <p:cBhvr>
                                        <p:cTn id="45" dur="500"/>
                                        <p:tgtEl>
                                          <p:spTgt spid="66"/>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500"/>
                                        <p:tgtEl>
                                          <p:spTgt spid="16"/>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xit" presetSubtype="0" fill="hold" grpId="1" nodeType="clickEffect">
                                  <p:stCondLst>
                                    <p:cond delay="0"/>
                                  </p:stCondLst>
                                  <p:childTnLst>
                                    <p:animEffect transition="out" filter="fade">
                                      <p:cBhvr>
                                        <p:cTn id="52" dur="500"/>
                                        <p:tgtEl>
                                          <p:spTgt spid="69"/>
                                        </p:tgtEl>
                                      </p:cBhvr>
                                    </p:animEffect>
                                    <p:set>
                                      <p:cBhvr>
                                        <p:cTn id="53" dur="1" fill="hold">
                                          <p:stCondLst>
                                            <p:cond delay="499"/>
                                          </p:stCondLst>
                                        </p:cTn>
                                        <p:tgtEl>
                                          <p:spTgt spid="69"/>
                                        </p:tgtEl>
                                        <p:attrNameLst>
                                          <p:attrName>style.visibility</p:attrName>
                                        </p:attrNameLst>
                                      </p:cBhvr>
                                      <p:to>
                                        <p:strVal val="hidden"/>
                                      </p:to>
                                    </p:set>
                                  </p:childTnLst>
                                </p:cTn>
                              </p:par>
                              <p:par>
                                <p:cTn id="54" presetID="10" presetClass="exit" presetSubtype="0" fill="hold" grpId="1" nodeType="withEffect">
                                  <p:stCondLst>
                                    <p:cond delay="0"/>
                                  </p:stCondLst>
                                  <p:childTnLst>
                                    <p:animEffect transition="out" filter="fade">
                                      <p:cBhvr>
                                        <p:cTn id="55" dur="500"/>
                                        <p:tgtEl>
                                          <p:spTgt spid="70"/>
                                        </p:tgtEl>
                                      </p:cBhvr>
                                    </p:animEffect>
                                    <p:set>
                                      <p:cBhvr>
                                        <p:cTn id="56" dur="1" fill="hold">
                                          <p:stCondLst>
                                            <p:cond delay="499"/>
                                          </p:stCondLst>
                                        </p:cTn>
                                        <p:tgtEl>
                                          <p:spTgt spid="70"/>
                                        </p:tgtEl>
                                        <p:attrNameLst>
                                          <p:attrName>style.visibility</p:attrName>
                                        </p:attrNameLst>
                                      </p:cBhvr>
                                      <p:to>
                                        <p:strVal val="hidden"/>
                                      </p:to>
                                    </p:set>
                                  </p:childTnLst>
                                </p:cTn>
                              </p:par>
                              <p:par>
                                <p:cTn id="57" presetID="10" presetClass="entr" presetSubtype="0" fill="hold" grpId="0" nodeType="with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fade">
                                      <p:cBhvr>
                                        <p:cTn id="59" dur="500"/>
                                        <p:tgtEl>
                                          <p:spTgt spid="9"/>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21"/>
                                        </p:tgtEl>
                                        <p:attrNameLst>
                                          <p:attrName>style.visibility</p:attrName>
                                        </p:attrNameLst>
                                      </p:cBhvr>
                                      <p:to>
                                        <p:strVal val="visible"/>
                                      </p:to>
                                    </p:set>
                                    <p:animEffect transition="in" filter="fade">
                                      <p:cBhvr>
                                        <p:cTn id="62" dur="500"/>
                                        <p:tgtEl>
                                          <p:spTgt spid="21"/>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67"/>
                                        </p:tgtEl>
                                        <p:attrNameLst>
                                          <p:attrName>style.visibility</p:attrName>
                                        </p:attrNameLst>
                                      </p:cBhvr>
                                      <p:to>
                                        <p:strVal val="visible"/>
                                      </p:to>
                                    </p:set>
                                    <p:animEffect transition="in" filter="fade">
                                      <p:cBhvr>
                                        <p:cTn id="67" dur="500"/>
                                        <p:tgtEl>
                                          <p:spTgt spid="67"/>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15"/>
                                        </p:tgtEl>
                                        <p:attrNameLst>
                                          <p:attrName>style.visibility</p:attrName>
                                        </p:attrNameLst>
                                      </p:cBhvr>
                                      <p:to>
                                        <p:strVal val="visible"/>
                                      </p:to>
                                    </p:set>
                                    <p:animEffect transition="in" filter="fade">
                                      <p:cBhvr>
                                        <p:cTn id="70" dur="500"/>
                                        <p:tgtEl>
                                          <p:spTgt spid="15"/>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xit" presetSubtype="0" fill="hold" nodeType="clickEffect">
                                  <p:stCondLst>
                                    <p:cond delay="0"/>
                                  </p:stCondLst>
                                  <p:childTnLst>
                                    <p:animEffect transition="out" filter="fade">
                                      <p:cBhvr>
                                        <p:cTn id="74" dur="500"/>
                                        <p:tgtEl>
                                          <p:spTgt spid="37"/>
                                        </p:tgtEl>
                                      </p:cBhvr>
                                    </p:animEffect>
                                    <p:set>
                                      <p:cBhvr>
                                        <p:cTn id="75" dur="1" fill="hold">
                                          <p:stCondLst>
                                            <p:cond delay="499"/>
                                          </p:stCondLst>
                                        </p:cTn>
                                        <p:tgtEl>
                                          <p:spTgt spid="37"/>
                                        </p:tgtEl>
                                        <p:attrNameLst>
                                          <p:attrName>style.visibility</p:attrName>
                                        </p:attrNameLst>
                                      </p:cBhvr>
                                      <p:to>
                                        <p:strVal val="hidden"/>
                                      </p:to>
                                    </p:set>
                                  </p:childTnLst>
                                </p:cTn>
                              </p:par>
                              <p:par>
                                <p:cTn id="76" presetID="10" presetClass="exit" presetSubtype="0" fill="hold" nodeType="withEffect">
                                  <p:stCondLst>
                                    <p:cond delay="0"/>
                                  </p:stCondLst>
                                  <p:childTnLst>
                                    <p:animEffect transition="out" filter="fade">
                                      <p:cBhvr>
                                        <p:cTn id="77" dur="500"/>
                                        <p:tgtEl>
                                          <p:spTgt spid="57"/>
                                        </p:tgtEl>
                                      </p:cBhvr>
                                    </p:animEffect>
                                    <p:set>
                                      <p:cBhvr>
                                        <p:cTn id="78" dur="1" fill="hold">
                                          <p:stCondLst>
                                            <p:cond delay="499"/>
                                          </p:stCondLst>
                                        </p:cTn>
                                        <p:tgtEl>
                                          <p:spTgt spid="57"/>
                                        </p:tgtEl>
                                        <p:attrNameLst>
                                          <p:attrName>style.visibility</p:attrName>
                                        </p:attrNameLst>
                                      </p:cBhvr>
                                      <p:to>
                                        <p:strVal val="hidden"/>
                                      </p:to>
                                    </p:set>
                                  </p:childTnLst>
                                </p:cTn>
                              </p:par>
                            </p:childTnLst>
                          </p:cTn>
                        </p:par>
                        <p:par>
                          <p:cTn id="79" fill="hold">
                            <p:stCondLst>
                              <p:cond delay="500"/>
                            </p:stCondLst>
                            <p:childTnLst>
                              <p:par>
                                <p:cTn id="80" presetID="10" presetClass="entr" presetSubtype="0" fill="hold" grpId="0" nodeType="afterEffect">
                                  <p:stCondLst>
                                    <p:cond delay="0"/>
                                  </p:stCondLst>
                                  <p:childTnLst>
                                    <p:set>
                                      <p:cBhvr>
                                        <p:cTn id="81" dur="1" fill="hold">
                                          <p:stCondLst>
                                            <p:cond delay="0"/>
                                          </p:stCondLst>
                                        </p:cTn>
                                        <p:tgtEl>
                                          <p:spTgt spid="56"/>
                                        </p:tgtEl>
                                        <p:attrNameLst>
                                          <p:attrName>style.visibility</p:attrName>
                                        </p:attrNameLst>
                                      </p:cBhvr>
                                      <p:to>
                                        <p:strVal val="visible"/>
                                      </p:to>
                                    </p:set>
                                    <p:animEffect transition="in" filter="fade">
                                      <p:cBhvr>
                                        <p:cTn id="82" dur="500"/>
                                        <p:tgtEl>
                                          <p:spTgt spid="56"/>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35"/>
                                        </p:tgtEl>
                                        <p:attrNameLst>
                                          <p:attrName>style.visibility</p:attrName>
                                        </p:attrNameLst>
                                      </p:cBhvr>
                                      <p:to>
                                        <p:strVal val="visible"/>
                                      </p:to>
                                    </p:set>
                                    <p:animEffect transition="in" filter="fade">
                                      <p:cBhvr>
                                        <p:cTn id="85"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animBg="1"/>
      <p:bldP spid="70" grpId="1" animBg="1"/>
      <p:bldP spid="8" grpId="0" animBg="1"/>
      <p:bldP spid="9" grpId="0" animBg="1"/>
      <p:bldP spid="15" grpId="0"/>
      <p:bldP spid="16" grpId="0"/>
      <p:bldP spid="20" grpId="0" animBg="1"/>
      <p:bldP spid="21" grpId="0" animBg="1"/>
      <p:bldP spid="25" grpId="0"/>
      <p:bldP spid="34" grpId="0"/>
      <p:bldP spid="35" grpId="0"/>
      <p:bldP spid="55" grpId="0"/>
      <p:bldP spid="56" grpId="0"/>
      <p:bldP spid="69" grpId="0" animBg="1"/>
      <p:bldP spid="69" grpId="1"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Arrow: Up 13">
            <a:extLst>
              <a:ext uri="{FF2B5EF4-FFF2-40B4-BE49-F238E27FC236}">
                <a16:creationId xmlns:a16="http://schemas.microsoft.com/office/drawing/2014/main" id="{F7CA1A25-23FC-4960-A981-8C12B2D7CEE4}"/>
              </a:ext>
            </a:extLst>
          </p:cNvPr>
          <p:cNvSpPr/>
          <p:nvPr/>
        </p:nvSpPr>
        <p:spPr bwMode="auto">
          <a:xfrm>
            <a:off x="6038749" y="2346625"/>
            <a:ext cx="270462" cy="591053"/>
          </a:xfrm>
          <a:prstGeom prst="upArrow">
            <a:avLst/>
          </a:prstGeom>
          <a:solidFill>
            <a:srgbClr val="E72420"/>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5" name="Rectangle 14">
            <a:extLst>
              <a:ext uri="{FF2B5EF4-FFF2-40B4-BE49-F238E27FC236}">
                <a16:creationId xmlns:a16="http://schemas.microsoft.com/office/drawing/2014/main" id="{D3FFA6FE-4920-4FF0-9D1C-4EDA552EF358}"/>
              </a:ext>
            </a:extLst>
          </p:cNvPr>
          <p:cNvSpPr/>
          <p:nvPr/>
        </p:nvSpPr>
        <p:spPr bwMode="auto">
          <a:xfrm>
            <a:off x="5968407" y="2562225"/>
            <a:ext cx="398420" cy="867606"/>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6" name="Picture 5">
            <a:extLst>
              <a:ext uri="{FF2B5EF4-FFF2-40B4-BE49-F238E27FC236}">
                <a16:creationId xmlns:a16="http://schemas.microsoft.com/office/drawing/2014/main" id="{309B4E67-1E58-47AE-B79F-491601867A8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71165" y="1360279"/>
            <a:ext cx="4249670" cy="4137443"/>
          </a:xfrm>
          <a:prstGeom prst="rect">
            <a:avLst/>
          </a:prstGeom>
        </p:spPr>
      </p:pic>
      <p:sp>
        <p:nvSpPr>
          <p:cNvPr id="2" name="Text Placeholder 1"/>
          <p:cNvSpPr>
            <a:spLocks noGrp="1"/>
          </p:cNvSpPr>
          <p:nvPr>
            <p:ph type="body" sz="quarter" idx="11"/>
          </p:nvPr>
        </p:nvSpPr>
        <p:spPr/>
        <p:txBody>
          <a:bodyPr/>
          <a:lstStyle/>
          <a:p>
            <a:r>
              <a:rPr lang="en-GB" dirty="0"/>
              <a:t>1.17 Composition and calculation: 100 </a:t>
            </a:r>
            <a:r>
              <a:rPr lang="en-US" dirty="0"/>
              <a:t>– step 2:11</a:t>
            </a:r>
          </a:p>
        </p:txBody>
      </p:sp>
      <p:sp>
        <p:nvSpPr>
          <p:cNvPr id="7" name="TextBox 6">
            <a:extLst>
              <a:ext uri="{FF2B5EF4-FFF2-40B4-BE49-F238E27FC236}">
                <a16:creationId xmlns:a16="http://schemas.microsoft.com/office/drawing/2014/main" id="{9FE2FB48-2A4E-445F-A99A-AE6AE11118DD}"/>
              </a:ext>
            </a:extLst>
          </p:cNvPr>
          <p:cNvSpPr txBox="1"/>
          <p:nvPr/>
        </p:nvSpPr>
        <p:spPr bwMode="auto">
          <a:xfrm>
            <a:off x="5869179" y="1594839"/>
            <a:ext cx="110959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100 ml</a:t>
            </a:r>
          </a:p>
        </p:txBody>
      </p:sp>
      <p:sp>
        <p:nvSpPr>
          <p:cNvPr id="8" name="TextBox 7">
            <a:extLst>
              <a:ext uri="{FF2B5EF4-FFF2-40B4-BE49-F238E27FC236}">
                <a16:creationId xmlns:a16="http://schemas.microsoft.com/office/drawing/2014/main" id="{737A51C3-CCE5-456F-8CB0-0BC701AD1504}"/>
              </a:ext>
            </a:extLst>
          </p:cNvPr>
          <p:cNvSpPr txBox="1"/>
          <p:nvPr/>
        </p:nvSpPr>
        <p:spPr bwMode="auto">
          <a:xfrm>
            <a:off x="5873988" y="2510229"/>
            <a:ext cx="94288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75 ml</a:t>
            </a:r>
          </a:p>
        </p:txBody>
      </p:sp>
      <p:sp>
        <p:nvSpPr>
          <p:cNvPr id="11" name="TextBox 10">
            <a:extLst>
              <a:ext uri="{FF2B5EF4-FFF2-40B4-BE49-F238E27FC236}">
                <a16:creationId xmlns:a16="http://schemas.microsoft.com/office/drawing/2014/main" id="{E13C0108-B81D-4614-932C-25634BE14416}"/>
              </a:ext>
            </a:extLst>
          </p:cNvPr>
          <p:cNvSpPr txBox="1"/>
          <p:nvPr/>
        </p:nvSpPr>
        <p:spPr bwMode="auto">
          <a:xfrm>
            <a:off x="5873988" y="3424444"/>
            <a:ext cx="94288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50 ml</a:t>
            </a:r>
          </a:p>
        </p:txBody>
      </p:sp>
      <p:sp>
        <p:nvSpPr>
          <p:cNvPr id="12" name="TextBox 11">
            <a:extLst>
              <a:ext uri="{FF2B5EF4-FFF2-40B4-BE49-F238E27FC236}">
                <a16:creationId xmlns:a16="http://schemas.microsoft.com/office/drawing/2014/main" id="{599291CC-5877-493E-963E-60C8D6EFA94F}"/>
              </a:ext>
            </a:extLst>
          </p:cNvPr>
          <p:cNvSpPr txBox="1"/>
          <p:nvPr/>
        </p:nvSpPr>
        <p:spPr bwMode="auto">
          <a:xfrm>
            <a:off x="5873988" y="4339834"/>
            <a:ext cx="94288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25 ml</a:t>
            </a:r>
          </a:p>
        </p:txBody>
      </p:sp>
      <p:sp>
        <p:nvSpPr>
          <p:cNvPr id="13" name="TextBox 12">
            <a:extLst>
              <a:ext uri="{FF2B5EF4-FFF2-40B4-BE49-F238E27FC236}">
                <a16:creationId xmlns:a16="http://schemas.microsoft.com/office/drawing/2014/main" id="{A85F2CC1-0FD7-41B1-8FF2-7945214A4778}"/>
              </a:ext>
            </a:extLst>
          </p:cNvPr>
          <p:cNvSpPr txBox="1"/>
          <p:nvPr/>
        </p:nvSpPr>
        <p:spPr bwMode="auto">
          <a:xfrm>
            <a:off x="6285768" y="2060231"/>
            <a:ext cx="94288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E72420"/>
                </a:solidFill>
                <a:latin typeface="Myriad Pro" panose="020B0503030403020204" pitchFamily="34" charset="0"/>
                <a:ea typeface="Myriad Pro Semibold" charset="0"/>
                <a:cs typeface="Myriad Pro Semibold" charset="0"/>
              </a:rPr>
              <a:t>25 ml</a:t>
            </a:r>
          </a:p>
        </p:txBody>
      </p:sp>
    </p:spTree>
    <p:extLst>
      <p:ext uri="{BB962C8B-B14F-4D97-AF65-F5344CB8AC3E}">
        <p14:creationId xmlns:p14="http://schemas.microsoft.com/office/powerpoint/2010/main" val="12934487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par>
                                <p:cTn id="19" presetID="64" presetClass="path" presetSubtype="0" accel="50000" decel="50000" fill="hold" grpId="1" nodeType="withEffect">
                                  <p:stCondLst>
                                    <p:cond delay="0"/>
                                  </p:stCondLst>
                                  <p:childTnLst>
                                    <p:animMotion origin="layout" path="M 3.05556E-6 4.81481E-6 L 3.05556E-6 -0.05116 " pathEditMode="relative" rAng="0" ptsTypes="AA">
                                      <p:cBhvr>
                                        <p:cTn id="20" dur="2000" fill="hold"/>
                                        <p:tgtEl>
                                          <p:spTgt spid="14"/>
                                        </p:tgtEl>
                                        <p:attrNameLst>
                                          <p:attrName>ppt_x</p:attrName>
                                          <p:attrName>ppt_y</p:attrName>
                                        </p:attrNameLst>
                                      </p:cBhvr>
                                      <p:rCtr x="0" y="-2569"/>
                                    </p:animMotion>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P spid="8" grpId="0"/>
      <p:bldP spid="11" grpId="0"/>
      <p:bldP spid="12" grpId="0"/>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68BEBBBA-AD76-4C47-8E44-81D4F8483556}"/>
              </a:ext>
            </a:extLst>
          </p:cNvPr>
          <p:cNvSpPr>
            <a:spLocks noGrp="1"/>
          </p:cNvSpPr>
          <p:nvPr>
            <p:ph type="ftr" sz="quarter" idx="11"/>
          </p:nvPr>
        </p:nvSpPr>
        <p:spPr/>
        <p:txBody>
          <a:bodyPr/>
          <a:lstStyle/>
          <a:p>
            <a:pPr>
              <a:defRPr/>
            </a:pPr>
            <a:r>
              <a:rPr lang="en-GB" dirty="0"/>
              <a:t>Curriculum Prioritisation for Primary Maths</a:t>
            </a:r>
          </a:p>
        </p:txBody>
      </p:sp>
      <p:sp>
        <p:nvSpPr>
          <p:cNvPr id="5" name="Content Placeholder 10">
            <a:extLst>
              <a:ext uri="{FF2B5EF4-FFF2-40B4-BE49-F238E27FC236}">
                <a16:creationId xmlns:a16="http://schemas.microsoft.com/office/drawing/2014/main" id="{A4191577-7FB3-44A1-AC26-B90834750BC8}"/>
              </a:ext>
            </a:extLst>
          </p:cNvPr>
          <p:cNvSpPr txBox="1">
            <a:spLocks/>
          </p:cNvSpPr>
          <p:nvPr/>
        </p:nvSpPr>
        <p:spPr>
          <a:xfrm>
            <a:off x="594007" y="845820"/>
            <a:ext cx="11140163" cy="32083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buClr>
                <a:srgbClr val="585858"/>
              </a:buClr>
            </a:pPr>
            <a:r>
              <a:rPr lang="en-GB" b="0" i="0" dirty="0">
                <a:solidFill>
                  <a:schemeClr val="tx1">
                    <a:lumMod val="65000"/>
                    <a:lumOff val="35000"/>
                  </a:schemeClr>
                </a:solidFill>
                <a:effectLst/>
              </a:rPr>
              <a:t>The links below take you to the starting slide of each learning outcome.</a:t>
            </a:r>
          </a:p>
        </p:txBody>
      </p:sp>
      <p:graphicFrame>
        <p:nvGraphicFramePr>
          <p:cNvPr id="6" name="Table 5">
            <a:extLst>
              <a:ext uri="{FF2B5EF4-FFF2-40B4-BE49-F238E27FC236}">
                <a16:creationId xmlns:a16="http://schemas.microsoft.com/office/drawing/2014/main" id="{037BAE3D-75EB-48DC-9322-F1A247F8AE2E}"/>
              </a:ext>
            </a:extLst>
          </p:cNvPr>
          <p:cNvGraphicFramePr>
            <a:graphicFrameLocks noGrp="1"/>
          </p:cNvGraphicFramePr>
          <p:nvPr>
            <p:extLst>
              <p:ext uri="{D42A27DB-BD31-4B8C-83A1-F6EECF244321}">
                <p14:modId xmlns:p14="http://schemas.microsoft.com/office/powerpoint/2010/main" val="3446005409"/>
              </p:ext>
            </p:extLst>
          </p:nvPr>
        </p:nvGraphicFramePr>
        <p:xfrm>
          <a:off x="594008" y="1535029"/>
          <a:ext cx="10712127" cy="4020249"/>
        </p:xfrm>
        <a:graphic>
          <a:graphicData uri="http://schemas.openxmlformats.org/drawingml/2006/table">
            <a:tbl>
              <a:tblPr firstRow="1" bandRow="1">
                <a:tableStyleId>{5C22544A-7EE6-4342-B048-85BDC9FD1C3A}</a:tableStyleId>
              </a:tblPr>
              <a:tblGrid>
                <a:gridCol w="929630">
                  <a:extLst>
                    <a:ext uri="{9D8B030D-6E8A-4147-A177-3AD203B41FA5}">
                      <a16:colId xmlns:a16="http://schemas.microsoft.com/office/drawing/2014/main" val="507789682"/>
                    </a:ext>
                  </a:extLst>
                </a:gridCol>
                <a:gridCol w="9782497">
                  <a:extLst>
                    <a:ext uri="{9D8B030D-6E8A-4147-A177-3AD203B41FA5}">
                      <a16:colId xmlns:a16="http://schemas.microsoft.com/office/drawing/2014/main" val="1182114759"/>
                    </a:ext>
                  </a:extLst>
                </a:gridCol>
              </a:tblGrid>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41</a:t>
                      </a:r>
                    </a:p>
                  </a:txBody>
                  <a:tcPr anchor="ctr">
                    <a:solidFill>
                      <a:srgbClr val="E5F3F2"/>
                    </a:solidFill>
                  </a:tcPr>
                </a:tc>
                <a:tc>
                  <a:txBody>
                    <a:bodyPr/>
                    <a:lstStyle/>
                    <a:p>
                      <a:pPr>
                        <a:lnSpc>
                          <a:spcPct val="120000"/>
                        </a:lnSpc>
                        <a:buClr>
                          <a:srgbClr val="585858"/>
                        </a:buClr>
                      </a:pPr>
                      <a:r>
                        <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hlinkClick r:id="rId3" action="ppaction://hlinksldjump"/>
                        </a:rPr>
                        <a:t>Pupils add/subtract to/from a three-digit number in ones bridging 100</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1814327038"/>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42</a:t>
                      </a:r>
                    </a:p>
                  </a:txBody>
                  <a:tcPr anchor="ctr">
                    <a:solidFill>
                      <a:srgbClr val="E5F3F2"/>
                    </a:solidFill>
                  </a:tcPr>
                </a:tc>
                <a:tc>
                  <a:txBody>
                    <a:bodyPr/>
                    <a:lstStyle/>
                    <a:p>
                      <a:pPr rtl="0"/>
                      <a:r>
                        <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hlinkClick r:id="rId4" action="ppaction://hlinksldjump"/>
                        </a:rPr>
                        <a:t>Pupils find 10 more or less across any hundreds boundary</a:t>
                      </a:r>
                      <a:endPar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586604893"/>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43</a:t>
                      </a:r>
                    </a:p>
                  </a:txBody>
                  <a:tcPr anchor="ctr">
                    <a:solidFill>
                      <a:srgbClr val="E5F3F2"/>
                    </a:solidFill>
                  </a:tcPr>
                </a:tc>
                <a:tc>
                  <a:txBody>
                    <a:bodyPr/>
                    <a:lstStyle/>
                    <a:p>
                      <a:pPr rtl="0"/>
                      <a:r>
                        <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hlinkClick r:id="rId5" action="ppaction://hlinksldjump"/>
                        </a:rPr>
                        <a:t>Pupils use knowledge of adding or subtracting to/from three-digit numbers to solve problems</a:t>
                      </a:r>
                      <a:endPar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3316485081"/>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44</a:t>
                      </a:r>
                    </a:p>
                  </a:txBody>
                  <a:tcPr anchor="ctr">
                    <a:solidFill>
                      <a:srgbClr val="E5F3F2"/>
                    </a:solidFill>
                  </a:tcPr>
                </a:tc>
                <a:tc>
                  <a:txBody>
                    <a:bodyPr/>
                    <a:lstStyle/>
                    <a:p>
                      <a:pPr rtl="0"/>
                      <a:r>
                        <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hlinkClick r:id="rId6" action="ppaction://hlinksldjump"/>
                        </a:rPr>
                        <a:t>Pupils count forwards and backwards in multiples of 2, 20, 5, 50 and 25</a:t>
                      </a:r>
                      <a:endPar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4015461906"/>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45</a:t>
                      </a:r>
                    </a:p>
                  </a:txBody>
                  <a:tcPr anchor="ctr">
                    <a:solidFill>
                      <a:srgbClr val="E5F3F2"/>
                    </a:solidFill>
                  </a:tcPr>
                </a:tc>
                <a:tc>
                  <a:txBody>
                    <a:bodyPr/>
                    <a:lstStyle/>
                    <a:p>
                      <a:pPr rtl="0"/>
                      <a:r>
                        <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hlinkClick r:id="rId7" action="ppaction://hlinksldjump"/>
                        </a:rPr>
                        <a:t>Pupils use knowledge of counting in multiples of 2, 20, 5, 50 and 25 to solve problems</a:t>
                      </a:r>
                      <a:endPar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807959847"/>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46</a:t>
                      </a:r>
                    </a:p>
                  </a:txBody>
                  <a:tcPr anchor="ctr">
                    <a:solidFill>
                      <a:srgbClr val="E5F3F2"/>
                    </a:solidFill>
                  </a:tcPr>
                </a:tc>
                <a:tc>
                  <a:txBody>
                    <a:bodyPr/>
                    <a:lstStyle/>
                    <a:p>
                      <a:pPr rtl="0"/>
                      <a:r>
                        <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hlinkClick r:id="rId8" action="ppaction://hlinksldjump"/>
                        </a:rPr>
                        <a:t>Pupils</a:t>
                      </a:r>
                      <a:r>
                        <a:rPr lang="en-GB" sz="1600" b="0" i="0" u="none" strike="noStrike" kern="1200" dirty="0">
                          <a:solidFill>
                            <a:schemeClr val="dk1"/>
                          </a:solidFill>
                          <a:effectLst/>
                          <a:latin typeface="+mn-lt"/>
                          <a:ea typeface="+mn-ea"/>
                          <a:cs typeface="+mn-cs"/>
                          <a:hlinkClick r:id="rId8" action="ppaction://hlinksldjump"/>
                        </a:rPr>
                        <a:t> </a:t>
                      </a:r>
                      <a:r>
                        <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hlinkClick r:id="rId8" action="ppaction://hlinksldjump"/>
                        </a:rPr>
                        <a:t> become familiar with different weighing scales up to 1kg (intervals of 100g,  200g, 250g and 500g)</a:t>
                      </a:r>
                      <a:endPar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3372001856"/>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47</a:t>
                      </a:r>
                    </a:p>
                  </a:txBody>
                  <a:tcPr anchor="ctr">
                    <a:solidFill>
                      <a:srgbClr val="E5F3F2"/>
                    </a:solidFill>
                  </a:tcPr>
                </a:tc>
                <a:tc>
                  <a:txBody>
                    <a:bodyPr/>
                    <a:lstStyle/>
                    <a:p>
                      <a:pPr rtl="0"/>
                      <a:r>
                        <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hlinkClick r:id="rId9" action="ppaction://hlinksldjump"/>
                        </a:rPr>
                        <a:t>Pupils</a:t>
                      </a:r>
                      <a:r>
                        <a:rPr lang="en-GB" sz="1600" b="0" i="0" u="none" strike="noStrike" kern="1200" dirty="0">
                          <a:solidFill>
                            <a:schemeClr val="dk1"/>
                          </a:solidFill>
                          <a:effectLst/>
                          <a:latin typeface="+mn-lt"/>
                          <a:ea typeface="+mn-ea"/>
                          <a:cs typeface="+mn-cs"/>
                          <a:hlinkClick r:id="rId9" action="ppaction://hlinksldjump"/>
                        </a:rPr>
                        <a:t>  </a:t>
                      </a:r>
                      <a:r>
                        <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hlinkClick r:id="rId9" action="ppaction://hlinksldjump"/>
                        </a:rPr>
                        <a:t>become familiar with the tools to measure volume and capacity up to 1 litre (intervals of 100ml, 200ml, 250ml and 500ml)</a:t>
                      </a:r>
                      <a:endPar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2109004070"/>
                  </a:ext>
                </a:extLst>
              </a:tr>
            </a:tbl>
          </a:graphicData>
        </a:graphic>
      </p:graphicFrame>
      <p:sp>
        <p:nvSpPr>
          <p:cNvPr id="7" name="Action Button: Return 6">
            <a:hlinkClick r:id="rId10" action="ppaction://hlinksldjump" highlightClick="1"/>
            <a:extLst>
              <a:ext uri="{FF2B5EF4-FFF2-40B4-BE49-F238E27FC236}">
                <a16:creationId xmlns:a16="http://schemas.microsoft.com/office/drawing/2014/main" id="{2570C625-E476-4A8C-BF3D-99D1E479925B}"/>
              </a:ext>
            </a:extLst>
          </p:cNvPr>
          <p:cNvSpPr/>
          <p:nvPr/>
        </p:nvSpPr>
        <p:spPr>
          <a:xfrm>
            <a:off x="594007" y="5632175"/>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8CEE4455-BFAA-47B1-A1C6-8DC3C9CE865C}"/>
              </a:ext>
            </a:extLst>
          </p:cNvPr>
          <p:cNvSpPr txBox="1"/>
          <p:nvPr/>
        </p:nvSpPr>
        <p:spPr>
          <a:xfrm>
            <a:off x="1245864" y="5581342"/>
            <a:ext cx="10352129" cy="461665"/>
          </a:xfrm>
          <a:prstGeom prst="rect">
            <a:avLst/>
          </a:prstGeom>
          <a:noFill/>
        </p:spPr>
        <p:txBody>
          <a:bodyPr wrap="square" rtlCol="0">
            <a:spAutoFit/>
          </a:bodyPr>
          <a:lstStyle/>
          <a:p>
            <a:r>
              <a:rPr lang="en-GB" sz="2400" dirty="0">
                <a:solidFill>
                  <a:schemeClr val="tx1">
                    <a:lumMod val="65000"/>
                    <a:lumOff val="35000"/>
                  </a:schemeClr>
                </a:solidFill>
                <a:latin typeface="Arial" panose="020B0604020202020204" pitchFamily="34" charset="0"/>
                <a:cs typeface="Arial" panose="020B0604020202020204" pitchFamily="34" charset="0"/>
              </a:rPr>
              <a:t>Click the arrow button to return to this Contents slide.</a:t>
            </a:r>
          </a:p>
        </p:txBody>
      </p:sp>
      <p:sp>
        <p:nvSpPr>
          <p:cNvPr id="4" name="Title 3">
            <a:extLst>
              <a:ext uri="{FF2B5EF4-FFF2-40B4-BE49-F238E27FC236}">
                <a16:creationId xmlns:a16="http://schemas.microsoft.com/office/drawing/2014/main" id="{EB238C35-3C03-4D16-99F1-BBF34DEA3727}"/>
              </a:ext>
            </a:extLst>
          </p:cNvPr>
          <p:cNvSpPr>
            <a:spLocks noGrp="1"/>
          </p:cNvSpPr>
          <p:nvPr>
            <p:ph type="title" idx="4294967295"/>
          </p:nvPr>
        </p:nvSpPr>
        <p:spPr>
          <a:xfrm>
            <a:off x="594008" y="246063"/>
            <a:ext cx="11140163" cy="426170"/>
          </a:xfrm>
        </p:spPr>
        <p:txBody>
          <a:bodyPr>
            <a:normAutofit fontScale="90000"/>
          </a:bodyPr>
          <a:lstStyle/>
          <a:p>
            <a:r>
              <a:rPr lang="en-GB" dirty="0">
                <a:solidFill>
                  <a:schemeClr val="bg1"/>
                </a:solidFill>
              </a:rPr>
              <a:t>Contents</a:t>
            </a:r>
          </a:p>
        </p:txBody>
      </p:sp>
    </p:spTree>
    <p:extLst>
      <p:ext uri="{BB962C8B-B14F-4D97-AF65-F5344CB8AC3E}">
        <p14:creationId xmlns:p14="http://schemas.microsoft.com/office/powerpoint/2010/main" val="121773196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3</a:t>
            </a:r>
            <a:r>
              <a:rPr lang="en-GB" sz="2400" b="1" i="0" u="none" strike="noStrike" dirty="0">
                <a:effectLst/>
              </a:rPr>
              <a:t>, Unit </a:t>
            </a:r>
            <a:r>
              <a:rPr lang="en-GB" sz="2400" b="1" dirty="0"/>
              <a:t>2</a:t>
            </a:r>
            <a:r>
              <a:rPr lang="en-GB" sz="2400" b="1" i="0" u="none" strike="noStrike" dirty="0">
                <a:effectLst/>
              </a:rPr>
              <a:t>, Learning Outcome 7</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801547387"/>
              </p:ext>
            </p:extLst>
          </p:nvPr>
        </p:nvGraphicFramePr>
        <p:xfrm>
          <a:off x="594008" y="1097546"/>
          <a:ext cx="11140162" cy="1968426"/>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394143">
                <a:tc>
                  <a:txBody>
                    <a:bodyPr/>
                    <a:lstStyle/>
                    <a:p>
                      <a:pPr algn="l"/>
                      <a:r>
                        <a:rPr lang="en-GB" sz="2000" dirty="0">
                          <a:latin typeface="Arial" panose="020B0604020202020204" pitchFamily="34" charset="0"/>
                          <a:cs typeface="Arial" panose="020B0604020202020204" pitchFamily="34" charset="0"/>
                        </a:rPr>
                        <a:t>Learning Outcome 7</a:t>
                      </a:r>
                    </a:p>
                  </a:txBody>
                  <a:tcPr anchor="ctr">
                    <a:solidFill>
                      <a:srgbClr val="327473"/>
                    </a:solidFill>
                  </a:tcPr>
                </a:tc>
                <a:extLst>
                  <a:ext uri="{0D108BD9-81ED-4DB2-BD59-A6C34878D82A}">
                    <a16:rowId xmlns:a16="http://schemas.microsoft.com/office/drawing/2014/main" val="2928509842"/>
                  </a:ext>
                </a:extLst>
              </a:tr>
              <a:tr h="1572186">
                <a:tc>
                  <a:txBody>
                    <a:bodyPr/>
                    <a:lstStyle/>
                    <a:p>
                      <a:pPr rtl="0"/>
                      <a:endParaRPr lang="en-GB" sz="2400" b="1" dirty="0">
                        <a:solidFill>
                          <a:schemeClr val="tx1">
                            <a:lumMod val="65000"/>
                            <a:lumOff val="35000"/>
                          </a:schemeClr>
                        </a:solidFill>
                        <a:latin typeface="Arial" panose="020B0604020202020204" pitchFamily="34" charset="0"/>
                        <a:cs typeface="Arial" panose="020B0604020202020204" pitchFamily="34" charset="0"/>
                      </a:endParaRPr>
                    </a:p>
                    <a:p>
                      <a:pPr rtl="0"/>
                      <a:r>
                        <a:rPr lang="en-GB" sz="2400" b="1" dirty="0">
                          <a:solidFill>
                            <a:schemeClr val="tx1">
                              <a:lumMod val="65000"/>
                              <a:lumOff val="35000"/>
                            </a:schemeClr>
                          </a:solidFill>
                          <a:latin typeface="Arial" panose="020B0604020202020204" pitchFamily="34" charset="0"/>
                          <a:cs typeface="Arial" panose="020B0604020202020204" pitchFamily="34" charset="0"/>
                        </a:rPr>
                        <a:t>Pupils </a:t>
                      </a:r>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represent a three-digit number which is a multiple of ten using their numerals and names</a:t>
                      </a:r>
                      <a:b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br>
                      <a:endPar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2828705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3, Unit 2, Learning Outcome 7</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descr="A picture containing graphical user interface&#10;&#10;Description automatically generated">
            <a:extLst>
              <a:ext uri="{FF2B5EF4-FFF2-40B4-BE49-F238E27FC236}">
                <a16:creationId xmlns:a16="http://schemas.microsoft.com/office/drawing/2014/main" id="{17B6E22D-9454-48B2-80A8-0FB3BD4A39CC}"/>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1.17 Composition and Calculation: 100 and bridging 100</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2741342840"/>
              </p:ext>
            </p:extLst>
          </p:nvPr>
        </p:nvGraphicFramePr>
        <p:xfrm>
          <a:off x="4514850" y="4258490"/>
          <a:ext cx="6886575" cy="93073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465365">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465365">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3:1 - 3:5</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23-26</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6719188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1.17 Composition and calculation: 100 </a:t>
            </a:r>
            <a:r>
              <a:rPr lang="en-US" dirty="0"/>
              <a:t>– step 3:1</a:t>
            </a:r>
          </a:p>
        </p:txBody>
      </p:sp>
      <p:pic>
        <p:nvPicPr>
          <p:cNvPr id="4" name="Picture 3">
            <a:extLst>
              <a:ext uri="{FF2B5EF4-FFF2-40B4-BE49-F238E27FC236}">
                <a16:creationId xmlns:a16="http://schemas.microsoft.com/office/drawing/2014/main" id="{85A1A30C-713C-4AA0-A9D3-05D0AFBF77F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16126" y="3197791"/>
            <a:ext cx="7559751" cy="462418"/>
          </a:xfrm>
          <a:prstGeom prst="rect">
            <a:avLst/>
          </a:prstGeom>
        </p:spPr>
      </p:pic>
    </p:spTree>
    <p:extLst>
      <p:ext uri="{BB962C8B-B14F-4D97-AF65-F5344CB8AC3E}">
        <p14:creationId xmlns:p14="http://schemas.microsoft.com/office/powerpoint/2010/main" val="46735597"/>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1.17 Composition and calculation: 100 </a:t>
            </a:r>
            <a:r>
              <a:rPr lang="en-US" dirty="0"/>
              <a:t>– step 3:1</a:t>
            </a:r>
          </a:p>
        </p:txBody>
      </p:sp>
      <p:pic>
        <p:nvPicPr>
          <p:cNvPr id="4" name="Picture 3">
            <a:extLst>
              <a:ext uri="{FF2B5EF4-FFF2-40B4-BE49-F238E27FC236}">
                <a16:creationId xmlns:a16="http://schemas.microsoft.com/office/drawing/2014/main" id="{060E9A1F-665F-472C-8D3A-0B645861F02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28456" y="2471328"/>
            <a:ext cx="6135088" cy="1915344"/>
          </a:xfrm>
          <a:prstGeom prst="rect">
            <a:avLst/>
          </a:prstGeom>
        </p:spPr>
      </p:pic>
    </p:spTree>
    <p:extLst>
      <p:ext uri="{BB962C8B-B14F-4D97-AF65-F5344CB8AC3E}">
        <p14:creationId xmlns:p14="http://schemas.microsoft.com/office/powerpoint/2010/main" val="190328907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1.17 Composition and calculation: 100 </a:t>
            </a:r>
            <a:r>
              <a:rPr lang="en-US" dirty="0"/>
              <a:t>– step 3:2</a:t>
            </a:r>
          </a:p>
        </p:txBody>
      </p:sp>
      <p:pic>
        <p:nvPicPr>
          <p:cNvPr id="4" name="Picture 3">
            <a:extLst>
              <a:ext uri="{FF2B5EF4-FFF2-40B4-BE49-F238E27FC236}">
                <a16:creationId xmlns:a16="http://schemas.microsoft.com/office/drawing/2014/main" id="{5A96B726-D938-4EB6-A0CC-BFB50B5B8E3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89591" y="1477276"/>
            <a:ext cx="710024" cy="1186616"/>
          </a:xfrm>
          <a:prstGeom prst="rect">
            <a:avLst/>
          </a:prstGeom>
        </p:spPr>
      </p:pic>
      <p:pic>
        <p:nvPicPr>
          <p:cNvPr id="5" name="Picture 4">
            <a:extLst>
              <a:ext uri="{FF2B5EF4-FFF2-40B4-BE49-F238E27FC236}">
                <a16:creationId xmlns:a16="http://schemas.microsoft.com/office/drawing/2014/main" id="{E94BF76E-E31F-4E40-BBA1-2A23E522DB0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04276" y="1477276"/>
            <a:ext cx="710024" cy="1186616"/>
          </a:xfrm>
          <a:prstGeom prst="rect">
            <a:avLst/>
          </a:prstGeom>
        </p:spPr>
      </p:pic>
      <p:pic>
        <p:nvPicPr>
          <p:cNvPr id="6" name="Picture 5">
            <a:extLst>
              <a:ext uri="{FF2B5EF4-FFF2-40B4-BE49-F238E27FC236}">
                <a16:creationId xmlns:a16="http://schemas.microsoft.com/office/drawing/2014/main" id="{C55AEAAA-D865-47F0-BA96-11D3F1786CE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18961" y="1477276"/>
            <a:ext cx="710024" cy="1186616"/>
          </a:xfrm>
          <a:prstGeom prst="rect">
            <a:avLst/>
          </a:prstGeom>
        </p:spPr>
      </p:pic>
      <p:pic>
        <p:nvPicPr>
          <p:cNvPr id="7" name="Picture 6">
            <a:extLst>
              <a:ext uri="{FF2B5EF4-FFF2-40B4-BE49-F238E27FC236}">
                <a16:creationId xmlns:a16="http://schemas.microsoft.com/office/drawing/2014/main" id="{4DB43CC3-C575-4D3B-AA5F-4C0169A9F6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33646" y="1477276"/>
            <a:ext cx="710024" cy="1186616"/>
          </a:xfrm>
          <a:prstGeom prst="rect">
            <a:avLst/>
          </a:prstGeom>
        </p:spPr>
      </p:pic>
      <p:pic>
        <p:nvPicPr>
          <p:cNvPr id="8" name="Picture 7">
            <a:extLst>
              <a:ext uri="{FF2B5EF4-FFF2-40B4-BE49-F238E27FC236}">
                <a16:creationId xmlns:a16="http://schemas.microsoft.com/office/drawing/2014/main" id="{5E5F7500-12E2-4D94-B8A3-57F443FEF19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48331" y="1477276"/>
            <a:ext cx="710024" cy="1186616"/>
          </a:xfrm>
          <a:prstGeom prst="rect">
            <a:avLst/>
          </a:prstGeom>
        </p:spPr>
      </p:pic>
      <p:pic>
        <p:nvPicPr>
          <p:cNvPr id="9" name="Picture 8">
            <a:extLst>
              <a:ext uri="{FF2B5EF4-FFF2-40B4-BE49-F238E27FC236}">
                <a16:creationId xmlns:a16="http://schemas.microsoft.com/office/drawing/2014/main" id="{35A28CE6-53C8-4CEE-9F6E-DBAEF5C80EB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63016" y="1477276"/>
            <a:ext cx="710024" cy="1186616"/>
          </a:xfrm>
          <a:prstGeom prst="rect">
            <a:avLst/>
          </a:prstGeom>
        </p:spPr>
      </p:pic>
      <p:pic>
        <p:nvPicPr>
          <p:cNvPr id="10" name="Picture 9">
            <a:extLst>
              <a:ext uri="{FF2B5EF4-FFF2-40B4-BE49-F238E27FC236}">
                <a16:creationId xmlns:a16="http://schemas.microsoft.com/office/drawing/2014/main" id="{98F0A491-79CA-4DC9-8DA7-567590D4306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77701" y="1477276"/>
            <a:ext cx="710024" cy="1186616"/>
          </a:xfrm>
          <a:prstGeom prst="rect">
            <a:avLst/>
          </a:prstGeom>
        </p:spPr>
      </p:pic>
      <p:pic>
        <p:nvPicPr>
          <p:cNvPr id="11" name="Picture 10">
            <a:extLst>
              <a:ext uri="{FF2B5EF4-FFF2-40B4-BE49-F238E27FC236}">
                <a16:creationId xmlns:a16="http://schemas.microsoft.com/office/drawing/2014/main" id="{375B4B93-7853-4037-89C7-CA1F203943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292385" y="1477276"/>
            <a:ext cx="710024" cy="1186616"/>
          </a:xfrm>
          <a:prstGeom prst="rect">
            <a:avLst/>
          </a:prstGeom>
        </p:spPr>
      </p:pic>
      <p:pic>
        <p:nvPicPr>
          <p:cNvPr id="12" name="Picture 11">
            <a:extLst>
              <a:ext uri="{FF2B5EF4-FFF2-40B4-BE49-F238E27FC236}">
                <a16:creationId xmlns:a16="http://schemas.microsoft.com/office/drawing/2014/main" id="{FE14A394-42ED-4053-80F6-59D7DF90DC3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89591" y="3208146"/>
            <a:ext cx="710024" cy="1186616"/>
          </a:xfrm>
          <a:prstGeom prst="rect">
            <a:avLst/>
          </a:prstGeom>
        </p:spPr>
      </p:pic>
      <p:pic>
        <p:nvPicPr>
          <p:cNvPr id="13" name="Picture 12">
            <a:extLst>
              <a:ext uri="{FF2B5EF4-FFF2-40B4-BE49-F238E27FC236}">
                <a16:creationId xmlns:a16="http://schemas.microsoft.com/office/drawing/2014/main" id="{7EB02C08-4927-4381-B767-6967ED906F4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04276" y="3208146"/>
            <a:ext cx="710024" cy="1186616"/>
          </a:xfrm>
          <a:prstGeom prst="rect">
            <a:avLst/>
          </a:prstGeom>
        </p:spPr>
      </p:pic>
      <p:pic>
        <p:nvPicPr>
          <p:cNvPr id="14" name="Picture 13">
            <a:extLst>
              <a:ext uri="{FF2B5EF4-FFF2-40B4-BE49-F238E27FC236}">
                <a16:creationId xmlns:a16="http://schemas.microsoft.com/office/drawing/2014/main" id="{F66EAFFF-8E7F-4BB1-AB46-D8FB9AF8270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18961" y="3208146"/>
            <a:ext cx="710024" cy="1186616"/>
          </a:xfrm>
          <a:prstGeom prst="rect">
            <a:avLst/>
          </a:prstGeom>
        </p:spPr>
      </p:pic>
      <p:pic>
        <p:nvPicPr>
          <p:cNvPr id="15" name="Picture 14">
            <a:extLst>
              <a:ext uri="{FF2B5EF4-FFF2-40B4-BE49-F238E27FC236}">
                <a16:creationId xmlns:a16="http://schemas.microsoft.com/office/drawing/2014/main" id="{F57B3D0E-8374-49B4-9037-A911E2FC539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33646" y="3208146"/>
            <a:ext cx="710024" cy="1186616"/>
          </a:xfrm>
          <a:prstGeom prst="rect">
            <a:avLst/>
          </a:prstGeom>
        </p:spPr>
      </p:pic>
      <p:pic>
        <p:nvPicPr>
          <p:cNvPr id="16" name="Picture 15">
            <a:extLst>
              <a:ext uri="{FF2B5EF4-FFF2-40B4-BE49-F238E27FC236}">
                <a16:creationId xmlns:a16="http://schemas.microsoft.com/office/drawing/2014/main" id="{289BA010-FA45-4F5B-9DF2-262CA8D2BC2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48331" y="3208146"/>
            <a:ext cx="710024" cy="1186616"/>
          </a:xfrm>
          <a:prstGeom prst="rect">
            <a:avLst/>
          </a:prstGeom>
        </p:spPr>
      </p:pic>
      <p:pic>
        <p:nvPicPr>
          <p:cNvPr id="17" name="Picture 16">
            <a:extLst>
              <a:ext uri="{FF2B5EF4-FFF2-40B4-BE49-F238E27FC236}">
                <a16:creationId xmlns:a16="http://schemas.microsoft.com/office/drawing/2014/main" id="{F92876A7-DC9C-4D67-AA44-9234B288C6D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63016" y="3208146"/>
            <a:ext cx="710024" cy="1186616"/>
          </a:xfrm>
          <a:prstGeom prst="rect">
            <a:avLst/>
          </a:prstGeom>
        </p:spPr>
      </p:pic>
      <p:pic>
        <p:nvPicPr>
          <p:cNvPr id="18" name="Picture 17">
            <a:extLst>
              <a:ext uri="{FF2B5EF4-FFF2-40B4-BE49-F238E27FC236}">
                <a16:creationId xmlns:a16="http://schemas.microsoft.com/office/drawing/2014/main" id="{8C7DB608-2F36-4992-933A-CDCECA69BFD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77701" y="3208146"/>
            <a:ext cx="710024" cy="1186616"/>
          </a:xfrm>
          <a:prstGeom prst="rect">
            <a:avLst/>
          </a:prstGeom>
        </p:spPr>
      </p:pic>
      <p:pic>
        <p:nvPicPr>
          <p:cNvPr id="19" name="Picture 18">
            <a:extLst>
              <a:ext uri="{FF2B5EF4-FFF2-40B4-BE49-F238E27FC236}">
                <a16:creationId xmlns:a16="http://schemas.microsoft.com/office/drawing/2014/main" id="{2E5D7C2C-750D-48D9-B222-B998D39C559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292385" y="3208146"/>
            <a:ext cx="710024" cy="1186616"/>
          </a:xfrm>
          <a:prstGeom prst="rect">
            <a:avLst/>
          </a:prstGeom>
        </p:spPr>
      </p:pic>
      <p:sp>
        <p:nvSpPr>
          <p:cNvPr id="20" name="TextBox 19">
            <a:extLst>
              <a:ext uri="{FF2B5EF4-FFF2-40B4-BE49-F238E27FC236}">
                <a16:creationId xmlns:a16="http://schemas.microsoft.com/office/drawing/2014/main" id="{18CF0F90-C73F-473C-AAAE-1AE71C3BA4F4}"/>
              </a:ext>
            </a:extLst>
          </p:cNvPr>
          <p:cNvSpPr txBox="1"/>
          <p:nvPr/>
        </p:nvSpPr>
        <p:spPr bwMode="auto">
          <a:xfrm>
            <a:off x="5426562" y="5485384"/>
            <a:ext cx="13388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 ten</a:t>
            </a:r>
          </a:p>
        </p:txBody>
      </p:sp>
      <p:sp>
        <p:nvSpPr>
          <p:cNvPr id="21" name="TextBox 20">
            <a:extLst>
              <a:ext uri="{FF2B5EF4-FFF2-40B4-BE49-F238E27FC236}">
                <a16:creationId xmlns:a16="http://schemas.microsoft.com/office/drawing/2014/main" id="{48676300-880E-4615-A7A9-B18C10C22C6F}"/>
              </a:ext>
            </a:extLst>
          </p:cNvPr>
          <p:cNvSpPr txBox="1"/>
          <p:nvPr/>
        </p:nvSpPr>
        <p:spPr bwMode="auto">
          <a:xfrm>
            <a:off x="5693226" y="4939017"/>
            <a:ext cx="8055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10</a:t>
            </a:r>
          </a:p>
        </p:txBody>
      </p:sp>
      <p:sp>
        <p:nvSpPr>
          <p:cNvPr id="22" name="TextBox 21">
            <a:extLst>
              <a:ext uri="{FF2B5EF4-FFF2-40B4-BE49-F238E27FC236}">
                <a16:creationId xmlns:a16="http://schemas.microsoft.com/office/drawing/2014/main" id="{27DFB8EC-77BC-4BF7-B864-FD025EEB8703}"/>
              </a:ext>
            </a:extLst>
          </p:cNvPr>
          <p:cNvSpPr txBox="1"/>
          <p:nvPr/>
        </p:nvSpPr>
        <p:spPr bwMode="auto">
          <a:xfrm>
            <a:off x="5693226" y="4939017"/>
            <a:ext cx="8055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20</a:t>
            </a:r>
          </a:p>
        </p:txBody>
      </p:sp>
      <p:sp>
        <p:nvSpPr>
          <p:cNvPr id="23" name="TextBox 22">
            <a:extLst>
              <a:ext uri="{FF2B5EF4-FFF2-40B4-BE49-F238E27FC236}">
                <a16:creationId xmlns:a16="http://schemas.microsoft.com/office/drawing/2014/main" id="{72F6401B-12D8-4C22-AF8D-A12EEEF4B6E1}"/>
              </a:ext>
            </a:extLst>
          </p:cNvPr>
          <p:cNvSpPr txBox="1"/>
          <p:nvPr/>
        </p:nvSpPr>
        <p:spPr bwMode="auto">
          <a:xfrm>
            <a:off x="5693226" y="4939017"/>
            <a:ext cx="8055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30</a:t>
            </a:r>
          </a:p>
        </p:txBody>
      </p:sp>
      <p:sp>
        <p:nvSpPr>
          <p:cNvPr id="24" name="TextBox 23">
            <a:extLst>
              <a:ext uri="{FF2B5EF4-FFF2-40B4-BE49-F238E27FC236}">
                <a16:creationId xmlns:a16="http://schemas.microsoft.com/office/drawing/2014/main" id="{FCA1306D-14B3-4D4A-8773-8DBB9B302AA3}"/>
              </a:ext>
            </a:extLst>
          </p:cNvPr>
          <p:cNvSpPr txBox="1"/>
          <p:nvPr/>
        </p:nvSpPr>
        <p:spPr bwMode="auto">
          <a:xfrm>
            <a:off x="5693226" y="4939017"/>
            <a:ext cx="8055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40</a:t>
            </a:r>
          </a:p>
        </p:txBody>
      </p:sp>
      <p:sp>
        <p:nvSpPr>
          <p:cNvPr id="25" name="TextBox 24">
            <a:extLst>
              <a:ext uri="{FF2B5EF4-FFF2-40B4-BE49-F238E27FC236}">
                <a16:creationId xmlns:a16="http://schemas.microsoft.com/office/drawing/2014/main" id="{32C6F8D1-BC06-4B03-A29F-CA922CD6BCE7}"/>
              </a:ext>
            </a:extLst>
          </p:cNvPr>
          <p:cNvSpPr txBox="1"/>
          <p:nvPr/>
        </p:nvSpPr>
        <p:spPr bwMode="auto">
          <a:xfrm>
            <a:off x="5693226" y="4939017"/>
            <a:ext cx="8055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50</a:t>
            </a:r>
          </a:p>
        </p:txBody>
      </p:sp>
      <p:sp>
        <p:nvSpPr>
          <p:cNvPr id="26" name="TextBox 25">
            <a:extLst>
              <a:ext uri="{FF2B5EF4-FFF2-40B4-BE49-F238E27FC236}">
                <a16:creationId xmlns:a16="http://schemas.microsoft.com/office/drawing/2014/main" id="{303AA6DF-943E-4638-9E26-752AC440E897}"/>
              </a:ext>
            </a:extLst>
          </p:cNvPr>
          <p:cNvSpPr txBox="1"/>
          <p:nvPr/>
        </p:nvSpPr>
        <p:spPr bwMode="auto">
          <a:xfrm>
            <a:off x="5693226" y="4939017"/>
            <a:ext cx="8055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60</a:t>
            </a:r>
          </a:p>
        </p:txBody>
      </p:sp>
      <p:sp>
        <p:nvSpPr>
          <p:cNvPr id="27" name="TextBox 26">
            <a:extLst>
              <a:ext uri="{FF2B5EF4-FFF2-40B4-BE49-F238E27FC236}">
                <a16:creationId xmlns:a16="http://schemas.microsoft.com/office/drawing/2014/main" id="{368A9A4C-69B3-4212-B07F-D7324917DF98}"/>
              </a:ext>
            </a:extLst>
          </p:cNvPr>
          <p:cNvSpPr txBox="1"/>
          <p:nvPr/>
        </p:nvSpPr>
        <p:spPr bwMode="auto">
          <a:xfrm>
            <a:off x="5693226" y="4939017"/>
            <a:ext cx="8055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70</a:t>
            </a:r>
          </a:p>
        </p:txBody>
      </p:sp>
      <p:sp>
        <p:nvSpPr>
          <p:cNvPr id="28" name="TextBox 27">
            <a:extLst>
              <a:ext uri="{FF2B5EF4-FFF2-40B4-BE49-F238E27FC236}">
                <a16:creationId xmlns:a16="http://schemas.microsoft.com/office/drawing/2014/main" id="{F7768DF4-65AE-4E38-BDE5-B7C89E28597F}"/>
              </a:ext>
            </a:extLst>
          </p:cNvPr>
          <p:cNvSpPr txBox="1"/>
          <p:nvPr/>
        </p:nvSpPr>
        <p:spPr bwMode="auto">
          <a:xfrm>
            <a:off x="5693226" y="4939017"/>
            <a:ext cx="8055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80</a:t>
            </a:r>
          </a:p>
        </p:txBody>
      </p:sp>
      <p:sp>
        <p:nvSpPr>
          <p:cNvPr id="29" name="TextBox 28">
            <a:extLst>
              <a:ext uri="{FF2B5EF4-FFF2-40B4-BE49-F238E27FC236}">
                <a16:creationId xmlns:a16="http://schemas.microsoft.com/office/drawing/2014/main" id="{13066790-5891-4324-9535-967867F2BB15}"/>
              </a:ext>
            </a:extLst>
          </p:cNvPr>
          <p:cNvSpPr txBox="1"/>
          <p:nvPr/>
        </p:nvSpPr>
        <p:spPr bwMode="auto">
          <a:xfrm>
            <a:off x="5693226" y="4939017"/>
            <a:ext cx="8055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90</a:t>
            </a:r>
          </a:p>
        </p:txBody>
      </p:sp>
      <p:sp>
        <p:nvSpPr>
          <p:cNvPr id="30" name="TextBox 29">
            <a:extLst>
              <a:ext uri="{FF2B5EF4-FFF2-40B4-BE49-F238E27FC236}">
                <a16:creationId xmlns:a16="http://schemas.microsoft.com/office/drawing/2014/main" id="{729875DC-9077-4355-8C60-25BADB2B6704}"/>
              </a:ext>
            </a:extLst>
          </p:cNvPr>
          <p:cNvSpPr txBox="1"/>
          <p:nvPr/>
        </p:nvSpPr>
        <p:spPr bwMode="auto">
          <a:xfrm>
            <a:off x="5693226" y="4939017"/>
            <a:ext cx="8055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100</a:t>
            </a:r>
          </a:p>
        </p:txBody>
      </p:sp>
      <p:sp>
        <p:nvSpPr>
          <p:cNvPr id="31" name="TextBox 30">
            <a:extLst>
              <a:ext uri="{FF2B5EF4-FFF2-40B4-BE49-F238E27FC236}">
                <a16:creationId xmlns:a16="http://schemas.microsoft.com/office/drawing/2014/main" id="{EBA98B6F-D0BE-4499-B3E6-4A1992D73DBB}"/>
              </a:ext>
            </a:extLst>
          </p:cNvPr>
          <p:cNvSpPr txBox="1"/>
          <p:nvPr/>
        </p:nvSpPr>
        <p:spPr bwMode="auto">
          <a:xfrm>
            <a:off x="5693226" y="4939017"/>
            <a:ext cx="8055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110</a:t>
            </a:r>
          </a:p>
        </p:txBody>
      </p:sp>
      <p:sp>
        <p:nvSpPr>
          <p:cNvPr id="32" name="TextBox 31">
            <a:extLst>
              <a:ext uri="{FF2B5EF4-FFF2-40B4-BE49-F238E27FC236}">
                <a16:creationId xmlns:a16="http://schemas.microsoft.com/office/drawing/2014/main" id="{138C31EF-AEC9-4339-A5D2-B3569DC3B8B8}"/>
              </a:ext>
            </a:extLst>
          </p:cNvPr>
          <p:cNvSpPr txBox="1"/>
          <p:nvPr/>
        </p:nvSpPr>
        <p:spPr bwMode="auto">
          <a:xfrm>
            <a:off x="5693226" y="4939017"/>
            <a:ext cx="8055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120</a:t>
            </a:r>
          </a:p>
        </p:txBody>
      </p:sp>
      <p:sp>
        <p:nvSpPr>
          <p:cNvPr id="33" name="TextBox 32">
            <a:extLst>
              <a:ext uri="{FF2B5EF4-FFF2-40B4-BE49-F238E27FC236}">
                <a16:creationId xmlns:a16="http://schemas.microsoft.com/office/drawing/2014/main" id="{B546F9B3-34A4-412E-AF66-EE10BCD7B903}"/>
              </a:ext>
            </a:extLst>
          </p:cNvPr>
          <p:cNvSpPr txBox="1"/>
          <p:nvPr/>
        </p:nvSpPr>
        <p:spPr bwMode="auto">
          <a:xfrm>
            <a:off x="5693226" y="4939017"/>
            <a:ext cx="8055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130</a:t>
            </a:r>
          </a:p>
        </p:txBody>
      </p:sp>
      <p:sp>
        <p:nvSpPr>
          <p:cNvPr id="34" name="TextBox 33">
            <a:extLst>
              <a:ext uri="{FF2B5EF4-FFF2-40B4-BE49-F238E27FC236}">
                <a16:creationId xmlns:a16="http://schemas.microsoft.com/office/drawing/2014/main" id="{18866B75-6C18-4ADD-8A17-43944707D5BF}"/>
              </a:ext>
            </a:extLst>
          </p:cNvPr>
          <p:cNvSpPr txBox="1"/>
          <p:nvPr/>
        </p:nvSpPr>
        <p:spPr bwMode="auto">
          <a:xfrm>
            <a:off x="5693226" y="4939017"/>
            <a:ext cx="8055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140</a:t>
            </a:r>
          </a:p>
        </p:txBody>
      </p:sp>
      <p:sp>
        <p:nvSpPr>
          <p:cNvPr id="35" name="TextBox 34">
            <a:extLst>
              <a:ext uri="{FF2B5EF4-FFF2-40B4-BE49-F238E27FC236}">
                <a16:creationId xmlns:a16="http://schemas.microsoft.com/office/drawing/2014/main" id="{6FE76D9A-FFA0-4CEF-AA95-51CA68DE6CDA}"/>
              </a:ext>
            </a:extLst>
          </p:cNvPr>
          <p:cNvSpPr txBox="1"/>
          <p:nvPr/>
        </p:nvSpPr>
        <p:spPr bwMode="auto">
          <a:xfrm>
            <a:off x="5693226" y="4939017"/>
            <a:ext cx="8055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150</a:t>
            </a:r>
          </a:p>
        </p:txBody>
      </p:sp>
      <p:sp>
        <p:nvSpPr>
          <p:cNvPr id="36" name="TextBox 35">
            <a:extLst>
              <a:ext uri="{FF2B5EF4-FFF2-40B4-BE49-F238E27FC236}">
                <a16:creationId xmlns:a16="http://schemas.microsoft.com/office/drawing/2014/main" id="{2336EFFA-4A61-4D30-8451-1660ADE43549}"/>
              </a:ext>
            </a:extLst>
          </p:cNvPr>
          <p:cNvSpPr txBox="1"/>
          <p:nvPr/>
        </p:nvSpPr>
        <p:spPr bwMode="auto">
          <a:xfrm>
            <a:off x="5693226" y="4939017"/>
            <a:ext cx="8055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160</a:t>
            </a:r>
          </a:p>
        </p:txBody>
      </p:sp>
      <p:sp>
        <p:nvSpPr>
          <p:cNvPr id="37" name="TextBox 36">
            <a:extLst>
              <a:ext uri="{FF2B5EF4-FFF2-40B4-BE49-F238E27FC236}">
                <a16:creationId xmlns:a16="http://schemas.microsoft.com/office/drawing/2014/main" id="{C9F0CA56-FDC7-4DAE-8BCE-0A3F285381B5}"/>
              </a:ext>
            </a:extLst>
          </p:cNvPr>
          <p:cNvSpPr txBox="1"/>
          <p:nvPr/>
        </p:nvSpPr>
        <p:spPr bwMode="auto">
          <a:xfrm>
            <a:off x="5426562" y="5485384"/>
            <a:ext cx="13388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3 tens</a:t>
            </a:r>
          </a:p>
        </p:txBody>
      </p:sp>
      <p:sp>
        <p:nvSpPr>
          <p:cNvPr id="38" name="TextBox 37">
            <a:extLst>
              <a:ext uri="{FF2B5EF4-FFF2-40B4-BE49-F238E27FC236}">
                <a16:creationId xmlns:a16="http://schemas.microsoft.com/office/drawing/2014/main" id="{F4291678-2F7F-4EF9-96BA-0F8C0221E871}"/>
              </a:ext>
            </a:extLst>
          </p:cNvPr>
          <p:cNvSpPr txBox="1"/>
          <p:nvPr/>
        </p:nvSpPr>
        <p:spPr bwMode="auto">
          <a:xfrm>
            <a:off x="5426562" y="5485384"/>
            <a:ext cx="13388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4 tens</a:t>
            </a:r>
          </a:p>
        </p:txBody>
      </p:sp>
      <p:sp>
        <p:nvSpPr>
          <p:cNvPr id="39" name="TextBox 38">
            <a:extLst>
              <a:ext uri="{FF2B5EF4-FFF2-40B4-BE49-F238E27FC236}">
                <a16:creationId xmlns:a16="http://schemas.microsoft.com/office/drawing/2014/main" id="{F5BE563D-AA5E-45F6-A758-BF1CE4F7FAB3}"/>
              </a:ext>
            </a:extLst>
          </p:cNvPr>
          <p:cNvSpPr txBox="1"/>
          <p:nvPr/>
        </p:nvSpPr>
        <p:spPr bwMode="auto">
          <a:xfrm>
            <a:off x="5426562" y="5485384"/>
            <a:ext cx="13388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5 tens</a:t>
            </a:r>
          </a:p>
        </p:txBody>
      </p:sp>
      <p:sp>
        <p:nvSpPr>
          <p:cNvPr id="40" name="TextBox 39">
            <a:extLst>
              <a:ext uri="{FF2B5EF4-FFF2-40B4-BE49-F238E27FC236}">
                <a16:creationId xmlns:a16="http://schemas.microsoft.com/office/drawing/2014/main" id="{0396BACF-D3C0-450F-9554-7E35F3BDF5AB}"/>
              </a:ext>
            </a:extLst>
          </p:cNvPr>
          <p:cNvSpPr txBox="1"/>
          <p:nvPr/>
        </p:nvSpPr>
        <p:spPr bwMode="auto">
          <a:xfrm>
            <a:off x="5426562" y="5485384"/>
            <a:ext cx="13388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6 tens</a:t>
            </a:r>
          </a:p>
        </p:txBody>
      </p:sp>
      <p:sp>
        <p:nvSpPr>
          <p:cNvPr id="41" name="TextBox 40">
            <a:extLst>
              <a:ext uri="{FF2B5EF4-FFF2-40B4-BE49-F238E27FC236}">
                <a16:creationId xmlns:a16="http://schemas.microsoft.com/office/drawing/2014/main" id="{8AE2A0B5-C382-4F17-B34D-4D5FE0103E27}"/>
              </a:ext>
            </a:extLst>
          </p:cNvPr>
          <p:cNvSpPr txBox="1"/>
          <p:nvPr/>
        </p:nvSpPr>
        <p:spPr bwMode="auto">
          <a:xfrm>
            <a:off x="5426562" y="5485384"/>
            <a:ext cx="13388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7 tens</a:t>
            </a:r>
          </a:p>
        </p:txBody>
      </p:sp>
      <p:sp>
        <p:nvSpPr>
          <p:cNvPr id="42" name="TextBox 41">
            <a:extLst>
              <a:ext uri="{FF2B5EF4-FFF2-40B4-BE49-F238E27FC236}">
                <a16:creationId xmlns:a16="http://schemas.microsoft.com/office/drawing/2014/main" id="{4DB5F4FE-90B9-40CE-BC69-3049371B3969}"/>
              </a:ext>
            </a:extLst>
          </p:cNvPr>
          <p:cNvSpPr txBox="1"/>
          <p:nvPr/>
        </p:nvSpPr>
        <p:spPr bwMode="auto">
          <a:xfrm>
            <a:off x="5426562" y="5485384"/>
            <a:ext cx="13388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8 tens</a:t>
            </a:r>
          </a:p>
        </p:txBody>
      </p:sp>
      <p:sp>
        <p:nvSpPr>
          <p:cNvPr id="43" name="TextBox 42">
            <a:extLst>
              <a:ext uri="{FF2B5EF4-FFF2-40B4-BE49-F238E27FC236}">
                <a16:creationId xmlns:a16="http://schemas.microsoft.com/office/drawing/2014/main" id="{F10E5CC2-3B53-4D0A-9D1D-B035E6D14347}"/>
              </a:ext>
            </a:extLst>
          </p:cNvPr>
          <p:cNvSpPr txBox="1"/>
          <p:nvPr/>
        </p:nvSpPr>
        <p:spPr bwMode="auto">
          <a:xfrm>
            <a:off x="5426562" y="5485384"/>
            <a:ext cx="13388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9 tens</a:t>
            </a:r>
          </a:p>
        </p:txBody>
      </p:sp>
      <p:sp>
        <p:nvSpPr>
          <p:cNvPr id="44" name="TextBox 43">
            <a:extLst>
              <a:ext uri="{FF2B5EF4-FFF2-40B4-BE49-F238E27FC236}">
                <a16:creationId xmlns:a16="http://schemas.microsoft.com/office/drawing/2014/main" id="{A5E83105-3EBC-4403-A14D-8A304F15DA27}"/>
              </a:ext>
            </a:extLst>
          </p:cNvPr>
          <p:cNvSpPr txBox="1"/>
          <p:nvPr/>
        </p:nvSpPr>
        <p:spPr bwMode="auto">
          <a:xfrm>
            <a:off x="5426562" y="5485384"/>
            <a:ext cx="13388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10 tens</a:t>
            </a:r>
          </a:p>
        </p:txBody>
      </p:sp>
      <p:sp>
        <p:nvSpPr>
          <p:cNvPr id="45" name="TextBox 44">
            <a:extLst>
              <a:ext uri="{FF2B5EF4-FFF2-40B4-BE49-F238E27FC236}">
                <a16:creationId xmlns:a16="http://schemas.microsoft.com/office/drawing/2014/main" id="{BC5D141E-08AE-4826-930E-AA25C6DE3E7A}"/>
              </a:ext>
            </a:extLst>
          </p:cNvPr>
          <p:cNvSpPr txBox="1"/>
          <p:nvPr/>
        </p:nvSpPr>
        <p:spPr bwMode="auto">
          <a:xfrm>
            <a:off x="5426562" y="5485384"/>
            <a:ext cx="13388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11 tens</a:t>
            </a:r>
          </a:p>
        </p:txBody>
      </p:sp>
      <p:sp>
        <p:nvSpPr>
          <p:cNvPr id="46" name="TextBox 45">
            <a:extLst>
              <a:ext uri="{FF2B5EF4-FFF2-40B4-BE49-F238E27FC236}">
                <a16:creationId xmlns:a16="http://schemas.microsoft.com/office/drawing/2014/main" id="{64D21111-4C48-443A-991B-8D2EF39650DB}"/>
              </a:ext>
            </a:extLst>
          </p:cNvPr>
          <p:cNvSpPr txBox="1"/>
          <p:nvPr/>
        </p:nvSpPr>
        <p:spPr bwMode="auto">
          <a:xfrm>
            <a:off x="5426562" y="5485384"/>
            <a:ext cx="13388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12 tens</a:t>
            </a:r>
          </a:p>
        </p:txBody>
      </p:sp>
      <p:sp>
        <p:nvSpPr>
          <p:cNvPr id="47" name="TextBox 46">
            <a:extLst>
              <a:ext uri="{FF2B5EF4-FFF2-40B4-BE49-F238E27FC236}">
                <a16:creationId xmlns:a16="http://schemas.microsoft.com/office/drawing/2014/main" id="{D47CB0D1-C7E3-48BA-B557-94830196FE53}"/>
              </a:ext>
            </a:extLst>
          </p:cNvPr>
          <p:cNvSpPr txBox="1"/>
          <p:nvPr/>
        </p:nvSpPr>
        <p:spPr bwMode="auto">
          <a:xfrm>
            <a:off x="5426562" y="5485384"/>
            <a:ext cx="13388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13 tens</a:t>
            </a:r>
          </a:p>
        </p:txBody>
      </p:sp>
      <p:sp>
        <p:nvSpPr>
          <p:cNvPr id="48" name="TextBox 47">
            <a:extLst>
              <a:ext uri="{FF2B5EF4-FFF2-40B4-BE49-F238E27FC236}">
                <a16:creationId xmlns:a16="http://schemas.microsoft.com/office/drawing/2014/main" id="{7AF45748-3286-40E0-B82F-504987D12011}"/>
              </a:ext>
            </a:extLst>
          </p:cNvPr>
          <p:cNvSpPr txBox="1"/>
          <p:nvPr/>
        </p:nvSpPr>
        <p:spPr bwMode="auto">
          <a:xfrm>
            <a:off x="5426562" y="5485384"/>
            <a:ext cx="13388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14 tens</a:t>
            </a:r>
          </a:p>
        </p:txBody>
      </p:sp>
      <p:sp>
        <p:nvSpPr>
          <p:cNvPr id="49" name="TextBox 48">
            <a:extLst>
              <a:ext uri="{FF2B5EF4-FFF2-40B4-BE49-F238E27FC236}">
                <a16:creationId xmlns:a16="http://schemas.microsoft.com/office/drawing/2014/main" id="{9E683038-B35B-49C9-8631-997291EA3BCE}"/>
              </a:ext>
            </a:extLst>
          </p:cNvPr>
          <p:cNvSpPr txBox="1"/>
          <p:nvPr/>
        </p:nvSpPr>
        <p:spPr bwMode="auto">
          <a:xfrm>
            <a:off x="5426562" y="5485384"/>
            <a:ext cx="13388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15 tens</a:t>
            </a:r>
          </a:p>
        </p:txBody>
      </p:sp>
      <p:sp>
        <p:nvSpPr>
          <p:cNvPr id="50" name="TextBox 49">
            <a:extLst>
              <a:ext uri="{FF2B5EF4-FFF2-40B4-BE49-F238E27FC236}">
                <a16:creationId xmlns:a16="http://schemas.microsoft.com/office/drawing/2014/main" id="{C995DB19-DA36-488B-BCAB-7CC28FD98824}"/>
              </a:ext>
            </a:extLst>
          </p:cNvPr>
          <p:cNvSpPr txBox="1"/>
          <p:nvPr/>
        </p:nvSpPr>
        <p:spPr bwMode="auto">
          <a:xfrm>
            <a:off x="5426562" y="5485384"/>
            <a:ext cx="13388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16 tens</a:t>
            </a:r>
          </a:p>
        </p:txBody>
      </p:sp>
      <p:sp>
        <p:nvSpPr>
          <p:cNvPr id="51" name="TextBox 50">
            <a:extLst>
              <a:ext uri="{FF2B5EF4-FFF2-40B4-BE49-F238E27FC236}">
                <a16:creationId xmlns:a16="http://schemas.microsoft.com/office/drawing/2014/main" id="{356AEB23-246E-4BFB-8F5B-C297C95CA485}"/>
              </a:ext>
            </a:extLst>
          </p:cNvPr>
          <p:cNvSpPr txBox="1"/>
          <p:nvPr/>
        </p:nvSpPr>
        <p:spPr bwMode="auto">
          <a:xfrm>
            <a:off x="5426562" y="5485384"/>
            <a:ext cx="13388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2 tens</a:t>
            </a:r>
          </a:p>
        </p:txBody>
      </p:sp>
    </p:spTree>
    <p:extLst>
      <p:ext uri="{BB962C8B-B14F-4D97-AF65-F5344CB8AC3E}">
        <p14:creationId xmlns:p14="http://schemas.microsoft.com/office/powerpoint/2010/main" val="34560692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500"/>
                                        <p:tgtEl>
                                          <p:spTgt spid="20"/>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xit" presetSubtype="0" fill="hold" grpId="1" nodeType="clickEffect">
                                  <p:stCondLst>
                                    <p:cond delay="0"/>
                                  </p:stCondLst>
                                  <p:childTnLst>
                                    <p:animEffect transition="out" filter="fade">
                                      <p:cBhvr>
                                        <p:cTn id="15" dur="500"/>
                                        <p:tgtEl>
                                          <p:spTgt spid="21"/>
                                        </p:tgtEl>
                                      </p:cBhvr>
                                    </p:animEffect>
                                    <p:set>
                                      <p:cBhvr>
                                        <p:cTn id="16" dur="1" fill="hold">
                                          <p:stCondLst>
                                            <p:cond delay="499"/>
                                          </p:stCondLst>
                                        </p:cTn>
                                        <p:tgtEl>
                                          <p:spTgt spid="21"/>
                                        </p:tgtEl>
                                        <p:attrNameLst>
                                          <p:attrName>style.visibility</p:attrName>
                                        </p:attrNameLst>
                                      </p:cBhvr>
                                      <p:to>
                                        <p:strVal val="hidden"/>
                                      </p:to>
                                    </p:set>
                                  </p:childTnLst>
                                </p:cTn>
                              </p:par>
                              <p:par>
                                <p:cTn id="17" presetID="10" presetClass="exit" presetSubtype="0" fill="hold" grpId="1" nodeType="withEffect">
                                  <p:stCondLst>
                                    <p:cond delay="0"/>
                                  </p:stCondLst>
                                  <p:childTnLst>
                                    <p:animEffect transition="out" filter="fade">
                                      <p:cBhvr>
                                        <p:cTn id="18" dur="500"/>
                                        <p:tgtEl>
                                          <p:spTgt spid="20"/>
                                        </p:tgtEl>
                                      </p:cBhvr>
                                    </p:animEffect>
                                    <p:set>
                                      <p:cBhvr>
                                        <p:cTn id="19" dur="1" fill="hold">
                                          <p:stCondLst>
                                            <p:cond delay="499"/>
                                          </p:stCondLst>
                                        </p:cTn>
                                        <p:tgtEl>
                                          <p:spTgt spid="20"/>
                                        </p:tgtEl>
                                        <p:attrNameLst>
                                          <p:attrName>style.visibility</p:attrName>
                                        </p:attrNameLst>
                                      </p:cBhvr>
                                      <p:to>
                                        <p:strVal val="hidden"/>
                                      </p:to>
                                    </p:set>
                                  </p:childTnLst>
                                </p:cTn>
                              </p:par>
                            </p:childTnLst>
                          </p:cTn>
                        </p:par>
                        <p:par>
                          <p:cTn id="20" fill="hold">
                            <p:stCondLst>
                              <p:cond delay="500"/>
                            </p:stCondLst>
                            <p:childTnLst>
                              <p:par>
                                <p:cTn id="21" presetID="10"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childTnLst>
                                </p:cTn>
                              </p:par>
                            </p:childTnLst>
                          </p:cTn>
                        </p:par>
                        <p:par>
                          <p:cTn id="29" fill="hold">
                            <p:stCondLst>
                              <p:cond delay="500"/>
                            </p:stCondLst>
                            <p:childTnLst>
                              <p:par>
                                <p:cTn id="30" presetID="10" presetClass="entr" presetSubtype="0" fill="hold" grpId="0" nodeType="afterEffect">
                                  <p:stCondLst>
                                    <p:cond delay="0"/>
                                  </p:stCondLst>
                                  <p:childTnLst>
                                    <p:set>
                                      <p:cBhvr>
                                        <p:cTn id="31" dur="1" fill="hold">
                                          <p:stCondLst>
                                            <p:cond delay="0"/>
                                          </p:stCondLst>
                                        </p:cTn>
                                        <p:tgtEl>
                                          <p:spTgt spid="51"/>
                                        </p:tgtEl>
                                        <p:attrNameLst>
                                          <p:attrName>style.visibility</p:attrName>
                                        </p:attrNameLst>
                                      </p:cBhvr>
                                      <p:to>
                                        <p:strVal val="visible"/>
                                      </p:to>
                                    </p:set>
                                    <p:animEffect transition="in" filter="fade">
                                      <p:cBhvr>
                                        <p:cTn id="32" dur="500"/>
                                        <p:tgtEl>
                                          <p:spTgt spid="51"/>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1" nodeType="clickEffect">
                                  <p:stCondLst>
                                    <p:cond delay="0"/>
                                  </p:stCondLst>
                                  <p:childTnLst>
                                    <p:animEffect transition="out" filter="fade">
                                      <p:cBhvr>
                                        <p:cTn id="36" dur="500"/>
                                        <p:tgtEl>
                                          <p:spTgt spid="22"/>
                                        </p:tgtEl>
                                      </p:cBhvr>
                                    </p:animEffect>
                                    <p:set>
                                      <p:cBhvr>
                                        <p:cTn id="37" dur="1" fill="hold">
                                          <p:stCondLst>
                                            <p:cond delay="499"/>
                                          </p:stCondLst>
                                        </p:cTn>
                                        <p:tgtEl>
                                          <p:spTgt spid="22"/>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51"/>
                                        </p:tgtEl>
                                      </p:cBhvr>
                                    </p:animEffect>
                                    <p:set>
                                      <p:cBhvr>
                                        <p:cTn id="40" dur="1" fill="hold">
                                          <p:stCondLst>
                                            <p:cond delay="499"/>
                                          </p:stCondLst>
                                        </p:cTn>
                                        <p:tgtEl>
                                          <p:spTgt spid="51"/>
                                        </p:tgtEl>
                                        <p:attrNameLst>
                                          <p:attrName>style.visibility</p:attrName>
                                        </p:attrNameLst>
                                      </p:cBhvr>
                                      <p:to>
                                        <p:strVal val="hidden"/>
                                      </p:to>
                                    </p:set>
                                  </p:childTnLst>
                                </p:cTn>
                              </p:par>
                            </p:childTnLst>
                          </p:cTn>
                        </p:par>
                        <p:par>
                          <p:cTn id="41" fill="hold">
                            <p:stCondLst>
                              <p:cond delay="500"/>
                            </p:stCondLst>
                            <p:childTnLst>
                              <p:par>
                                <p:cTn id="42" presetID="10" presetClass="entr" presetSubtype="0" fill="hold" nodeType="after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fade">
                                      <p:cBhvr>
                                        <p:cTn id="44" dur="500"/>
                                        <p:tgtEl>
                                          <p:spTgt spid="6"/>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fade">
                                      <p:cBhvr>
                                        <p:cTn id="49" dur="500"/>
                                        <p:tgtEl>
                                          <p:spTgt spid="23"/>
                                        </p:tgtEl>
                                      </p:cBhvr>
                                    </p:animEffect>
                                  </p:childTnLst>
                                </p:cTn>
                              </p:par>
                            </p:childTnLst>
                          </p:cTn>
                        </p:par>
                        <p:par>
                          <p:cTn id="50" fill="hold">
                            <p:stCondLst>
                              <p:cond delay="500"/>
                            </p:stCondLst>
                            <p:childTnLst>
                              <p:par>
                                <p:cTn id="51" presetID="10" presetClass="entr" presetSubtype="0" fill="hold" grpId="0" nodeType="afterEffect">
                                  <p:stCondLst>
                                    <p:cond delay="0"/>
                                  </p:stCondLst>
                                  <p:childTnLst>
                                    <p:set>
                                      <p:cBhvr>
                                        <p:cTn id="52" dur="1" fill="hold">
                                          <p:stCondLst>
                                            <p:cond delay="0"/>
                                          </p:stCondLst>
                                        </p:cTn>
                                        <p:tgtEl>
                                          <p:spTgt spid="37"/>
                                        </p:tgtEl>
                                        <p:attrNameLst>
                                          <p:attrName>style.visibility</p:attrName>
                                        </p:attrNameLst>
                                      </p:cBhvr>
                                      <p:to>
                                        <p:strVal val="visible"/>
                                      </p:to>
                                    </p:set>
                                    <p:animEffect transition="in" filter="fade">
                                      <p:cBhvr>
                                        <p:cTn id="53" dur="500"/>
                                        <p:tgtEl>
                                          <p:spTgt spid="37"/>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xit" presetSubtype="0" fill="hold" grpId="1" nodeType="clickEffect">
                                  <p:stCondLst>
                                    <p:cond delay="0"/>
                                  </p:stCondLst>
                                  <p:childTnLst>
                                    <p:animEffect transition="out" filter="fade">
                                      <p:cBhvr>
                                        <p:cTn id="57" dur="500"/>
                                        <p:tgtEl>
                                          <p:spTgt spid="23"/>
                                        </p:tgtEl>
                                      </p:cBhvr>
                                    </p:animEffect>
                                    <p:set>
                                      <p:cBhvr>
                                        <p:cTn id="58" dur="1" fill="hold">
                                          <p:stCondLst>
                                            <p:cond delay="499"/>
                                          </p:stCondLst>
                                        </p:cTn>
                                        <p:tgtEl>
                                          <p:spTgt spid="23"/>
                                        </p:tgtEl>
                                        <p:attrNameLst>
                                          <p:attrName>style.visibility</p:attrName>
                                        </p:attrNameLst>
                                      </p:cBhvr>
                                      <p:to>
                                        <p:strVal val="hidden"/>
                                      </p:to>
                                    </p:set>
                                  </p:childTnLst>
                                </p:cTn>
                              </p:par>
                              <p:par>
                                <p:cTn id="59" presetID="10" presetClass="exit" presetSubtype="0" fill="hold" grpId="1" nodeType="withEffect">
                                  <p:stCondLst>
                                    <p:cond delay="0"/>
                                  </p:stCondLst>
                                  <p:childTnLst>
                                    <p:animEffect transition="out" filter="fade">
                                      <p:cBhvr>
                                        <p:cTn id="60" dur="500"/>
                                        <p:tgtEl>
                                          <p:spTgt spid="37"/>
                                        </p:tgtEl>
                                      </p:cBhvr>
                                    </p:animEffect>
                                    <p:set>
                                      <p:cBhvr>
                                        <p:cTn id="61" dur="1" fill="hold">
                                          <p:stCondLst>
                                            <p:cond delay="499"/>
                                          </p:stCondLst>
                                        </p:cTn>
                                        <p:tgtEl>
                                          <p:spTgt spid="37"/>
                                        </p:tgtEl>
                                        <p:attrNameLst>
                                          <p:attrName>style.visibility</p:attrName>
                                        </p:attrNameLst>
                                      </p:cBhvr>
                                      <p:to>
                                        <p:strVal val="hidden"/>
                                      </p:to>
                                    </p:set>
                                  </p:childTnLst>
                                </p:cTn>
                              </p:par>
                            </p:childTnLst>
                          </p:cTn>
                        </p:par>
                        <p:par>
                          <p:cTn id="62" fill="hold">
                            <p:stCondLst>
                              <p:cond delay="500"/>
                            </p:stCondLst>
                            <p:childTnLst>
                              <p:par>
                                <p:cTn id="63" presetID="10" presetClass="entr" presetSubtype="0" fill="hold" nodeType="afterEffect">
                                  <p:stCondLst>
                                    <p:cond delay="0"/>
                                  </p:stCondLst>
                                  <p:childTnLst>
                                    <p:set>
                                      <p:cBhvr>
                                        <p:cTn id="64" dur="1" fill="hold">
                                          <p:stCondLst>
                                            <p:cond delay="0"/>
                                          </p:stCondLst>
                                        </p:cTn>
                                        <p:tgtEl>
                                          <p:spTgt spid="7"/>
                                        </p:tgtEl>
                                        <p:attrNameLst>
                                          <p:attrName>style.visibility</p:attrName>
                                        </p:attrNameLst>
                                      </p:cBhvr>
                                      <p:to>
                                        <p:strVal val="visible"/>
                                      </p:to>
                                    </p:set>
                                    <p:animEffect transition="in" filter="fade">
                                      <p:cBhvr>
                                        <p:cTn id="65" dur="500"/>
                                        <p:tgtEl>
                                          <p:spTgt spid="7"/>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grpId="0" nodeType="clickEffect">
                                  <p:stCondLst>
                                    <p:cond delay="0"/>
                                  </p:stCondLst>
                                  <p:childTnLst>
                                    <p:set>
                                      <p:cBhvr>
                                        <p:cTn id="69" dur="1" fill="hold">
                                          <p:stCondLst>
                                            <p:cond delay="0"/>
                                          </p:stCondLst>
                                        </p:cTn>
                                        <p:tgtEl>
                                          <p:spTgt spid="24"/>
                                        </p:tgtEl>
                                        <p:attrNameLst>
                                          <p:attrName>style.visibility</p:attrName>
                                        </p:attrNameLst>
                                      </p:cBhvr>
                                      <p:to>
                                        <p:strVal val="visible"/>
                                      </p:to>
                                    </p:set>
                                    <p:animEffect transition="in" filter="fade">
                                      <p:cBhvr>
                                        <p:cTn id="70" dur="500"/>
                                        <p:tgtEl>
                                          <p:spTgt spid="24"/>
                                        </p:tgtEl>
                                      </p:cBhvr>
                                    </p:animEffect>
                                  </p:childTnLst>
                                </p:cTn>
                              </p:par>
                            </p:childTnLst>
                          </p:cTn>
                        </p:par>
                        <p:par>
                          <p:cTn id="71" fill="hold">
                            <p:stCondLst>
                              <p:cond delay="500"/>
                            </p:stCondLst>
                            <p:childTnLst>
                              <p:par>
                                <p:cTn id="72" presetID="10" presetClass="entr" presetSubtype="0" fill="hold" grpId="0" nodeType="afterEffect">
                                  <p:stCondLst>
                                    <p:cond delay="0"/>
                                  </p:stCondLst>
                                  <p:childTnLst>
                                    <p:set>
                                      <p:cBhvr>
                                        <p:cTn id="73" dur="1" fill="hold">
                                          <p:stCondLst>
                                            <p:cond delay="0"/>
                                          </p:stCondLst>
                                        </p:cTn>
                                        <p:tgtEl>
                                          <p:spTgt spid="38"/>
                                        </p:tgtEl>
                                        <p:attrNameLst>
                                          <p:attrName>style.visibility</p:attrName>
                                        </p:attrNameLst>
                                      </p:cBhvr>
                                      <p:to>
                                        <p:strVal val="visible"/>
                                      </p:to>
                                    </p:set>
                                    <p:animEffect transition="in" filter="fade">
                                      <p:cBhvr>
                                        <p:cTn id="74" dur="500"/>
                                        <p:tgtEl>
                                          <p:spTgt spid="38"/>
                                        </p:tgtEl>
                                      </p:cBhvr>
                                    </p:animEffect>
                                  </p:childTnLst>
                                </p:cTn>
                              </p:par>
                            </p:childTnLst>
                          </p:cTn>
                        </p:par>
                      </p:childTnLst>
                    </p:cTn>
                  </p:par>
                  <p:par>
                    <p:cTn id="75" fill="hold">
                      <p:stCondLst>
                        <p:cond delay="indefinite"/>
                      </p:stCondLst>
                      <p:childTnLst>
                        <p:par>
                          <p:cTn id="76" fill="hold">
                            <p:stCondLst>
                              <p:cond delay="0"/>
                            </p:stCondLst>
                            <p:childTnLst>
                              <p:par>
                                <p:cTn id="77" presetID="10" presetClass="exit" presetSubtype="0" fill="hold" grpId="1" nodeType="clickEffect">
                                  <p:stCondLst>
                                    <p:cond delay="0"/>
                                  </p:stCondLst>
                                  <p:childTnLst>
                                    <p:animEffect transition="out" filter="fade">
                                      <p:cBhvr>
                                        <p:cTn id="78" dur="500"/>
                                        <p:tgtEl>
                                          <p:spTgt spid="24"/>
                                        </p:tgtEl>
                                      </p:cBhvr>
                                    </p:animEffect>
                                    <p:set>
                                      <p:cBhvr>
                                        <p:cTn id="79" dur="1" fill="hold">
                                          <p:stCondLst>
                                            <p:cond delay="499"/>
                                          </p:stCondLst>
                                        </p:cTn>
                                        <p:tgtEl>
                                          <p:spTgt spid="24"/>
                                        </p:tgtEl>
                                        <p:attrNameLst>
                                          <p:attrName>style.visibility</p:attrName>
                                        </p:attrNameLst>
                                      </p:cBhvr>
                                      <p:to>
                                        <p:strVal val="hidden"/>
                                      </p:to>
                                    </p:set>
                                  </p:childTnLst>
                                </p:cTn>
                              </p:par>
                              <p:par>
                                <p:cTn id="80" presetID="10" presetClass="exit" presetSubtype="0" fill="hold" grpId="1" nodeType="withEffect">
                                  <p:stCondLst>
                                    <p:cond delay="0"/>
                                  </p:stCondLst>
                                  <p:childTnLst>
                                    <p:animEffect transition="out" filter="fade">
                                      <p:cBhvr>
                                        <p:cTn id="81" dur="500"/>
                                        <p:tgtEl>
                                          <p:spTgt spid="38"/>
                                        </p:tgtEl>
                                      </p:cBhvr>
                                    </p:animEffect>
                                    <p:set>
                                      <p:cBhvr>
                                        <p:cTn id="82" dur="1" fill="hold">
                                          <p:stCondLst>
                                            <p:cond delay="499"/>
                                          </p:stCondLst>
                                        </p:cTn>
                                        <p:tgtEl>
                                          <p:spTgt spid="38"/>
                                        </p:tgtEl>
                                        <p:attrNameLst>
                                          <p:attrName>style.visibility</p:attrName>
                                        </p:attrNameLst>
                                      </p:cBhvr>
                                      <p:to>
                                        <p:strVal val="hidden"/>
                                      </p:to>
                                    </p:set>
                                  </p:childTnLst>
                                </p:cTn>
                              </p:par>
                            </p:childTnLst>
                          </p:cTn>
                        </p:par>
                        <p:par>
                          <p:cTn id="83" fill="hold">
                            <p:stCondLst>
                              <p:cond delay="500"/>
                            </p:stCondLst>
                            <p:childTnLst>
                              <p:par>
                                <p:cTn id="84" presetID="10" presetClass="entr" presetSubtype="0" fill="hold" nodeType="afterEffect">
                                  <p:stCondLst>
                                    <p:cond delay="0"/>
                                  </p:stCondLst>
                                  <p:childTnLst>
                                    <p:set>
                                      <p:cBhvr>
                                        <p:cTn id="85" dur="1" fill="hold">
                                          <p:stCondLst>
                                            <p:cond delay="0"/>
                                          </p:stCondLst>
                                        </p:cTn>
                                        <p:tgtEl>
                                          <p:spTgt spid="8"/>
                                        </p:tgtEl>
                                        <p:attrNameLst>
                                          <p:attrName>style.visibility</p:attrName>
                                        </p:attrNameLst>
                                      </p:cBhvr>
                                      <p:to>
                                        <p:strVal val="visible"/>
                                      </p:to>
                                    </p:set>
                                    <p:animEffect transition="in" filter="fade">
                                      <p:cBhvr>
                                        <p:cTn id="86" dur="500"/>
                                        <p:tgtEl>
                                          <p:spTgt spid="8"/>
                                        </p:tgtEl>
                                      </p:cBhvr>
                                    </p:animEffect>
                                  </p:childTnLst>
                                </p:cTn>
                              </p:par>
                            </p:childTnLst>
                          </p:cTn>
                        </p:par>
                      </p:childTnLst>
                    </p:cTn>
                  </p:par>
                  <p:par>
                    <p:cTn id="87" fill="hold">
                      <p:stCondLst>
                        <p:cond delay="indefinite"/>
                      </p:stCondLst>
                      <p:childTnLst>
                        <p:par>
                          <p:cTn id="88" fill="hold">
                            <p:stCondLst>
                              <p:cond delay="0"/>
                            </p:stCondLst>
                            <p:childTnLst>
                              <p:par>
                                <p:cTn id="89" presetID="10" presetClass="entr" presetSubtype="0" fill="hold" grpId="0" nodeType="clickEffect">
                                  <p:stCondLst>
                                    <p:cond delay="0"/>
                                  </p:stCondLst>
                                  <p:childTnLst>
                                    <p:set>
                                      <p:cBhvr>
                                        <p:cTn id="90" dur="1" fill="hold">
                                          <p:stCondLst>
                                            <p:cond delay="0"/>
                                          </p:stCondLst>
                                        </p:cTn>
                                        <p:tgtEl>
                                          <p:spTgt spid="25"/>
                                        </p:tgtEl>
                                        <p:attrNameLst>
                                          <p:attrName>style.visibility</p:attrName>
                                        </p:attrNameLst>
                                      </p:cBhvr>
                                      <p:to>
                                        <p:strVal val="visible"/>
                                      </p:to>
                                    </p:set>
                                    <p:animEffect transition="in" filter="fade">
                                      <p:cBhvr>
                                        <p:cTn id="91" dur="500"/>
                                        <p:tgtEl>
                                          <p:spTgt spid="25"/>
                                        </p:tgtEl>
                                      </p:cBhvr>
                                    </p:animEffect>
                                  </p:childTnLst>
                                </p:cTn>
                              </p:par>
                            </p:childTnLst>
                          </p:cTn>
                        </p:par>
                        <p:par>
                          <p:cTn id="92" fill="hold">
                            <p:stCondLst>
                              <p:cond delay="500"/>
                            </p:stCondLst>
                            <p:childTnLst>
                              <p:par>
                                <p:cTn id="93" presetID="10" presetClass="entr" presetSubtype="0" fill="hold" grpId="0" nodeType="afterEffect">
                                  <p:stCondLst>
                                    <p:cond delay="0"/>
                                  </p:stCondLst>
                                  <p:childTnLst>
                                    <p:set>
                                      <p:cBhvr>
                                        <p:cTn id="94" dur="1" fill="hold">
                                          <p:stCondLst>
                                            <p:cond delay="0"/>
                                          </p:stCondLst>
                                        </p:cTn>
                                        <p:tgtEl>
                                          <p:spTgt spid="39"/>
                                        </p:tgtEl>
                                        <p:attrNameLst>
                                          <p:attrName>style.visibility</p:attrName>
                                        </p:attrNameLst>
                                      </p:cBhvr>
                                      <p:to>
                                        <p:strVal val="visible"/>
                                      </p:to>
                                    </p:set>
                                    <p:animEffect transition="in" filter="fade">
                                      <p:cBhvr>
                                        <p:cTn id="95" dur="500"/>
                                        <p:tgtEl>
                                          <p:spTgt spid="39"/>
                                        </p:tgtEl>
                                      </p:cBhvr>
                                    </p:animEffect>
                                  </p:childTnLst>
                                </p:cTn>
                              </p:par>
                            </p:childTnLst>
                          </p:cTn>
                        </p:par>
                      </p:childTnLst>
                    </p:cTn>
                  </p:par>
                  <p:par>
                    <p:cTn id="96" fill="hold">
                      <p:stCondLst>
                        <p:cond delay="indefinite"/>
                      </p:stCondLst>
                      <p:childTnLst>
                        <p:par>
                          <p:cTn id="97" fill="hold">
                            <p:stCondLst>
                              <p:cond delay="0"/>
                            </p:stCondLst>
                            <p:childTnLst>
                              <p:par>
                                <p:cTn id="98" presetID="10" presetClass="exit" presetSubtype="0" fill="hold" grpId="1" nodeType="clickEffect">
                                  <p:stCondLst>
                                    <p:cond delay="0"/>
                                  </p:stCondLst>
                                  <p:childTnLst>
                                    <p:animEffect transition="out" filter="fade">
                                      <p:cBhvr>
                                        <p:cTn id="99" dur="500"/>
                                        <p:tgtEl>
                                          <p:spTgt spid="25"/>
                                        </p:tgtEl>
                                      </p:cBhvr>
                                    </p:animEffect>
                                    <p:set>
                                      <p:cBhvr>
                                        <p:cTn id="100" dur="1" fill="hold">
                                          <p:stCondLst>
                                            <p:cond delay="499"/>
                                          </p:stCondLst>
                                        </p:cTn>
                                        <p:tgtEl>
                                          <p:spTgt spid="25"/>
                                        </p:tgtEl>
                                        <p:attrNameLst>
                                          <p:attrName>style.visibility</p:attrName>
                                        </p:attrNameLst>
                                      </p:cBhvr>
                                      <p:to>
                                        <p:strVal val="hidden"/>
                                      </p:to>
                                    </p:set>
                                  </p:childTnLst>
                                </p:cTn>
                              </p:par>
                              <p:par>
                                <p:cTn id="101" presetID="10" presetClass="exit" presetSubtype="0" fill="hold" grpId="1" nodeType="withEffect">
                                  <p:stCondLst>
                                    <p:cond delay="0"/>
                                  </p:stCondLst>
                                  <p:childTnLst>
                                    <p:animEffect transition="out" filter="fade">
                                      <p:cBhvr>
                                        <p:cTn id="102" dur="500"/>
                                        <p:tgtEl>
                                          <p:spTgt spid="39"/>
                                        </p:tgtEl>
                                      </p:cBhvr>
                                    </p:animEffect>
                                    <p:set>
                                      <p:cBhvr>
                                        <p:cTn id="103" dur="1" fill="hold">
                                          <p:stCondLst>
                                            <p:cond delay="499"/>
                                          </p:stCondLst>
                                        </p:cTn>
                                        <p:tgtEl>
                                          <p:spTgt spid="39"/>
                                        </p:tgtEl>
                                        <p:attrNameLst>
                                          <p:attrName>style.visibility</p:attrName>
                                        </p:attrNameLst>
                                      </p:cBhvr>
                                      <p:to>
                                        <p:strVal val="hidden"/>
                                      </p:to>
                                    </p:set>
                                  </p:childTnLst>
                                </p:cTn>
                              </p:par>
                            </p:childTnLst>
                          </p:cTn>
                        </p:par>
                        <p:par>
                          <p:cTn id="104" fill="hold">
                            <p:stCondLst>
                              <p:cond delay="500"/>
                            </p:stCondLst>
                            <p:childTnLst>
                              <p:par>
                                <p:cTn id="105" presetID="10" presetClass="entr" presetSubtype="0" fill="hold" nodeType="afterEffect">
                                  <p:stCondLst>
                                    <p:cond delay="0"/>
                                  </p:stCondLst>
                                  <p:childTnLst>
                                    <p:set>
                                      <p:cBhvr>
                                        <p:cTn id="106" dur="1" fill="hold">
                                          <p:stCondLst>
                                            <p:cond delay="0"/>
                                          </p:stCondLst>
                                        </p:cTn>
                                        <p:tgtEl>
                                          <p:spTgt spid="9"/>
                                        </p:tgtEl>
                                        <p:attrNameLst>
                                          <p:attrName>style.visibility</p:attrName>
                                        </p:attrNameLst>
                                      </p:cBhvr>
                                      <p:to>
                                        <p:strVal val="visible"/>
                                      </p:to>
                                    </p:set>
                                    <p:animEffect transition="in" filter="fade">
                                      <p:cBhvr>
                                        <p:cTn id="107" dur="500"/>
                                        <p:tgtEl>
                                          <p:spTgt spid="9"/>
                                        </p:tgtEl>
                                      </p:cBhvr>
                                    </p:animEffect>
                                  </p:childTnLst>
                                </p:cTn>
                              </p:par>
                            </p:childTnLst>
                          </p:cTn>
                        </p:par>
                      </p:childTnLst>
                    </p:cTn>
                  </p:par>
                  <p:par>
                    <p:cTn id="108" fill="hold">
                      <p:stCondLst>
                        <p:cond delay="indefinite"/>
                      </p:stCondLst>
                      <p:childTnLst>
                        <p:par>
                          <p:cTn id="109" fill="hold">
                            <p:stCondLst>
                              <p:cond delay="0"/>
                            </p:stCondLst>
                            <p:childTnLst>
                              <p:par>
                                <p:cTn id="110" presetID="10" presetClass="entr" presetSubtype="0" fill="hold" grpId="0" nodeType="clickEffect">
                                  <p:stCondLst>
                                    <p:cond delay="0"/>
                                  </p:stCondLst>
                                  <p:childTnLst>
                                    <p:set>
                                      <p:cBhvr>
                                        <p:cTn id="111" dur="1" fill="hold">
                                          <p:stCondLst>
                                            <p:cond delay="0"/>
                                          </p:stCondLst>
                                        </p:cTn>
                                        <p:tgtEl>
                                          <p:spTgt spid="26"/>
                                        </p:tgtEl>
                                        <p:attrNameLst>
                                          <p:attrName>style.visibility</p:attrName>
                                        </p:attrNameLst>
                                      </p:cBhvr>
                                      <p:to>
                                        <p:strVal val="visible"/>
                                      </p:to>
                                    </p:set>
                                    <p:animEffect transition="in" filter="fade">
                                      <p:cBhvr>
                                        <p:cTn id="112" dur="500"/>
                                        <p:tgtEl>
                                          <p:spTgt spid="26"/>
                                        </p:tgtEl>
                                      </p:cBhvr>
                                    </p:animEffect>
                                  </p:childTnLst>
                                </p:cTn>
                              </p:par>
                            </p:childTnLst>
                          </p:cTn>
                        </p:par>
                        <p:par>
                          <p:cTn id="113" fill="hold">
                            <p:stCondLst>
                              <p:cond delay="500"/>
                            </p:stCondLst>
                            <p:childTnLst>
                              <p:par>
                                <p:cTn id="114" presetID="10" presetClass="entr" presetSubtype="0" fill="hold" grpId="0" nodeType="afterEffect">
                                  <p:stCondLst>
                                    <p:cond delay="0"/>
                                  </p:stCondLst>
                                  <p:childTnLst>
                                    <p:set>
                                      <p:cBhvr>
                                        <p:cTn id="115" dur="1" fill="hold">
                                          <p:stCondLst>
                                            <p:cond delay="0"/>
                                          </p:stCondLst>
                                        </p:cTn>
                                        <p:tgtEl>
                                          <p:spTgt spid="40"/>
                                        </p:tgtEl>
                                        <p:attrNameLst>
                                          <p:attrName>style.visibility</p:attrName>
                                        </p:attrNameLst>
                                      </p:cBhvr>
                                      <p:to>
                                        <p:strVal val="visible"/>
                                      </p:to>
                                    </p:set>
                                    <p:animEffect transition="in" filter="fade">
                                      <p:cBhvr>
                                        <p:cTn id="116" dur="500"/>
                                        <p:tgtEl>
                                          <p:spTgt spid="40"/>
                                        </p:tgtEl>
                                      </p:cBhvr>
                                    </p:animEffect>
                                  </p:childTnLst>
                                </p:cTn>
                              </p:par>
                            </p:childTnLst>
                          </p:cTn>
                        </p:par>
                      </p:childTnLst>
                    </p:cTn>
                  </p:par>
                  <p:par>
                    <p:cTn id="117" fill="hold">
                      <p:stCondLst>
                        <p:cond delay="indefinite"/>
                      </p:stCondLst>
                      <p:childTnLst>
                        <p:par>
                          <p:cTn id="118" fill="hold">
                            <p:stCondLst>
                              <p:cond delay="0"/>
                            </p:stCondLst>
                            <p:childTnLst>
                              <p:par>
                                <p:cTn id="119" presetID="10" presetClass="exit" presetSubtype="0" fill="hold" grpId="1" nodeType="clickEffect">
                                  <p:stCondLst>
                                    <p:cond delay="0"/>
                                  </p:stCondLst>
                                  <p:childTnLst>
                                    <p:animEffect transition="out" filter="fade">
                                      <p:cBhvr>
                                        <p:cTn id="120" dur="500"/>
                                        <p:tgtEl>
                                          <p:spTgt spid="26"/>
                                        </p:tgtEl>
                                      </p:cBhvr>
                                    </p:animEffect>
                                    <p:set>
                                      <p:cBhvr>
                                        <p:cTn id="121" dur="1" fill="hold">
                                          <p:stCondLst>
                                            <p:cond delay="499"/>
                                          </p:stCondLst>
                                        </p:cTn>
                                        <p:tgtEl>
                                          <p:spTgt spid="26"/>
                                        </p:tgtEl>
                                        <p:attrNameLst>
                                          <p:attrName>style.visibility</p:attrName>
                                        </p:attrNameLst>
                                      </p:cBhvr>
                                      <p:to>
                                        <p:strVal val="hidden"/>
                                      </p:to>
                                    </p:set>
                                  </p:childTnLst>
                                </p:cTn>
                              </p:par>
                              <p:par>
                                <p:cTn id="122" presetID="10" presetClass="exit" presetSubtype="0" fill="hold" grpId="1" nodeType="withEffect">
                                  <p:stCondLst>
                                    <p:cond delay="0"/>
                                  </p:stCondLst>
                                  <p:childTnLst>
                                    <p:animEffect transition="out" filter="fade">
                                      <p:cBhvr>
                                        <p:cTn id="123" dur="500"/>
                                        <p:tgtEl>
                                          <p:spTgt spid="40"/>
                                        </p:tgtEl>
                                      </p:cBhvr>
                                    </p:animEffect>
                                    <p:set>
                                      <p:cBhvr>
                                        <p:cTn id="124" dur="1" fill="hold">
                                          <p:stCondLst>
                                            <p:cond delay="499"/>
                                          </p:stCondLst>
                                        </p:cTn>
                                        <p:tgtEl>
                                          <p:spTgt spid="40"/>
                                        </p:tgtEl>
                                        <p:attrNameLst>
                                          <p:attrName>style.visibility</p:attrName>
                                        </p:attrNameLst>
                                      </p:cBhvr>
                                      <p:to>
                                        <p:strVal val="hidden"/>
                                      </p:to>
                                    </p:set>
                                  </p:childTnLst>
                                </p:cTn>
                              </p:par>
                            </p:childTnLst>
                          </p:cTn>
                        </p:par>
                        <p:par>
                          <p:cTn id="125" fill="hold">
                            <p:stCondLst>
                              <p:cond delay="500"/>
                            </p:stCondLst>
                            <p:childTnLst>
                              <p:par>
                                <p:cTn id="126" presetID="10" presetClass="entr" presetSubtype="0" fill="hold" nodeType="afterEffect">
                                  <p:stCondLst>
                                    <p:cond delay="0"/>
                                  </p:stCondLst>
                                  <p:childTnLst>
                                    <p:set>
                                      <p:cBhvr>
                                        <p:cTn id="127" dur="1" fill="hold">
                                          <p:stCondLst>
                                            <p:cond delay="0"/>
                                          </p:stCondLst>
                                        </p:cTn>
                                        <p:tgtEl>
                                          <p:spTgt spid="10"/>
                                        </p:tgtEl>
                                        <p:attrNameLst>
                                          <p:attrName>style.visibility</p:attrName>
                                        </p:attrNameLst>
                                      </p:cBhvr>
                                      <p:to>
                                        <p:strVal val="visible"/>
                                      </p:to>
                                    </p:set>
                                    <p:animEffect transition="in" filter="fade">
                                      <p:cBhvr>
                                        <p:cTn id="128" dur="500"/>
                                        <p:tgtEl>
                                          <p:spTgt spid="10"/>
                                        </p:tgtEl>
                                      </p:cBhvr>
                                    </p:animEffect>
                                  </p:childTnLst>
                                </p:cTn>
                              </p:par>
                            </p:childTnLst>
                          </p:cTn>
                        </p:par>
                      </p:childTnLst>
                    </p:cTn>
                  </p:par>
                  <p:par>
                    <p:cTn id="129" fill="hold">
                      <p:stCondLst>
                        <p:cond delay="indefinite"/>
                      </p:stCondLst>
                      <p:childTnLst>
                        <p:par>
                          <p:cTn id="130" fill="hold">
                            <p:stCondLst>
                              <p:cond delay="0"/>
                            </p:stCondLst>
                            <p:childTnLst>
                              <p:par>
                                <p:cTn id="131" presetID="10" presetClass="entr" presetSubtype="0" fill="hold" grpId="0" nodeType="clickEffect">
                                  <p:stCondLst>
                                    <p:cond delay="0"/>
                                  </p:stCondLst>
                                  <p:childTnLst>
                                    <p:set>
                                      <p:cBhvr>
                                        <p:cTn id="132" dur="1" fill="hold">
                                          <p:stCondLst>
                                            <p:cond delay="0"/>
                                          </p:stCondLst>
                                        </p:cTn>
                                        <p:tgtEl>
                                          <p:spTgt spid="27"/>
                                        </p:tgtEl>
                                        <p:attrNameLst>
                                          <p:attrName>style.visibility</p:attrName>
                                        </p:attrNameLst>
                                      </p:cBhvr>
                                      <p:to>
                                        <p:strVal val="visible"/>
                                      </p:to>
                                    </p:set>
                                    <p:animEffect transition="in" filter="fade">
                                      <p:cBhvr>
                                        <p:cTn id="133" dur="500"/>
                                        <p:tgtEl>
                                          <p:spTgt spid="27"/>
                                        </p:tgtEl>
                                      </p:cBhvr>
                                    </p:animEffect>
                                  </p:childTnLst>
                                </p:cTn>
                              </p:par>
                            </p:childTnLst>
                          </p:cTn>
                        </p:par>
                        <p:par>
                          <p:cTn id="134" fill="hold">
                            <p:stCondLst>
                              <p:cond delay="500"/>
                            </p:stCondLst>
                            <p:childTnLst>
                              <p:par>
                                <p:cTn id="135" presetID="10" presetClass="entr" presetSubtype="0" fill="hold" grpId="0" nodeType="afterEffect">
                                  <p:stCondLst>
                                    <p:cond delay="0"/>
                                  </p:stCondLst>
                                  <p:childTnLst>
                                    <p:set>
                                      <p:cBhvr>
                                        <p:cTn id="136" dur="1" fill="hold">
                                          <p:stCondLst>
                                            <p:cond delay="0"/>
                                          </p:stCondLst>
                                        </p:cTn>
                                        <p:tgtEl>
                                          <p:spTgt spid="41"/>
                                        </p:tgtEl>
                                        <p:attrNameLst>
                                          <p:attrName>style.visibility</p:attrName>
                                        </p:attrNameLst>
                                      </p:cBhvr>
                                      <p:to>
                                        <p:strVal val="visible"/>
                                      </p:to>
                                    </p:set>
                                    <p:animEffect transition="in" filter="fade">
                                      <p:cBhvr>
                                        <p:cTn id="137" dur="500"/>
                                        <p:tgtEl>
                                          <p:spTgt spid="41"/>
                                        </p:tgtEl>
                                      </p:cBhvr>
                                    </p:animEffect>
                                  </p:childTnLst>
                                </p:cTn>
                              </p:par>
                            </p:childTnLst>
                          </p:cTn>
                        </p:par>
                      </p:childTnLst>
                    </p:cTn>
                  </p:par>
                  <p:par>
                    <p:cTn id="138" fill="hold">
                      <p:stCondLst>
                        <p:cond delay="indefinite"/>
                      </p:stCondLst>
                      <p:childTnLst>
                        <p:par>
                          <p:cTn id="139" fill="hold">
                            <p:stCondLst>
                              <p:cond delay="0"/>
                            </p:stCondLst>
                            <p:childTnLst>
                              <p:par>
                                <p:cTn id="140" presetID="10" presetClass="exit" presetSubtype="0" fill="hold" grpId="1" nodeType="clickEffect">
                                  <p:stCondLst>
                                    <p:cond delay="0"/>
                                  </p:stCondLst>
                                  <p:childTnLst>
                                    <p:animEffect transition="out" filter="fade">
                                      <p:cBhvr>
                                        <p:cTn id="141" dur="500"/>
                                        <p:tgtEl>
                                          <p:spTgt spid="27"/>
                                        </p:tgtEl>
                                      </p:cBhvr>
                                    </p:animEffect>
                                    <p:set>
                                      <p:cBhvr>
                                        <p:cTn id="142" dur="1" fill="hold">
                                          <p:stCondLst>
                                            <p:cond delay="499"/>
                                          </p:stCondLst>
                                        </p:cTn>
                                        <p:tgtEl>
                                          <p:spTgt spid="27"/>
                                        </p:tgtEl>
                                        <p:attrNameLst>
                                          <p:attrName>style.visibility</p:attrName>
                                        </p:attrNameLst>
                                      </p:cBhvr>
                                      <p:to>
                                        <p:strVal val="hidden"/>
                                      </p:to>
                                    </p:set>
                                  </p:childTnLst>
                                </p:cTn>
                              </p:par>
                              <p:par>
                                <p:cTn id="143" presetID="10" presetClass="exit" presetSubtype="0" fill="hold" grpId="1" nodeType="withEffect">
                                  <p:stCondLst>
                                    <p:cond delay="0"/>
                                  </p:stCondLst>
                                  <p:childTnLst>
                                    <p:animEffect transition="out" filter="fade">
                                      <p:cBhvr>
                                        <p:cTn id="144" dur="500"/>
                                        <p:tgtEl>
                                          <p:spTgt spid="41"/>
                                        </p:tgtEl>
                                      </p:cBhvr>
                                    </p:animEffect>
                                    <p:set>
                                      <p:cBhvr>
                                        <p:cTn id="145" dur="1" fill="hold">
                                          <p:stCondLst>
                                            <p:cond delay="499"/>
                                          </p:stCondLst>
                                        </p:cTn>
                                        <p:tgtEl>
                                          <p:spTgt spid="41"/>
                                        </p:tgtEl>
                                        <p:attrNameLst>
                                          <p:attrName>style.visibility</p:attrName>
                                        </p:attrNameLst>
                                      </p:cBhvr>
                                      <p:to>
                                        <p:strVal val="hidden"/>
                                      </p:to>
                                    </p:set>
                                  </p:childTnLst>
                                </p:cTn>
                              </p:par>
                            </p:childTnLst>
                          </p:cTn>
                        </p:par>
                        <p:par>
                          <p:cTn id="146" fill="hold">
                            <p:stCondLst>
                              <p:cond delay="500"/>
                            </p:stCondLst>
                            <p:childTnLst>
                              <p:par>
                                <p:cTn id="147" presetID="10" presetClass="entr" presetSubtype="0" fill="hold" nodeType="afterEffect">
                                  <p:stCondLst>
                                    <p:cond delay="0"/>
                                  </p:stCondLst>
                                  <p:childTnLst>
                                    <p:set>
                                      <p:cBhvr>
                                        <p:cTn id="148" dur="1" fill="hold">
                                          <p:stCondLst>
                                            <p:cond delay="0"/>
                                          </p:stCondLst>
                                        </p:cTn>
                                        <p:tgtEl>
                                          <p:spTgt spid="11"/>
                                        </p:tgtEl>
                                        <p:attrNameLst>
                                          <p:attrName>style.visibility</p:attrName>
                                        </p:attrNameLst>
                                      </p:cBhvr>
                                      <p:to>
                                        <p:strVal val="visible"/>
                                      </p:to>
                                    </p:set>
                                    <p:animEffect transition="in" filter="fade">
                                      <p:cBhvr>
                                        <p:cTn id="149" dur="500"/>
                                        <p:tgtEl>
                                          <p:spTgt spid="11"/>
                                        </p:tgtEl>
                                      </p:cBhvr>
                                    </p:animEffect>
                                  </p:childTnLst>
                                </p:cTn>
                              </p:par>
                            </p:childTnLst>
                          </p:cTn>
                        </p:par>
                      </p:childTnLst>
                    </p:cTn>
                  </p:par>
                  <p:par>
                    <p:cTn id="150" fill="hold">
                      <p:stCondLst>
                        <p:cond delay="indefinite"/>
                      </p:stCondLst>
                      <p:childTnLst>
                        <p:par>
                          <p:cTn id="151" fill="hold">
                            <p:stCondLst>
                              <p:cond delay="0"/>
                            </p:stCondLst>
                            <p:childTnLst>
                              <p:par>
                                <p:cTn id="152" presetID="10" presetClass="entr" presetSubtype="0" fill="hold" grpId="0" nodeType="clickEffect">
                                  <p:stCondLst>
                                    <p:cond delay="0"/>
                                  </p:stCondLst>
                                  <p:childTnLst>
                                    <p:set>
                                      <p:cBhvr>
                                        <p:cTn id="153" dur="1" fill="hold">
                                          <p:stCondLst>
                                            <p:cond delay="0"/>
                                          </p:stCondLst>
                                        </p:cTn>
                                        <p:tgtEl>
                                          <p:spTgt spid="28"/>
                                        </p:tgtEl>
                                        <p:attrNameLst>
                                          <p:attrName>style.visibility</p:attrName>
                                        </p:attrNameLst>
                                      </p:cBhvr>
                                      <p:to>
                                        <p:strVal val="visible"/>
                                      </p:to>
                                    </p:set>
                                    <p:animEffect transition="in" filter="fade">
                                      <p:cBhvr>
                                        <p:cTn id="154" dur="500"/>
                                        <p:tgtEl>
                                          <p:spTgt spid="28"/>
                                        </p:tgtEl>
                                      </p:cBhvr>
                                    </p:animEffect>
                                  </p:childTnLst>
                                </p:cTn>
                              </p:par>
                            </p:childTnLst>
                          </p:cTn>
                        </p:par>
                        <p:par>
                          <p:cTn id="155" fill="hold">
                            <p:stCondLst>
                              <p:cond delay="500"/>
                            </p:stCondLst>
                            <p:childTnLst>
                              <p:par>
                                <p:cTn id="156" presetID="10" presetClass="entr" presetSubtype="0" fill="hold" grpId="0" nodeType="afterEffect">
                                  <p:stCondLst>
                                    <p:cond delay="0"/>
                                  </p:stCondLst>
                                  <p:childTnLst>
                                    <p:set>
                                      <p:cBhvr>
                                        <p:cTn id="157" dur="1" fill="hold">
                                          <p:stCondLst>
                                            <p:cond delay="0"/>
                                          </p:stCondLst>
                                        </p:cTn>
                                        <p:tgtEl>
                                          <p:spTgt spid="42"/>
                                        </p:tgtEl>
                                        <p:attrNameLst>
                                          <p:attrName>style.visibility</p:attrName>
                                        </p:attrNameLst>
                                      </p:cBhvr>
                                      <p:to>
                                        <p:strVal val="visible"/>
                                      </p:to>
                                    </p:set>
                                    <p:animEffect transition="in" filter="fade">
                                      <p:cBhvr>
                                        <p:cTn id="158" dur="500"/>
                                        <p:tgtEl>
                                          <p:spTgt spid="42"/>
                                        </p:tgtEl>
                                      </p:cBhvr>
                                    </p:animEffect>
                                  </p:childTnLst>
                                </p:cTn>
                              </p:par>
                            </p:childTnLst>
                          </p:cTn>
                        </p:par>
                      </p:childTnLst>
                    </p:cTn>
                  </p:par>
                  <p:par>
                    <p:cTn id="159" fill="hold">
                      <p:stCondLst>
                        <p:cond delay="indefinite"/>
                      </p:stCondLst>
                      <p:childTnLst>
                        <p:par>
                          <p:cTn id="160" fill="hold">
                            <p:stCondLst>
                              <p:cond delay="0"/>
                            </p:stCondLst>
                            <p:childTnLst>
                              <p:par>
                                <p:cTn id="161" presetID="10" presetClass="exit" presetSubtype="0" fill="hold" grpId="1" nodeType="clickEffect">
                                  <p:stCondLst>
                                    <p:cond delay="0"/>
                                  </p:stCondLst>
                                  <p:childTnLst>
                                    <p:animEffect transition="out" filter="fade">
                                      <p:cBhvr>
                                        <p:cTn id="162" dur="500"/>
                                        <p:tgtEl>
                                          <p:spTgt spid="28"/>
                                        </p:tgtEl>
                                      </p:cBhvr>
                                    </p:animEffect>
                                    <p:set>
                                      <p:cBhvr>
                                        <p:cTn id="163" dur="1" fill="hold">
                                          <p:stCondLst>
                                            <p:cond delay="499"/>
                                          </p:stCondLst>
                                        </p:cTn>
                                        <p:tgtEl>
                                          <p:spTgt spid="28"/>
                                        </p:tgtEl>
                                        <p:attrNameLst>
                                          <p:attrName>style.visibility</p:attrName>
                                        </p:attrNameLst>
                                      </p:cBhvr>
                                      <p:to>
                                        <p:strVal val="hidden"/>
                                      </p:to>
                                    </p:set>
                                  </p:childTnLst>
                                </p:cTn>
                              </p:par>
                              <p:par>
                                <p:cTn id="164" presetID="10" presetClass="exit" presetSubtype="0" fill="hold" grpId="1" nodeType="withEffect">
                                  <p:stCondLst>
                                    <p:cond delay="0"/>
                                  </p:stCondLst>
                                  <p:childTnLst>
                                    <p:animEffect transition="out" filter="fade">
                                      <p:cBhvr>
                                        <p:cTn id="165" dur="500"/>
                                        <p:tgtEl>
                                          <p:spTgt spid="42"/>
                                        </p:tgtEl>
                                      </p:cBhvr>
                                    </p:animEffect>
                                    <p:set>
                                      <p:cBhvr>
                                        <p:cTn id="166" dur="1" fill="hold">
                                          <p:stCondLst>
                                            <p:cond delay="499"/>
                                          </p:stCondLst>
                                        </p:cTn>
                                        <p:tgtEl>
                                          <p:spTgt spid="42"/>
                                        </p:tgtEl>
                                        <p:attrNameLst>
                                          <p:attrName>style.visibility</p:attrName>
                                        </p:attrNameLst>
                                      </p:cBhvr>
                                      <p:to>
                                        <p:strVal val="hidden"/>
                                      </p:to>
                                    </p:set>
                                  </p:childTnLst>
                                </p:cTn>
                              </p:par>
                            </p:childTnLst>
                          </p:cTn>
                        </p:par>
                        <p:par>
                          <p:cTn id="167" fill="hold">
                            <p:stCondLst>
                              <p:cond delay="500"/>
                            </p:stCondLst>
                            <p:childTnLst>
                              <p:par>
                                <p:cTn id="168" presetID="10" presetClass="entr" presetSubtype="0" fill="hold" nodeType="afterEffect">
                                  <p:stCondLst>
                                    <p:cond delay="0"/>
                                  </p:stCondLst>
                                  <p:childTnLst>
                                    <p:set>
                                      <p:cBhvr>
                                        <p:cTn id="169" dur="1" fill="hold">
                                          <p:stCondLst>
                                            <p:cond delay="0"/>
                                          </p:stCondLst>
                                        </p:cTn>
                                        <p:tgtEl>
                                          <p:spTgt spid="12"/>
                                        </p:tgtEl>
                                        <p:attrNameLst>
                                          <p:attrName>style.visibility</p:attrName>
                                        </p:attrNameLst>
                                      </p:cBhvr>
                                      <p:to>
                                        <p:strVal val="visible"/>
                                      </p:to>
                                    </p:set>
                                    <p:animEffect transition="in" filter="fade">
                                      <p:cBhvr>
                                        <p:cTn id="170" dur="500"/>
                                        <p:tgtEl>
                                          <p:spTgt spid="12"/>
                                        </p:tgtEl>
                                      </p:cBhvr>
                                    </p:animEffect>
                                  </p:childTnLst>
                                </p:cTn>
                              </p:par>
                            </p:childTnLst>
                          </p:cTn>
                        </p:par>
                      </p:childTnLst>
                    </p:cTn>
                  </p:par>
                  <p:par>
                    <p:cTn id="171" fill="hold">
                      <p:stCondLst>
                        <p:cond delay="indefinite"/>
                      </p:stCondLst>
                      <p:childTnLst>
                        <p:par>
                          <p:cTn id="172" fill="hold">
                            <p:stCondLst>
                              <p:cond delay="0"/>
                            </p:stCondLst>
                            <p:childTnLst>
                              <p:par>
                                <p:cTn id="173" presetID="10" presetClass="entr" presetSubtype="0" fill="hold" grpId="0" nodeType="clickEffect">
                                  <p:stCondLst>
                                    <p:cond delay="0"/>
                                  </p:stCondLst>
                                  <p:childTnLst>
                                    <p:set>
                                      <p:cBhvr>
                                        <p:cTn id="174" dur="1" fill="hold">
                                          <p:stCondLst>
                                            <p:cond delay="0"/>
                                          </p:stCondLst>
                                        </p:cTn>
                                        <p:tgtEl>
                                          <p:spTgt spid="29"/>
                                        </p:tgtEl>
                                        <p:attrNameLst>
                                          <p:attrName>style.visibility</p:attrName>
                                        </p:attrNameLst>
                                      </p:cBhvr>
                                      <p:to>
                                        <p:strVal val="visible"/>
                                      </p:to>
                                    </p:set>
                                    <p:animEffect transition="in" filter="fade">
                                      <p:cBhvr>
                                        <p:cTn id="175" dur="500"/>
                                        <p:tgtEl>
                                          <p:spTgt spid="29"/>
                                        </p:tgtEl>
                                      </p:cBhvr>
                                    </p:animEffect>
                                  </p:childTnLst>
                                </p:cTn>
                              </p:par>
                            </p:childTnLst>
                          </p:cTn>
                        </p:par>
                        <p:par>
                          <p:cTn id="176" fill="hold">
                            <p:stCondLst>
                              <p:cond delay="500"/>
                            </p:stCondLst>
                            <p:childTnLst>
                              <p:par>
                                <p:cTn id="177" presetID="10" presetClass="entr" presetSubtype="0" fill="hold" grpId="0" nodeType="afterEffect">
                                  <p:stCondLst>
                                    <p:cond delay="0"/>
                                  </p:stCondLst>
                                  <p:childTnLst>
                                    <p:set>
                                      <p:cBhvr>
                                        <p:cTn id="178" dur="1" fill="hold">
                                          <p:stCondLst>
                                            <p:cond delay="0"/>
                                          </p:stCondLst>
                                        </p:cTn>
                                        <p:tgtEl>
                                          <p:spTgt spid="43"/>
                                        </p:tgtEl>
                                        <p:attrNameLst>
                                          <p:attrName>style.visibility</p:attrName>
                                        </p:attrNameLst>
                                      </p:cBhvr>
                                      <p:to>
                                        <p:strVal val="visible"/>
                                      </p:to>
                                    </p:set>
                                    <p:animEffect transition="in" filter="fade">
                                      <p:cBhvr>
                                        <p:cTn id="179" dur="500"/>
                                        <p:tgtEl>
                                          <p:spTgt spid="43"/>
                                        </p:tgtEl>
                                      </p:cBhvr>
                                    </p:animEffect>
                                  </p:childTnLst>
                                </p:cTn>
                              </p:par>
                            </p:childTnLst>
                          </p:cTn>
                        </p:par>
                      </p:childTnLst>
                    </p:cTn>
                  </p:par>
                  <p:par>
                    <p:cTn id="180" fill="hold">
                      <p:stCondLst>
                        <p:cond delay="indefinite"/>
                      </p:stCondLst>
                      <p:childTnLst>
                        <p:par>
                          <p:cTn id="181" fill="hold">
                            <p:stCondLst>
                              <p:cond delay="0"/>
                            </p:stCondLst>
                            <p:childTnLst>
                              <p:par>
                                <p:cTn id="182" presetID="10" presetClass="exit" presetSubtype="0" fill="hold" grpId="1" nodeType="clickEffect">
                                  <p:stCondLst>
                                    <p:cond delay="0"/>
                                  </p:stCondLst>
                                  <p:childTnLst>
                                    <p:animEffect transition="out" filter="fade">
                                      <p:cBhvr>
                                        <p:cTn id="183" dur="500"/>
                                        <p:tgtEl>
                                          <p:spTgt spid="29"/>
                                        </p:tgtEl>
                                      </p:cBhvr>
                                    </p:animEffect>
                                    <p:set>
                                      <p:cBhvr>
                                        <p:cTn id="184" dur="1" fill="hold">
                                          <p:stCondLst>
                                            <p:cond delay="499"/>
                                          </p:stCondLst>
                                        </p:cTn>
                                        <p:tgtEl>
                                          <p:spTgt spid="29"/>
                                        </p:tgtEl>
                                        <p:attrNameLst>
                                          <p:attrName>style.visibility</p:attrName>
                                        </p:attrNameLst>
                                      </p:cBhvr>
                                      <p:to>
                                        <p:strVal val="hidden"/>
                                      </p:to>
                                    </p:set>
                                  </p:childTnLst>
                                </p:cTn>
                              </p:par>
                              <p:par>
                                <p:cTn id="185" presetID="10" presetClass="exit" presetSubtype="0" fill="hold" grpId="1" nodeType="withEffect">
                                  <p:stCondLst>
                                    <p:cond delay="0"/>
                                  </p:stCondLst>
                                  <p:childTnLst>
                                    <p:animEffect transition="out" filter="fade">
                                      <p:cBhvr>
                                        <p:cTn id="186" dur="500"/>
                                        <p:tgtEl>
                                          <p:spTgt spid="43"/>
                                        </p:tgtEl>
                                      </p:cBhvr>
                                    </p:animEffect>
                                    <p:set>
                                      <p:cBhvr>
                                        <p:cTn id="187" dur="1" fill="hold">
                                          <p:stCondLst>
                                            <p:cond delay="499"/>
                                          </p:stCondLst>
                                        </p:cTn>
                                        <p:tgtEl>
                                          <p:spTgt spid="43"/>
                                        </p:tgtEl>
                                        <p:attrNameLst>
                                          <p:attrName>style.visibility</p:attrName>
                                        </p:attrNameLst>
                                      </p:cBhvr>
                                      <p:to>
                                        <p:strVal val="hidden"/>
                                      </p:to>
                                    </p:set>
                                  </p:childTnLst>
                                </p:cTn>
                              </p:par>
                            </p:childTnLst>
                          </p:cTn>
                        </p:par>
                        <p:par>
                          <p:cTn id="188" fill="hold">
                            <p:stCondLst>
                              <p:cond delay="500"/>
                            </p:stCondLst>
                            <p:childTnLst>
                              <p:par>
                                <p:cTn id="189" presetID="10" presetClass="entr" presetSubtype="0" fill="hold" nodeType="afterEffect">
                                  <p:stCondLst>
                                    <p:cond delay="0"/>
                                  </p:stCondLst>
                                  <p:childTnLst>
                                    <p:set>
                                      <p:cBhvr>
                                        <p:cTn id="190" dur="1" fill="hold">
                                          <p:stCondLst>
                                            <p:cond delay="0"/>
                                          </p:stCondLst>
                                        </p:cTn>
                                        <p:tgtEl>
                                          <p:spTgt spid="13"/>
                                        </p:tgtEl>
                                        <p:attrNameLst>
                                          <p:attrName>style.visibility</p:attrName>
                                        </p:attrNameLst>
                                      </p:cBhvr>
                                      <p:to>
                                        <p:strVal val="visible"/>
                                      </p:to>
                                    </p:set>
                                    <p:animEffect transition="in" filter="fade">
                                      <p:cBhvr>
                                        <p:cTn id="191" dur="500"/>
                                        <p:tgtEl>
                                          <p:spTgt spid="13"/>
                                        </p:tgtEl>
                                      </p:cBhvr>
                                    </p:animEffect>
                                  </p:childTnLst>
                                </p:cTn>
                              </p:par>
                            </p:childTnLst>
                          </p:cTn>
                        </p:par>
                      </p:childTnLst>
                    </p:cTn>
                  </p:par>
                  <p:par>
                    <p:cTn id="192" fill="hold">
                      <p:stCondLst>
                        <p:cond delay="indefinite"/>
                      </p:stCondLst>
                      <p:childTnLst>
                        <p:par>
                          <p:cTn id="193" fill="hold">
                            <p:stCondLst>
                              <p:cond delay="0"/>
                            </p:stCondLst>
                            <p:childTnLst>
                              <p:par>
                                <p:cTn id="194" presetID="10" presetClass="entr" presetSubtype="0" fill="hold" grpId="0" nodeType="clickEffect">
                                  <p:stCondLst>
                                    <p:cond delay="0"/>
                                  </p:stCondLst>
                                  <p:childTnLst>
                                    <p:set>
                                      <p:cBhvr>
                                        <p:cTn id="195" dur="1" fill="hold">
                                          <p:stCondLst>
                                            <p:cond delay="0"/>
                                          </p:stCondLst>
                                        </p:cTn>
                                        <p:tgtEl>
                                          <p:spTgt spid="30"/>
                                        </p:tgtEl>
                                        <p:attrNameLst>
                                          <p:attrName>style.visibility</p:attrName>
                                        </p:attrNameLst>
                                      </p:cBhvr>
                                      <p:to>
                                        <p:strVal val="visible"/>
                                      </p:to>
                                    </p:set>
                                    <p:animEffect transition="in" filter="fade">
                                      <p:cBhvr>
                                        <p:cTn id="196" dur="500"/>
                                        <p:tgtEl>
                                          <p:spTgt spid="30"/>
                                        </p:tgtEl>
                                      </p:cBhvr>
                                    </p:animEffect>
                                  </p:childTnLst>
                                </p:cTn>
                              </p:par>
                            </p:childTnLst>
                          </p:cTn>
                        </p:par>
                        <p:par>
                          <p:cTn id="197" fill="hold">
                            <p:stCondLst>
                              <p:cond delay="500"/>
                            </p:stCondLst>
                            <p:childTnLst>
                              <p:par>
                                <p:cTn id="198" presetID="10" presetClass="entr" presetSubtype="0" fill="hold" grpId="0" nodeType="afterEffect">
                                  <p:stCondLst>
                                    <p:cond delay="0"/>
                                  </p:stCondLst>
                                  <p:childTnLst>
                                    <p:set>
                                      <p:cBhvr>
                                        <p:cTn id="199" dur="1" fill="hold">
                                          <p:stCondLst>
                                            <p:cond delay="0"/>
                                          </p:stCondLst>
                                        </p:cTn>
                                        <p:tgtEl>
                                          <p:spTgt spid="44"/>
                                        </p:tgtEl>
                                        <p:attrNameLst>
                                          <p:attrName>style.visibility</p:attrName>
                                        </p:attrNameLst>
                                      </p:cBhvr>
                                      <p:to>
                                        <p:strVal val="visible"/>
                                      </p:to>
                                    </p:set>
                                    <p:animEffect transition="in" filter="fade">
                                      <p:cBhvr>
                                        <p:cTn id="200" dur="500"/>
                                        <p:tgtEl>
                                          <p:spTgt spid="44"/>
                                        </p:tgtEl>
                                      </p:cBhvr>
                                    </p:animEffect>
                                  </p:childTnLst>
                                </p:cTn>
                              </p:par>
                            </p:childTnLst>
                          </p:cTn>
                        </p:par>
                      </p:childTnLst>
                    </p:cTn>
                  </p:par>
                  <p:par>
                    <p:cTn id="201" fill="hold">
                      <p:stCondLst>
                        <p:cond delay="indefinite"/>
                      </p:stCondLst>
                      <p:childTnLst>
                        <p:par>
                          <p:cTn id="202" fill="hold">
                            <p:stCondLst>
                              <p:cond delay="0"/>
                            </p:stCondLst>
                            <p:childTnLst>
                              <p:par>
                                <p:cTn id="203" presetID="10" presetClass="exit" presetSubtype="0" fill="hold" grpId="1" nodeType="clickEffect">
                                  <p:stCondLst>
                                    <p:cond delay="0"/>
                                  </p:stCondLst>
                                  <p:childTnLst>
                                    <p:animEffect transition="out" filter="fade">
                                      <p:cBhvr>
                                        <p:cTn id="204" dur="500"/>
                                        <p:tgtEl>
                                          <p:spTgt spid="30"/>
                                        </p:tgtEl>
                                      </p:cBhvr>
                                    </p:animEffect>
                                    <p:set>
                                      <p:cBhvr>
                                        <p:cTn id="205" dur="1" fill="hold">
                                          <p:stCondLst>
                                            <p:cond delay="499"/>
                                          </p:stCondLst>
                                        </p:cTn>
                                        <p:tgtEl>
                                          <p:spTgt spid="30"/>
                                        </p:tgtEl>
                                        <p:attrNameLst>
                                          <p:attrName>style.visibility</p:attrName>
                                        </p:attrNameLst>
                                      </p:cBhvr>
                                      <p:to>
                                        <p:strVal val="hidden"/>
                                      </p:to>
                                    </p:set>
                                  </p:childTnLst>
                                </p:cTn>
                              </p:par>
                              <p:par>
                                <p:cTn id="206" presetID="10" presetClass="exit" presetSubtype="0" fill="hold" grpId="1" nodeType="withEffect">
                                  <p:stCondLst>
                                    <p:cond delay="0"/>
                                  </p:stCondLst>
                                  <p:childTnLst>
                                    <p:animEffect transition="out" filter="fade">
                                      <p:cBhvr>
                                        <p:cTn id="207" dur="500"/>
                                        <p:tgtEl>
                                          <p:spTgt spid="44"/>
                                        </p:tgtEl>
                                      </p:cBhvr>
                                    </p:animEffect>
                                    <p:set>
                                      <p:cBhvr>
                                        <p:cTn id="208" dur="1" fill="hold">
                                          <p:stCondLst>
                                            <p:cond delay="499"/>
                                          </p:stCondLst>
                                        </p:cTn>
                                        <p:tgtEl>
                                          <p:spTgt spid="44"/>
                                        </p:tgtEl>
                                        <p:attrNameLst>
                                          <p:attrName>style.visibility</p:attrName>
                                        </p:attrNameLst>
                                      </p:cBhvr>
                                      <p:to>
                                        <p:strVal val="hidden"/>
                                      </p:to>
                                    </p:set>
                                  </p:childTnLst>
                                </p:cTn>
                              </p:par>
                            </p:childTnLst>
                          </p:cTn>
                        </p:par>
                        <p:par>
                          <p:cTn id="209" fill="hold">
                            <p:stCondLst>
                              <p:cond delay="500"/>
                            </p:stCondLst>
                            <p:childTnLst>
                              <p:par>
                                <p:cTn id="210" presetID="10" presetClass="entr" presetSubtype="0" fill="hold" nodeType="afterEffect">
                                  <p:stCondLst>
                                    <p:cond delay="0"/>
                                  </p:stCondLst>
                                  <p:childTnLst>
                                    <p:set>
                                      <p:cBhvr>
                                        <p:cTn id="211" dur="1" fill="hold">
                                          <p:stCondLst>
                                            <p:cond delay="0"/>
                                          </p:stCondLst>
                                        </p:cTn>
                                        <p:tgtEl>
                                          <p:spTgt spid="14"/>
                                        </p:tgtEl>
                                        <p:attrNameLst>
                                          <p:attrName>style.visibility</p:attrName>
                                        </p:attrNameLst>
                                      </p:cBhvr>
                                      <p:to>
                                        <p:strVal val="visible"/>
                                      </p:to>
                                    </p:set>
                                    <p:animEffect transition="in" filter="fade">
                                      <p:cBhvr>
                                        <p:cTn id="212" dur="500"/>
                                        <p:tgtEl>
                                          <p:spTgt spid="14"/>
                                        </p:tgtEl>
                                      </p:cBhvr>
                                    </p:animEffect>
                                  </p:childTnLst>
                                </p:cTn>
                              </p:par>
                            </p:childTnLst>
                          </p:cTn>
                        </p:par>
                      </p:childTnLst>
                    </p:cTn>
                  </p:par>
                  <p:par>
                    <p:cTn id="213" fill="hold">
                      <p:stCondLst>
                        <p:cond delay="indefinite"/>
                      </p:stCondLst>
                      <p:childTnLst>
                        <p:par>
                          <p:cTn id="214" fill="hold">
                            <p:stCondLst>
                              <p:cond delay="0"/>
                            </p:stCondLst>
                            <p:childTnLst>
                              <p:par>
                                <p:cTn id="215" presetID="10" presetClass="entr" presetSubtype="0" fill="hold" grpId="0" nodeType="clickEffect">
                                  <p:stCondLst>
                                    <p:cond delay="0"/>
                                  </p:stCondLst>
                                  <p:childTnLst>
                                    <p:set>
                                      <p:cBhvr>
                                        <p:cTn id="216" dur="1" fill="hold">
                                          <p:stCondLst>
                                            <p:cond delay="0"/>
                                          </p:stCondLst>
                                        </p:cTn>
                                        <p:tgtEl>
                                          <p:spTgt spid="31"/>
                                        </p:tgtEl>
                                        <p:attrNameLst>
                                          <p:attrName>style.visibility</p:attrName>
                                        </p:attrNameLst>
                                      </p:cBhvr>
                                      <p:to>
                                        <p:strVal val="visible"/>
                                      </p:to>
                                    </p:set>
                                    <p:animEffect transition="in" filter="fade">
                                      <p:cBhvr>
                                        <p:cTn id="217" dur="500"/>
                                        <p:tgtEl>
                                          <p:spTgt spid="31"/>
                                        </p:tgtEl>
                                      </p:cBhvr>
                                    </p:animEffect>
                                  </p:childTnLst>
                                </p:cTn>
                              </p:par>
                            </p:childTnLst>
                          </p:cTn>
                        </p:par>
                        <p:par>
                          <p:cTn id="218" fill="hold">
                            <p:stCondLst>
                              <p:cond delay="500"/>
                            </p:stCondLst>
                            <p:childTnLst>
                              <p:par>
                                <p:cTn id="219" presetID="10" presetClass="entr" presetSubtype="0" fill="hold" grpId="0" nodeType="afterEffect">
                                  <p:stCondLst>
                                    <p:cond delay="0"/>
                                  </p:stCondLst>
                                  <p:childTnLst>
                                    <p:set>
                                      <p:cBhvr>
                                        <p:cTn id="220" dur="1" fill="hold">
                                          <p:stCondLst>
                                            <p:cond delay="0"/>
                                          </p:stCondLst>
                                        </p:cTn>
                                        <p:tgtEl>
                                          <p:spTgt spid="45"/>
                                        </p:tgtEl>
                                        <p:attrNameLst>
                                          <p:attrName>style.visibility</p:attrName>
                                        </p:attrNameLst>
                                      </p:cBhvr>
                                      <p:to>
                                        <p:strVal val="visible"/>
                                      </p:to>
                                    </p:set>
                                    <p:animEffect transition="in" filter="fade">
                                      <p:cBhvr>
                                        <p:cTn id="221" dur="500"/>
                                        <p:tgtEl>
                                          <p:spTgt spid="45"/>
                                        </p:tgtEl>
                                      </p:cBhvr>
                                    </p:animEffect>
                                  </p:childTnLst>
                                </p:cTn>
                              </p:par>
                            </p:childTnLst>
                          </p:cTn>
                        </p:par>
                      </p:childTnLst>
                    </p:cTn>
                  </p:par>
                  <p:par>
                    <p:cTn id="222" fill="hold">
                      <p:stCondLst>
                        <p:cond delay="indefinite"/>
                      </p:stCondLst>
                      <p:childTnLst>
                        <p:par>
                          <p:cTn id="223" fill="hold">
                            <p:stCondLst>
                              <p:cond delay="0"/>
                            </p:stCondLst>
                            <p:childTnLst>
                              <p:par>
                                <p:cTn id="224" presetID="10" presetClass="exit" presetSubtype="0" fill="hold" grpId="1" nodeType="clickEffect">
                                  <p:stCondLst>
                                    <p:cond delay="0"/>
                                  </p:stCondLst>
                                  <p:childTnLst>
                                    <p:animEffect transition="out" filter="fade">
                                      <p:cBhvr>
                                        <p:cTn id="225" dur="500"/>
                                        <p:tgtEl>
                                          <p:spTgt spid="31"/>
                                        </p:tgtEl>
                                      </p:cBhvr>
                                    </p:animEffect>
                                    <p:set>
                                      <p:cBhvr>
                                        <p:cTn id="226" dur="1" fill="hold">
                                          <p:stCondLst>
                                            <p:cond delay="499"/>
                                          </p:stCondLst>
                                        </p:cTn>
                                        <p:tgtEl>
                                          <p:spTgt spid="31"/>
                                        </p:tgtEl>
                                        <p:attrNameLst>
                                          <p:attrName>style.visibility</p:attrName>
                                        </p:attrNameLst>
                                      </p:cBhvr>
                                      <p:to>
                                        <p:strVal val="hidden"/>
                                      </p:to>
                                    </p:set>
                                  </p:childTnLst>
                                </p:cTn>
                              </p:par>
                              <p:par>
                                <p:cTn id="227" presetID="10" presetClass="exit" presetSubtype="0" fill="hold" grpId="1" nodeType="withEffect">
                                  <p:stCondLst>
                                    <p:cond delay="0"/>
                                  </p:stCondLst>
                                  <p:childTnLst>
                                    <p:animEffect transition="out" filter="fade">
                                      <p:cBhvr>
                                        <p:cTn id="228" dur="500"/>
                                        <p:tgtEl>
                                          <p:spTgt spid="45"/>
                                        </p:tgtEl>
                                      </p:cBhvr>
                                    </p:animEffect>
                                    <p:set>
                                      <p:cBhvr>
                                        <p:cTn id="229" dur="1" fill="hold">
                                          <p:stCondLst>
                                            <p:cond delay="499"/>
                                          </p:stCondLst>
                                        </p:cTn>
                                        <p:tgtEl>
                                          <p:spTgt spid="45"/>
                                        </p:tgtEl>
                                        <p:attrNameLst>
                                          <p:attrName>style.visibility</p:attrName>
                                        </p:attrNameLst>
                                      </p:cBhvr>
                                      <p:to>
                                        <p:strVal val="hidden"/>
                                      </p:to>
                                    </p:set>
                                  </p:childTnLst>
                                </p:cTn>
                              </p:par>
                            </p:childTnLst>
                          </p:cTn>
                        </p:par>
                        <p:par>
                          <p:cTn id="230" fill="hold">
                            <p:stCondLst>
                              <p:cond delay="500"/>
                            </p:stCondLst>
                            <p:childTnLst>
                              <p:par>
                                <p:cTn id="231" presetID="10" presetClass="entr" presetSubtype="0" fill="hold" nodeType="afterEffect">
                                  <p:stCondLst>
                                    <p:cond delay="0"/>
                                  </p:stCondLst>
                                  <p:childTnLst>
                                    <p:set>
                                      <p:cBhvr>
                                        <p:cTn id="232" dur="1" fill="hold">
                                          <p:stCondLst>
                                            <p:cond delay="0"/>
                                          </p:stCondLst>
                                        </p:cTn>
                                        <p:tgtEl>
                                          <p:spTgt spid="15"/>
                                        </p:tgtEl>
                                        <p:attrNameLst>
                                          <p:attrName>style.visibility</p:attrName>
                                        </p:attrNameLst>
                                      </p:cBhvr>
                                      <p:to>
                                        <p:strVal val="visible"/>
                                      </p:to>
                                    </p:set>
                                    <p:animEffect transition="in" filter="fade">
                                      <p:cBhvr>
                                        <p:cTn id="233" dur="500"/>
                                        <p:tgtEl>
                                          <p:spTgt spid="15"/>
                                        </p:tgtEl>
                                      </p:cBhvr>
                                    </p:animEffect>
                                  </p:childTnLst>
                                </p:cTn>
                              </p:par>
                            </p:childTnLst>
                          </p:cTn>
                        </p:par>
                      </p:childTnLst>
                    </p:cTn>
                  </p:par>
                  <p:par>
                    <p:cTn id="234" fill="hold">
                      <p:stCondLst>
                        <p:cond delay="indefinite"/>
                      </p:stCondLst>
                      <p:childTnLst>
                        <p:par>
                          <p:cTn id="235" fill="hold">
                            <p:stCondLst>
                              <p:cond delay="0"/>
                            </p:stCondLst>
                            <p:childTnLst>
                              <p:par>
                                <p:cTn id="236" presetID="10" presetClass="entr" presetSubtype="0" fill="hold" grpId="0" nodeType="clickEffect">
                                  <p:stCondLst>
                                    <p:cond delay="0"/>
                                  </p:stCondLst>
                                  <p:childTnLst>
                                    <p:set>
                                      <p:cBhvr>
                                        <p:cTn id="237" dur="1" fill="hold">
                                          <p:stCondLst>
                                            <p:cond delay="0"/>
                                          </p:stCondLst>
                                        </p:cTn>
                                        <p:tgtEl>
                                          <p:spTgt spid="32"/>
                                        </p:tgtEl>
                                        <p:attrNameLst>
                                          <p:attrName>style.visibility</p:attrName>
                                        </p:attrNameLst>
                                      </p:cBhvr>
                                      <p:to>
                                        <p:strVal val="visible"/>
                                      </p:to>
                                    </p:set>
                                    <p:animEffect transition="in" filter="fade">
                                      <p:cBhvr>
                                        <p:cTn id="238" dur="500"/>
                                        <p:tgtEl>
                                          <p:spTgt spid="32"/>
                                        </p:tgtEl>
                                      </p:cBhvr>
                                    </p:animEffect>
                                  </p:childTnLst>
                                </p:cTn>
                              </p:par>
                            </p:childTnLst>
                          </p:cTn>
                        </p:par>
                        <p:par>
                          <p:cTn id="239" fill="hold">
                            <p:stCondLst>
                              <p:cond delay="500"/>
                            </p:stCondLst>
                            <p:childTnLst>
                              <p:par>
                                <p:cTn id="240" presetID="10" presetClass="entr" presetSubtype="0" fill="hold" grpId="0" nodeType="afterEffect">
                                  <p:stCondLst>
                                    <p:cond delay="0"/>
                                  </p:stCondLst>
                                  <p:childTnLst>
                                    <p:set>
                                      <p:cBhvr>
                                        <p:cTn id="241" dur="1" fill="hold">
                                          <p:stCondLst>
                                            <p:cond delay="0"/>
                                          </p:stCondLst>
                                        </p:cTn>
                                        <p:tgtEl>
                                          <p:spTgt spid="46"/>
                                        </p:tgtEl>
                                        <p:attrNameLst>
                                          <p:attrName>style.visibility</p:attrName>
                                        </p:attrNameLst>
                                      </p:cBhvr>
                                      <p:to>
                                        <p:strVal val="visible"/>
                                      </p:to>
                                    </p:set>
                                    <p:animEffect transition="in" filter="fade">
                                      <p:cBhvr>
                                        <p:cTn id="242" dur="500"/>
                                        <p:tgtEl>
                                          <p:spTgt spid="46"/>
                                        </p:tgtEl>
                                      </p:cBhvr>
                                    </p:animEffect>
                                  </p:childTnLst>
                                </p:cTn>
                              </p:par>
                            </p:childTnLst>
                          </p:cTn>
                        </p:par>
                      </p:childTnLst>
                    </p:cTn>
                  </p:par>
                  <p:par>
                    <p:cTn id="243" fill="hold">
                      <p:stCondLst>
                        <p:cond delay="indefinite"/>
                      </p:stCondLst>
                      <p:childTnLst>
                        <p:par>
                          <p:cTn id="244" fill="hold">
                            <p:stCondLst>
                              <p:cond delay="0"/>
                            </p:stCondLst>
                            <p:childTnLst>
                              <p:par>
                                <p:cTn id="245" presetID="10" presetClass="exit" presetSubtype="0" fill="hold" grpId="1" nodeType="clickEffect">
                                  <p:stCondLst>
                                    <p:cond delay="0"/>
                                  </p:stCondLst>
                                  <p:childTnLst>
                                    <p:animEffect transition="out" filter="fade">
                                      <p:cBhvr>
                                        <p:cTn id="246" dur="500"/>
                                        <p:tgtEl>
                                          <p:spTgt spid="32"/>
                                        </p:tgtEl>
                                      </p:cBhvr>
                                    </p:animEffect>
                                    <p:set>
                                      <p:cBhvr>
                                        <p:cTn id="247" dur="1" fill="hold">
                                          <p:stCondLst>
                                            <p:cond delay="499"/>
                                          </p:stCondLst>
                                        </p:cTn>
                                        <p:tgtEl>
                                          <p:spTgt spid="32"/>
                                        </p:tgtEl>
                                        <p:attrNameLst>
                                          <p:attrName>style.visibility</p:attrName>
                                        </p:attrNameLst>
                                      </p:cBhvr>
                                      <p:to>
                                        <p:strVal val="hidden"/>
                                      </p:to>
                                    </p:set>
                                  </p:childTnLst>
                                </p:cTn>
                              </p:par>
                              <p:par>
                                <p:cTn id="248" presetID="10" presetClass="exit" presetSubtype="0" fill="hold" grpId="1" nodeType="withEffect">
                                  <p:stCondLst>
                                    <p:cond delay="0"/>
                                  </p:stCondLst>
                                  <p:childTnLst>
                                    <p:animEffect transition="out" filter="fade">
                                      <p:cBhvr>
                                        <p:cTn id="249" dur="500"/>
                                        <p:tgtEl>
                                          <p:spTgt spid="46"/>
                                        </p:tgtEl>
                                      </p:cBhvr>
                                    </p:animEffect>
                                    <p:set>
                                      <p:cBhvr>
                                        <p:cTn id="250" dur="1" fill="hold">
                                          <p:stCondLst>
                                            <p:cond delay="499"/>
                                          </p:stCondLst>
                                        </p:cTn>
                                        <p:tgtEl>
                                          <p:spTgt spid="46"/>
                                        </p:tgtEl>
                                        <p:attrNameLst>
                                          <p:attrName>style.visibility</p:attrName>
                                        </p:attrNameLst>
                                      </p:cBhvr>
                                      <p:to>
                                        <p:strVal val="hidden"/>
                                      </p:to>
                                    </p:set>
                                  </p:childTnLst>
                                </p:cTn>
                              </p:par>
                            </p:childTnLst>
                          </p:cTn>
                        </p:par>
                        <p:par>
                          <p:cTn id="251" fill="hold">
                            <p:stCondLst>
                              <p:cond delay="500"/>
                            </p:stCondLst>
                            <p:childTnLst>
                              <p:par>
                                <p:cTn id="252" presetID="10" presetClass="entr" presetSubtype="0" fill="hold" nodeType="afterEffect">
                                  <p:stCondLst>
                                    <p:cond delay="0"/>
                                  </p:stCondLst>
                                  <p:childTnLst>
                                    <p:set>
                                      <p:cBhvr>
                                        <p:cTn id="253" dur="1" fill="hold">
                                          <p:stCondLst>
                                            <p:cond delay="0"/>
                                          </p:stCondLst>
                                        </p:cTn>
                                        <p:tgtEl>
                                          <p:spTgt spid="16"/>
                                        </p:tgtEl>
                                        <p:attrNameLst>
                                          <p:attrName>style.visibility</p:attrName>
                                        </p:attrNameLst>
                                      </p:cBhvr>
                                      <p:to>
                                        <p:strVal val="visible"/>
                                      </p:to>
                                    </p:set>
                                    <p:animEffect transition="in" filter="fade">
                                      <p:cBhvr>
                                        <p:cTn id="254" dur="500"/>
                                        <p:tgtEl>
                                          <p:spTgt spid="16"/>
                                        </p:tgtEl>
                                      </p:cBhvr>
                                    </p:animEffect>
                                  </p:childTnLst>
                                </p:cTn>
                              </p:par>
                            </p:childTnLst>
                          </p:cTn>
                        </p:par>
                      </p:childTnLst>
                    </p:cTn>
                  </p:par>
                  <p:par>
                    <p:cTn id="255" fill="hold">
                      <p:stCondLst>
                        <p:cond delay="indefinite"/>
                      </p:stCondLst>
                      <p:childTnLst>
                        <p:par>
                          <p:cTn id="256" fill="hold">
                            <p:stCondLst>
                              <p:cond delay="0"/>
                            </p:stCondLst>
                            <p:childTnLst>
                              <p:par>
                                <p:cTn id="257" presetID="10" presetClass="entr" presetSubtype="0" fill="hold" grpId="0" nodeType="clickEffect">
                                  <p:stCondLst>
                                    <p:cond delay="0"/>
                                  </p:stCondLst>
                                  <p:childTnLst>
                                    <p:set>
                                      <p:cBhvr>
                                        <p:cTn id="258" dur="1" fill="hold">
                                          <p:stCondLst>
                                            <p:cond delay="0"/>
                                          </p:stCondLst>
                                        </p:cTn>
                                        <p:tgtEl>
                                          <p:spTgt spid="33"/>
                                        </p:tgtEl>
                                        <p:attrNameLst>
                                          <p:attrName>style.visibility</p:attrName>
                                        </p:attrNameLst>
                                      </p:cBhvr>
                                      <p:to>
                                        <p:strVal val="visible"/>
                                      </p:to>
                                    </p:set>
                                    <p:animEffect transition="in" filter="fade">
                                      <p:cBhvr>
                                        <p:cTn id="259" dur="500"/>
                                        <p:tgtEl>
                                          <p:spTgt spid="33"/>
                                        </p:tgtEl>
                                      </p:cBhvr>
                                    </p:animEffect>
                                  </p:childTnLst>
                                </p:cTn>
                              </p:par>
                            </p:childTnLst>
                          </p:cTn>
                        </p:par>
                        <p:par>
                          <p:cTn id="260" fill="hold">
                            <p:stCondLst>
                              <p:cond delay="500"/>
                            </p:stCondLst>
                            <p:childTnLst>
                              <p:par>
                                <p:cTn id="261" presetID="10" presetClass="entr" presetSubtype="0" fill="hold" grpId="0" nodeType="afterEffect">
                                  <p:stCondLst>
                                    <p:cond delay="0"/>
                                  </p:stCondLst>
                                  <p:childTnLst>
                                    <p:set>
                                      <p:cBhvr>
                                        <p:cTn id="262" dur="1" fill="hold">
                                          <p:stCondLst>
                                            <p:cond delay="0"/>
                                          </p:stCondLst>
                                        </p:cTn>
                                        <p:tgtEl>
                                          <p:spTgt spid="47"/>
                                        </p:tgtEl>
                                        <p:attrNameLst>
                                          <p:attrName>style.visibility</p:attrName>
                                        </p:attrNameLst>
                                      </p:cBhvr>
                                      <p:to>
                                        <p:strVal val="visible"/>
                                      </p:to>
                                    </p:set>
                                    <p:animEffect transition="in" filter="fade">
                                      <p:cBhvr>
                                        <p:cTn id="263" dur="500"/>
                                        <p:tgtEl>
                                          <p:spTgt spid="47"/>
                                        </p:tgtEl>
                                      </p:cBhvr>
                                    </p:animEffect>
                                  </p:childTnLst>
                                </p:cTn>
                              </p:par>
                            </p:childTnLst>
                          </p:cTn>
                        </p:par>
                      </p:childTnLst>
                    </p:cTn>
                  </p:par>
                  <p:par>
                    <p:cTn id="264" fill="hold">
                      <p:stCondLst>
                        <p:cond delay="indefinite"/>
                      </p:stCondLst>
                      <p:childTnLst>
                        <p:par>
                          <p:cTn id="265" fill="hold">
                            <p:stCondLst>
                              <p:cond delay="0"/>
                            </p:stCondLst>
                            <p:childTnLst>
                              <p:par>
                                <p:cTn id="266" presetID="10" presetClass="exit" presetSubtype="0" fill="hold" grpId="1" nodeType="clickEffect">
                                  <p:stCondLst>
                                    <p:cond delay="0"/>
                                  </p:stCondLst>
                                  <p:childTnLst>
                                    <p:animEffect transition="out" filter="fade">
                                      <p:cBhvr>
                                        <p:cTn id="267" dur="500"/>
                                        <p:tgtEl>
                                          <p:spTgt spid="33"/>
                                        </p:tgtEl>
                                      </p:cBhvr>
                                    </p:animEffect>
                                    <p:set>
                                      <p:cBhvr>
                                        <p:cTn id="268" dur="1" fill="hold">
                                          <p:stCondLst>
                                            <p:cond delay="499"/>
                                          </p:stCondLst>
                                        </p:cTn>
                                        <p:tgtEl>
                                          <p:spTgt spid="33"/>
                                        </p:tgtEl>
                                        <p:attrNameLst>
                                          <p:attrName>style.visibility</p:attrName>
                                        </p:attrNameLst>
                                      </p:cBhvr>
                                      <p:to>
                                        <p:strVal val="hidden"/>
                                      </p:to>
                                    </p:set>
                                  </p:childTnLst>
                                </p:cTn>
                              </p:par>
                              <p:par>
                                <p:cTn id="269" presetID="10" presetClass="exit" presetSubtype="0" fill="hold" grpId="1" nodeType="withEffect">
                                  <p:stCondLst>
                                    <p:cond delay="0"/>
                                  </p:stCondLst>
                                  <p:childTnLst>
                                    <p:animEffect transition="out" filter="fade">
                                      <p:cBhvr>
                                        <p:cTn id="270" dur="500"/>
                                        <p:tgtEl>
                                          <p:spTgt spid="47"/>
                                        </p:tgtEl>
                                      </p:cBhvr>
                                    </p:animEffect>
                                    <p:set>
                                      <p:cBhvr>
                                        <p:cTn id="271" dur="1" fill="hold">
                                          <p:stCondLst>
                                            <p:cond delay="499"/>
                                          </p:stCondLst>
                                        </p:cTn>
                                        <p:tgtEl>
                                          <p:spTgt spid="47"/>
                                        </p:tgtEl>
                                        <p:attrNameLst>
                                          <p:attrName>style.visibility</p:attrName>
                                        </p:attrNameLst>
                                      </p:cBhvr>
                                      <p:to>
                                        <p:strVal val="hidden"/>
                                      </p:to>
                                    </p:set>
                                  </p:childTnLst>
                                </p:cTn>
                              </p:par>
                            </p:childTnLst>
                          </p:cTn>
                        </p:par>
                        <p:par>
                          <p:cTn id="272" fill="hold">
                            <p:stCondLst>
                              <p:cond delay="500"/>
                            </p:stCondLst>
                            <p:childTnLst>
                              <p:par>
                                <p:cTn id="273" presetID="10" presetClass="entr" presetSubtype="0" fill="hold" nodeType="afterEffect">
                                  <p:stCondLst>
                                    <p:cond delay="0"/>
                                  </p:stCondLst>
                                  <p:childTnLst>
                                    <p:set>
                                      <p:cBhvr>
                                        <p:cTn id="274" dur="1" fill="hold">
                                          <p:stCondLst>
                                            <p:cond delay="0"/>
                                          </p:stCondLst>
                                        </p:cTn>
                                        <p:tgtEl>
                                          <p:spTgt spid="17"/>
                                        </p:tgtEl>
                                        <p:attrNameLst>
                                          <p:attrName>style.visibility</p:attrName>
                                        </p:attrNameLst>
                                      </p:cBhvr>
                                      <p:to>
                                        <p:strVal val="visible"/>
                                      </p:to>
                                    </p:set>
                                    <p:animEffect transition="in" filter="fade">
                                      <p:cBhvr>
                                        <p:cTn id="275" dur="500"/>
                                        <p:tgtEl>
                                          <p:spTgt spid="17"/>
                                        </p:tgtEl>
                                      </p:cBhvr>
                                    </p:animEffect>
                                  </p:childTnLst>
                                </p:cTn>
                              </p:par>
                            </p:childTnLst>
                          </p:cTn>
                        </p:par>
                      </p:childTnLst>
                    </p:cTn>
                  </p:par>
                  <p:par>
                    <p:cTn id="276" fill="hold">
                      <p:stCondLst>
                        <p:cond delay="indefinite"/>
                      </p:stCondLst>
                      <p:childTnLst>
                        <p:par>
                          <p:cTn id="277" fill="hold">
                            <p:stCondLst>
                              <p:cond delay="0"/>
                            </p:stCondLst>
                            <p:childTnLst>
                              <p:par>
                                <p:cTn id="278" presetID="10" presetClass="entr" presetSubtype="0" fill="hold" grpId="0" nodeType="clickEffect">
                                  <p:stCondLst>
                                    <p:cond delay="0"/>
                                  </p:stCondLst>
                                  <p:childTnLst>
                                    <p:set>
                                      <p:cBhvr>
                                        <p:cTn id="279" dur="1" fill="hold">
                                          <p:stCondLst>
                                            <p:cond delay="0"/>
                                          </p:stCondLst>
                                        </p:cTn>
                                        <p:tgtEl>
                                          <p:spTgt spid="34"/>
                                        </p:tgtEl>
                                        <p:attrNameLst>
                                          <p:attrName>style.visibility</p:attrName>
                                        </p:attrNameLst>
                                      </p:cBhvr>
                                      <p:to>
                                        <p:strVal val="visible"/>
                                      </p:to>
                                    </p:set>
                                    <p:animEffect transition="in" filter="fade">
                                      <p:cBhvr>
                                        <p:cTn id="280" dur="500"/>
                                        <p:tgtEl>
                                          <p:spTgt spid="34"/>
                                        </p:tgtEl>
                                      </p:cBhvr>
                                    </p:animEffect>
                                  </p:childTnLst>
                                </p:cTn>
                              </p:par>
                            </p:childTnLst>
                          </p:cTn>
                        </p:par>
                        <p:par>
                          <p:cTn id="281" fill="hold">
                            <p:stCondLst>
                              <p:cond delay="500"/>
                            </p:stCondLst>
                            <p:childTnLst>
                              <p:par>
                                <p:cTn id="282" presetID="10" presetClass="entr" presetSubtype="0" fill="hold" grpId="0" nodeType="afterEffect">
                                  <p:stCondLst>
                                    <p:cond delay="0"/>
                                  </p:stCondLst>
                                  <p:childTnLst>
                                    <p:set>
                                      <p:cBhvr>
                                        <p:cTn id="283" dur="1" fill="hold">
                                          <p:stCondLst>
                                            <p:cond delay="0"/>
                                          </p:stCondLst>
                                        </p:cTn>
                                        <p:tgtEl>
                                          <p:spTgt spid="48"/>
                                        </p:tgtEl>
                                        <p:attrNameLst>
                                          <p:attrName>style.visibility</p:attrName>
                                        </p:attrNameLst>
                                      </p:cBhvr>
                                      <p:to>
                                        <p:strVal val="visible"/>
                                      </p:to>
                                    </p:set>
                                    <p:animEffect transition="in" filter="fade">
                                      <p:cBhvr>
                                        <p:cTn id="284" dur="500"/>
                                        <p:tgtEl>
                                          <p:spTgt spid="48"/>
                                        </p:tgtEl>
                                      </p:cBhvr>
                                    </p:animEffect>
                                  </p:childTnLst>
                                </p:cTn>
                              </p:par>
                            </p:childTnLst>
                          </p:cTn>
                        </p:par>
                      </p:childTnLst>
                    </p:cTn>
                  </p:par>
                  <p:par>
                    <p:cTn id="285" fill="hold">
                      <p:stCondLst>
                        <p:cond delay="indefinite"/>
                      </p:stCondLst>
                      <p:childTnLst>
                        <p:par>
                          <p:cTn id="286" fill="hold">
                            <p:stCondLst>
                              <p:cond delay="0"/>
                            </p:stCondLst>
                            <p:childTnLst>
                              <p:par>
                                <p:cTn id="287" presetID="10" presetClass="exit" presetSubtype="0" fill="hold" grpId="1" nodeType="clickEffect">
                                  <p:stCondLst>
                                    <p:cond delay="0"/>
                                  </p:stCondLst>
                                  <p:childTnLst>
                                    <p:animEffect transition="out" filter="fade">
                                      <p:cBhvr>
                                        <p:cTn id="288" dur="500"/>
                                        <p:tgtEl>
                                          <p:spTgt spid="34"/>
                                        </p:tgtEl>
                                      </p:cBhvr>
                                    </p:animEffect>
                                    <p:set>
                                      <p:cBhvr>
                                        <p:cTn id="289" dur="1" fill="hold">
                                          <p:stCondLst>
                                            <p:cond delay="499"/>
                                          </p:stCondLst>
                                        </p:cTn>
                                        <p:tgtEl>
                                          <p:spTgt spid="34"/>
                                        </p:tgtEl>
                                        <p:attrNameLst>
                                          <p:attrName>style.visibility</p:attrName>
                                        </p:attrNameLst>
                                      </p:cBhvr>
                                      <p:to>
                                        <p:strVal val="hidden"/>
                                      </p:to>
                                    </p:set>
                                  </p:childTnLst>
                                </p:cTn>
                              </p:par>
                              <p:par>
                                <p:cTn id="290" presetID="10" presetClass="exit" presetSubtype="0" fill="hold" grpId="1" nodeType="withEffect">
                                  <p:stCondLst>
                                    <p:cond delay="0"/>
                                  </p:stCondLst>
                                  <p:childTnLst>
                                    <p:animEffect transition="out" filter="fade">
                                      <p:cBhvr>
                                        <p:cTn id="291" dur="500"/>
                                        <p:tgtEl>
                                          <p:spTgt spid="48"/>
                                        </p:tgtEl>
                                      </p:cBhvr>
                                    </p:animEffect>
                                    <p:set>
                                      <p:cBhvr>
                                        <p:cTn id="292" dur="1" fill="hold">
                                          <p:stCondLst>
                                            <p:cond delay="499"/>
                                          </p:stCondLst>
                                        </p:cTn>
                                        <p:tgtEl>
                                          <p:spTgt spid="48"/>
                                        </p:tgtEl>
                                        <p:attrNameLst>
                                          <p:attrName>style.visibility</p:attrName>
                                        </p:attrNameLst>
                                      </p:cBhvr>
                                      <p:to>
                                        <p:strVal val="hidden"/>
                                      </p:to>
                                    </p:set>
                                  </p:childTnLst>
                                </p:cTn>
                              </p:par>
                            </p:childTnLst>
                          </p:cTn>
                        </p:par>
                        <p:par>
                          <p:cTn id="293" fill="hold">
                            <p:stCondLst>
                              <p:cond delay="500"/>
                            </p:stCondLst>
                            <p:childTnLst>
                              <p:par>
                                <p:cTn id="294" presetID="10" presetClass="entr" presetSubtype="0" fill="hold" nodeType="afterEffect">
                                  <p:stCondLst>
                                    <p:cond delay="0"/>
                                  </p:stCondLst>
                                  <p:childTnLst>
                                    <p:set>
                                      <p:cBhvr>
                                        <p:cTn id="295" dur="1" fill="hold">
                                          <p:stCondLst>
                                            <p:cond delay="0"/>
                                          </p:stCondLst>
                                        </p:cTn>
                                        <p:tgtEl>
                                          <p:spTgt spid="18"/>
                                        </p:tgtEl>
                                        <p:attrNameLst>
                                          <p:attrName>style.visibility</p:attrName>
                                        </p:attrNameLst>
                                      </p:cBhvr>
                                      <p:to>
                                        <p:strVal val="visible"/>
                                      </p:to>
                                    </p:set>
                                    <p:animEffect transition="in" filter="fade">
                                      <p:cBhvr>
                                        <p:cTn id="296" dur="500"/>
                                        <p:tgtEl>
                                          <p:spTgt spid="18"/>
                                        </p:tgtEl>
                                      </p:cBhvr>
                                    </p:animEffect>
                                  </p:childTnLst>
                                </p:cTn>
                              </p:par>
                            </p:childTnLst>
                          </p:cTn>
                        </p:par>
                      </p:childTnLst>
                    </p:cTn>
                  </p:par>
                  <p:par>
                    <p:cTn id="297" fill="hold">
                      <p:stCondLst>
                        <p:cond delay="indefinite"/>
                      </p:stCondLst>
                      <p:childTnLst>
                        <p:par>
                          <p:cTn id="298" fill="hold">
                            <p:stCondLst>
                              <p:cond delay="0"/>
                            </p:stCondLst>
                            <p:childTnLst>
                              <p:par>
                                <p:cTn id="299" presetID="10" presetClass="entr" presetSubtype="0" fill="hold" grpId="0" nodeType="clickEffect">
                                  <p:stCondLst>
                                    <p:cond delay="0"/>
                                  </p:stCondLst>
                                  <p:childTnLst>
                                    <p:set>
                                      <p:cBhvr>
                                        <p:cTn id="300" dur="1" fill="hold">
                                          <p:stCondLst>
                                            <p:cond delay="0"/>
                                          </p:stCondLst>
                                        </p:cTn>
                                        <p:tgtEl>
                                          <p:spTgt spid="35"/>
                                        </p:tgtEl>
                                        <p:attrNameLst>
                                          <p:attrName>style.visibility</p:attrName>
                                        </p:attrNameLst>
                                      </p:cBhvr>
                                      <p:to>
                                        <p:strVal val="visible"/>
                                      </p:to>
                                    </p:set>
                                    <p:animEffect transition="in" filter="fade">
                                      <p:cBhvr>
                                        <p:cTn id="301" dur="500"/>
                                        <p:tgtEl>
                                          <p:spTgt spid="35"/>
                                        </p:tgtEl>
                                      </p:cBhvr>
                                    </p:animEffect>
                                  </p:childTnLst>
                                </p:cTn>
                              </p:par>
                            </p:childTnLst>
                          </p:cTn>
                        </p:par>
                        <p:par>
                          <p:cTn id="302" fill="hold">
                            <p:stCondLst>
                              <p:cond delay="500"/>
                            </p:stCondLst>
                            <p:childTnLst>
                              <p:par>
                                <p:cTn id="303" presetID="10" presetClass="entr" presetSubtype="0" fill="hold" grpId="0" nodeType="afterEffect">
                                  <p:stCondLst>
                                    <p:cond delay="0"/>
                                  </p:stCondLst>
                                  <p:childTnLst>
                                    <p:set>
                                      <p:cBhvr>
                                        <p:cTn id="304" dur="1" fill="hold">
                                          <p:stCondLst>
                                            <p:cond delay="0"/>
                                          </p:stCondLst>
                                        </p:cTn>
                                        <p:tgtEl>
                                          <p:spTgt spid="49"/>
                                        </p:tgtEl>
                                        <p:attrNameLst>
                                          <p:attrName>style.visibility</p:attrName>
                                        </p:attrNameLst>
                                      </p:cBhvr>
                                      <p:to>
                                        <p:strVal val="visible"/>
                                      </p:to>
                                    </p:set>
                                    <p:animEffect transition="in" filter="fade">
                                      <p:cBhvr>
                                        <p:cTn id="305" dur="500"/>
                                        <p:tgtEl>
                                          <p:spTgt spid="49"/>
                                        </p:tgtEl>
                                      </p:cBhvr>
                                    </p:animEffect>
                                  </p:childTnLst>
                                </p:cTn>
                              </p:par>
                            </p:childTnLst>
                          </p:cTn>
                        </p:par>
                      </p:childTnLst>
                    </p:cTn>
                  </p:par>
                  <p:par>
                    <p:cTn id="306" fill="hold">
                      <p:stCondLst>
                        <p:cond delay="indefinite"/>
                      </p:stCondLst>
                      <p:childTnLst>
                        <p:par>
                          <p:cTn id="307" fill="hold">
                            <p:stCondLst>
                              <p:cond delay="0"/>
                            </p:stCondLst>
                            <p:childTnLst>
                              <p:par>
                                <p:cTn id="308" presetID="10" presetClass="exit" presetSubtype="0" fill="hold" grpId="1" nodeType="clickEffect">
                                  <p:stCondLst>
                                    <p:cond delay="0"/>
                                  </p:stCondLst>
                                  <p:childTnLst>
                                    <p:animEffect transition="out" filter="fade">
                                      <p:cBhvr>
                                        <p:cTn id="309" dur="500"/>
                                        <p:tgtEl>
                                          <p:spTgt spid="35"/>
                                        </p:tgtEl>
                                      </p:cBhvr>
                                    </p:animEffect>
                                    <p:set>
                                      <p:cBhvr>
                                        <p:cTn id="310" dur="1" fill="hold">
                                          <p:stCondLst>
                                            <p:cond delay="499"/>
                                          </p:stCondLst>
                                        </p:cTn>
                                        <p:tgtEl>
                                          <p:spTgt spid="35"/>
                                        </p:tgtEl>
                                        <p:attrNameLst>
                                          <p:attrName>style.visibility</p:attrName>
                                        </p:attrNameLst>
                                      </p:cBhvr>
                                      <p:to>
                                        <p:strVal val="hidden"/>
                                      </p:to>
                                    </p:set>
                                  </p:childTnLst>
                                </p:cTn>
                              </p:par>
                              <p:par>
                                <p:cTn id="311" presetID="10" presetClass="exit" presetSubtype="0" fill="hold" grpId="1" nodeType="withEffect">
                                  <p:stCondLst>
                                    <p:cond delay="0"/>
                                  </p:stCondLst>
                                  <p:childTnLst>
                                    <p:animEffect transition="out" filter="fade">
                                      <p:cBhvr>
                                        <p:cTn id="312" dur="500"/>
                                        <p:tgtEl>
                                          <p:spTgt spid="49"/>
                                        </p:tgtEl>
                                      </p:cBhvr>
                                    </p:animEffect>
                                    <p:set>
                                      <p:cBhvr>
                                        <p:cTn id="313" dur="1" fill="hold">
                                          <p:stCondLst>
                                            <p:cond delay="499"/>
                                          </p:stCondLst>
                                        </p:cTn>
                                        <p:tgtEl>
                                          <p:spTgt spid="49"/>
                                        </p:tgtEl>
                                        <p:attrNameLst>
                                          <p:attrName>style.visibility</p:attrName>
                                        </p:attrNameLst>
                                      </p:cBhvr>
                                      <p:to>
                                        <p:strVal val="hidden"/>
                                      </p:to>
                                    </p:set>
                                  </p:childTnLst>
                                </p:cTn>
                              </p:par>
                            </p:childTnLst>
                          </p:cTn>
                        </p:par>
                        <p:par>
                          <p:cTn id="314" fill="hold">
                            <p:stCondLst>
                              <p:cond delay="500"/>
                            </p:stCondLst>
                            <p:childTnLst>
                              <p:par>
                                <p:cTn id="315" presetID="10" presetClass="entr" presetSubtype="0" fill="hold" nodeType="afterEffect">
                                  <p:stCondLst>
                                    <p:cond delay="0"/>
                                  </p:stCondLst>
                                  <p:childTnLst>
                                    <p:set>
                                      <p:cBhvr>
                                        <p:cTn id="316" dur="1" fill="hold">
                                          <p:stCondLst>
                                            <p:cond delay="0"/>
                                          </p:stCondLst>
                                        </p:cTn>
                                        <p:tgtEl>
                                          <p:spTgt spid="19"/>
                                        </p:tgtEl>
                                        <p:attrNameLst>
                                          <p:attrName>style.visibility</p:attrName>
                                        </p:attrNameLst>
                                      </p:cBhvr>
                                      <p:to>
                                        <p:strVal val="visible"/>
                                      </p:to>
                                    </p:set>
                                    <p:animEffect transition="in" filter="fade">
                                      <p:cBhvr>
                                        <p:cTn id="317" dur="500"/>
                                        <p:tgtEl>
                                          <p:spTgt spid="19"/>
                                        </p:tgtEl>
                                      </p:cBhvr>
                                    </p:animEffect>
                                  </p:childTnLst>
                                </p:cTn>
                              </p:par>
                            </p:childTnLst>
                          </p:cTn>
                        </p:par>
                      </p:childTnLst>
                    </p:cTn>
                  </p:par>
                  <p:par>
                    <p:cTn id="318" fill="hold">
                      <p:stCondLst>
                        <p:cond delay="indefinite"/>
                      </p:stCondLst>
                      <p:childTnLst>
                        <p:par>
                          <p:cTn id="319" fill="hold">
                            <p:stCondLst>
                              <p:cond delay="0"/>
                            </p:stCondLst>
                            <p:childTnLst>
                              <p:par>
                                <p:cTn id="320" presetID="10" presetClass="entr" presetSubtype="0" fill="hold" grpId="0" nodeType="clickEffect">
                                  <p:stCondLst>
                                    <p:cond delay="0"/>
                                  </p:stCondLst>
                                  <p:childTnLst>
                                    <p:set>
                                      <p:cBhvr>
                                        <p:cTn id="321" dur="1" fill="hold">
                                          <p:stCondLst>
                                            <p:cond delay="0"/>
                                          </p:stCondLst>
                                        </p:cTn>
                                        <p:tgtEl>
                                          <p:spTgt spid="36"/>
                                        </p:tgtEl>
                                        <p:attrNameLst>
                                          <p:attrName>style.visibility</p:attrName>
                                        </p:attrNameLst>
                                      </p:cBhvr>
                                      <p:to>
                                        <p:strVal val="visible"/>
                                      </p:to>
                                    </p:set>
                                    <p:animEffect transition="in" filter="fade">
                                      <p:cBhvr>
                                        <p:cTn id="322" dur="500"/>
                                        <p:tgtEl>
                                          <p:spTgt spid="36"/>
                                        </p:tgtEl>
                                      </p:cBhvr>
                                    </p:animEffect>
                                  </p:childTnLst>
                                </p:cTn>
                              </p:par>
                            </p:childTnLst>
                          </p:cTn>
                        </p:par>
                        <p:par>
                          <p:cTn id="323" fill="hold">
                            <p:stCondLst>
                              <p:cond delay="500"/>
                            </p:stCondLst>
                            <p:childTnLst>
                              <p:par>
                                <p:cTn id="324" presetID="10" presetClass="entr" presetSubtype="0" fill="hold" grpId="0" nodeType="afterEffect">
                                  <p:stCondLst>
                                    <p:cond delay="0"/>
                                  </p:stCondLst>
                                  <p:childTnLst>
                                    <p:set>
                                      <p:cBhvr>
                                        <p:cTn id="325" dur="1" fill="hold">
                                          <p:stCondLst>
                                            <p:cond delay="0"/>
                                          </p:stCondLst>
                                        </p:cTn>
                                        <p:tgtEl>
                                          <p:spTgt spid="50"/>
                                        </p:tgtEl>
                                        <p:attrNameLst>
                                          <p:attrName>style.visibility</p:attrName>
                                        </p:attrNameLst>
                                      </p:cBhvr>
                                      <p:to>
                                        <p:strVal val="visible"/>
                                      </p:to>
                                    </p:set>
                                    <p:animEffect transition="in" filter="fade">
                                      <p:cBhvr>
                                        <p:cTn id="326"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0" grpId="1"/>
      <p:bldP spid="21" grpId="0"/>
      <p:bldP spid="21" grpId="1"/>
      <p:bldP spid="22" grpId="0"/>
      <p:bldP spid="22" grpId="1"/>
      <p:bldP spid="23" grpId="0"/>
      <p:bldP spid="23" grpId="1"/>
      <p:bldP spid="24" grpId="0"/>
      <p:bldP spid="24" grpId="1"/>
      <p:bldP spid="25" grpId="0"/>
      <p:bldP spid="25" grpId="1"/>
      <p:bldP spid="26" grpId="0"/>
      <p:bldP spid="26" grpId="1"/>
      <p:bldP spid="27" grpId="0"/>
      <p:bldP spid="27" grpId="1"/>
      <p:bldP spid="28" grpId="0"/>
      <p:bldP spid="28" grpId="1"/>
      <p:bldP spid="29" grpId="0"/>
      <p:bldP spid="29" grpId="1"/>
      <p:bldP spid="30" grpId="0"/>
      <p:bldP spid="30" grpId="1"/>
      <p:bldP spid="31" grpId="0"/>
      <p:bldP spid="31" grpId="1"/>
      <p:bldP spid="32" grpId="0"/>
      <p:bldP spid="32" grpId="1"/>
      <p:bldP spid="33" grpId="0"/>
      <p:bldP spid="33" grpId="1"/>
      <p:bldP spid="34" grpId="0"/>
      <p:bldP spid="34" grpId="1"/>
      <p:bldP spid="35" grpId="0"/>
      <p:bldP spid="35" grpId="1"/>
      <p:bldP spid="36" grpId="0"/>
      <p:bldP spid="37" grpId="0"/>
      <p:bldP spid="37" grpId="1"/>
      <p:bldP spid="38" grpId="0"/>
      <p:bldP spid="38" grpId="1"/>
      <p:bldP spid="39" grpId="0"/>
      <p:bldP spid="39" grpId="1"/>
      <p:bldP spid="40" grpId="0"/>
      <p:bldP spid="40" grpId="1"/>
      <p:bldP spid="41" grpId="0"/>
      <p:bldP spid="41" grpId="1"/>
      <p:bldP spid="42" grpId="0"/>
      <p:bldP spid="42" grpId="1"/>
      <p:bldP spid="43" grpId="0"/>
      <p:bldP spid="43" grpId="1"/>
      <p:bldP spid="44" grpId="0"/>
      <p:bldP spid="44" grpId="1"/>
      <p:bldP spid="45" grpId="0"/>
      <p:bldP spid="45" grpId="1"/>
      <p:bldP spid="46" grpId="0"/>
      <p:bldP spid="46" grpId="1"/>
      <p:bldP spid="47" grpId="0"/>
      <p:bldP spid="47" grpId="1"/>
      <p:bldP spid="48" grpId="0"/>
      <p:bldP spid="48" grpId="1"/>
      <p:bldP spid="49" grpId="0"/>
      <p:bldP spid="49" grpId="1"/>
      <p:bldP spid="50" grpId="0"/>
      <p:bldP spid="51" grpId="0"/>
      <p:bldP spid="51" grpId="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1.17 Composition and calculation: 100 </a:t>
            </a:r>
            <a:r>
              <a:rPr lang="en-US" dirty="0"/>
              <a:t>– step 3:1</a:t>
            </a:r>
          </a:p>
        </p:txBody>
      </p:sp>
      <p:pic>
        <p:nvPicPr>
          <p:cNvPr id="3" name="Picture 2">
            <a:extLst>
              <a:ext uri="{FF2B5EF4-FFF2-40B4-BE49-F238E27FC236}">
                <a16:creationId xmlns:a16="http://schemas.microsoft.com/office/drawing/2014/main" id="{AF70A755-1C47-4E42-B61F-1FE951911BC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89591" y="1477276"/>
            <a:ext cx="710024" cy="1186616"/>
          </a:xfrm>
          <a:prstGeom prst="rect">
            <a:avLst/>
          </a:prstGeom>
        </p:spPr>
      </p:pic>
      <p:pic>
        <p:nvPicPr>
          <p:cNvPr id="4" name="Picture 3">
            <a:extLst>
              <a:ext uri="{FF2B5EF4-FFF2-40B4-BE49-F238E27FC236}">
                <a16:creationId xmlns:a16="http://schemas.microsoft.com/office/drawing/2014/main" id="{F8061FB1-8741-47C0-8555-5D3FFCD9B66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04276" y="1477276"/>
            <a:ext cx="710024" cy="1186616"/>
          </a:xfrm>
          <a:prstGeom prst="rect">
            <a:avLst/>
          </a:prstGeom>
        </p:spPr>
      </p:pic>
      <p:pic>
        <p:nvPicPr>
          <p:cNvPr id="5" name="Picture 4">
            <a:extLst>
              <a:ext uri="{FF2B5EF4-FFF2-40B4-BE49-F238E27FC236}">
                <a16:creationId xmlns:a16="http://schemas.microsoft.com/office/drawing/2014/main" id="{8409F2BE-8545-4159-AA05-81C98C29F11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18961" y="1477276"/>
            <a:ext cx="710024" cy="1186616"/>
          </a:xfrm>
          <a:prstGeom prst="rect">
            <a:avLst/>
          </a:prstGeom>
        </p:spPr>
      </p:pic>
      <p:pic>
        <p:nvPicPr>
          <p:cNvPr id="6" name="Picture 5">
            <a:extLst>
              <a:ext uri="{FF2B5EF4-FFF2-40B4-BE49-F238E27FC236}">
                <a16:creationId xmlns:a16="http://schemas.microsoft.com/office/drawing/2014/main" id="{D8924235-7913-431D-B8B8-0945E54B976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33646" y="1477276"/>
            <a:ext cx="710024" cy="1186616"/>
          </a:xfrm>
          <a:prstGeom prst="rect">
            <a:avLst/>
          </a:prstGeom>
        </p:spPr>
      </p:pic>
      <p:pic>
        <p:nvPicPr>
          <p:cNvPr id="7" name="Picture 6">
            <a:extLst>
              <a:ext uri="{FF2B5EF4-FFF2-40B4-BE49-F238E27FC236}">
                <a16:creationId xmlns:a16="http://schemas.microsoft.com/office/drawing/2014/main" id="{1B047305-532E-4AFF-ACD4-D8D51060ED4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48331" y="1477276"/>
            <a:ext cx="710024" cy="1186616"/>
          </a:xfrm>
          <a:prstGeom prst="rect">
            <a:avLst/>
          </a:prstGeom>
        </p:spPr>
      </p:pic>
      <p:pic>
        <p:nvPicPr>
          <p:cNvPr id="8" name="Picture 7">
            <a:extLst>
              <a:ext uri="{FF2B5EF4-FFF2-40B4-BE49-F238E27FC236}">
                <a16:creationId xmlns:a16="http://schemas.microsoft.com/office/drawing/2014/main" id="{4C8F153E-A08E-467D-BDFA-39D68A4893B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63016" y="1477276"/>
            <a:ext cx="710024" cy="1186616"/>
          </a:xfrm>
          <a:prstGeom prst="rect">
            <a:avLst/>
          </a:prstGeom>
        </p:spPr>
      </p:pic>
      <p:pic>
        <p:nvPicPr>
          <p:cNvPr id="9" name="Picture 8">
            <a:extLst>
              <a:ext uri="{FF2B5EF4-FFF2-40B4-BE49-F238E27FC236}">
                <a16:creationId xmlns:a16="http://schemas.microsoft.com/office/drawing/2014/main" id="{A97217E4-C7F7-4AB8-9507-8507B3894C4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77701" y="1477276"/>
            <a:ext cx="710024" cy="1186616"/>
          </a:xfrm>
          <a:prstGeom prst="rect">
            <a:avLst/>
          </a:prstGeom>
        </p:spPr>
      </p:pic>
      <p:pic>
        <p:nvPicPr>
          <p:cNvPr id="10" name="Picture 9">
            <a:extLst>
              <a:ext uri="{FF2B5EF4-FFF2-40B4-BE49-F238E27FC236}">
                <a16:creationId xmlns:a16="http://schemas.microsoft.com/office/drawing/2014/main" id="{E7E0F154-4BA4-4B44-BA61-BF1766A71F5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292385" y="1477276"/>
            <a:ext cx="710024" cy="1186616"/>
          </a:xfrm>
          <a:prstGeom prst="rect">
            <a:avLst/>
          </a:prstGeom>
        </p:spPr>
      </p:pic>
      <p:pic>
        <p:nvPicPr>
          <p:cNvPr id="11" name="Picture 10">
            <a:extLst>
              <a:ext uri="{FF2B5EF4-FFF2-40B4-BE49-F238E27FC236}">
                <a16:creationId xmlns:a16="http://schemas.microsoft.com/office/drawing/2014/main" id="{A94D8D83-F3A3-4CEC-8A28-68D2CB79791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89591" y="3208146"/>
            <a:ext cx="710024" cy="1186616"/>
          </a:xfrm>
          <a:prstGeom prst="rect">
            <a:avLst/>
          </a:prstGeom>
        </p:spPr>
      </p:pic>
      <p:pic>
        <p:nvPicPr>
          <p:cNvPr id="12" name="Picture 11">
            <a:extLst>
              <a:ext uri="{FF2B5EF4-FFF2-40B4-BE49-F238E27FC236}">
                <a16:creationId xmlns:a16="http://schemas.microsoft.com/office/drawing/2014/main" id="{66F04DFF-23B3-4E06-AF47-669AF84F57A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04276" y="3208146"/>
            <a:ext cx="710024" cy="1186616"/>
          </a:xfrm>
          <a:prstGeom prst="rect">
            <a:avLst/>
          </a:prstGeom>
        </p:spPr>
      </p:pic>
      <p:pic>
        <p:nvPicPr>
          <p:cNvPr id="13" name="Picture 12">
            <a:extLst>
              <a:ext uri="{FF2B5EF4-FFF2-40B4-BE49-F238E27FC236}">
                <a16:creationId xmlns:a16="http://schemas.microsoft.com/office/drawing/2014/main" id="{665C48E8-9D08-45E1-9CC5-F1CDE3C4B34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18961" y="3208146"/>
            <a:ext cx="710024" cy="1186616"/>
          </a:xfrm>
          <a:prstGeom prst="rect">
            <a:avLst/>
          </a:prstGeom>
        </p:spPr>
      </p:pic>
      <p:pic>
        <p:nvPicPr>
          <p:cNvPr id="14" name="Picture 13">
            <a:extLst>
              <a:ext uri="{FF2B5EF4-FFF2-40B4-BE49-F238E27FC236}">
                <a16:creationId xmlns:a16="http://schemas.microsoft.com/office/drawing/2014/main" id="{776B5126-AF13-41B0-9E69-EA72C836A97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33646" y="3208146"/>
            <a:ext cx="710024" cy="1186616"/>
          </a:xfrm>
          <a:prstGeom prst="rect">
            <a:avLst/>
          </a:prstGeom>
        </p:spPr>
      </p:pic>
      <p:pic>
        <p:nvPicPr>
          <p:cNvPr id="15" name="Picture 14">
            <a:extLst>
              <a:ext uri="{FF2B5EF4-FFF2-40B4-BE49-F238E27FC236}">
                <a16:creationId xmlns:a16="http://schemas.microsoft.com/office/drawing/2014/main" id="{B17A1079-BCF4-48E7-9FA3-E228C9CF1C9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48331" y="3208146"/>
            <a:ext cx="710024" cy="1186616"/>
          </a:xfrm>
          <a:prstGeom prst="rect">
            <a:avLst/>
          </a:prstGeom>
        </p:spPr>
      </p:pic>
      <p:pic>
        <p:nvPicPr>
          <p:cNvPr id="16" name="Picture 15">
            <a:extLst>
              <a:ext uri="{FF2B5EF4-FFF2-40B4-BE49-F238E27FC236}">
                <a16:creationId xmlns:a16="http://schemas.microsoft.com/office/drawing/2014/main" id="{FE89CB21-AF56-4388-85D0-74408D2888B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63016" y="3208146"/>
            <a:ext cx="710024" cy="1186616"/>
          </a:xfrm>
          <a:prstGeom prst="rect">
            <a:avLst/>
          </a:prstGeom>
        </p:spPr>
      </p:pic>
      <p:pic>
        <p:nvPicPr>
          <p:cNvPr id="17" name="Picture 16">
            <a:extLst>
              <a:ext uri="{FF2B5EF4-FFF2-40B4-BE49-F238E27FC236}">
                <a16:creationId xmlns:a16="http://schemas.microsoft.com/office/drawing/2014/main" id="{D34B0C8E-6F01-4204-9535-BD7425F92C5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77701" y="3208146"/>
            <a:ext cx="710024" cy="1186616"/>
          </a:xfrm>
          <a:prstGeom prst="rect">
            <a:avLst/>
          </a:prstGeom>
        </p:spPr>
      </p:pic>
      <p:pic>
        <p:nvPicPr>
          <p:cNvPr id="18" name="Picture 17">
            <a:extLst>
              <a:ext uri="{FF2B5EF4-FFF2-40B4-BE49-F238E27FC236}">
                <a16:creationId xmlns:a16="http://schemas.microsoft.com/office/drawing/2014/main" id="{6AE92F12-DE26-4AB9-8389-259E3A42F26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292385" y="3208146"/>
            <a:ext cx="710024" cy="1186616"/>
          </a:xfrm>
          <a:prstGeom prst="rect">
            <a:avLst/>
          </a:prstGeom>
        </p:spPr>
      </p:pic>
      <p:sp>
        <p:nvSpPr>
          <p:cNvPr id="19" name="TextBox 18">
            <a:extLst>
              <a:ext uri="{FF2B5EF4-FFF2-40B4-BE49-F238E27FC236}">
                <a16:creationId xmlns:a16="http://schemas.microsoft.com/office/drawing/2014/main" id="{C40795C9-D497-482A-9D4E-F5828DC71D1E}"/>
              </a:ext>
            </a:extLst>
          </p:cNvPr>
          <p:cNvSpPr txBox="1"/>
          <p:nvPr/>
        </p:nvSpPr>
        <p:spPr bwMode="auto">
          <a:xfrm>
            <a:off x="5426562" y="5485384"/>
            <a:ext cx="13388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 ten</a:t>
            </a:r>
          </a:p>
        </p:txBody>
      </p:sp>
      <p:sp>
        <p:nvSpPr>
          <p:cNvPr id="20" name="TextBox 19">
            <a:extLst>
              <a:ext uri="{FF2B5EF4-FFF2-40B4-BE49-F238E27FC236}">
                <a16:creationId xmlns:a16="http://schemas.microsoft.com/office/drawing/2014/main" id="{7C5B15BE-27E7-4F7F-AD3E-0F4AF8276BC0}"/>
              </a:ext>
            </a:extLst>
          </p:cNvPr>
          <p:cNvSpPr txBox="1"/>
          <p:nvPr/>
        </p:nvSpPr>
        <p:spPr bwMode="auto">
          <a:xfrm>
            <a:off x="5693226" y="4939017"/>
            <a:ext cx="8055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10</a:t>
            </a:r>
          </a:p>
        </p:txBody>
      </p:sp>
      <p:sp>
        <p:nvSpPr>
          <p:cNvPr id="21" name="TextBox 20">
            <a:extLst>
              <a:ext uri="{FF2B5EF4-FFF2-40B4-BE49-F238E27FC236}">
                <a16:creationId xmlns:a16="http://schemas.microsoft.com/office/drawing/2014/main" id="{1ECD056A-AD5B-4F36-84D0-55064C325CC8}"/>
              </a:ext>
            </a:extLst>
          </p:cNvPr>
          <p:cNvSpPr txBox="1"/>
          <p:nvPr/>
        </p:nvSpPr>
        <p:spPr bwMode="auto">
          <a:xfrm>
            <a:off x="5693226" y="4939017"/>
            <a:ext cx="8055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20</a:t>
            </a:r>
          </a:p>
        </p:txBody>
      </p:sp>
      <p:sp>
        <p:nvSpPr>
          <p:cNvPr id="22" name="TextBox 21">
            <a:extLst>
              <a:ext uri="{FF2B5EF4-FFF2-40B4-BE49-F238E27FC236}">
                <a16:creationId xmlns:a16="http://schemas.microsoft.com/office/drawing/2014/main" id="{5B01A0D4-0406-448A-A0B7-CC6A557BE7D5}"/>
              </a:ext>
            </a:extLst>
          </p:cNvPr>
          <p:cNvSpPr txBox="1"/>
          <p:nvPr/>
        </p:nvSpPr>
        <p:spPr bwMode="auto">
          <a:xfrm>
            <a:off x="5693226" y="4939017"/>
            <a:ext cx="8055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30</a:t>
            </a:r>
          </a:p>
        </p:txBody>
      </p:sp>
      <p:sp>
        <p:nvSpPr>
          <p:cNvPr id="23" name="TextBox 22">
            <a:extLst>
              <a:ext uri="{FF2B5EF4-FFF2-40B4-BE49-F238E27FC236}">
                <a16:creationId xmlns:a16="http://schemas.microsoft.com/office/drawing/2014/main" id="{CB2CDBE4-4D55-4177-A04A-A1E4BF0951E1}"/>
              </a:ext>
            </a:extLst>
          </p:cNvPr>
          <p:cNvSpPr txBox="1"/>
          <p:nvPr/>
        </p:nvSpPr>
        <p:spPr bwMode="auto">
          <a:xfrm>
            <a:off x="5693226" y="4939017"/>
            <a:ext cx="8055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40</a:t>
            </a:r>
          </a:p>
        </p:txBody>
      </p:sp>
      <p:sp>
        <p:nvSpPr>
          <p:cNvPr id="24" name="TextBox 23">
            <a:extLst>
              <a:ext uri="{FF2B5EF4-FFF2-40B4-BE49-F238E27FC236}">
                <a16:creationId xmlns:a16="http://schemas.microsoft.com/office/drawing/2014/main" id="{F6FCED5E-B1E6-4566-993F-DDA72496290D}"/>
              </a:ext>
            </a:extLst>
          </p:cNvPr>
          <p:cNvSpPr txBox="1"/>
          <p:nvPr/>
        </p:nvSpPr>
        <p:spPr bwMode="auto">
          <a:xfrm>
            <a:off x="5693226" y="4939017"/>
            <a:ext cx="8055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50</a:t>
            </a:r>
          </a:p>
        </p:txBody>
      </p:sp>
      <p:sp>
        <p:nvSpPr>
          <p:cNvPr id="25" name="TextBox 24">
            <a:extLst>
              <a:ext uri="{FF2B5EF4-FFF2-40B4-BE49-F238E27FC236}">
                <a16:creationId xmlns:a16="http://schemas.microsoft.com/office/drawing/2014/main" id="{05536C98-2522-49A9-B306-F780141841D6}"/>
              </a:ext>
            </a:extLst>
          </p:cNvPr>
          <p:cNvSpPr txBox="1"/>
          <p:nvPr/>
        </p:nvSpPr>
        <p:spPr bwMode="auto">
          <a:xfrm>
            <a:off x="5693226" y="4939017"/>
            <a:ext cx="8055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60</a:t>
            </a:r>
          </a:p>
        </p:txBody>
      </p:sp>
      <p:sp>
        <p:nvSpPr>
          <p:cNvPr id="26" name="TextBox 25">
            <a:extLst>
              <a:ext uri="{FF2B5EF4-FFF2-40B4-BE49-F238E27FC236}">
                <a16:creationId xmlns:a16="http://schemas.microsoft.com/office/drawing/2014/main" id="{FD6430C8-471E-475A-B289-6C471BB80F3F}"/>
              </a:ext>
            </a:extLst>
          </p:cNvPr>
          <p:cNvSpPr txBox="1"/>
          <p:nvPr/>
        </p:nvSpPr>
        <p:spPr bwMode="auto">
          <a:xfrm>
            <a:off x="5693226" y="4939017"/>
            <a:ext cx="8055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70</a:t>
            </a:r>
          </a:p>
        </p:txBody>
      </p:sp>
      <p:sp>
        <p:nvSpPr>
          <p:cNvPr id="27" name="TextBox 26">
            <a:extLst>
              <a:ext uri="{FF2B5EF4-FFF2-40B4-BE49-F238E27FC236}">
                <a16:creationId xmlns:a16="http://schemas.microsoft.com/office/drawing/2014/main" id="{8BFC5FBB-CF04-450C-A485-406CCFF230B3}"/>
              </a:ext>
            </a:extLst>
          </p:cNvPr>
          <p:cNvSpPr txBox="1"/>
          <p:nvPr/>
        </p:nvSpPr>
        <p:spPr bwMode="auto">
          <a:xfrm>
            <a:off x="5693226" y="4939017"/>
            <a:ext cx="8055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80</a:t>
            </a:r>
          </a:p>
        </p:txBody>
      </p:sp>
      <p:sp>
        <p:nvSpPr>
          <p:cNvPr id="28" name="TextBox 27">
            <a:extLst>
              <a:ext uri="{FF2B5EF4-FFF2-40B4-BE49-F238E27FC236}">
                <a16:creationId xmlns:a16="http://schemas.microsoft.com/office/drawing/2014/main" id="{351C418C-6DDE-4E58-B1F5-F4B1C15EFD4C}"/>
              </a:ext>
            </a:extLst>
          </p:cNvPr>
          <p:cNvSpPr txBox="1"/>
          <p:nvPr/>
        </p:nvSpPr>
        <p:spPr bwMode="auto">
          <a:xfrm>
            <a:off x="5693226" y="4939017"/>
            <a:ext cx="8055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90</a:t>
            </a:r>
          </a:p>
        </p:txBody>
      </p:sp>
      <p:sp>
        <p:nvSpPr>
          <p:cNvPr id="29" name="TextBox 28">
            <a:extLst>
              <a:ext uri="{FF2B5EF4-FFF2-40B4-BE49-F238E27FC236}">
                <a16:creationId xmlns:a16="http://schemas.microsoft.com/office/drawing/2014/main" id="{AFE22EA4-644F-4B64-9A8A-F328E0E7345E}"/>
              </a:ext>
            </a:extLst>
          </p:cNvPr>
          <p:cNvSpPr txBox="1"/>
          <p:nvPr/>
        </p:nvSpPr>
        <p:spPr bwMode="auto">
          <a:xfrm>
            <a:off x="5693226" y="4939017"/>
            <a:ext cx="8055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100</a:t>
            </a:r>
          </a:p>
        </p:txBody>
      </p:sp>
      <p:sp>
        <p:nvSpPr>
          <p:cNvPr id="30" name="TextBox 29">
            <a:extLst>
              <a:ext uri="{FF2B5EF4-FFF2-40B4-BE49-F238E27FC236}">
                <a16:creationId xmlns:a16="http://schemas.microsoft.com/office/drawing/2014/main" id="{237D8DDA-1BF9-4613-9106-6DD863846444}"/>
              </a:ext>
            </a:extLst>
          </p:cNvPr>
          <p:cNvSpPr txBox="1"/>
          <p:nvPr/>
        </p:nvSpPr>
        <p:spPr bwMode="auto">
          <a:xfrm>
            <a:off x="5693226" y="4939017"/>
            <a:ext cx="8055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110</a:t>
            </a:r>
          </a:p>
        </p:txBody>
      </p:sp>
      <p:sp>
        <p:nvSpPr>
          <p:cNvPr id="31" name="TextBox 30">
            <a:extLst>
              <a:ext uri="{FF2B5EF4-FFF2-40B4-BE49-F238E27FC236}">
                <a16:creationId xmlns:a16="http://schemas.microsoft.com/office/drawing/2014/main" id="{5F22DC1B-A05C-493D-A542-0C9404F6665B}"/>
              </a:ext>
            </a:extLst>
          </p:cNvPr>
          <p:cNvSpPr txBox="1"/>
          <p:nvPr/>
        </p:nvSpPr>
        <p:spPr bwMode="auto">
          <a:xfrm>
            <a:off x="5693226" y="4939017"/>
            <a:ext cx="8055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120</a:t>
            </a:r>
          </a:p>
        </p:txBody>
      </p:sp>
      <p:sp>
        <p:nvSpPr>
          <p:cNvPr id="32" name="TextBox 31">
            <a:extLst>
              <a:ext uri="{FF2B5EF4-FFF2-40B4-BE49-F238E27FC236}">
                <a16:creationId xmlns:a16="http://schemas.microsoft.com/office/drawing/2014/main" id="{2DCA19AD-820F-477F-9B46-44A07C731379}"/>
              </a:ext>
            </a:extLst>
          </p:cNvPr>
          <p:cNvSpPr txBox="1"/>
          <p:nvPr/>
        </p:nvSpPr>
        <p:spPr bwMode="auto">
          <a:xfrm>
            <a:off x="5693226" y="4939017"/>
            <a:ext cx="8055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130</a:t>
            </a:r>
          </a:p>
        </p:txBody>
      </p:sp>
      <p:sp>
        <p:nvSpPr>
          <p:cNvPr id="33" name="TextBox 32">
            <a:extLst>
              <a:ext uri="{FF2B5EF4-FFF2-40B4-BE49-F238E27FC236}">
                <a16:creationId xmlns:a16="http://schemas.microsoft.com/office/drawing/2014/main" id="{0DCD7A8C-EC57-4358-84BB-D71547089112}"/>
              </a:ext>
            </a:extLst>
          </p:cNvPr>
          <p:cNvSpPr txBox="1"/>
          <p:nvPr/>
        </p:nvSpPr>
        <p:spPr bwMode="auto">
          <a:xfrm>
            <a:off x="5693226" y="4939017"/>
            <a:ext cx="8055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140</a:t>
            </a:r>
          </a:p>
        </p:txBody>
      </p:sp>
      <p:sp>
        <p:nvSpPr>
          <p:cNvPr id="34" name="TextBox 33">
            <a:extLst>
              <a:ext uri="{FF2B5EF4-FFF2-40B4-BE49-F238E27FC236}">
                <a16:creationId xmlns:a16="http://schemas.microsoft.com/office/drawing/2014/main" id="{9B124C6D-15AC-4F24-AEE6-5387D141977B}"/>
              </a:ext>
            </a:extLst>
          </p:cNvPr>
          <p:cNvSpPr txBox="1"/>
          <p:nvPr/>
        </p:nvSpPr>
        <p:spPr bwMode="auto">
          <a:xfrm>
            <a:off x="5693226" y="4939017"/>
            <a:ext cx="8055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150</a:t>
            </a:r>
          </a:p>
        </p:txBody>
      </p:sp>
      <p:sp>
        <p:nvSpPr>
          <p:cNvPr id="35" name="TextBox 34">
            <a:extLst>
              <a:ext uri="{FF2B5EF4-FFF2-40B4-BE49-F238E27FC236}">
                <a16:creationId xmlns:a16="http://schemas.microsoft.com/office/drawing/2014/main" id="{9F0D0391-EF7B-4364-B224-AB392FE5650B}"/>
              </a:ext>
            </a:extLst>
          </p:cNvPr>
          <p:cNvSpPr txBox="1"/>
          <p:nvPr/>
        </p:nvSpPr>
        <p:spPr bwMode="auto">
          <a:xfrm>
            <a:off x="5693226" y="4939017"/>
            <a:ext cx="8055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160</a:t>
            </a:r>
          </a:p>
        </p:txBody>
      </p:sp>
      <p:sp>
        <p:nvSpPr>
          <p:cNvPr id="36" name="TextBox 35">
            <a:extLst>
              <a:ext uri="{FF2B5EF4-FFF2-40B4-BE49-F238E27FC236}">
                <a16:creationId xmlns:a16="http://schemas.microsoft.com/office/drawing/2014/main" id="{CDBDC1B3-4074-4F7E-B63A-AEC35C6EA935}"/>
              </a:ext>
            </a:extLst>
          </p:cNvPr>
          <p:cNvSpPr txBox="1"/>
          <p:nvPr/>
        </p:nvSpPr>
        <p:spPr bwMode="auto">
          <a:xfrm>
            <a:off x="5426562" y="5485384"/>
            <a:ext cx="13388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3 tens</a:t>
            </a:r>
          </a:p>
        </p:txBody>
      </p:sp>
      <p:sp>
        <p:nvSpPr>
          <p:cNvPr id="37" name="TextBox 36">
            <a:extLst>
              <a:ext uri="{FF2B5EF4-FFF2-40B4-BE49-F238E27FC236}">
                <a16:creationId xmlns:a16="http://schemas.microsoft.com/office/drawing/2014/main" id="{44D04164-E72C-4D77-8DA1-64BFC7FFDCA8}"/>
              </a:ext>
            </a:extLst>
          </p:cNvPr>
          <p:cNvSpPr txBox="1"/>
          <p:nvPr/>
        </p:nvSpPr>
        <p:spPr bwMode="auto">
          <a:xfrm>
            <a:off x="5426562" y="5485384"/>
            <a:ext cx="13388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4 tens</a:t>
            </a:r>
          </a:p>
        </p:txBody>
      </p:sp>
      <p:sp>
        <p:nvSpPr>
          <p:cNvPr id="38" name="TextBox 37">
            <a:extLst>
              <a:ext uri="{FF2B5EF4-FFF2-40B4-BE49-F238E27FC236}">
                <a16:creationId xmlns:a16="http://schemas.microsoft.com/office/drawing/2014/main" id="{39823486-7440-460D-9E36-8D7B410511E8}"/>
              </a:ext>
            </a:extLst>
          </p:cNvPr>
          <p:cNvSpPr txBox="1"/>
          <p:nvPr/>
        </p:nvSpPr>
        <p:spPr bwMode="auto">
          <a:xfrm>
            <a:off x="5426562" y="5485384"/>
            <a:ext cx="13388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5 tens</a:t>
            </a:r>
          </a:p>
        </p:txBody>
      </p:sp>
      <p:sp>
        <p:nvSpPr>
          <p:cNvPr id="39" name="TextBox 38">
            <a:extLst>
              <a:ext uri="{FF2B5EF4-FFF2-40B4-BE49-F238E27FC236}">
                <a16:creationId xmlns:a16="http://schemas.microsoft.com/office/drawing/2014/main" id="{B903D6DE-07C5-4086-B303-3BBA698A15D0}"/>
              </a:ext>
            </a:extLst>
          </p:cNvPr>
          <p:cNvSpPr txBox="1"/>
          <p:nvPr/>
        </p:nvSpPr>
        <p:spPr bwMode="auto">
          <a:xfrm>
            <a:off x="5426562" y="5485384"/>
            <a:ext cx="13388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6 tens</a:t>
            </a:r>
          </a:p>
        </p:txBody>
      </p:sp>
      <p:sp>
        <p:nvSpPr>
          <p:cNvPr id="40" name="TextBox 39">
            <a:extLst>
              <a:ext uri="{FF2B5EF4-FFF2-40B4-BE49-F238E27FC236}">
                <a16:creationId xmlns:a16="http://schemas.microsoft.com/office/drawing/2014/main" id="{ABEDDBFE-D46F-44CC-83BC-04C8B6B7A290}"/>
              </a:ext>
            </a:extLst>
          </p:cNvPr>
          <p:cNvSpPr txBox="1"/>
          <p:nvPr/>
        </p:nvSpPr>
        <p:spPr bwMode="auto">
          <a:xfrm>
            <a:off x="5426562" y="5485384"/>
            <a:ext cx="13388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7 tens</a:t>
            </a:r>
          </a:p>
        </p:txBody>
      </p:sp>
      <p:sp>
        <p:nvSpPr>
          <p:cNvPr id="41" name="TextBox 40">
            <a:extLst>
              <a:ext uri="{FF2B5EF4-FFF2-40B4-BE49-F238E27FC236}">
                <a16:creationId xmlns:a16="http://schemas.microsoft.com/office/drawing/2014/main" id="{D0399792-31D3-4554-B490-9FE53F5A48BF}"/>
              </a:ext>
            </a:extLst>
          </p:cNvPr>
          <p:cNvSpPr txBox="1"/>
          <p:nvPr/>
        </p:nvSpPr>
        <p:spPr bwMode="auto">
          <a:xfrm>
            <a:off x="5426562" y="5485384"/>
            <a:ext cx="13388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8 tens</a:t>
            </a:r>
          </a:p>
        </p:txBody>
      </p:sp>
      <p:sp>
        <p:nvSpPr>
          <p:cNvPr id="42" name="TextBox 41">
            <a:extLst>
              <a:ext uri="{FF2B5EF4-FFF2-40B4-BE49-F238E27FC236}">
                <a16:creationId xmlns:a16="http://schemas.microsoft.com/office/drawing/2014/main" id="{E644243D-FCCB-4C2E-AF8E-0EDA774F03C5}"/>
              </a:ext>
            </a:extLst>
          </p:cNvPr>
          <p:cNvSpPr txBox="1"/>
          <p:nvPr/>
        </p:nvSpPr>
        <p:spPr bwMode="auto">
          <a:xfrm>
            <a:off x="5426562" y="5485384"/>
            <a:ext cx="13388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9 tens</a:t>
            </a:r>
          </a:p>
        </p:txBody>
      </p:sp>
      <p:sp>
        <p:nvSpPr>
          <p:cNvPr id="43" name="TextBox 42">
            <a:extLst>
              <a:ext uri="{FF2B5EF4-FFF2-40B4-BE49-F238E27FC236}">
                <a16:creationId xmlns:a16="http://schemas.microsoft.com/office/drawing/2014/main" id="{BE83B3BD-7BC2-443D-8F15-355385D7C18D}"/>
              </a:ext>
            </a:extLst>
          </p:cNvPr>
          <p:cNvSpPr txBox="1"/>
          <p:nvPr/>
        </p:nvSpPr>
        <p:spPr bwMode="auto">
          <a:xfrm>
            <a:off x="5426562" y="5485384"/>
            <a:ext cx="13388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10 tens</a:t>
            </a:r>
          </a:p>
        </p:txBody>
      </p:sp>
      <p:sp>
        <p:nvSpPr>
          <p:cNvPr id="44" name="TextBox 43">
            <a:extLst>
              <a:ext uri="{FF2B5EF4-FFF2-40B4-BE49-F238E27FC236}">
                <a16:creationId xmlns:a16="http://schemas.microsoft.com/office/drawing/2014/main" id="{258FE753-BE57-45E0-B692-1ADB4E3DDC6B}"/>
              </a:ext>
            </a:extLst>
          </p:cNvPr>
          <p:cNvSpPr txBox="1"/>
          <p:nvPr/>
        </p:nvSpPr>
        <p:spPr bwMode="auto">
          <a:xfrm>
            <a:off x="5426562" y="5485384"/>
            <a:ext cx="13388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11 tens</a:t>
            </a:r>
          </a:p>
        </p:txBody>
      </p:sp>
      <p:sp>
        <p:nvSpPr>
          <p:cNvPr id="45" name="TextBox 44">
            <a:extLst>
              <a:ext uri="{FF2B5EF4-FFF2-40B4-BE49-F238E27FC236}">
                <a16:creationId xmlns:a16="http://schemas.microsoft.com/office/drawing/2014/main" id="{B576DBFC-ACD3-4577-AE2C-5F93069ECCAF}"/>
              </a:ext>
            </a:extLst>
          </p:cNvPr>
          <p:cNvSpPr txBox="1"/>
          <p:nvPr/>
        </p:nvSpPr>
        <p:spPr bwMode="auto">
          <a:xfrm>
            <a:off x="5426562" y="5485384"/>
            <a:ext cx="13388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12 tens</a:t>
            </a:r>
          </a:p>
        </p:txBody>
      </p:sp>
      <p:sp>
        <p:nvSpPr>
          <p:cNvPr id="46" name="TextBox 45">
            <a:extLst>
              <a:ext uri="{FF2B5EF4-FFF2-40B4-BE49-F238E27FC236}">
                <a16:creationId xmlns:a16="http://schemas.microsoft.com/office/drawing/2014/main" id="{C29A44B1-D0E4-46AD-809E-9AA6841C1485}"/>
              </a:ext>
            </a:extLst>
          </p:cNvPr>
          <p:cNvSpPr txBox="1"/>
          <p:nvPr/>
        </p:nvSpPr>
        <p:spPr bwMode="auto">
          <a:xfrm>
            <a:off x="5426562" y="5485384"/>
            <a:ext cx="13388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13 tens</a:t>
            </a:r>
          </a:p>
        </p:txBody>
      </p:sp>
      <p:sp>
        <p:nvSpPr>
          <p:cNvPr id="47" name="TextBox 46">
            <a:extLst>
              <a:ext uri="{FF2B5EF4-FFF2-40B4-BE49-F238E27FC236}">
                <a16:creationId xmlns:a16="http://schemas.microsoft.com/office/drawing/2014/main" id="{CC34A576-B536-48D4-A843-D6598DCA1BC5}"/>
              </a:ext>
            </a:extLst>
          </p:cNvPr>
          <p:cNvSpPr txBox="1"/>
          <p:nvPr/>
        </p:nvSpPr>
        <p:spPr bwMode="auto">
          <a:xfrm>
            <a:off x="5426562" y="5485384"/>
            <a:ext cx="13388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14 tens</a:t>
            </a:r>
          </a:p>
        </p:txBody>
      </p:sp>
      <p:sp>
        <p:nvSpPr>
          <p:cNvPr id="48" name="TextBox 47">
            <a:extLst>
              <a:ext uri="{FF2B5EF4-FFF2-40B4-BE49-F238E27FC236}">
                <a16:creationId xmlns:a16="http://schemas.microsoft.com/office/drawing/2014/main" id="{F230C467-3127-419F-93A2-8902D227CC3C}"/>
              </a:ext>
            </a:extLst>
          </p:cNvPr>
          <p:cNvSpPr txBox="1"/>
          <p:nvPr/>
        </p:nvSpPr>
        <p:spPr bwMode="auto">
          <a:xfrm>
            <a:off x="5426562" y="5485384"/>
            <a:ext cx="13388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15 tens</a:t>
            </a:r>
          </a:p>
        </p:txBody>
      </p:sp>
      <p:sp>
        <p:nvSpPr>
          <p:cNvPr id="49" name="TextBox 48">
            <a:extLst>
              <a:ext uri="{FF2B5EF4-FFF2-40B4-BE49-F238E27FC236}">
                <a16:creationId xmlns:a16="http://schemas.microsoft.com/office/drawing/2014/main" id="{A1313B35-7348-4D75-8349-CEC4A74A3110}"/>
              </a:ext>
            </a:extLst>
          </p:cNvPr>
          <p:cNvSpPr txBox="1"/>
          <p:nvPr/>
        </p:nvSpPr>
        <p:spPr bwMode="auto">
          <a:xfrm>
            <a:off x="5426562" y="5485384"/>
            <a:ext cx="13388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16 tens</a:t>
            </a:r>
          </a:p>
        </p:txBody>
      </p:sp>
      <p:sp>
        <p:nvSpPr>
          <p:cNvPr id="50" name="TextBox 49">
            <a:extLst>
              <a:ext uri="{FF2B5EF4-FFF2-40B4-BE49-F238E27FC236}">
                <a16:creationId xmlns:a16="http://schemas.microsoft.com/office/drawing/2014/main" id="{FBF0EBA0-D39C-4AC9-976C-2B290B09488E}"/>
              </a:ext>
            </a:extLst>
          </p:cNvPr>
          <p:cNvSpPr txBox="1"/>
          <p:nvPr/>
        </p:nvSpPr>
        <p:spPr bwMode="auto">
          <a:xfrm>
            <a:off x="5426562" y="5485384"/>
            <a:ext cx="13388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2 tens</a:t>
            </a:r>
          </a:p>
        </p:txBody>
      </p:sp>
    </p:spTree>
    <p:extLst>
      <p:ext uri="{BB962C8B-B14F-4D97-AF65-F5344CB8AC3E}">
        <p14:creationId xmlns:p14="http://schemas.microsoft.com/office/powerpoint/2010/main" val="2593290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35"/>
                                        </p:tgtEl>
                                      </p:cBhvr>
                                    </p:animEffect>
                                    <p:set>
                                      <p:cBhvr>
                                        <p:cTn id="7" dur="1" fill="hold">
                                          <p:stCondLst>
                                            <p:cond delay="499"/>
                                          </p:stCondLst>
                                        </p:cTn>
                                        <p:tgtEl>
                                          <p:spTgt spid="35"/>
                                        </p:tgtEl>
                                        <p:attrNameLst>
                                          <p:attrName>style.visibility</p:attrName>
                                        </p:attrNameLst>
                                      </p:cBhvr>
                                      <p:to>
                                        <p:strVal val="hidden"/>
                                      </p:to>
                                    </p:set>
                                  </p:childTnLst>
                                </p:cTn>
                              </p:par>
                            </p:childTnLst>
                          </p:cTn>
                        </p:par>
                        <p:par>
                          <p:cTn id="8" fill="hold">
                            <p:stCondLst>
                              <p:cond delay="500"/>
                            </p:stCondLst>
                            <p:childTnLst>
                              <p:par>
                                <p:cTn id="9" presetID="10" presetClass="exit" presetSubtype="0" fill="hold" grpId="0" nodeType="afterEffect">
                                  <p:stCondLst>
                                    <p:cond delay="0"/>
                                  </p:stCondLst>
                                  <p:childTnLst>
                                    <p:animEffect transition="out" filter="fade">
                                      <p:cBhvr>
                                        <p:cTn id="10" dur="500"/>
                                        <p:tgtEl>
                                          <p:spTgt spid="49"/>
                                        </p:tgtEl>
                                      </p:cBhvr>
                                    </p:animEffect>
                                    <p:set>
                                      <p:cBhvr>
                                        <p:cTn id="11" dur="1" fill="hold">
                                          <p:stCondLst>
                                            <p:cond delay="499"/>
                                          </p:stCondLst>
                                        </p:cTn>
                                        <p:tgtEl>
                                          <p:spTgt spid="49"/>
                                        </p:tgtEl>
                                        <p:attrNameLst>
                                          <p:attrName>style.visibility</p:attrName>
                                        </p:attrNameLst>
                                      </p:cBhvr>
                                      <p:to>
                                        <p:strVal val="hidden"/>
                                      </p:to>
                                    </p:set>
                                  </p:childTnLst>
                                </p:cTn>
                              </p:par>
                            </p:childTnLst>
                          </p:cTn>
                        </p:par>
                        <p:par>
                          <p:cTn id="12" fill="hold">
                            <p:stCondLst>
                              <p:cond delay="1000"/>
                            </p:stCondLst>
                            <p:childTnLst>
                              <p:par>
                                <p:cTn id="13" presetID="10" presetClass="exit" presetSubtype="0" fill="hold" nodeType="afterEffect">
                                  <p:stCondLst>
                                    <p:cond delay="0"/>
                                  </p:stCondLst>
                                  <p:childTnLst>
                                    <p:animEffect transition="out" filter="fade">
                                      <p:cBhvr>
                                        <p:cTn id="14" dur="500"/>
                                        <p:tgtEl>
                                          <p:spTgt spid="18"/>
                                        </p:tgtEl>
                                      </p:cBhvr>
                                    </p:animEffect>
                                    <p:set>
                                      <p:cBhvr>
                                        <p:cTn id="15" dur="1" fill="hold">
                                          <p:stCondLst>
                                            <p:cond delay="499"/>
                                          </p:stCondLst>
                                        </p:cTn>
                                        <p:tgtEl>
                                          <p:spTgt spid="18"/>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34"/>
                                        </p:tgtEl>
                                        <p:attrNameLst>
                                          <p:attrName>style.visibility</p:attrName>
                                        </p:attrNameLst>
                                      </p:cBhvr>
                                      <p:to>
                                        <p:strVal val="visible"/>
                                      </p:to>
                                    </p:set>
                                    <p:animEffect transition="in" filter="fade">
                                      <p:cBhvr>
                                        <p:cTn id="20" dur="500"/>
                                        <p:tgtEl>
                                          <p:spTgt spid="34"/>
                                        </p:tgtEl>
                                      </p:cBhvr>
                                    </p:animEffect>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48"/>
                                        </p:tgtEl>
                                        <p:attrNameLst>
                                          <p:attrName>style.visibility</p:attrName>
                                        </p:attrNameLst>
                                      </p:cBhvr>
                                      <p:to>
                                        <p:strVal val="visible"/>
                                      </p:to>
                                    </p:set>
                                    <p:animEffect transition="in" filter="fade">
                                      <p:cBhvr>
                                        <p:cTn id="24" dur="500"/>
                                        <p:tgtEl>
                                          <p:spTgt spid="48"/>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grpId="1" nodeType="clickEffect">
                                  <p:stCondLst>
                                    <p:cond delay="0"/>
                                  </p:stCondLst>
                                  <p:childTnLst>
                                    <p:animEffect transition="out" filter="fade">
                                      <p:cBhvr>
                                        <p:cTn id="28" dur="500"/>
                                        <p:tgtEl>
                                          <p:spTgt spid="34"/>
                                        </p:tgtEl>
                                      </p:cBhvr>
                                    </p:animEffect>
                                    <p:set>
                                      <p:cBhvr>
                                        <p:cTn id="29" dur="1" fill="hold">
                                          <p:stCondLst>
                                            <p:cond delay="499"/>
                                          </p:stCondLst>
                                        </p:cTn>
                                        <p:tgtEl>
                                          <p:spTgt spid="34"/>
                                        </p:tgtEl>
                                        <p:attrNameLst>
                                          <p:attrName>style.visibility</p:attrName>
                                        </p:attrNameLst>
                                      </p:cBhvr>
                                      <p:to>
                                        <p:strVal val="hidden"/>
                                      </p:to>
                                    </p:set>
                                  </p:childTnLst>
                                </p:cTn>
                              </p:par>
                              <p:par>
                                <p:cTn id="30" presetID="10" presetClass="exit" presetSubtype="0" fill="hold" grpId="1" nodeType="withEffect">
                                  <p:stCondLst>
                                    <p:cond delay="0"/>
                                  </p:stCondLst>
                                  <p:childTnLst>
                                    <p:animEffect transition="out" filter="fade">
                                      <p:cBhvr>
                                        <p:cTn id="31" dur="500"/>
                                        <p:tgtEl>
                                          <p:spTgt spid="48"/>
                                        </p:tgtEl>
                                      </p:cBhvr>
                                    </p:animEffect>
                                    <p:set>
                                      <p:cBhvr>
                                        <p:cTn id="32" dur="1" fill="hold">
                                          <p:stCondLst>
                                            <p:cond delay="499"/>
                                          </p:stCondLst>
                                        </p:cTn>
                                        <p:tgtEl>
                                          <p:spTgt spid="48"/>
                                        </p:tgtEl>
                                        <p:attrNameLst>
                                          <p:attrName>style.visibility</p:attrName>
                                        </p:attrNameLst>
                                      </p:cBhvr>
                                      <p:to>
                                        <p:strVal val="hidden"/>
                                      </p:to>
                                    </p:set>
                                  </p:childTnLst>
                                </p:cTn>
                              </p:par>
                            </p:childTnLst>
                          </p:cTn>
                        </p:par>
                        <p:par>
                          <p:cTn id="33" fill="hold">
                            <p:stCondLst>
                              <p:cond delay="500"/>
                            </p:stCondLst>
                            <p:childTnLst>
                              <p:par>
                                <p:cTn id="34" presetID="10" presetClass="exit" presetSubtype="0" fill="hold" nodeType="afterEffect">
                                  <p:stCondLst>
                                    <p:cond delay="0"/>
                                  </p:stCondLst>
                                  <p:childTnLst>
                                    <p:animEffect transition="out" filter="fade">
                                      <p:cBhvr>
                                        <p:cTn id="35" dur="500"/>
                                        <p:tgtEl>
                                          <p:spTgt spid="17"/>
                                        </p:tgtEl>
                                      </p:cBhvr>
                                    </p:animEffect>
                                    <p:set>
                                      <p:cBhvr>
                                        <p:cTn id="36" dur="1" fill="hold">
                                          <p:stCondLst>
                                            <p:cond delay="499"/>
                                          </p:stCondLst>
                                        </p:cTn>
                                        <p:tgtEl>
                                          <p:spTgt spid="17"/>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fade">
                                      <p:cBhvr>
                                        <p:cTn id="41" dur="500"/>
                                        <p:tgtEl>
                                          <p:spTgt spid="33"/>
                                        </p:tgtEl>
                                      </p:cBhvr>
                                    </p:animEffect>
                                  </p:childTnLst>
                                </p:cTn>
                              </p:par>
                            </p:childTnLst>
                          </p:cTn>
                        </p:par>
                        <p:par>
                          <p:cTn id="42" fill="hold">
                            <p:stCondLst>
                              <p:cond delay="500"/>
                            </p:stCondLst>
                            <p:childTnLst>
                              <p:par>
                                <p:cTn id="43" presetID="10" presetClass="entr" presetSubtype="0" fill="hold" grpId="0" nodeType="afterEffect">
                                  <p:stCondLst>
                                    <p:cond delay="0"/>
                                  </p:stCondLst>
                                  <p:childTnLst>
                                    <p:set>
                                      <p:cBhvr>
                                        <p:cTn id="44" dur="1" fill="hold">
                                          <p:stCondLst>
                                            <p:cond delay="0"/>
                                          </p:stCondLst>
                                        </p:cTn>
                                        <p:tgtEl>
                                          <p:spTgt spid="47"/>
                                        </p:tgtEl>
                                        <p:attrNameLst>
                                          <p:attrName>style.visibility</p:attrName>
                                        </p:attrNameLst>
                                      </p:cBhvr>
                                      <p:to>
                                        <p:strVal val="visible"/>
                                      </p:to>
                                    </p:set>
                                    <p:animEffect transition="in" filter="fade">
                                      <p:cBhvr>
                                        <p:cTn id="45" dur="500"/>
                                        <p:tgtEl>
                                          <p:spTgt spid="47"/>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xit" presetSubtype="0" fill="hold" grpId="1" nodeType="clickEffect">
                                  <p:stCondLst>
                                    <p:cond delay="0"/>
                                  </p:stCondLst>
                                  <p:childTnLst>
                                    <p:animEffect transition="out" filter="fade">
                                      <p:cBhvr>
                                        <p:cTn id="49" dur="500"/>
                                        <p:tgtEl>
                                          <p:spTgt spid="33"/>
                                        </p:tgtEl>
                                      </p:cBhvr>
                                    </p:animEffect>
                                    <p:set>
                                      <p:cBhvr>
                                        <p:cTn id="50" dur="1" fill="hold">
                                          <p:stCondLst>
                                            <p:cond delay="499"/>
                                          </p:stCondLst>
                                        </p:cTn>
                                        <p:tgtEl>
                                          <p:spTgt spid="33"/>
                                        </p:tgtEl>
                                        <p:attrNameLst>
                                          <p:attrName>style.visibility</p:attrName>
                                        </p:attrNameLst>
                                      </p:cBhvr>
                                      <p:to>
                                        <p:strVal val="hidden"/>
                                      </p:to>
                                    </p:set>
                                  </p:childTnLst>
                                </p:cTn>
                              </p:par>
                              <p:par>
                                <p:cTn id="51" presetID="10" presetClass="exit" presetSubtype="0" fill="hold" grpId="1" nodeType="withEffect">
                                  <p:stCondLst>
                                    <p:cond delay="0"/>
                                  </p:stCondLst>
                                  <p:childTnLst>
                                    <p:animEffect transition="out" filter="fade">
                                      <p:cBhvr>
                                        <p:cTn id="52" dur="500"/>
                                        <p:tgtEl>
                                          <p:spTgt spid="47"/>
                                        </p:tgtEl>
                                      </p:cBhvr>
                                    </p:animEffect>
                                    <p:set>
                                      <p:cBhvr>
                                        <p:cTn id="53" dur="1" fill="hold">
                                          <p:stCondLst>
                                            <p:cond delay="499"/>
                                          </p:stCondLst>
                                        </p:cTn>
                                        <p:tgtEl>
                                          <p:spTgt spid="47"/>
                                        </p:tgtEl>
                                        <p:attrNameLst>
                                          <p:attrName>style.visibility</p:attrName>
                                        </p:attrNameLst>
                                      </p:cBhvr>
                                      <p:to>
                                        <p:strVal val="hidden"/>
                                      </p:to>
                                    </p:set>
                                  </p:childTnLst>
                                </p:cTn>
                              </p:par>
                            </p:childTnLst>
                          </p:cTn>
                        </p:par>
                        <p:par>
                          <p:cTn id="54" fill="hold">
                            <p:stCondLst>
                              <p:cond delay="500"/>
                            </p:stCondLst>
                            <p:childTnLst>
                              <p:par>
                                <p:cTn id="55" presetID="10" presetClass="exit" presetSubtype="0" fill="hold" nodeType="afterEffect">
                                  <p:stCondLst>
                                    <p:cond delay="0"/>
                                  </p:stCondLst>
                                  <p:childTnLst>
                                    <p:animEffect transition="out" filter="fade">
                                      <p:cBhvr>
                                        <p:cTn id="56" dur="500"/>
                                        <p:tgtEl>
                                          <p:spTgt spid="16"/>
                                        </p:tgtEl>
                                      </p:cBhvr>
                                    </p:animEffect>
                                    <p:set>
                                      <p:cBhvr>
                                        <p:cTn id="57" dur="1" fill="hold">
                                          <p:stCondLst>
                                            <p:cond delay="499"/>
                                          </p:stCondLst>
                                        </p:cTn>
                                        <p:tgtEl>
                                          <p:spTgt spid="16"/>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32"/>
                                        </p:tgtEl>
                                        <p:attrNameLst>
                                          <p:attrName>style.visibility</p:attrName>
                                        </p:attrNameLst>
                                      </p:cBhvr>
                                      <p:to>
                                        <p:strVal val="visible"/>
                                      </p:to>
                                    </p:set>
                                    <p:animEffect transition="in" filter="fade">
                                      <p:cBhvr>
                                        <p:cTn id="62" dur="500"/>
                                        <p:tgtEl>
                                          <p:spTgt spid="32"/>
                                        </p:tgtEl>
                                      </p:cBhvr>
                                    </p:animEffect>
                                  </p:childTnLst>
                                </p:cTn>
                              </p:par>
                            </p:childTnLst>
                          </p:cTn>
                        </p:par>
                        <p:par>
                          <p:cTn id="63" fill="hold">
                            <p:stCondLst>
                              <p:cond delay="500"/>
                            </p:stCondLst>
                            <p:childTnLst>
                              <p:par>
                                <p:cTn id="64" presetID="10" presetClass="entr" presetSubtype="0" fill="hold" grpId="0" nodeType="afterEffect">
                                  <p:stCondLst>
                                    <p:cond delay="0"/>
                                  </p:stCondLst>
                                  <p:childTnLst>
                                    <p:set>
                                      <p:cBhvr>
                                        <p:cTn id="65" dur="1" fill="hold">
                                          <p:stCondLst>
                                            <p:cond delay="0"/>
                                          </p:stCondLst>
                                        </p:cTn>
                                        <p:tgtEl>
                                          <p:spTgt spid="46"/>
                                        </p:tgtEl>
                                        <p:attrNameLst>
                                          <p:attrName>style.visibility</p:attrName>
                                        </p:attrNameLst>
                                      </p:cBhvr>
                                      <p:to>
                                        <p:strVal val="visible"/>
                                      </p:to>
                                    </p:set>
                                    <p:animEffect transition="in" filter="fade">
                                      <p:cBhvr>
                                        <p:cTn id="66" dur="500"/>
                                        <p:tgtEl>
                                          <p:spTgt spid="46"/>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xit" presetSubtype="0" fill="hold" grpId="1" nodeType="clickEffect">
                                  <p:stCondLst>
                                    <p:cond delay="0"/>
                                  </p:stCondLst>
                                  <p:childTnLst>
                                    <p:animEffect transition="out" filter="fade">
                                      <p:cBhvr>
                                        <p:cTn id="70" dur="500"/>
                                        <p:tgtEl>
                                          <p:spTgt spid="32"/>
                                        </p:tgtEl>
                                      </p:cBhvr>
                                    </p:animEffect>
                                    <p:set>
                                      <p:cBhvr>
                                        <p:cTn id="71" dur="1" fill="hold">
                                          <p:stCondLst>
                                            <p:cond delay="499"/>
                                          </p:stCondLst>
                                        </p:cTn>
                                        <p:tgtEl>
                                          <p:spTgt spid="32"/>
                                        </p:tgtEl>
                                        <p:attrNameLst>
                                          <p:attrName>style.visibility</p:attrName>
                                        </p:attrNameLst>
                                      </p:cBhvr>
                                      <p:to>
                                        <p:strVal val="hidden"/>
                                      </p:to>
                                    </p:set>
                                  </p:childTnLst>
                                </p:cTn>
                              </p:par>
                              <p:par>
                                <p:cTn id="72" presetID="10" presetClass="exit" presetSubtype="0" fill="hold" grpId="1" nodeType="withEffect">
                                  <p:stCondLst>
                                    <p:cond delay="0"/>
                                  </p:stCondLst>
                                  <p:childTnLst>
                                    <p:animEffect transition="out" filter="fade">
                                      <p:cBhvr>
                                        <p:cTn id="73" dur="500"/>
                                        <p:tgtEl>
                                          <p:spTgt spid="46"/>
                                        </p:tgtEl>
                                      </p:cBhvr>
                                    </p:animEffect>
                                    <p:set>
                                      <p:cBhvr>
                                        <p:cTn id="74" dur="1" fill="hold">
                                          <p:stCondLst>
                                            <p:cond delay="499"/>
                                          </p:stCondLst>
                                        </p:cTn>
                                        <p:tgtEl>
                                          <p:spTgt spid="46"/>
                                        </p:tgtEl>
                                        <p:attrNameLst>
                                          <p:attrName>style.visibility</p:attrName>
                                        </p:attrNameLst>
                                      </p:cBhvr>
                                      <p:to>
                                        <p:strVal val="hidden"/>
                                      </p:to>
                                    </p:set>
                                  </p:childTnLst>
                                </p:cTn>
                              </p:par>
                            </p:childTnLst>
                          </p:cTn>
                        </p:par>
                        <p:par>
                          <p:cTn id="75" fill="hold">
                            <p:stCondLst>
                              <p:cond delay="500"/>
                            </p:stCondLst>
                            <p:childTnLst>
                              <p:par>
                                <p:cTn id="76" presetID="10" presetClass="exit" presetSubtype="0" fill="hold" nodeType="afterEffect">
                                  <p:stCondLst>
                                    <p:cond delay="0"/>
                                  </p:stCondLst>
                                  <p:childTnLst>
                                    <p:animEffect transition="out" filter="fade">
                                      <p:cBhvr>
                                        <p:cTn id="77" dur="500"/>
                                        <p:tgtEl>
                                          <p:spTgt spid="15"/>
                                        </p:tgtEl>
                                      </p:cBhvr>
                                    </p:animEffect>
                                    <p:set>
                                      <p:cBhvr>
                                        <p:cTn id="78" dur="1" fill="hold">
                                          <p:stCondLst>
                                            <p:cond delay="499"/>
                                          </p:stCondLst>
                                        </p:cTn>
                                        <p:tgtEl>
                                          <p:spTgt spid="15"/>
                                        </p:tgtEl>
                                        <p:attrNameLst>
                                          <p:attrName>style.visibility</p:attrName>
                                        </p:attrNameLst>
                                      </p:cBhvr>
                                      <p:to>
                                        <p:strVal val="hidden"/>
                                      </p:to>
                                    </p:set>
                                  </p:childTnLst>
                                </p:cTn>
                              </p:par>
                            </p:childTnLst>
                          </p:cTn>
                        </p:par>
                      </p:childTnLst>
                    </p:cTn>
                  </p:par>
                  <p:par>
                    <p:cTn id="79" fill="hold">
                      <p:stCondLst>
                        <p:cond delay="indefinite"/>
                      </p:stCondLst>
                      <p:childTnLst>
                        <p:par>
                          <p:cTn id="80" fill="hold">
                            <p:stCondLst>
                              <p:cond delay="0"/>
                            </p:stCondLst>
                            <p:childTnLst>
                              <p:par>
                                <p:cTn id="81" presetID="10" presetClass="entr" presetSubtype="0" fill="hold" grpId="0" nodeType="clickEffect">
                                  <p:stCondLst>
                                    <p:cond delay="0"/>
                                  </p:stCondLst>
                                  <p:childTnLst>
                                    <p:set>
                                      <p:cBhvr>
                                        <p:cTn id="82" dur="1" fill="hold">
                                          <p:stCondLst>
                                            <p:cond delay="0"/>
                                          </p:stCondLst>
                                        </p:cTn>
                                        <p:tgtEl>
                                          <p:spTgt spid="31"/>
                                        </p:tgtEl>
                                        <p:attrNameLst>
                                          <p:attrName>style.visibility</p:attrName>
                                        </p:attrNameLst>
                                      </p:cBhvr>
                                      <p:to>
                                        <p:strVal val="visible"/>
                                      </p:to>
                                    </p:set>
                                    <p:animEffect transition="in" filter="fade">
                                      <p:cBhvr>
                                        <p:cTn id="83" dur="500"/>
                                        <p:tgtEl>
                                          <p:spTgt spid="31"/>
                                        </p:tgtEl>
                                      </p:cBhvr>
                                    </p:animEffect>
                                  </p:childTnLst>
                                </p:cTn>
                              </p:par>
                            </p:childTnLst>
                          </p:cTn>
                        </p:par>
                        <p:par>
                          <p:cTn id="84" fill="hold">
                            <p:stCondLst>
                              <p:cond delay="500"/>
                            </p:stCondLst>
                            <p:childTnLst>
                              <p:par>
                                <p:cTn id="85" presetID="10" presetClass="entr" presetSubtype="0" fill="hold" grpId="0" nodeType="afterEffect">
                                  <p:stCondLst>
                                    <p:cond delay="0"/>
                                  </p:stCondLst>
                                  <p:childTnLst>
                                    <p:set>
                                      <p:cBhvr>
                                        <p:cTn id="86" dur="1" fill="hold">
                                          <p:stCondLst>
                                            <p:cond delay="0"/>
                                          </p:stCondLst>
                                        </p:cTn>
                                        <p:tgtEl>
                                          <p:spTgt spid="45"/>
                                        </p:tgtEl>
                                        <p:attrNameLst>
                                          <p:attrName>style.visibility</p:attrName>
                                        </p:attrNameLst>
                                      </p:cBhvr>
                                      <p:to>
                                        <p:strVal val="visible"/>
                                      </p:to>
                                    </p:set>
                                    <p:animEffect transition="in" filter="fade">
                                      <p:cBhvr>
                                        <p:cTn id="87" dur="500"/>
                                        <p:tgtEl>
                                          <p:spTgt spid="45"/>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xit" presetSubtype="0" fill="hold" grpId="1" nodeType="clickEffect">
                                  <p:stCondLst>
                                    <p:cond delay="0"/>
                                  </p:stCondLst>
                                  <p:childTnLst>
                                    <p:animEffect transition="out" filter="fade">
                                      <p:cBhvr>
                                        <p:cTn id="91" dur="500"/>
                                        <p:tgtEl>
                                          <p:spTgt spid="31"/>
                                        </p:tgtEl>
                                      </p:cBhvr>
                                    </p:animEffect>
                                    <p:set>
                                      <p:cBhvr>
                                        <p:cTn id="92" dur="1" fill="hold">
                                          <p:stCondLst>
                                            <p:cond delay="499"/>
                                          </p:stCondLst>
                                        </p:cTn>
                                        <p:tgtEl>
                                          <p:spTgt spid="31"/>
                                        </p:tgtEl>
                                        <p:attrNameLst>
                                          <p:attrName>style.visibility</p:attrName>
                                        </p:attrNameLst>
                                      </p:cBhvr>
                                      <p:to>
                                        <p:strVal val="hidden"/>
                                      </p:to>
                                    </p:set>
                                  </p:childTnLst>
                                </p:cTn>
                              </p:par>
                              <p:par>
                                <p:cTn id="93" presetID="10" presetClass="exit" presetSubtype="0" fill="hold" grpId="1" nodeType="withEffect">
                                  <p:stCondLst>
                                    <p:cond delay="0"/>
                                  </p:stCondLst>
                                  <p:childTnLst>
                                    <p:animEffect transition="out" filter="fade">
                                      <p:cBhvr>
                                        <p:cTn id="94" dur="500"/>
                                        <p:tgtEl>
                                          <p:spTgt spid="45"/>
                                        </p:tgtEl>
                                      </p:cBhvr>
                                    </p:animEffect>
                                    <p:set>
                                      <p:cBhvr>
                                        <p:cTn id="95" dur="1" fill="hold">
                                          <p:stCondLst>
                                            <p:cond delay="499"/>
                                          </p:stCondLst>
                                        </p:cTn>
                                        <p:tgtEl>
                                          <p:spTgt spid="45"/>
                                        </p:tgtEl>
                                        <p:attrNameLst>
                                          <p:attrName>style.visibility</p:attrName>
                                        </p:attrNameLst>
                                      </p:cBhvr>
                                      <p:to>
                                        <p:strVal val="hidden"/>
                                      </p:to>
                                    </p:set>
                                  </p:childTnLst>
                                </p:cTn>
                              </p:par>
                            </p:childTnLst>
                          </p:cTn>
                        </p:par>
                        <p:par>
                          <p:cTn id="96" fill="hold">
                            <p:stCondLst>
                              <p:cond delay="500"/>
                            </p:stCondLst>
                            <p:childTnLst>
                              <p:par>
                                <p:cTn id="97" presetID="10" presetClass="exit" presetSubtype="0" fill="hold" nodeType="afterEffect">
                                  <p:stCondLst>
                                    <p:cond delay="0"/>
                                  </p:stCondLst>
                                  <p:childTnLst>
                                    <p:animEffect transition="out" filter="fade">
                                      <p:cBhvr>
                                        <p:cTn id="98" dur="500"/>
                                        <p:tgtEl>
                                          <p:spTgt spid="14"/>
                                        </p:tgtEl>
                                      </p:cBhvr>
                                    </p:animEffect>
                                    <p:set>
                                      <p:cBhvr>
                                        <p:cTn id="99" dur="1" fill="hold">
                                          <p:stCondLst>
                                            <p:cond delay="499"/>
                                          </p:stCondLst>
                                        </p:cTn>
                                        <p:tgtEl>
                                          <p:spTgt spid="14"/>
                                        </p:tgtEl>
                                        <p:attrNameLst>
                                          <p:attrName>style.visibility</p:attrName>
                                        </p:attrNameLst>
                                      </p:cBhvr>
                                      <p:to>
                                        <p:strVal val="hidden"/>
                                      </p:to>
                                    </p:set>
                                  </p:childTnLst>
                                </p:cTn>
                              </p:par>
                            </p:childTnLst>
                          </p:cTn>
                        </p:par>
                      </p:childTnLst>
                    </p:cTn>
                  </p:par>
                  <p:par>
                    <p:cTn id="100" fill="hold">
                      <p:stCondLst>
                        <p:cond delay="indefinite"/>
                      </p:stCondLst>
                      <p:childTnLst>
                        <p:par>
                          <p:cTn id="101" fill="hold">
                            <p:stCondLst>
                              <p:cond delay="0"/>
                            </p:stCondLst>
                            <p:childTnLst>
                              <p:par>
                                <p:cTn id="102" presetID="10" presetClass="entr" presetSubtype="0" fill="hold" grpId="0" nodeType="clickEffect">
                                  <p:stCondLst>
                                    <p:cond delay="0"/>
                                  </p:stCondLst>
                                  <p:childTnLst>
                                    <p:set>
                                      <p:cBhvr>
                                        <p:cTn id="103" dur="1" fill="hold">
                                          <p:stCondLst>
                                            <p:cond delay="0"/>
                                          </p:stCondLst>
                                        </p:cTn>
                                        <p:tgtEl>
                                          <p:spTgt spid="30"/>
                                        </p:tgtEl>
                                        <p:attrNameLst>
                                          <p:attrName>style.visibility</p:attrName>
                                        </p:attrNameLst>
                                      </p:cBhvr>
                                      <p:to>
                                        <p:strVal val="visible"/>
                                      </p:to>
                                    </p:set>
                                    <p:animEffect transition="in" filter="fade">
                                      <p:cBhvr>
                                        <p:cTn id="104" dur="500"/>
                                        <p:tgtEl>
                                          <p:spTgt spid="30"/>
                                        </p:tgtEl>
                                      </p:cBhvr>
                                    </p:animEffect>
                                  </p:childTnLst>
                                </p:cTn>
                              </p:par>
                            </p:childTnLst>
                          </p:cTn>
                        </p:par>
                        <p:par>
                          <p:cTn id="105" fill="hold">
                            <p:stCondLst>
                              <p:cond delay="500"/>
                            </p:stCondLst>
                            <p:childTnLst>
                              <p:par>
                                <p:cTn id="106" presetID="10" presetClass="entr" presetSubtype="0" fill="hold" grpId="0" nodeType="afterEffect">
                                  <p:stCondLst>
                                    <p:cond delay="0"/>
                                  </p:stCondLst>
                                  <p:childTnLst>
                                    <p:set>
                                      <p:cBhvr>
                                        <p:cTn id="107" dur="1" fill="hold">
                                          <p:stCondLst>
                                            <p:cond delay="0"/>
                                          </p:stCondLst>
                                        </p:cTn>
                                        <p:tgtEl>
                                          <p:spTgt spid="44"/>
                                        </p:tgtEl>
                                        <p:attrNameLst>
                                          <p:attrName>style.visibility</p:attrName>
                                        </p:attrNameLst>
                                      </p:cBhvr>
                                      <p:to>
                                        <p:strVal val="visible"/>
                                      </p:to>
                                    </p:set>
                                    <p:animEffect transition="in" filter="fade">
                                      <p:cBhvr>
                                        <p:cTn id="108" dur="500"/>
                                        <p:tgtEl>
                                          <p:spTgt spid="44"/>
                                        </p:tgtEl>
                                      </p:cBhvr>
                                    </p:animEffect>
                                  </p:childTnLst>
                                </p:cTn>
                              </p:par>
                            </p:childTnLst>
                          </p:cTn>
                        </p:par>
                      </p:childTnLst>
                    </p:cTn>
                  </p:par>
                  <p:par>
                    <p:cTn id="109" fill="hold">
                      <p:stCondLst>
                        <p:cond delay="indefinite"/>
                      </p:stCondLst>
                      <p:childTnLst>
                        <p:par>
                          <p:cTn id="110" fill="hold">
                            <p:stCondLst>
                              <p:cond delay="0"/>
                            </p:stCondLst>
                            <p:childTnLst>
                              <p:par>
                                <p:cTn id="111" presetID="10" presetClass="exit" presetSubtype="0" fill="hold" grpId="1" nodeType="clickEffect">
                                  <p:stCondLst>
                                    <p:cond delay="0"/>
                                  </p:stCondLst>
                                  <p:childTnLst>
                                    <p:animEffect transition="out" filter="fade">
                                      <p:cBhvr>
                                        <p:cTn id="112" dur="500"/>
                                        <p:tgtEl>
                                          <p:spTgt spid="30"/>
                                        </p:tgtEl>
                                      </p:cBhvr>
                                    </p:animEffect>
                                    <p:set>
                                      <p:cBhvr>
                                        <p:cTn id="113" dur="1" fill="hold">
                                          <p:stCondLst>
                                            <p:cond delay="499"/>
                                          </p:stCondLst>
                                        </p:cTn>
                                        <p:tgtEl>
                                          <p:spTgt spid="30"/>
                                        </p:tgtEl>
                                        <p:attrNameLst>
                                          <p:attrName>style.visibility</p:attrName>
                                        </p:attrNameLst>
                                      </p:cBhvr>
                                      <p:to>
                                        <p:strVal val="hidden"/>
                                      </p:to>
                                    </p:set>
                                  </p:childTnLst>
                                </p:cTn>
                              </p:par>
                              <p:par>
                                <p:cTn id="114" presetID="10" presetClass="exit" presetSubtype="0" fill="hold" grpId="1" nodeType="withEffect">
                                  <p:stCondLst>
                                    <p:cond delay="0"/>
                                  </p:stCondLst>
                                  <p:childTnLst>
                                    <p:animEffect transition="out" filter="fade">
                                      <p:cBhvr>
                                        <p:cTn id="115" dur="500"/>
                                        <p:tgtEl>
                                          <p:spTgt spid="44"/>
                                        </p:tgtEl>
                                      </p:cBhvr>
                                    </p:animEffect>
                                    <p:set>
                                      <p:cBhvr>
                                        <p:cTn id="116" dur="1" fill="hold">
                                          <p:stCondLst>
                                            <p:cond delay="499"/>
                                          </p:stCondLst>
                                        </p:cTn>
                                        <p:tgtEl>
                                          <p:spTgt spid="44"/>
                                        </p:tgtEl>
                                        <p:attrNameLst>
                                          <p:attrName>style.visibility</p:attrName>
                                        </p:attrNameLst>
                                      </p:cBhvr>
                                      <p:to>
                                        <p:strVal val="hidden"/>
                                      </p:to>
                                    </p:set>
                                  </p:childTnLst>
                                </p:cTn>
                              </p:par>
                            </p:childTnLst>
                          </p:cTn>
                        </p:par>
                        <p:par>
                          <p:cTn id="117" fill="hold">
                            <p:stCondLst>
                              <p:cond delay="500"/>
                            </p:stCondLst>
                            <p:childTnLst>
                              <p:par>
                                <p:cTn id="118" presetID="10" presetClass="exit" presetSubtype="0" fill="hold" nodeType="afterEffect">
                                  <p:stCondLst>
                                    <p:cond delay="0"/>
                                  </p:stCondLst>
                                  <p:childTnLst>
                                    <p:animEffect transition="out" filter="fade">
                                      <p:cBhvr>
                                        <p:cTn id="119" dur="500"/>
                                        <p:tgtEl>
                                          <p:spTgt spid="13"/>
                                        </p:tgtEl>
                                      </p:cBhvr>
                                    </p:animEffect>
                                    <p:set>
                                      <p:cBhvr>
                                        <p:cTn id="120" dur="1" fill="hold">
                                          <p:stCondLst>
                                            <p:cond delay="499"/>
                                          </p:stCondLst>
                                        </p:cTn>
                                        <p:tgtEl>
                                          <p:spTgt spid="13"/>
                                        </p:tgtEl>
                                        <p:attrNameLst>
                                          <p:attrName>style.visibility</p:attrName>
                                        </p:attrNameLst>
                                      </p:cBhvr>
                                      <p:to>
                                        <p:strVal val="hidden"/>
                                      </p:to>
                                    </p:set>
                                  </p:childTnLst>
                                </p:cTn>
                              </p:par>
                            </p:childTnLst>
                          </p:cTn>
                        </p:par>
                      </p:childTnLst>
                    </p:cTn>
                  </p:par>
                  <p:par>
                    <p:cTn id="121" fill="hold">
                      <p:stCondLst>
                        <p:cond delay="indefinite"/>
                      </p:stCondLst>
                      <p:childTnLst>
                        <p:par>
                          <p:cTn id="122" fill="hold">
                            <p:stCondLst>
                              <p:cond delay="0"/>
                            </p:stCondLst>
                            <p:childTnLst>
                              <p:par>
                                <p:cTn id="123" presetID="10" presetClass="entr" presetSubtype="0" fill="hold" grpId="0" nodeType="clickEffect">
                                  <p:stCondLst>
                                    <p:cond delay="0"/>
                                  </p:stCondLst>
                                  <p:childTnLst>
                                    <p:set>
                                      <p:cBhvr>
                                        <p:cTn id="124" dur="1" fill="hold">
                                          <p:stCondLst>
                                            <p:cond delay="0"/>
                                          </p:stCondLst>
                                        </p:cTn>
                                        <p:tgtEl>
                                          <p:spTgt spid="29"/>
                                        </p:tgtEl>
                                        <p:attrNameLst>
                                          <p:attrName>style.visibility</p:attrName>
                                        </p:attrNameLst>
                                      </p:cBhvr>
                                      <p:to>
                                        <p:strVal val="visible"/>
                                      </p:to>
                                    </p:set>
                                    <p:animEffect transition="in" filter="fade">
                                      <p:cBhvr>
                                        <p:cTn id="125" dur="500"/>
                                        <p:tgtEl>
                                          <p:spTgt spid="29"/>
                                        </p:tgtEl>
                                      </p:cBhvr>
                                    </p:animEffect>
                                  </p:childTnLst>
                                </p:cTn>
                              </p:par>
                            </p:childTnLst>
                          </p:cTn>
                        </p:par>
                        <p:par>
                          <p:cTn id="126" fill="hold">
                            <p:stCondLst>
                              <p:cond delay="500"/>
                            </p:stCondLst>
                            <p:childTnLst>
                              <p:par>
                                <p:cTn id="127" presetID="10" presetClass="entr" presetSubtype="0" fill="hold" grpId="0" nodeType="afterEffect">
                                  <p:stCondLst>
                                    <p:cond delay="0"/>
                                  </p:stCondLst>
                                  <p:childTnLst>
                                    <p:set>
                                      <p:cBhvr>
                                        <p:cTn id="128" dur="1" fill="hold">
                                          <p:stCondLst>
                                            <p:cond delay="0"/>
                                          </p:stCondLst>
                                        </p:cTn>
                                        <p:tgtEl>
                                          <p:spTgt spid="43"/>
                                        </p:tgtEl>
                                        <p:attrNameLst>
                                          <p:attrName>style.visibility</p:attrName>
                                        </p:attrNameLst>
                                      </p:cBhvr>
                                      <p:to>
                                        <p:strVal val="visible"/>
                                      </p:to>
                                    </p:set>
                                    <p:animEffect transition="in" filter="fade">
                                      <p:cBhvr>
                                        <p:cTn id="129" dur="500"/>
                                        <p:tgtEl>
                                          <p:spTgt spid="43"/>
                                        </p:tgtEl>
                                      </p:cBhvr>
                                    </p:animEffect>
                                  </p:childTnLst>
                                </p:cTn>
                              </p:par>
                            </p:childTnLst>
                          </p:cTn>
                        </p:par>
                      </p:childTnLst>
                    </p:cTn>
                  </p:par>
                  <p:par>
                    <p:cTn id="130" fill="hold">
                      <p:stCondLst>
                        <p:cond delay="indefinite"/>
                      </p:stCondLst>
                      <p:childTnLst>
                        <p:par>
                          <p:cTn id="131" fill="hold">
                            <p:stCondLst>
                              <p:cond delay="0"/>
                            </p:stCondLst>
                            <p:childTnLst>
                              <p:par>
                                <p:cTn id="132" presetID="10" presetClass="exit" presetSubtype="0" fill="hold" grpId="1" nodeType="clickEffect">
                                  <p:stCondLst>
                                    <p:cond delay="0"/>
                                  </p:stCondLst>
                                  <p:childTnLst>
                                    <p:animEffect transition="out" filter="fade">
                                      <p:cBhvr>
                                        <p:cTn id="133" dur="500"/>
                                        <p:tgtEl>
                                          <p:spTgt spid="29"/>
                                        </p:tgtEl>
                                      </p:cBhvr>
                                    </p:animEffect>
                                    <p:set>
                                      <p:cBhvr>
                                        <p:cTn id="134" dur="1" fill="hold">
                                          <p:stCondLst>
                                            <p:cond delay="499"/>
                                          </p:stCondLst>
                                        </p:cTn>
                                        <p:tgtEl>
                                          <p:spTgt spid="29"/>
                                        </p:tgtEl>
                                        <p:attrNameLst>
                                          <p:attrName>style.visibility</p:attrName>
                                        </p:attrNameLst>
                                      </p:cBhvr>
                                      <p:to>
                                        <p:strVal val="hidden"/>
                                      </p:to>
                                    </p:set>
                                  </p:childTnLst>
                                </p:cTn>
                              </p:par>
                              <p:par>
                                <p:cTn id="135" presetID="10" presetClass="exit" presetSubtype="0" fill="hold" grpId="1" nodeType="withEffect">
                                  <p:stCondLst>
                                    <p:cond delay="0"/>
                                  </p:stCondLst>
                                  <p:childTnLst>
                                    <p:animEffect transition="out" filter="fade">
                                      <p:cBhvr>
                                        <p:cTn id="136" dur="500"/>
                                        <p:tgtEl>
                                          <p:spTgt spid="43"/>
                                        </p:tgtEl>
                                      </p:cBhvr>
                                    </p:animEffect>
                                    <p:set>
                                      <p:cBhvr>
                                        <p:cTn id="137" dur="1" fill="hold">
                                          <p:stCondLst>
                                            <p:cond delay="499"/>
                                          </p:stCondLst>
                                        </p:cTn>
                                        <p:tgtEl>
                                          <p:spTgt spid="43"/>
                                        </p:tgtEl>
                                        <p:attrNameLst>
                                          <p:attrName>style.visibility</p:attrName>
                                        </p:attrNameLst>
                                      </p:cBhvr>
                                      <p:to>
                                        <p:strVal val="hidden"/>
                                      </p:to>
                                    </p:set>
                                  </p:childTnLst>
                                </p:cTn>
                              </p:par>
                            </p:childTnLst>
                          </p:cTn>
                        </p:par>
                        <p:par>
                          <p:cTn id="138" fill="hold">
                            <p:stCondLst>
                              <p:cond delay="500"/>
                            </p:stCondLst>
                            <p:childTnLst>
                              <p:par>
                                <p:cTn id="139" presetID="10" presetClass="exit" presetSubtype="0" fill="hold" nodeType="afterEffect">
                                  <p:stCondLst>
                                    <p:cond delay="0"/>
                                  </p:stCondLst>
                                  <p:childTnLst>
                                    <p:animEffect transition="out" filter="fade">
                                      <p:cBhvr>
                                        <p:cTn id="140" dur="500"/>
                                        <p:tgtEl>
                                          <p:spTgt spid="12"/>
                                        </p:tgtEl>
                                      </p:cBhvr>
                                    </p:animEffect>
                                    <p:set>
                                      <p:cBhvr>
                                        <p:cTn id="141" dur="1" fill="hold">
                                          <p:stCondLst>
                                            <p:cond delay="499"/>
                                          </p:stCondLst>
                                        </p:cTn>
                                        <p:tgtEl>
                                          <p:spTgt spid="12"/>
                                        </p:tgtEl>
                                        <p:attrNameLst>
                                          <p:attrName>style.visibility</p:attrName>
                                        </p:attrNameLst>
                                      </p:cBhvr>
                                      <p:to>
                                        <p:strVal val="hidden"/>
                                      </p:to>
                                    </p:set>
                                  </p:childTnLst>
                                </p:cTn>
                              </p:par>
                            </p:childTnLst>
                          </p:cTn>
                        </p:par>
                      </p:childTnLst>
                    </p:cTn>
                  </p:par>
                  <p:par>
                    <p:cTn id="142" fill="hold">
                      <p:stCondLst>
                        <p:cond delay="indefinite"/>
                      </p:stCondLst>
                      <p:childTnLst>
                        <p:par>
                          <p:cTn id="143" fill="hold">
                            <p:stCondLst>
                              <p:cond delay="0"/>
                            </p:stCondLst>
                            <p:childTnLst>
                              <p:par>
                                <p:cTn id="144" presetID="10" presetClass="entr" presetSubtype="0" fill="hold" grpId="0" nodeType="clickEffect">
                                  <p:stCondLst>
                                    <p:cond delay="0"/>
                                  </p:stCondLst>
                                  <p:childTnLst>
                                    <p:set>
                                      <p:cBhvr>
                                        <p:cTn id="145" dur="1" fill="hold">
                                          <p:stCondLst>
                                            <p:cond delay="0"/>
                                          </p:stCondLst>
                                        </p:cTn>
                                        <p:tgtEl>
                                          <p:spTgt spid="28"/>
                                        </p:tgtEl>
                                        <p:attrNameLst>
                                          <p:attrName>style.visibility</p:attrName>
                                        </p:attrNameLst>
                                      </p:cBhvr>
                                      <p:to>
                                        <p:strVal val="visible"/>
                                      </p:to>
                                    </p:set>
                                    <p:animEffect transition="in" filter="fade">
                                      <p:cBhvr>
                                        <p:cTn id="146" dur="500"/>
                                        <p:tgtEl>
                                          <p:spTgt spid="28"/>
                                        </p:tgtEl>
                                      </p:cBhvr>
                                    </p:animEffect>
                                  </p:childTnLst>
                                </p:cTn>
                              </p:par>
                            </p:childTnLst>
                          </p:cTn>
                        </p:par>
                        <p:par>
                          <p:cTn id="147" fill="hold">
                            <p:stCondLst>
                              <p:cond delay="500"/>
                            </p:stCondLst>
                            <p:childTnLst>
                              <p:par>
                                <p:cTn id="148" presetID="10" presetClass="entr" presetSubtype="0" fill="hold" grpId="0" nodeType="afterEffect">
                                  <p:stCondLst>
                                    <p:cond delay="0"/>
                                  </p:stCondLst>
                                  <p:childTnLst>
                                    <p:set>
                                      <p:cBhvr>
                                        <p:cTn id="149" dur="1" fill="hold">
                                          <p:stCondLst>
                                            <p:cond delay="0"/>
                                          </p:stCondLst>
                                        </p:cTn>
                                        <p:tgtEl>
                                          <p:spTgt spid="42"/>
                                        </p:tgtEl>
                                        <p:attrNameLst>
                                          <p:attrName>style.visibility</p:attrName>
                                        </p:attrNameLst>
                                      </p:cBhvr>
                                      <p:to>
                                        <p:strVal val="visible"/>
                                      </p:to>
                                    </p:set>
                                    <p:animEffect transition="in" filter="fade">
                                      <p:cBhvr>
                                        <p:cTn id="150" dur="500"/>
                                        <p:tgtEl>
                                          <p:spTgt spid="42"/>
                                        </p:tgtEl>
                                      </p:cBhvr>
                                    </p:animEffect>
                                  </p:childTnLst>
                                </p:cTn>
                              </p:par>
                            </p:childTnLst>
                          </p:cTn>
                        </p:par>
                      </p:childTnLst>
                    </p:cTn>
                  </p:par>
                  <p:par>
                    <p:cTn id="151" fill="hold">
                      <p:stCondLst>
                        <p:cond delay="indefinite"/>
                      </p:stCondLst>
                      <p:childTnLst>
                        <p:par>
                          <p:cTn id="152" fill="hold">
                            <p:stCondLst>
                              <p:cond delay="0"/>
                            </p:stCondLst>
                            <p:childTnLst>
                              <p:par>
                                <p:cTn id="153" presetID="10" presetClass="exit" presetSubtype="0" fill="hold" grpId="1" nodeType="clickEffect">
                                  <p:stCondLst>
                                    <p:cond delay="0"/>
                                  </p:stCondLst>
                                  <p:childTnLst>
                                    <p:animEffect transition="out" filter="fade">
                                      <p:cBhvr>
                                        <p:cTn id="154" dur="500"/>
                                        <p:tgtEl>
                                          <p:spTgt spid="28"/>
                                        </p:tgtEl>
                                      </p:cBhvr>
                                    </p:animEffect>
                                    <p:set>
                                      <p:cBhvr>
                                        <p:cTn id="155" dur="1" fill="hold">
                                          <p:stCondLst>
                                            <p:cond delay="499"/>
                                          </p:stCondLst>
                                        </p:cTn>
                                        <p:tgtEl>
                                          <p:spTgt spid="28"/>
                                        </p:tgtEl>
                                        <p:attrNameLst>
                                          <p:attrName>style.visibility</p:attrName>
                                        </p:attrNameLst>
                                      </p:cBhvr>
                                      <p:to>
                                        <p:strVal val="hidden"/>
                                      </p:to>
                                    </p:set>
                                  </p:childTnLst>
                                </p:cTn>
                              </p:par>
                              <p:par>
                                <p:cTn id="156" presetID="10" presetClass="exit" presetSubtype="0" fill="hold" grpId="1" nodeType="withEffect">
                                  <p:stCondLst>
                                    <p:cond delay="0"/>
                                  </p:stCondLst>
                                  <p:childTnLst>
                                    <p:animEffect transition="out" filter="fade">
                                      <p:cBhvr>
                                        <p:cTn id="157" dur="500"/>
                                        <p:tgtEl>
                                          <p:spTgt spid="42"/>
                                        </p:tgtEl>
                                      </p:cBhvr>
                                    </p:animEffect>
                                    <p:set>
                                      <p:cBhvr>
                                        <p:cTn id="158" dur="1" fill="hold">
                                          <p:stCondLst>
                                            <p:cond delay="499"/>
                                          </p:stCondLst>
                                        </p:cTn>
                                        <p:tgtEl>
                                          <p:spTgt spid="42"/>
                                        </p:tgtEl>
                                        <p:attrNameLst>
                                          <p:attrName>style.visibility</p:attrName>
                                        </p:attrNameLst>
                                      </p:cBhvr>
                                      <p:to>
                                        <p:strVal val="hidden"/>
                                      </p:to>
                                    </p:set>
                                  </p:childTnLst>
                                </p:cTn>
                              </p:par>
                            </p:childTnLst>
                          </p:cTn>
                        </p:par>
                        <p:par>
                          <p:cTn id="159" fill="hold">
                            <p:stCondLst>
                              <p:cond delay="500"/>
                            </p:stCondLst>
                            <p:childTnLst>
                              <p:par>
                                <p:cTn id="160" presetID="10" presetClass="exit" presetSubtype="0" fill="hold" nodeType="afterEffect">
                                  <p:stCondLst>
                                    <p:cond delay="0"/>
                                  </p:stCondLst>
                                  <p:childTnLst>
                                    <p:animEffect transition="out" filter="fade">
                                      <p:cBhvr>
                                        <p:cTn id="161" dur="500"/>
                                        <p:tgtEl>
                                          <p:spTgt spid="11"/>
                                        </p:tgtEl>
                                      </p:cBhvr>
                                    </p:animEffect>
                                    <p:set>
                                      <p:cBhvr>
                                        <p:cTn id="162" dur="1" fill="hold">
                                          <p:stCondLst>
                                            <p:cond delay="499"/>
                                          </p:stCondLst>
                                        </p:cTn>
                                        <p:tgtEl>
                                          <p:spTgt spid="11"/>
                                        </p:tgtEl>
                                        <p:attrNameLst>
                                          <p:attrName>style.visibility</p:attrName>
                                        </p:attrNameLst>
                                      </p:cBhvr>
                                      <p:to>
                                        <p:strVal val="hidden"/>
                                      </p:to>
                                    </p:set>
                                  </p:childTnLst>
                                </p:cTn>
                              </p:par>
                            </p:childTnLst>
                          </p:cTn>
                        </p:par>
                      </p:childTnLst>
                    </p:cTn>
                  </p:par>
                  <p:par>
                    <p:cTn id="163" fill="hold">
                      <p:stCondLst>
                        <p:cond delay="indefinite"/>
                      </p:stCondLst>
                      <p:childTnLst>
                        <p:par>
                          <p:cTn id="164" fill="hold">
                            <p:stCondLst>
                              <p:cond delay="0"/>
                            </p:stCondLst>
                            <p:childTnLst>
                              <p:par>
                                <p:cTn id="165" presetID="10" presetClass="entr" presetSubtype="0" fill="hold" grpId="0" nodeType="clickEffect">
                                  <p:stCondLst>
                                    <p:cond delay="0"/>
                                  </p:stCondLst>
                                  <p:childTnLst>
                                    <p:set>
                                      <p:cBhvr>
                                        <p:cTn id="166" dur="1" fill="hold">
                                          <p:stCondLst>
                                            <p:cond delay="0"/>
                                          </p:stCondLst>
                                        </p:cTn>
                                        <p:tgtEl>
                                          <p:spTgt spid="27"/>
                                        </p:tgtEl>
                                        <p:attrNameLst>
                                          <p:attrName>style.visibility</p:attrName>
                                        </p:attrNameLst>
                                      </p:cBhvr>
                                      <p:to>
                                        <p:strVal val="visible"/>
                                      </p:to>
                                    </p:set>
                                    <p:animEffect transition="in" filter="fade">
                                      <p:cBhvr>
                                        <p:cTn id="167" dur="500"/>
                                        <p:tgtEl>
                                          <p:spTgt spid="27"/>
                                        </p:tgtEl>
                                      </p:cBhvr>
                                    </p:animEffect>
                                  </p:childTnLst>
                                </p:cTn>
                              </p:par>
                            </p:childTnLst>
                          </p:cTn>
                        </p:par>
                        <p:par>
                          <p:cTn id="168" fill="hold">
                            <p:stCondLst>
                              <p:cond delay="500"/>
                            </p:stCondLst>
                            <p:childTnLst>
                              <p:par>
                                <p:cTn id="169" presetID="10" presetClass="entr" presetSubtype="0" fill="hold" grpId="0" nodeType="afterEffect">
                                  <p:stCondLst>
                                    <p:cond delay="0"/>
                                  </p:stCondLst>
                                  <p:childTnLst>
                                    <p:set>
                                      <p:cBhvr>
                                        <p:cTn id="170" dur="1" fill="hold">
                                          <p:stCondLst>
                                            <p:cond delay="0"/>
                                          </p:stCondLst>
                                        </p:cTn>
                                        <p:tgtEl>
                                          <p:spTgt spid="41"/>
                                        </p:tgtEl>
                                        <p:attrNameLst>
                                          <p:attrName>style.visibility</p:attrName>
                                        </p:attrNameLst>
                                      </p:cBhvr>
                                      <p:to>
                                        <p:strVal val="visible"/>
                                      </p:to>
                                    </p:set>
                                    <p:animEffect transition="in" filter="fade">
                                      <p:cBhvr>
                                        <p:cTn id="171" dur="500"/>
                                        <p:tgtEl>
                                          <p:spTgt spid="41"/>
                                        </p:tgtEl>
                                      </p:cBhvr>
                                    </p:animEffect>
                                  </p:childTnLst>
                                </p:cTn>
                              </p:par>
                            </p:childTnLst>
                          </p:cTn>
                        </p:par>
                      </p:childTnLst>
                    </p:cTn>
                  </p:par>
                  <p:par>
                    <p:cTn id="172" fill="hold">
                      <p:stCondLst>
                        <p:cond delay="indefinite"/>
                      </p:stCondLst>
                      <p:childTnLst>
                        <p:par>
                          <p:cTn id="173" fill="hold">
                            <p:stCondLst>
                              <p:cond delay="0"/>
                            </p:stCondLst>
                            <p:childTnLst>
                              <p:par>
                                <p:cTn id="174" presetID="10" presetClass="exit" presetSubtype="0" fill="hold" grpId="1" nodeType="clickEffect">
                                  <p:stCondLst>
                                    <p:cond delay="0"/>
                                  </p:stCondLst>
                                  <p:childTnLst>
                                    <p:animEffect transition="out" filter="fade">
                                      <p:cBhvr>
                                        <p:cTn id="175" dur="500"/>
                                        <p:tgtEl>
                                          <p:spTgt spid="27"/>
                                        </p:tgtEl>
                                      </p:cBhvr>
                                    </p:animEffect>
                                    <p:set>
                                      <p:cBhvr>
                                        <p:cTn id="176" dur="1" fill="hold">
                                          <p:stCondLst>
                                            <p:cond delay="499"/>
                                          </p:stCondLst>
                                        </p:cTn>
                                        <p:tgtEl>
                                          <p:spTgt spid="27"/>
                                        </p:tgtEl>
                                        <p:attrNameLst>
                                          <p:attrName>style.visibility</p:attrName>
                                        </p:attrNameLst>
                                      </p:cBhvr>
                                      <p:to>
                                        <p:strVal val="hidden"/>
                                      </p:to>
                                    </p:set>
                                  </p:childTnLst>
                                </p:cTn>
                              </p:par>
                              <p:par>
                                <p:cTn id="177" presetID="10" presetClass="exit" presetSubtype="0" fill="hold" grpId="1" nodeType="withEffect">
                                  <p:stCondLst>
                                    <p:cond delay="0"/>
                                  </p:stCondLst>
                                  <p:childTnLst>
                                    <p:animEffect transition="out" filter="fade">
                                      <p:cBhvr>
                                        <p:cTn id="178" dur="500"/>
                                        <p:tgtEl>
                                          <p:spTgt spid="41"/>
                                        </p:tgtEl>
                                      </p:cBhvr>
                                    </p:animEffect>
                                    <p:set>
                                      <p:cBhvr>
                                        <p:cTn id="179" dur="1" fill="hold">
                                          <p:stCondLst>
                                            <p:cond delay="499"/>
                                          </p:stCondLst>
                                        </p:cTn>
                                        <p:tgtEl>
                                          <p:spTgt spid="41"/>
                                        </p:tgtEl>
                                        <p:attrNameLst>
                                          <p:attrName>style.visibility</p:attrName>
                                        </p:attrNameLst>
                                      </p:cBhvr>
                                      <p:to>
                                        <p:strVal val="hidden"/>
                                      </p:to>
                                    </p:set>
                                  </p:childTnLst>
                                </p:cTn>
                              </p:par>
                            </p:childTnLst>
                          </p:cTn>
                        </p:par>
                        <p:par>
                          <p:cTn id="180" fill="hold">
                            <p:stCondLst>
                              <p:cond delay="500"/>
                            </p:stCondLst>
                            <p:childTnLst>
                              <p:par>
                                <p:cTn id="181" presetID="10" presetClass="exit" presetSubtype="0" fill="hold" nodeType="afterEffect">
                                  <p:stCondLst>
                                    <p:cond delay="0"/>
                                  </p:stCondLst>
                                  <p:childTnLst>
                                    <p:animEffect transition="out" filter="fade">
                                      <p:cBhvr>
                                        <p:cTn id="182" dur="500"/>
                                        <p:tgtEl>
                                          <p:spTgt spid="10"/>
                                        </p:tgtEl>
                                      </p:cBhvr>
                                    </p:animEffect>
                                    <p:set>
                                      <p:cBhvr>
                                        <p:cTn id="183" dur="1" fill="hold">
                                          <p:stCondLst>
                                            <p:cond delay="499"/>
                                          </p:stCondLst>
                                        </p:cTn>
                                        <p:tgtEl>
                                          <p:spTgt spid="10"/>
                                        </p:tgtEl>
                                        <p:attrNameLst>
                                          <p:attrName>style.visibility</p:attrName>
                                        </p:attrNameLst>
                                      </p:cBhvr>
                                      <p:to>
                                        <p:strVal val="hidden"/>
                                      </p:to>
                                    </p:set>
                                  </p:childTnLst>
                                </p:cTn>
                              </p:par>
                            </p:childTnLst>
                          </p:cTn>
                        </p:par>
                      </p:childTnLst>
                    </p:cTn>
                  </p:par>
                  <p:par>
                    <p:cTn id="184" fill="hold">
                      <p:stCondLst>
                        <p:cond delay="indefinite"/>
                      </p:stCondLst>
                      <p:childTnLst>
                        <p:par>
                          <p:cTn id="185" fill="hold">
                            <p:stCondLst>
                              <p:cond delay="0"/>
                            </p:stCondLst>
                            <p:childTnLst>
                              <p:par>
                                <p:cTn id="186" presetID="10" presetClass="entr" presetSubtype="0" fill="hold" grpId="0" nodeType="clickEffect">
                                  <p:stCondLst>
                                    <p:cond delay="0"/>
                                  </p:stCondLst>
                                  <p:childTnLst>
                                    <p:set>
                                      <p:cBhvr>
                                        <p:cTn id="187" dur="1" fill="hold">
                                          <p:stCondLst>
                                            <p:cond delay="0"/>
                                          </p:stCondLst>
                                        </p:cTn>
                                        <p:tgtEl>
                                          <p:spTgt spid="26"/>
                                        </p:tgtEl>
                                        <p:attrNameLst>
                                          <p:attrName>style.visibility</p:attrName>
                                        </p:attrNameLst>
                                      </p:cBhvr>
                                      <p:to>
                                        <p:strVal val="visible"/>
                                      </p:to>
                                    </p:set>
                                    <p:animEffect transition="in" filter="fade">
                                      <p:cBhvr>
                                        <p:cTn id="188" dur="500"/>
                                        <p:tgtEl>
                                          <p:spTgt spid="26"/>
                                        </p:tgtEl>
                                      </p:cBhvr>
                                    </p:animEffect>
                                  </p:childTnLst>
                                </p:cTn>
                              </p:par>
                            </p:childTnLst>
                          </p:cTn>
                        </p:par>
                        <p:par>
                          <p:cTn id="189" fill="hold">
                            <p:stCondLst>
                              <p:cond delay="500"/>
                            </p:stCondLst>
                            <p:childTnLst>
                              <p:par>
                                <p:cTn id="190" presetID="10" presetClass="entr" presetSubtype="0" fill="hold" grpId="0" nodeType="afterEffect">
                                  <p:stCondLst>
                                    <p:cond delay="0"/>
                                  </p:stCondLst>
                                  <p:childTnLst>
                                    <p:set>
                                      <p:cBhvr>
                                        <p:cTn id="191" dur="1" fill="hold">
                                          <p:stCondLst>
                                            <p:cond delay="0"/>
                                          </p:stCondLst>
                                        </p:cTn>
                                        <p:tgtEl>
                                          <p:spTgt spid="40"/>
                                        </p:tgtEl>
                                        <p:attrNameLst>
                                          <p:attrName>style.visibility</p:attrName>
                                        </p:attrNameLst>
                                      </p:cBhvr>
                                      <p:to>
                                        <p:strVal val="visible"/>
                                      </p:to>
                                    </p:set>
                                    <p:animEffect transition="in" filter="fade">
                                      <p:cBhvr>
                                        <p:cTn id="192" dur="500"/>
                                        <p:tgtEl>
                                          <p:spTgt spid="40"/>
                                        </p:tgtEl>
                                      </p:cBhvr>
                                    </p:animEffect>
                                  </p:childTnLst>
                                </p:cTn>
                              </p:par>
                            </p:childTnLst>
                          </p:cTn>
                        </p:par>
                      </p:childTnLst>
                    </p:cTn>
                  </p:par>
                  <p:par>
                    <p:cTn id="193" fill="hold">
                      <p:stCondLst>
                        <p:cond delay="indefinite"/>
                      </p:stCondLst>
                      <p:childTnLst>
                        <p:par>
                          <p:cTn id="194" fill="hold">
                            <p:stCondLst>
                              <p:cond delay="0"/>
                            </p:stCondLst>
                            <p:childTnLst>
                              <p:par>
                                <p:cTn id="195" presetID="10" presetClass="exit" presetSubtype="0" fill="hold" grpId="1" nodeType="clickEffect">
                                  <p:stCondLst>
                                    <p:cond delay="0"/>
                                  </p:stCondLst>
                                  <p:childTnLst>
                                    <p:animEffect transition="out" filter="fade">
                                      <p:cBhvr>
                                        <p:cTn id="196" dur="500"/>
                                        <p:tgtEl>
                                          <p:spTgt spid="26"/>
                                        </p:tgtEl>
                                      </p:cBhvr>
                                    </p:animEffect>
                                    <p:set>
                                      <p:cBhvr>
                                        <p:cTn id="197" dur="1" fill="hold">
                                          <p:stCondLst>
                                            <p:cond delay="499"/>
                                          </p:stCondLst>
                                        </p:cTn>
                                        <p:tgtEl>
                                          <p:spTgt spid="26"/>
                                        </p:tgtEl>
                                        <p:attrNameLst>
                                          <p:attrName>style.visibility</p:attrName>
                                        </p:attrNameLst>
                                      </p:cBhvr>
                                      <p:to>
                                        <p:strVal val="hidden"/>
                                      </p:to>
                                    </p:set>
                                  </p:childTnLst>
                                </p:cTn>
                              </p:par>
                              <p:par>
                                <p:cTn id="198" presetID="10" presetClass="exit" presetSubtype="0" fill="hold" grpId="1" nodeType="withEffect">
                                  <p:stCondLst>
                                    <p:cond delay="0"/>
                                  </p:stCondLst>
                                  <p:childTnLst>
                                    <p:animEffect transition="out" filter="fade">
                                      <p:cBhvr>
                                        <p:cTn id="199" dur="500"/>
                                        <p:tgtEl>
                                          <p:spTgt spid="40"/>
                                        </p:tgtEl>
                                      </p:cBhvr>
                                    </p:animEffect>
                                    <p:set>
                                      <p:cBhvr>
                                        <p:cTn id="200" dur="1" fill="hold">
                                          <p:stCondLst>
                                            <p:cond delay="499"/>
                                          </p:stCondLst>
                                        </p:cTn>
                                        <p:tgtEl>
                                          <p:spTgt spid="40"/>
                                        </p:tgtEl>
                                        <p:attrNameLst>
                                          <p:attrName>style.visibility</p:attrName>
                                        </p:attrNameLst>
                                      </p:cBhvr>
                                      <p:to>
                                        <p:strVal val="hidden"/>
                                      </p:to>
                                    </p:set>
                                  </p:childTnLst>
                                </p:cTn>
                              </p:par>
                            </p:childTnLst>
                          </p:cTn>
                        </p:par>
                        <p:par>
                          <p:cTn id="201" fill="hold">
                            <p:stCondLst>
                              <p:cond delay="500"/>
                            </p:stCondLst>
                            <p:childTnLst>
                              <p:par>
                                <p:cTn id="202" presetID="10" presetClass="exit" presetSubtype="0" fill="hold" nodeType="afterEffect">
                                  <p:stCondLst>
                                    <p:cond delay="0"/>
                                  </p:stCondLst>
                                  <p:childTnLst>
                                    <p:animEffect transition="out" filter="fade">
                                      <p:cBhvr>
                                        <p:cTn id="203" dur="500"/>
                                        <p:tgtEl>
                                          <p:spTgt spid="9"/>
                                        </p:tgtEl>
                                      </p:cBhvr>
                                    </p:animEffect>
                                    <p:set>
                                      <p:cBhvr>
                                        <p:cTn id="204" dur="1" fill="hold">
                                          <p:stCondLst>
                                            <p:cond delay="499"/>
                                          </p:stCondLst>
                                        </p:cTn>
                                        <p:tgtEl>
                                          <p:spTgt spid="9"/>
                                        </p:tgtEl>
                                        <p:attrNameLst>
                                          <p:attrName>style.visibility</p:attrName>
                                        </p:attrNameLst>
                                      </p:cBhvr>
                                      <p:to>
                                        <p:strVal val="hidden"/>
                                      </p:to>
                                    </p:set>
                                  </p:childTnLst>
                                </p:cTn>
                              </p:par>
                            </p:childTnLst>
                          </p:cTn>
                        </p:par>
                      </p:childTnLst>
                    </p:cTn>
                  </p:par>
                  <p:par>
                    <p:cTn id="205" fill="hold">
                      <p:stCondLst>
                        <p:cond delay="indefinite"/>
                      </p:stCondLst>
                      <p:childTnLst>
                        <p:par>
                          <p:cTn id="206" fill="hold">
                            <p:stCondLst>
                              <p:cond delay="0"/>
                            </p:stCondLst>
                            <p:childTnLst>
                              <p:par>
                                <p:cTn id="207" presetID="10" presetClass="entr" presetSubtype="0" fill="hold" grpId="0" nodeType="clickEffect">
                                  <p:stCondLst>
                                    <p:cond delay="0"/>
                                  </p:stCondLst>
                                  <p:childTnLst>
                                    <p:set>
                                      <p:cBhvr>
                                        <p:cTn id="208" dur="1" fill="hold">
                                          <p:stCondLst>
                                            <p:cond delay="0"/>
                                          </p:stCondLst>
                                        </p:cTn>
                                        <p:tgtEl>
                                          <p:spTgt spid="25"/>
                                        </p:tgtEl>
                                        <p:attrNameLst>
                                          <p:attrName>style.visibility</p:attrName>
                                        </p:attrNameLst>
                                      </p:cBhvr>
                                      <p:to>
                                        <p:strVal val="visible"/>
                                      </p:to>
                                    </p:set>
                                    <p:animEffect transition="in" filter="fade">
                                      <p:cBhvr>
                                        <p:cTn id="209" dur="500"/>
                                        <p:tgtEl>
                                          <p:spTgt spid="25"/>
                                        </p:tgtEl>
                                      </p:cBhvr>
                                    </p:animEffect>
                                  </p:childTnLst>
                                </p:cTn>
                              </p:par>
                            </p:childTnLst>
                          </p:cTn>
                        </p:par>
                        <p:par>
                          <p:cTn id="210" fill="hold">
                            <p:stCondLst>
                              <p:cond delay="500"/>
                            </p:stCondLst>
                            <p:childTnLst>
                              <p:par>
                                <p:cTn id="211" presetID="10" presetClass="entr" presetSubtype="0" fill="hold" grpId="0" nodeType="afterEffect">
                                  <p:stCondLst>
                                    <p:cond delay="0"/>
                                  </p:stCondLst>
                                  <p:childTnLst>
                                    <p:set>
                                      <p:cBhvr>
                                        <p:cTn id="212" dur="1" fill="hold">
                                          <p:stCondLst>
                                            <p:cond delay="0"/>
                                          </p:stCondLst>
                                        </p:cTn>
                                        <p:tgtEl>
                                          <p:spTgt spid="39"/>
                                        </p:tgtEl>
                                        <p:attrNameLst>
                                          <p:attrName>style.visibility</p:attrName>
                                        </p:attrNameLst>
                                      </p:cBhvr>
                                      <p:to>
                                        <p:strVal val="visible"/>
                                      </p:to>
                                    </p:set>
                                    <p:animEffect transition="in" filter="fade">
                                      <p:cBhvr>
                                        <p:cTn id="213" dur="500"/>
                                        <p:tgtEl>
                                          <p:spTgt spid="39"/>
                                        </p:tgtEl>
                                      </p:cBhvr>
                                    </p:animEffect>
                                  </p:childTnLst>
                                </p:cTn>
                              </p:par>
                            </p:childTnLst>
                          </p:cTn>
                        </p:par>
                      </p:childTnLst>
                    </p:cTn>
                  </p:par>
                  <p:par>
                    <p:cTn id="214" fill="hold">
                      <p:stCondLst>
                        <p:cond delay="indefinite"/>
                      </p:stCondLst>
                      <p:childTnLst>
                        <p:par>
                          <p:cTn id="215" fill="hold">
                            <p:stCondLst>
                              <p:cond delay="0"/>
                            </p:stCondLst>
                            <p:childTnLst>
                              <p:par>
                                <p:cTn id="216" presetID="10" presetClass="exit" presetSubtype="0" fill="hold" grpId="1" nodeType="clickEffect">
                                  <p:stCondLst>
                                    <p:cond delay="0"/>
                                  </p:stCondLst>
                                  <p:childTnLst>
                                    <p:animEffect transition="out" filter="fade">
                                      <p:cBhvr>
                                        <p:cTn id="217" dur="500"/>
                                        <p:tgtEl>
                                          <p:spTgt spid="25"/>
                                        </p:tgtEl>
                                      </p:cBhvr>
                                    </p:animEffect>
                                    <p:set>
                                      <p:cBhvr>
                                        <p:cTn id="218" dur="1" fill="hold">
                                          <p:stCondLst>
                                            <p:cond delay="499"/>
                                          </p:stCondLst>
                                        </p:cTn>
                                        <p:tgtEl>
                                          <p:spTgt spid="25"/>
                                        </p:tgtEl>
                                        <p:attrNameLst>
                                          <p:attrName>style.visibility</p:attrName>
                                        </p:attrNameLst>
                                      </p:cBhvr>
                                      <p:to>
                                        <p:strVal val="hidden"/>
                                      </p:to>
                                    </p:set>
                                  </p:childTnLst>
                                </p:cTn>
                              </p:par>
                              <p:par>
                                <p:cTn id="219" presetID="10" presetClass="exit" presetSubtype="0" fill="hold" grpId="1" nodeType="withEffect">
                                  <p:stCondLst>
                                    <p:cond delay="0"/>
                                  </p:stCondLst>
                                  <p:childTnLst>
                                    <p:animEffect transition="out" filter="fade">
                                      <p:cBhvr>
                                        <p:cTn id="220" dur="500"/>
                                        <p:tgtEl>
                                          <p:spTgt spid="39"/>
                                        </p:tgtEl>
                                      </p:cBhvr>
                                    </p:animEffect>
                                    <p:set>
                                      <p:cBhvr>
                                        <p:cTn id="221" dur="1" fill="hold">
                                          <p:stCondLst>
                                            <p:cond delay="499"/>
                                          </p:stCondLst>
                                        </p:cTn>
                                        <p:tgtEl>
                                          <p:spTgt spid="39"/>
                                        </p:tgtEl>
                                        <p:attrNameLst>
                                          <p:attrName>style.visibility</p:attrName>
                                        </p:attrNameLst>
                                      </p:cBhvr>
                                      <p:to>
                                        <p:strVal val="hidden"/>
                                      </p:to>
                                    </p:set>
                                  </p:childTnLst>
                                </p:cTn>
                              </p:par>
                            </p:childTnLst>
                          </p:cTn>
                        </p:par>
                        <p:par>
                          <p:cTn id="222" fill="hold">
                            <p:stCondLst>
                              <p:cond delay="500"/>
                            </p:stCondLst>
                            <p:childTnLst>
                              <p:par>
                                <p:cTn id="223" presetID="10" presetClass="exit" presetSubtype="0" fill="hold" nodeType="afterEffect">
                                  <p:stCondLst>
                                    <p:cond delay="0"/>
                                  </p:stCondLst>
                                  <p:childTnLst>
                                    <p:animEffect transition="out" filter="fade">
                                      <p:cBhvr>
                                        <p:cTn id="224" dur="500"/>
                                        <p:tgtEl>
                                          <p:spTgt spid="8"/>
                                        </p:tgtEl>
                                      </p:cBhvr>
                                    </p:animEffect>
                                    <p:set>
                                      <p:cBhvr>
                                        <p:cTn id="225" dur="1" fill="hold">
                                          <p:stCondLst>
                                            <p:cond delay="499"/>
                                          </p:stCondLst>
                                        </p:cTn>
                                        <p:tgtEl>
                                          <p:spTgt spid="8"/>
                                        </p:tgtEl>
                                        <p:attrNameLst>
                                          <p:attrName>style.visibility</p:attrName>
                                        </p:attrNameLst>
                                      </p:cBhvr>
                                      <p:to>
                                        <p:strVal val="hidden"/>
                                      </p:to>
                                    </p:set>
                                  </p:childTnLst>
                                </p:cTn>
                              </p:par>
                            </p:childTnLst>
                          </p:cTn>
                        </p:par>
                      </p:childTnLst>
                    </p:cTn>
                  </p:par>
                  <p:par>
                    <p:cTn id="226" fill="hold">
                      <p:stCondLst>
                        <p:cond delay="indefinite"/>
                      </p:stCondLst>
                      <p:childTnLst>
                        <p:par>
                          <p:cTn id="227" fill="hold">
                            <p:stCondLst>
                              <p:cond delay="0"/>
                            </p:stCondLst>
                            <p:childTnLst>
                              <p:par>
                                <p:cTn id="228" presetID="10" presetClass="entr" presetSubtype="0" fill="hold" grpId="0" nodeType="clickEffect">
                                  <p:stCondLst>
                                    <p:cond delay="0"/>
                                  </p:stCondLst>
                                  <p:childTnLst>
                                    <p:set>
                                      <p:cBhvr>
                                        <p:cTn id="229" dur="1" fill="hold">
                                          <p:stCondLst>
                                            <p:cond delay="0"/>
                                          </p:stCondLst>
                                        </p:cTn>
                                        <p:tgtEl>
                                          <p:spTgt spid="24"/>
                                        </p:tgtEl>
                                        <p:attrNameLst>
                                          <p:attrName>style.visibility</p:attrName>
                                        </p:attrNameLst>
                                      </p:cBhvr>
                                      <p:to>
                                        <p:strVal val="visible"/>
                                      </p:to>
                                    </p:set>
                                    <p:animEffect transition="in" filter="fade">
                                      <p:cBhvr>
                                        <p:cTn id="230" dur="500"/>
                                        <p:tgtEl>
                                          <p:spTgt spid="24"/>
                                        </p:tgtEl>
                                      </p:cBhvr>
                                    </p:animEffect>
                                  </p:childTnLst>
                                </p:cTn>
                              </p:par>
                            </p:childTnLst>
                          </p:cTn>
                        </p:par>
                        <p:par>
                          <p:cTn id="231" fill="hold">
                            <p:stCondLst>
                              <p:cond delay="500"/>
                            </p:stCondLst>
                            <p:childTnLst>
                              <p:par>
                                <p:cTn id="232" presetID="10" presetClass="entr" presetSubtype="0" fill="hold" grpId="0" nodeType="afterEffect">
                                  <p:stCondLst>
                                    <p:cond delay="0"/>
                                  </p:stCondLst>
                                  <p:childTnLst>
                                    <p:set>
                                      <p:cBhvr>
                                        <p:cTn id="233" dur="1" fill="hold">
                                          <p:stCondLst>
                                            <p:cond delay="0"/>
                                          </p:stCondLst>
                                        </p:cTn>
                                        <p:tgtEl>
                                          <p:spTgt spid="38"/>
                                        </p:tgtEl>
                                        <p:attrNameLst>
                                          <p:attrName>style.visibility</p:attrName>
                                        </p:attrNameLst>
                                      </p:cBhvr>
                                      <p:to>
                                        <p:strVal val="visible"/>
                                      </p:to>
                                    </p:set>
                                    <p:animEffect transition="in" filter="fade">
                                      <p:cBhvr>
                                        <p:cTn id="234" dur="500"/>
                                        <p:tgtEl>
                                          <p:spTgt spid="38"/>
                                        </p:tgtEl>
                                      </p:cBhvr>
                                    </p:animEffect>
                                  </p:childTnLst>
                                </p:cTn>
                              </p:par>
                            </p:childTnLst>
                          </p:cTn>
                        </p:par>
                      </p:childTnLst>
                    </p:cTn>
                  </p:par>
                  <p:par>
                    <p:cTn id="235" fill="hold">
                      <p:stCondLst>
                        <p:cond delay="indefinite"/>
                      </p:stCondLst>
                      <p:childTnLst>
                        <p:par>
                          <p:cTn id="236" fill="hold">
                            <p:stCondLst>
                              <p:cond delay="0"/>
                            </p:stCondLst>
                            <p:childTnLst>
                              <p:par>
                                <p:cTn id="237" presetID="10" presetClass="exit" presetSubtype="0" fill="hold" grpId="1" nodeType="clickEffect">
                                  <p:stCondLst>
                                    <p:cond delay="0"/>
                                  </p:stCondLst>
                                  <p:childTnLst>
                                    <p:animEffect transition="out" filter="fade">
                                      <p:cBhvr>
                                        <p:cTn id="238" dur="500"/>
                                        <p:tgtEl>
                                          <p:spTgt spid="24"/>
                                        </p:tgtEl>
                                      </p:cBhvr>
                                    </p:animEffect>
                                    <p:set>
                                      <p:cBhvr>
                                        <p:cTn id="239" dur="1" fill="hold">
                                          <p:stCondLst>
                                            <p:cond delay="499"/>
                                          </p:stCondLst>
                                        </p:cTn>
                                        <p:tgtEl>
                                          <p:spTgt spid="24"/>
                                        </p:tgtEl>
                                        <p:attrNameLst>
                                          <p:attrName>style.visibility</p:attrName>
                                        </p:attrNameLst>
                                      </p:cBhvr>
                                      <p:to>
                                        <p:strVal val="hidden"/>
                                      </p:to>
                                    </p:set>
                                  </p:childTnLst>
                                </p:cTn>
                              </p:par>
                              <p:par>
                                <p:cTn id="240" presetID="10" presetClass="exit" presetSubtype="0" fill="hold" grpId="1" nodeType="withEffect">
                                  <p:stCondLst>
                                    <p:cond delay="0"/>
                                  </p:stCondLst>
                                  <p:childTnLst>
                                    <p:animEffect transition="out" filter="fade">
                                      <p:cBhvr>
                                        <p:cTn id="241" dur="500"/>
                                        <p:tgtEl>
                                          <p:spTgt spid="38"/>
                                        </p:tgtEl>
                                      </p:cBhvr>
                                    </p:animEffect>
                                    <p:set>
                                      <p:cBhvr>
                                        <p:cTn id="242" dur="1" fill="hold">
                                          <p:stCondLst>
                                            <p:cond delay="499"/>
                                          </p:stCondLst>
                                        </p:cTn>
                                        <p:tgtEl>
                                          <p:spTgt spid="38"/>
                                        </p:tgtEl>
                                        <p:attrNameLst>
                                          <p:attrName>style.visibility</p:attrName>
                                        </p:attrNameLst>
                                      </p:cBhvr>
                                      <p:to>
                                        <p:strVal val="hidden"/>
                                      </p:to>
                                    </p:set>
                                  </p:childTnLst>
                                </p:cTn>
                              </p:par>
                            </p:childTnLst>
                          </p:cTn>
                        </p:par>
                        <p:par>
                          <p:cTn id="243" fill="hold">
                            <p:stCondLst>
                              <p:cond delay="500"/>
                            </p:stCondLst>
                            <p:childTnLst>
                              <p:par>
                                <p:cTn id="244" presetID="10" presetClass="exit" presetSubtype="0" fill="hold" nodeType="afterEffect">
                                  <p:stCondLst>
                                    <p:cond delay="0"/>
                                  </p:stCondLst>
                                  <p:childTnLst>
                                    <p:animEffect transition="out" filter="fade">
                                      <p:cBhvr>
                                        <p:cTn id="245" dur="500"/>
                                        <p:tgtEl>
                                          <p:spTgt spid="7"/>
                                        </p:tgtEl>
                                      </p:cBhvr>
                                    </p:animEffect>
                                    <p:set>
                                      <p:cBhvr>
                                        <p:cTn id="246" dur="1" fill="hold">
                                          <p:stCondLst>
                                            <p:cond delay="499"/>
                                          </p:stCondLst>
                                        </p:cTn>
                                        <p:tgtEl>
                                          <p:spTgt spid="7"/>
                                        </p:tgtEl>
                                        <p:attrNameLst>
                                          <p:attrName>style.visibility</p:attrName>
                                        </p:attrNameLst>
                                      </p:cBhvr>
                                      <p:to>
                                        <p:strVal val="hidden"/>
                                      </p:to>
                                    </p:set>
                                  </p:childTnLst>
                                </p:cTn>
                              </p:par>
                            </p:childTnLst>
                          </p:cTn>
                        </p:par>
                      </p:childTnLst>
                    </p:cTn>
                  </p:par>
                  <p:par>
                    <p:cTn id="247" fill="hold">
                      <p:stCondLst>
                        <p:cond delay="indefinite"/>
                      </p:stCondLst>
                      <p:childTnLst>
                        <p:par>
                          <p:cTn id="248" fill="hold">
                            <p:stCondLst>
                              <p:cond delay="0"/>
                            </p:stCondLst>
                            <p:childTnLst>
                              <p:par>
                                <p:cTn id="249" presetID="10" presetClass="entr" presetSubtype="0" fill="hold" grpId="0" nodeType="clickEffect">
                                  <p:stCondLst>
                                    <p:cond delay="0"/>
                                  </p:stCondLst>
                                  <p:childTnLst>
                                    <p:set>
                                      <p:cBhvr>
                                        <p:cTn id="250" dur="1" fill="hold">
                                          <p:stCondLst>
                                            <p:cond delay="0"/>
                                          </p:stCondLst>
                                        </p:cTn>
                                        <p:tgtEl>
                                          <p:spTgt spid="23"/>
                                        </p:tgtEl>
                                        <p:attrNameLst>
                                          <p:attrName>style.visibility</p:attrName>
                                        </p:attrNameLst>
                                      </p:cBhvr>
                                      <p:to>
                                        <p:strVal val="visible"/>
                                      </p:to>
                                    </p:set>
                                    <p:animEffect transition="in" filter="fade">
                                      <p:cBhvr>
                                        <p:cTn id="251" dur="500"/>
                                        <p:tgtEl>
                                          <p:spTgt spid="23"/>
                                        </p:tgtEl>
                                      </p:cBhvr>
                                    </p:animEffect>
                                  </p:childTnLst>
                                </p:cTn>
                              </p:par>
                            </p:childTnLst>
                          </p:cTn>
                        </p:par>
                        <p:par>
                          <p:cTn id="252" fill="hold">
                            <p:stCondLst>
                              <p:cond delay="500"/>
                            </p:stCondLst>
                            <p:childTnLst>
                              <p:par>
                                <p:cTn id="253" presetID="10" presetClass="entr" presetSubtype="0" fill="hold" grpId="0" nodeType="afterEffect">
                                  <p:stCondLst>
                                    <p:cond delay="0"/>
                                  </p:stCondLst>
                                  <p:childTnLst>
                                    <p:set>
                                      <p:cBhvr>
                                        <p:cTn id="254" dur="1" fill="hold">
                                          <p:stCondLst>
                                            <p:cond delay="0"/>
                                          </p:stCondLst>
                                        </p:cTn>
                                        <p:tgtEl>
                                          <p:spTgt spid="37"/>
                                        </p:tgtEl>
                                        <p:attrNameLst>
                                          <p:attrName>style.visibility</p:attrName>
                                        </p:attrNameLst>
                                      </p:cBhvr>
                                      <p:to>
                                        <p:strVal val="visible"/>
                                      </p:to>
                                    </p:set>
                                    <p:animEffect transition="in" filter="fade">
                                      <p:cBhvr>
                                        <p:cTn id="255" dur="500"/>
                                        <p:tgtEl>
                                          <p:spTgt spid="37"/>
                                        </p:tgtEl>
                                      </p:cBhvr>
                                    </p:animEffect>
                                  </p:childTnLst>
                                </p:cTn>
                              </p:par>
                            </p:childTnLst>
                          </p:cTn>
                        </p:par>
                      </p:childTnLst>
                    </p:cTn>
                  </p:par>
                  <p:par>
                    <p:cTn id="256" fill="hold">
                      <p:stCondLst>
                        <p:cond delay="indefinite"/>
                      </p:stCondLst>
                      <p:childTnLst>
                        <p:par>
                          <p:cTn id="257" fill="hold">
                            <p:stCondLst>
                              <p:cond delay="0"/>
                            </p:stCondLst>
                            <p:childTnLst>
                              <p:par>
                                <p:cTn id="258" presetID="10" presetClass="exit" presetSubtype="0" fill="hold" grpId="1" nodeType="clickEffect">
                                  <p:stCondLst>
                                    <p:cond delay="0"/>
                                  </p:stCondLst>
                                  <p:childTnLst>
                                    <p:animEffect transition="out" filter="fade">
                                      <p:cBhvr>
                                        <p:cTn id="259" dur="500"/>
                                        <p:tgtEl>
                                          <p:spTgt spid="23"/>
                                        </p:tgtEl>
                                      </p:cBhvr>
                                    </p:animEffect>
                                    <p:set>
                                      <p:cBhvr>
                                        <p:cTn id="260" dur="1" fill="hold">
                                          <p:stCondLst>
                                            <p:cond delay="499"/>
                                          </p:stCondLst>
                                        </p:cTn>
                                        <p:tgtEl>
                                          <p:spTgt spid="23"/>
                                        </p:tgtEl>
                                        <p:attrNameLst>
                                          <p:attrName>style.visibility</p:attrName>
                                        </p:attrNameLst>
                                      </p:cBhvr>
                                      <p:to>
                                        <p:strVal val="hidden"/>
                                      </p:to>
                                    </p:set>
                                  </p:childTnLst>
                                </p:cTn>
                              </p:par>
                              <p:par>
                                <p:cTn id="261" presetID="10" presetClass="exit" presetSubtype="0" fill="hold" grpId="1" nodeType="withEffect">
                                  <p:stCondLst>
                                    <p:cond delay="0"/>
                                  </p:stCondLst>
                                  <p:childTnLst>
                                    <p:animEffect transition="out" filter="fade">
                                      <p:cBhvr>
                                        <p:cTn id="262" dur="500"/>
                                        <p:tgtEl>
                                          <p:spTgt spid="37"/>
                                        </p:tgtEl>
                                      </p:cBhvr>
                                    </p:animEffect>
                                    <p:set>
                                      <p:cBhvr>
                                        <p:cTn id="263" dur="1" fill="hold">
                                          <p:stCondLst>
                                            <p:cond delay="499"/>
                                          </p:stCondLst>
                                        </p:cTn>
                                        <p:tgtEl>
                                          <p:spTgt spid="37"/>
                                        </p:tgtEl>
                                        <p:attrNameLst>
                                          <p:attrName>style.visibility</p:attrName>
                                        </p:attrNameLst>
                                      </p:cBhvr>
                                      <p:to>
                                        <p:strVal val="hidden"/>
                                      </p:to>
                                    </p:set>
                                  </p:childTnLst>
                                </p:cTn>
                              </p:par>
                            </p:childTnLst>
                          </p:cTn>
                        </p:par>
                        <p:par>
                          <p:cTn id="264" fill="hold">
                            <p:stCondLst>
                              <p:cond delay="500"/>
                            </p:stCondLst>
                            <p:childTnLst>
                              <p:par>
                                <p:cTn id="265" presetID="10" presetClass="exit" presetSubtype="0" fill="hold" nodeType="afterEffect">
                                  <p:stCondLst>
                                    <p:cond delay="0"/>
                                  </p:stCondLst>
                                  <p:childTnLst>
                                    <p:animEffect transition="out" filter="fade">
                                      <p:cBhvr>
                                        <p:cTn id="266" dur="500"/>
                                        <p:tgtEl>
                                          <p:spTgt spid="6"/>
                                        </p:tgtEl>
                                      </p:cBhvr>
                                    </p:animEffect>
                                    <p:set>
                                      <p:cBhvr>
                                        <p:cTn id="267" dur="1" fill="hold">
                                          <p:stCondLst>
                                            <p:cond delay="499"/>
                                          </p:stCondLst>
                                        </p:cTn>
                                        <p:tgtEl>
                                          <p:spTgt spid="6"/>
                                        </p:tgtEl>
                                        <p:attrNameLst>
                                          <p:attrName>style.visibility</p:attrName>
                                        </p:attrNameLst>
                                      </p:cBhvr>
                                      <p:to>
                                        <p:strVal val="hidden"/>
                                      </p:to>
                                    </p:set>
                                  </p:childTnLst>
                                </p:cTn>
                              </p:par>
                            </p:childTnLst>
                          </p:cTn>
                        </p:par>
                      </p:childTnLst>
                    </p:cTn>
                  </p:par>
                  <p:par>
                    <p:cTn id="268" fill="hold">
                      <p:stCondLst>
                        <p:cond delay="indefinite"/>
                      </p:stCondLst>
                      <p:childTnLst>
                        <p:par>
                          <p:cTn id="269" fill="hold">
                            <p:stCondLst>
                              <p:cond delay="0"/>
                            </p:stCondLst>
                            <p:childTnLst>
                              <p:par>
                                <p:cTn id="270" presetID="10" presetClass="entr" presetSubtype="0" fill="hold" grpId="0" nodeType="clickEffect">
                                  <p:stCondLst>
                                    <p:cond delay="0"/>
                                  </p:stCondLst>
                                  <p:childTnLst>
                                    <p:set>
                                      <p:cBhvr>
                                        <p:cTn id="271" dur="1" fill="hold">
                                          <p:stCondLst>
                                            <p:cond delay="0"/>
                                          </p:stCondLst>
                                        </p:cTn>
                                        <p:tgtEl>
                                          <p:spTgt spid="22"/>
                                        </p:tgtEl>
                                        <p:attrNameLst>
                                          <p:attrName>style.visibility</p:attrName>
                                        </p:attrNameLst>
                                      </p:cBhvr>
                                      <p:to>
                                        <p:strVal val="visible"/>
                                      </p:to>
                                    </p:set>
                                    <p:animEffect transition="in" filter="fade">
                                      <p:cBhvr>
                                        <p:cTn id="272" dur="500"/>
                                        <p:tgtEl>
                                          <p:spTgt spid="22"/>
                                        </p:tgtEl>
                                      </p:cBhvr>
                                    </p:animEffect>
                                  </p:childTnLst>
                                </p:cTn>
                              </p:par>
                            </p:childTnLst>
                          </p:cTn>
                        </p:par>
                        <p:par>
                          <p:cTn id="273" fill="hold">
                            <p:stCondLst>
                              <p:cond delay="500"/>
                            </p:stCondLst>
                            <p:childTnLst>
                              <p:par>
                                <p:cTn id="274" presetID="10" presetClass="entr" presetSubtype="0" fill="hold" grpId="0" nodeType="afterEffect">
                                  <p:stCondLst>
                                    <p:cond delay="0"/>
                                  </p:stCondLst>
                                  <p:childTnLst>
                                    <p:set>
                                      <p:cBhvr>
                                        <p:cTn id="275" dur="1" fill="hold">
                                          <p:stCondLst>
                                            <p:cond delay="0"/>
                                          </p:stCondLst>
                                        </p:cTn>
                                        <p:tgtEl>
                                          <p:spTgt spid="36"/>
                                        </p:tgtEl>
                                        <p:attrNameLst>
                                          <p:attrName>style.visibility</p:attrName>
                                        </p:attrNameLst>
                                      </p:cBhvr>
                                      <p:to>
                                        <p:strVal val="visible"/>
                                      </p:to>
                                    </p:set>
                                    <p:animEffect transition="in" filter="fade">
                                      <p:cBhvr>
                                        <p:cTn id="276" dur="500"/>
                                        <p:tgtEl>
                                          <p:spTgt spid="36"/>
                                        </p:tgtEl>
                                      </p:cBhvr>
                                    </p:animEffect>
                                  </p:childTnLst>
                                </p:cTn>
                              </p:par>
                            </p:childTnLst>
                          </p:cTn>
                        </p:par>
                      </p:childTnLst>
                    </p:cTn>
                  </p:par>
                  <p:par>
                    <p:cTn id="277" fill="hold">
                      <p:stCondLst>
                        <p:cond delay="indefinite"/>
                      </p:stCondLst>
                      <p:childTnLst>
                        <p:par>
                          <p:cTn id="278" fill="hold">
                            <p:stCondLst>
                              <p:cond delay="0"/>
                            </p:stCondLst>
                            <p:childTnLst>
                              <p:par>
                                <p:cTn id="279" presetID="10" presetClass="exit" presetSubtype="0" fill="hold" grpId="1" nodeType="clickEffect">
                                  <p:stCondLst>
                                    <p:cond delay="0"/>
                                  </p:stCondLst>
                                  <p:childTnLst>
                                    <p:animEffect transition="out" filter="fade">
                                      <p:cBhvr>
                                        <p:cTn id="280" dur="500"/>
                                        <p:tgtEl>
                                          <p:spTgt spid="22"/>
                                        </p:tgtEl>
                                      </p:cBhvr>
                                    </p:animEffect>
                                    <p:set>
                                      <p:cBhvr>
                                        <p:cTn id="281" dur="1" fill="hold">
                                          <p:stCondLst>
                                            <p:cond delay="499"/>
                                          </p:stCondLst>
                                        </p:cTn>
                                        <p:tgtEl>
                                          <p:spTgt spid="22"/>
                                        </p:tgtEl>
                                        <p:attrNameLst>
                                          <p:attrName>style.visibility</p:attrName>
                                        </p:attrNameLst>
                                      </p:cBhvr>
                                      <p:to>
                                        <p:strVal val="hidden"/>
                                      </p:to>
                                    </p:set>
                                  </p:childTnLst>
                                </p:cTn>
                              </p:par>
                              <p:par>
                                <p:cTn id="282" presetID="10" presetClass="exit" presetSubtype="0" fill="hold" grpId="1" nodeType="withEffect">
                                  <p:stCondLst>
                                    <p:cond delay="0"/>
                                  </p:stCondLst>
                                  <p:childTnLst>
                                    <p:animEffect transition="out" filter="fade">
                                      <p:cBhvr>
                                        <p:cTn id="283" dur="500"/>
                                        <p:tgtEl>
                                          <p:spTgt spid="36"/>
                                        </p:tgtEl>
                                      </p:cBhvr>
                                    </p:animEffect>
                                    <p:set>
                                      <p:cBhvr>
                                        <p:cTn id="284" dur="1" fill="hold">
                                          <p:stCondLst>
                                            <p:cond delay="499"/>
                                          </p:stCondLst>
                                        </p:cTn>
                                        <p:tgtEl>
                                          <p:spTgt spid="36"/>
                                        </p:tgtEl>
                                        <p:attrNameLst>
                                          <p:attrName>style.visibility</p:attrName>
                                        </p:attrNameLst>
                                      </p:cBhvr>
                                      <p:to>
                                        <p:strVal val="hidden"/>
                                      </p:to>
                                    </p:set>
                                  </p:childTnLst>
                                </p:cTn>
                              </p:par>
                            </p:childTnLst>
                          </p:cTn>
                        </p:par>
                        <p:par>
                          <p:cTn id="285" fill="hold">
                            <p:stCondLst>
                              <p:cond delay="500"/>
                            </p:stCondLst>
                            <p:childTnLst>
                              <p:par>
                                <p:cTn id="286" presetID="10" presetClass="exit" presetSubtype="0" fill="hold" nodeType="afterEffect">
                                  <p:stCondLst>
                                    <p:cond delay="0"/>
                                  </p:stCondLst>
                                  <p:childTnLst>
                                    <p:animEffect transition="out" filter="fade">
                                      <p:cBhvr>
                                        <p:cTn id="287" dur="500"/>
                                        <p:tgtEl>
                                          <p:spTgt spid="5"/>
                                        </p:tgtEl>
                                      </p:cBhvr>
                                    </p:animEffect>
                                    <p:set>
                                      <p:cBhvr>
                                        <p:cTn id="288" dur="1" fill="hold">
                                          <p:stCondLst>
                                            <p:cond delay="499"/>
                                          </p:stCondLst>
                                        </p:cTn>
                                        <p:tgtEl>
                                          <p:spTgt spid="5"/>
                                        </p:tgtEl>
                                        <p:attrNameLst>
                                          <p:attrName>style.visibility</p:attrName>
                                        </p:attrNameLst>
                                      </p:cBhvr>
                                      <p:to>
                                        <p:strVal val="hidden"/>
                                      </p:to>
                                    </p:set>
                                  </p:childTnLst>
                                </p:cTn>
                              </p:par>
                            </p:childTnLst>
                          </p:cTn>
                        </p:par>
                      </p:childTnLst>
                    </p:cTn>
                  </p:par>
                  <p:par>
                    <p:cTn id="289" fill="hold">
                      <p:stCondLst>
                        <p:cond delay="indefinite"/>
                      </p:stCondLst>
                      <p:childTnLst>
                        <p:par>
                          <p:cTn id="290" fill="hold">
                            <p:stCondLst>
                              <p:cond delay="0"/>
                            </p:stCondLst>
                            <p:childTnLst>
                              <p:par>
                                <p:cTn id="291" presetID="10" presetClass="entr" presetSubtype="0" fill="hold" grpId="0" nodeType="clickEffect">
                                  <p:stCondLst>
                                    <p:cond delay="0"/>
                                  </p:stCondLst>
                                  <p:childTnLst>
                                    <p:set>
                                      <p:cBhvr>
                                        <p:cTn id="292" dur="1" fill="hold">
                                          <p:stCondLst>
                                            <p:cond delay="0"/>
                                          </p:stCondLst>
                                        </p:cTn>
                                        <p:tgtEl>
                                          <p:spTgt spid="21"/>
                                        </p:tgtEl>
                                        <p:attrNameLst>
                                          <p:attrName>style.visibility</p:attrName>
                                        </p:attrNameLst>
                                      </p:cBhvr>
                                      <p:to>
                                        <p:strVal val="visible"/>
                                      </p:to>
                                    </p:set>
                                    <p:animEffect transition="in" filter="fade">
                                      <p:cBhvr>
                                        <p:cTn id="293" dur="500"/>
                                        <p:tgtEl>
                                          <p:spTgt spid="21"/>
                                        </p:tgtEl>
                                      </p:cBhvr>
                                    </p:animEffect>
                                  </p:childTnLst>
                                </p:cTn>
                              </p:par>
                            </p:childTnLst>
                          </p:cTn>
                        </p:par>
                        <p:par>
                          <p:cTn id="294" fill="hold">
                            <p:stCondLst>
                              <p:cond delay="500"/>
                            </p:stCondLst>
                            <p:childTnLst>
                              <p:par>
                                <p:cTn id="295" presetID="10" presetClass="entr" presetSubtype="0" fill="hold" grpId="0" nodeType="afterEffect">
                                  <p:stCondLst>
                                    <p:cond delay="0"/>
                                  </p:stCondLst>
                                  <p:childTnLst>
                                    <p:set>
                                      <p:cBhvr>
                                        <p:cTn id="296" dur="1" fill="hold">
                                          <p:stCondLst>
                                            <p:cond delay="0"/>
                                          </p:stCondLst>
                                        </p:cTn>
                                        <p:tgtEl>
                                          <p:spTgt spid="50"/>
                                        </p:tgtEl>
                                        <p:attrNameLst>
                                          <p:attrName>style.visibility</p:attrName>
                                        </p:attrNameLst>
                                      </p:cBhvr>
                                      <p:to>
                                        <p:strVal val="visible"/>
                                      </p:to>
                                    </p:set>
                                    <p:animEffect transition="in" filter="fade">
                                      <p:cBhvr>
                                        <p:cTn id="297" dur="500"/>
                                        <p:tgtEl>
                                          <p:spTgt spid="50"/>
                                        </p:tgtEl>
                                      </p:cBhvr>
                                    </p:animEffect>
                                  </p:childTnLst>
                                </p:cTn>
                              </p:par>
                            </p:childTnLst>
                          </p:cTn>
                        </p:par>
                      </p:childTnLst>
                    </p:cTn>
                  </p:par>
                  <p:par>
                    <p:cTn id="298" fill="hold">
                      <p:stCondLst>
                        <p:cond delay="indefinite"/>
                      </p:stCondLst>
                      <p:childTnLst>
                        <p:par>
                          <p:cTn id="299" fill="hold">
                            <p:stCondLst>
                              <p:cond delay="0"/>
                            </p:stCondLst>
                            <p:childTnLst>
                              <p:par>
                                <p:cTn id="300" presetID="10" presetClass="exit" presetSubtype="0" fill="hold" grpId="1" nodeType="clickEffect">
                                  <p:stCondLst>
                                    <p:cond delay="0"/>
                                  </p:stCondLst>
                                  <p:childTnLst>
                                    <p:animEffect transition="out" filter="fade">
                                      <p:cBhvr>
                                        <p:cTn id="301" dur="500"/>
                                        <p:tgtEl>
                                          <p:spTgt spid="21"/>
                                        </p:tgtEl>
                                      </p:cBhvr>
                                    </p:animEffect>
                                    <p:set>
                                      <p:cBhvr>
                                        <p:cTn id="302" dur="1" fill="hold">
                                          <p:stCondLst>
                                            <p:cond delay="499"/>
                                          </p:stCondLst>
                                        </p:cTn>
                                        <p:tgtEl>
                                          <p:spTgt spid="21"/>
                                        </p:tgtEl>
                                        <p:attrNameLst>
                                          <p:attrName>style.visibility</p:attrName>
                                        </p:attrNameLst>
                                      </p:cBhvr>
                                      <p:to>
                                        <p:strVal val="hidden"/>
                                      </p:to>
                                    </p:set>
                                  </p:childTnLst>
                                </p:cTn>
                              </p:par>
                              <p:par>
                                <p:cTn id="303" presetID="10" presetClass="exit" presetSubtype="0" fill="hold" grpId="1" nodeType="withEffect">
                                  <p:stCondLst>
                                    <p:cond delay="0"/>
                                  </p:stCondLst>
                                  <p:childTnLst>
                                    <p:animEffect transition="out" filter="fade">
                                      <p:cBhvr>
                                        <p:cTn id="304" dur="500"/>
                                        <p:tgtEl>
                                          <p:spTgt spid="50"/>
                                        </p:tgtEl>
                                      </p:cBhvr>
                                    </p:animEffect>
                                    <p:set>
                                      <p:cBhvr>
                                        <p:cTn id="305" dur="1" fill="hold">
                                          <p:stCondLst>
                                            <p:cond delay="499"/>
                                          </p:stCondLst>
                                        </p:cTn>
                                        <p:tgtEl>
                                          <p:spTgt spid="50"/>
                                        </p:tgtEl>
                                        <p:attrNameLst>
                                          <p:attrName>style.visibility</p:attrName>
                                        </p:attrNameLst>
                                      </p:cBhvr>
                                      <p:to>
                                        <p:strVal val="hidden"/>
                                      </p:to>
                                    </p:set>
                                  </p:childTnLst>
                                </p:cTn>
                              </p:par>
                            </p:childTnLst>
                          </p:cTn>
                        </p:par>
                        <p:par>
                          <p:cTn id="306" fill="hold">
                            <p:stCondLst>
                              <p:cond delay="500"/>
                            </p:stCondLst>
                            <p:childTnLst>
                              <p:par>
                                <p:cTn id="307" presetID="10" presetClass="exit" presetSubtype="0" fill="hold" nodeType="afterEffect">
                                  <p:stCondLst>
                                    <p:cond delay="0"/>
                                  </p:stCondLst>
                                  <p:childTnLst>
                                    <p:animEffect transition="out" filter="fade">
                                      <p:cBhvr>
                                        <p:cTn id="308" dur="500"/>
                                        <p:tgtEl>
                                          <p:spTgt spid="4"/>
                                        </p:tgtEl>
                                      </p:cBhvr>
                                    </p:animEffect>
                                    <p:set>
                                      <p:cBhvr>
                                        <p:cTn id="309" dur="1" fill="hold">
                                          <p:stCondLst>
                                            <p:cond delay="499"/>
                                          </p:stCondLst>
                                        </p:cTn>
                                        <p:tgtEl>
                                          <p:spTgt spid="4"/>
                                        </p:tgtEl>
                                        <p:attrNameLst>
                                          <p:attrName>style.visibility</p:attrName>
                                        </p:attrNameLst>
                                      </p:cBhvr>
                                      <p:to>
                                        <p:strVal val="hidden"/>
                                      </p:to>
                                    </p:set>
                                  </p:childTnLst>
                                </p:cTn>
                              </p:par>
                            </p:childTnLst>
                          </p:cTn>
                        </p:par>
                      </p:childTnLst>
                    </p:cTn>
                  </p:par>
                  <p:par>
                    <p:cTn id="310" fill="hold">
                      <p:stCondLst>
                        <p:cond delay="indefinite"/>
                      </p:stCondLst>
                      <p:childTnLst>
                        <p:par>
                          <p:cTn id="311" fill="hold">
                            <p:stCondLst>
                              <p:cond delay="0"/>
                            </p:stCondLst>
                            <p:childTnLst>
                              <p:par>
                                <p:cTn id="312" presetID="10" presetClass="entr" presetSubtype="0" fill="hold" grpId="0" nodeType="clickEffect">
                                  <p:stCondLst>
                                    <p:cond delay="0"/>
                                  </p:stCondLst>
                                  <p:childTnLst>
                                    <p:set>
                                      <p:cBhvr>
                                        <p:cTn id="313" dur="1" fill="hold">
                                          <p:stCondLst>
                                            <p:cond delay="0"/>
                                          </p:stCondLst>
                                        </p:cTn>
                                        <p:tgtEl>
                                          <p:spTgt spid="20"/>
                                        </p:tgtEl>
                                        <p:attrNameLst>
                                          <p:attrName>style.visibility</p:attrName>
                                        </p:attrNameLst>
                                      </p:cBhvr>
                                      <p:to>
                                        <p:strVal val="visible"/>
                                      </p:to>
                                    </p:set>
                                    <p:animEffect transition="in" filter="fade">
                                      <p:cBhvr>
                                        <p:cTn id="314" dur="500"/>
                                        <p:tgtEl>
                                          <p:spTgt spid="20"/>
                                        </p:tgtEl>
                                      </p:cBhvr>
                                    </p:animEffect>
                                  </p:childTnLst>
                                </p:cTn>
                              </p:par>
                            </p:childTnLst>
                          </p:cTn>
                        </p:par>
                        <p:par>
                          <p:cTn id="315" fill="hold">
                            <p:stCondLst>
                              <p:cond delay="500"/>
                            </p:stCondLst>
                            <p:childTnLst>
                              <p:par>
                                <p:cTn id="316" presetID="10" presetClass="entr" presetSubtype="0" fill="hold" grpId="0" nodeType="afterEffect">
                                  <p:stCondLst>
                                    <p:cond delay="0"/>
                                  </p:stCondLst>
                                  <p:childTnLst>
                                    <p:set>
                                      <p:cBhvr>
                                        <p:cTn id="317" dur="1" fill="hold">
                                          <p:stCondLst>
                                            <p:cond delay="0"/>
                                          </p:stCondLst>
                                        </p:cTn>
                                        <p:tgtEl>
                                          <p:spTgt spid="19"/>
                                        </p:tgtEl>
                                        <p:attrNameLst>
                                          <p:attrName>style.visibility</p:attrName>
                                        </p:attrNameLst>
                                      </p:cBhvr>
                                      <p:to>
                                        <p:strVal val="visible"/>
                                      </p:to>
                                    </p:set>
                                    <p:animEffect transition="in" filter="fade">
                                      <p:cBhvr>
                                        <p:cTn id="31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1" grpId="1"/>
      <p:bldP spid="22" grpId="0"/>
      <p:bldP spid="22" grpId="1"/>
      <p:bldP spid="23" grpId="0"/>
      <p:bldP spid="23" grpId="1"/>
      <p:bldP spid="24" grpId="0"/>
      <p:bldP spid="24" grpId="1"/>
      <p:bldP spid="25" grpId="0"/>
      <p:bldP spid="25" grpId="1"/>
      <p:bldP spid="26" grpId="0"/>
      <p:bldP spid="26" grpId="1"/>
      <p:bldP spid="27" grpId="0"/>
      <p:bldP spid="27" grpId="1"/>
      <p:bldP spid="28" grpId="0"/>
      <p:bldP spid="28" grpId="1"/>
      <p:bldP spid="29" grpId="0"/>
      <p:bldP spid="29" grpId="1"/>
      <p:bldP spid="30" grpId="0"/>
      <p:bldP spid="30" grpId="1"/>
      <p:bldP spid="31" grpId="0"/>
      <p:bldP spid="31" grpId="1"/>
      <p:bldP spid="32" grpId="0"/>
      <p:bldP spid="32" grpId="1"/>
      <p:bldP spid="33" grpId="0"/>
      <p:bldP spid="33" grpId="1"/>
      <p:bldP spid="34" grpId="0"/>
      <p:bldP spid="34" grpId="1"/>
      <p:bldP spid="35" grpId="0"/>
      <p:bldP spid="36" grpId="0"/>
      <p:bldP spid="36" grpId="1"/>
      <p:bldP spid="37" grpId="0"/>
      <p:bldP spid="37" grpId="1"/>
      <p:bldP spid="38" grpId="0"/>
      <p:bldP spid="38" grpId="1"/>
      <p:bldP spid="39" grpId="0"/>
      <p:bldP spid="39" grpId="1"/>
      <p:bldP spid="40" grpId="0"/>
      <p:bldP spid="40" grpId="1"/>
      <p:bldP spid="41" grpId="0"/>
      <p:bldP spid="41" grpId="1"/>
      <p:bldP spid="42" grpId="0"/>
      <p:bldP spid="42" grpId="1"/>
      <p:bldP spid="43" grpId="0"/>
      <p:bldP spid="43" grpId="1"/>
      <p:bldP spid="44" grpId="0"/>
      <p:bldP spid="44" grpId="1"/>
      <p:bldP spid="45" grpId="0"/>
      <p:bldP spid="45" grpId="1"/>
      <p:bldP spid="46" grpId="0"/>
      <p:bldP spid="46" grpId="1"/>
      <p:bldP spid="47" grpId="0"/>
      <p:bldP spid="47" grpId="1"/>
      <p:bldP spid="48" grpId="0"/>
      <p:bldP spid="48" grpId="1"/>
      <p:bldP spid="49" grpId="0"/>
      <p:bldP spid="50" grpId="0"/>
      <p:bldP spid="50" grpId="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1.17 Composition and calculation: 100 </a:t>
            </a:r>
            <a:r>
              <a:rPr lang="en-US" dirty="0"/>
              <a:t>– step 3:2</a:t>
            </a:r>
          </a:p>
        </p:txBody>
      </p:sp>
      <p:pic>
        <p:nvPicPr>
          <p:cNvPr id="5" name="Picture 4">
            <a:extLst>
              <a:ext uri="{FF2B5EF4-FFF2-40B4-BE49-F238E27FC236}">
                <a16:creationId xmlns:a16="http://schemas.microsoft.com/office/drawing/2014/main" id="{B1B1DE6E-B9C0-4499-9BCF-E8430A908DA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89591" y="1715572"/>
            <a:ext cx="999649" cy="999649"/>
          </a:xfrm>
          <a:prstGeom prst="rect">
            <a:avLst/>
          </a:prstGeom>
        </p:spPr>
      </p:pic>
      <p:pic>
        <p:nvPicPr>
          <p:cNvPr id="6" name="Picture 5">
            <a:extLst>
              <a:ext uri="{FF2B5EF4-FFF2-40B4-BE49-F238E27FC236}">
                <a16:creationId xmlns:a16="http://schemas.microsoft.com/office/drawing/2014/main" id="{CC3A4BE2-01C5-4C58-AEA7-82C9BF44E89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25119" y="1715572"/>
            <a:ext cx="999649" cy="999649"/>
          </a:xfrm>
          <a:prstGeom prst="rect">
            <a:avLst/>
          </a:prstGeom>
        </p:spPr>
      </p:pic>
      <p:pic>
        <p:nvPicPr>
          <p:cNvPr id="7" name="Picture 6">
            <a:extLst>
              <a:ext uri="{FF2B5EF4-FFF2-40B4-BE49-F238E27FC236}">
                <a16:creationId xmlns:a16="http://schemas.microsoft.com/office/drawing/2014/main" id="{E96E7D0C-595A-4BD1-ADC8-34122EC9074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60647" y="1715572"/>
            <a:ext cx="999649" cy="999649"/>
          </a:xfrm>
          <a:prstGeom prst="rect">
            <a:avLst/>
          </a:prstGeom>
        </p:spPr>
      </p:pic>
      <p:pic>
        <p:nvPicPr>
          <p:cNvPr id="8" name="Picture 7">
            <a:extLst>
              <a:ext uri="{FF2B5EF4-FFF2-40B4-BE49-F238E27FC236}">
                <a16:creationId xmlns:a16="http://schemas.microsoft.com/office/drawing/2014/main" id="{13EF5C17-6D51-44FB-8187-232FE0551E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96175" y="1715572"/>
            <a:ext cx="999649" cy="999649"/>
          </a:xfrm>
          <a:prstGeom prst="rect">
            <a:avLst/>
          </a:prstGeom>
        </p:spPr>
      </p:pic>
      <p:pic>
        <p:nvPicPr>
          <p:cNvPr id="9" name="Picture 8">
            <a:extLst>
              <a:ext uri="{FF2B5EF4-FFF2-40B4-BE49-F238E27FC236}">
                <a16:creationId xmlns:a16="http://schemas.microsoft.com/office/drawing/2014/main" id="{61563CD0-CA91-4412-9DA1-44058F47061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31703" y="1715572"/>
            <a:ext cx="999649" cy="999649"/>
          </a:xfrm>
          <a:prstGeom prst="rect">
            <a:avLst/>
          </a:prstGeom>
        </p:spPr>
      </p:pic>
      <p:pic>
        <p:nvPicPr>
          <p:cNvPr id="10" name="Picture 9">
            <a:extLst>
              <a:ext uri="{FF2B5EF4-FFF2-40B4-BE49-F238E27FC236}">
                <a16:creationId xmlns:a16="http://schemas.microsoft.com/office/drawing/2014/main" id="{06360AE2-D761-4E47-9774-DF2B425928C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67231" y="1715572"/>
            <a:ext cx="999649" cy="999649"/>
          </a:xfrm>
          <a:prstGeom prst="rect">
            <a:avLst/>
          </a:prstGeom>
        </p:spPr>
      </p:pic>
      <p:pic>
        <p:nvPicPr>
          <p:cNvPr id="11" name="Picture 10">
            <a:extLst>
              <a:ext uri="{FF2B5EF4-FFF2-40B4-BE49-F238E27FC236}">
                <a16:creationId xmlns:a16="http://schemas.microsoft.com/office/drawing/2014/main" id="{3781A0EA-7323-4F53-A48F-277E11C9E86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02761" y="1715572"/>
            <a:ext cx="999649" cy="999649"/>
          </a:xfrm>
          <a:prstGeom prst="rect">
            <a:avLst/>
          </a:prstGeom>
        </p:spPr>
      </p:pic>
      <p:pic>
        <p:nvPicPr>
          <p:cNvPr id="12" name="Picture 11">
            <a:extLst>
              <a:ext uri="{FF2B5EF4-FFF2-40B4-BE49-F238E27FC236}">
                <a16:creationId xmlns:a16="http://schemas.microsoft.com/office/drawing/2014/main" id="{8CEA052A-A34A-4C1A-BDEA-67AB45A010C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89591" y="3446442"/>
            <a:ext cx="999649" cy="999649"/>
          </a:xfrm>
          <a:prstGeom prst="rect">
            <a:avLst/>
          </a:prstGeom>
        </p:spPr>
      </p:pic>
      <p:pic>
        <p:nvPicPr>
          <p:cNvPr id="13" name="Picture 12">
            <a:extLst>
              <a:ext uri="{FF2B5EF4-FFF2-40B4-BE49-F238E27FC236}">
                <a16:creationId xmlns:a16="http://schemas.microsoft.com/office/drawing/2014/main" id="{28CCD80A-32E0-4152-949F-B2DE2DA22D9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25119" y="3446442"/>
            <a:ext cx="999649" cy="999649"/>
          </a:xfrm>
          <a:prstGeom prst="rect">
            <a:avLst/>
          </a:prstGeom>
        </p:spPr>
      </p:pic>
      <p:pic>
        <p:nvPicPr>
          <p:cNvPr id="14" name="Picture 13">
            <a:extLst>
              <a:ext uri="{FF2B5EF4-FFF2-40B4-BE49-F238E27FC236}">
                <a16:creationId xmlns:a16="http://schemas.microsoft.com/office/drawing/2014/main" id="{9AE92916-AF39-44E6-892B-31B2D4CFDE0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60647" y="3446442"/>
            <a:ext cx="999649" cy="999649"/>
          </a:xfrm>
          <a:prstGeom prst="rect">
            <a:avLst/>
          </a:prstGeom>
        </p:spPr>
      </p:pic>
      <p:pic>
        <p:nvPicPr>
          <p:cNvPr id="15" name="Picture 14">
            <a:extLst>
              <a:ext uri="{FF2B5EF4-FFF2-40B4-BE49-F238E27FC236}">
                <a16:creationId xmlns:a16="http://schemas.microsoft.com/office/drawing/2014/main" id="{31D61D56-2DA3-43E8-B53D-BFD649B0D9E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96175" y="3446442"/>
            <a:ext cx="999649" cy="999649"/>
          </a:xfrm>
          <a:prstGeom prst="rect">
            <a:avLst/>
          </a:prstGeom>
        </p:spPr>
      </p:pic>
      <p:pic>
        <p:nvPicPr>
          <p:cNvPr id="16" name="Picture 15">
            <a:extLst>
              <a:ext uri="{FF2B5EF4-FFF2-40B4-BE49-F238E27FC236}">
                <a16:creationId xmlns:a16="http://schemas.microsoft.com/office/drawing/2014/main" id="{D29455AC-C5DA-4190-B6E1-9D0CF2660B4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31703" y="3446442"/>
            <a:ext cx="999649" cy="999649"/>
          </a:xfrm>
          <a:prstGeom prst="rect">
            <a:avLst/>
          </a:prstGeom>
        </p:spPr>
      </p:pic>
      <p:pic>
        <p:nvPicPr>
          <p:cNvPr id="17" name="Picture 16">
            <a:extLst>
              <a:ext uri="{FF2B5EF4-FFF2-40B4-BE49-F238E27FC236}">
                <a16:creationId xmlns:a16="http://schemas.microsoft.com/office/drawing/2014/main" id="{91A611B9-9CE2-4B89-ABB6-1DE8EAF4EFD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67231" y="3446442"/>
            <a:ext cx="999649" cy="999649"/>
          </a:xfrm>
          <a:prstGeom prst="rect">
            <a:avLst/>
          </a:prstGeom>
        </p:spPr>
      </p:pic>
      <p:pic>
        <p:nvPicPr>
          <p:cNvPr id="18" name="Picture 17">
            <a:extLst>
              <a:ext uri="{FF2B5EF4-FFF2-40B4-BE49-F238E27FC236}">
                <a16:creationId xmlns:a16="http://schemas.microsoft.com/office/drawing/2014/main" id="{B351663F-4004-4803-A9E5-825E811EB8F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02761" y="3446442"/>
            <a:ext cx="999649" cy="999649"/>
          </a:xfrm>
          <a:prstGeom prst="rect">
            <a:avLst/>
          </a:prstGeom>
        </p:spPr>
      </p:pic>
      <p:sp>
        <p:nvSpPr>
          <p:cNvPr id="21" name="TextBox 20">
            <a:extLst>
              <a:ext uri="{FF2B5EF4-FFF2-40B4-BE49-F238E27FC236}">
                <a16:creationId xmlns:a16="http://schemas.microsoft.com/office/drawing/2014/main" id="{D80BB839-AF3F-4D44-8124-558D930BEB13}"/>
              </a:ext>
            </a:extLst>
          </p:cNvPr>
          <p:cNvSpPr txBox="1"/>
          <p:nvPr/>
        </p:nvSpPr>
        <p:spPr bwMode="auto">
          <a:xfrm>
            <a:off x="5426562" y="5485384"/>
            <a:ext cx="13388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 ten</a:t>
            </a:r>
          </a:p>
        </p:txBody>
      </p:sp>
      <p:sp>
        <p:nvSpPr>
          <p:cNvPr id="22" name="TextBox 21">
            <a:extLst>
              <a:ext uri="{FF2B5EF4-FFF2-40B4-BE49-F238E27FC236}">
                <a16:creationId xmlns:a16="http://schemas.microsoft.com/office/drawing/2014/main" id="{BD410D19-F184-45E8-8CB8-D455F505EB9B}"/>
              </a:ext>
            </a:extLst>
          </p:cNvPr>
          <p:cNvSpPr txBox="1"/>
          <p:nvPr/>
        </p:nvSpPr>
        <p:spPr bwMode="auto">
          <a:xfrm>
            <a:off x="5693226" y="4939017"/>
            <a:ext cx="8055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10</a:t>
            </a:r>
          </a:p>
        </p:txBody>
      </p:sp>
      <p:sp>
        <p:nvSpPr>
          <p:cNvPr id="23" name="TextBox 22">
            <a:extLst>
              <a:ext uri="{FF2B5EF4-FFF2-40B4-BE49-F238E27FC236}">
                <a16:creationId xmlns:a16="http://schemas.microsoft.com/office/drawing/2014/main" id="{C731A3E0-1330-480F-AD37-CF69687CBCA6}"/>
              </a:ext>
            </a:extLst>
          </p:cNvPr>
          <p:cNvSpPr txBox="1"/>
          <p:nvPr/>
        </p:nvSpPr>
        <p:spPr bwMode="auto">
          <a:xfrm>
            <a:off x="5693226" y="4939017"/>
            <a:ext cx="8055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20</a:t>
            </a:r>
          </a:p>
        </p:txBody>
      </p:sp>
      <p:sp>
        <p:nvSpPr>
          <p:cNvPr id="24" name="TextBox 23">
            <a:extLst>
              <a:ext uri="{FF2B5EF4-FFF2-40B4-BE49-F238E27FC236}">
                <a16:creationId xmlns:a16="http://schemas.microsoft.com/office/drawing/2014/main" id="{A1696EAE-DD65-486D-B1D8-68CA7EED8A24}"/>
              </a:ext>
            </a:extLst>
          </p:cNvPr>
          <p:cNvSpPr txBox="1"/>
          <p:nvPr/>
        </p:nvSpPr>
        <p:spPr bwMode="auto">
          <a:xfrm>
            <a:off x="5693226" y="4939017"/>
            <a:ext cx="8055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30</a:t>
            </a:r>
          </a:p>
        </p:txBody>
      </p:sp>
      <p:sp>
        <p:nvSpPr>
          <p:cNvPr id="25" name="TextBox 24">
            <a:extLst>
              <a:ext uri="{FF2B5EF4-FFF2-40B4-BE49-F238E27FC236}">
                <a16:creationId xmlns:a16="http://schemas.microsoft.com/office/drawing/2014/main" id="{6A19898D-9E6B-4CE0-B561-DF76C56D3FF3}"/>
              </a:ext>
            </a:extLst>
          </p:cNvPr>
          <p:cNvSpPr txBox="1"/>
          <p:nvPr/>
        </p:nvSpPr>
        <p:spPr bwMode="auto">
          <a:xfrm>
            <a:off x="5693226" y="4939017"/>
            <a:ext cx="8055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40</a:t>
            </a:r>
          </a:p>
        </p:txBody>
      </p:sp>
      <p:sp>
        <p:nvSpPr>
          <p:cNvPr id="26" name="TextBox 25">
            <a:extLst>
              <a:ext uri="{FF2B5EF4-FFF2-40B4-BE49-F238E27FC236}">
                <a16:creationId xmlns:a16="http://schemas.microsoft.com/office/drawing/2014/main" id="{A1103967-7F76-40C9-BA76-D28322A37815}"/>
              </a:ext>
            </a:extLst>
          </p:cNvPr>
          <p:cNvSpPr txBox="1"/>
          <p:nvPr/>
        </p:nvSpPr>
        <p:spPr bwMode="auto">
          <a:xfrm>
            <a:off x="5693226" y="4939017"/>
            <a:ext cx="8055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50</a:t>
            </a:r>
          </a:p>
        </p:txBody>
      </p:sp>
      <p:sp>
        <p:nvSpPr>
          <p:cNvPr id="27" name="TextBox 26">
            <a:extLst>
              <a:ext uri="{FF2B5EF4-FFF2-40B4-BE49-F238E27FC236}">
                <a16:creationId xmlns:a16="http://schemas.microsoft.com/office/drawing/2014/main" id="{61DCEE38-7DFE-4C9C-B458-9E288AD0AF41}"/>
              </a:ext>
            </a:extLst>
          </p:cNvPr>
          <p:cNvSpPr txBox="1"/>
          <p:nvPr/>
        </p:nvSpPr>
        <p:spPr bwMode="auto">
          <a:xfrm>
            <a:off x="5693226" y="4939017"/>
            <a:ext cx="8055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60</a:t>
            </a:r>
          </a:p>
        </p:txBody>
      </p:sp>
      <p:sp>
        <p:nvSpPr>
          <p:cNvPr id="28" name="TextBox 27">
            <a:extLst>
              <a:ext uri="{FF2B5EF4-FFF2-40B4-BE49-F238E27FC236}">
                <a16:creationId xmlns:a16="http://schemas.microsoft.com/office/drawing/2014/main" id="{9CE92626-4C19-4E0E-85AF-F0B60E275AA8}"/>
              </a:ext>
            </a:extLst>
          </p:cNvPr>
          <p:cNvSpPr txBox="1"/>
          <p:nvPr/>
        </p:nvSpPr>
        <p:spPr bwMode="auto">
          <a:xfrm>
            <a:off x="5693226" y="4939017"/>
            <a:ext cx="8055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70</a:t>
            </a:r>
          </a:p>
        </p:txBody>
      </p:sp>
      <p:sp>
        <p:nvSpPr>
          <p:cNvPr id="29" name="TextBox 28">
            <a:extLst>
              <a:ext uri="{FF2B5EF4-FFF2-40B4-BE49-F238E27FC236}">
                <a16:creationId xmlns:a16="http://schemas.microsoft.com/office/drawing/2014/main" id="{8A06AF4A-428A-4D69-9362-7A2DD1951464}"/>
              </a:ext>
            </a:extLst>
          </p:cNvPr>
          <p:cNvSpPr txBox="1"/>
          <p:nvPr/>
        </p:nvSpPr>
        <p:spPr bwMode="auto">
          <a:xfrm>
            <a:off x="5693226" y="4939017"/>
            <a:ext cx="8055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80</a:t>
            </a:r>
          </a:p>
        </p:txBody>
      </p:sp>
      <p:sp>
        <p:nvSpPr>
          <p:cNvPr id="30" name="TextBox 29">
            <a:extLst>
              <a:ext uri="{FF2B5EF4-FFF2-40B4-BE49-F238E27FC236}">
                <a16:creationId xmlns:a16="http://schemas.microsoft.com/office/drawing/2014/main" id="{32F3E0BC-8F95-4CEF-B878-3B19A6445C11}"/>
              </a:ext>
            </a:extLst>
          </p:cNvPr>
          <p:cNvSpPr txBox="1"/>
          <p:nvPr/>
        </p:nvSpPr>
        <p:spPr bwMode="auto">
          <a:xfrm>
            <a:off x="5693226" y="4939017"/>
            <a:ext cx="8055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90</a:t>
            </a:r>
          </a:p>
        </p:txBody>
      </p:sp>
      <p:sp>
        <p:nvSpPr>
          <p:cNvPr id="31" name="TextBox 30">
            <a:extLst>
              <a:ext uri="{FF2B5EF4-FFF2-40B4-BE49-F238E27FC236}">
                <a16:creationId xmlns:a16="http://schemas.microsoft.com/office/drawing/2014/main" id="{529B250B-FD36-47FA-8E95-855A47E66FCC}"/>
              </a:ext>
            </a:extLst>
          </p:cNvPr>
          <p:cNvSpPr txBox="1"/>
          <p:nvPr/>
        </p:nvSpPr>
        <p:spPr bwMode="auto">
          <a:xfrm>
            <a:off x="5693226" y="4939017"/>
            <a:ext cx="8055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100</a:t>
            </a:r>
          </a:p>
        </p:txBody>
      </p:sp>
      <p:sp>
        <p:nvSpPr>
          <p:cNvPr id="32" name="TextBox 31">
            <a:extLst>
              <a:ext uri="{FF2B5EF4-FFF2-40B4-BE49-F238E27FC236}">
                <a16:creationId xmlns:a16="http://schemas.microsoft.com/office/drawing/2014/main" id="{D41C0083-FA8C-4A88-BB87-0D8DCDD6E74F}"/>
              </a:ext>
            </a:extLst>
          </p:cNvPr>
          <p:cNvSpPr txBox="1"/>
          <p:nvPr/>
        </p:nvSpPr>
        <p:spPr bwMode="auto">
          <a:xfrm>
            <a:off x="5693226" y="4939017"/>
            <a:ext cx="8055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110</a:t>
            </a:r>
          </a:p>
        </p:txBody>
      </p:sp>
      <p:sp>
        <p:nvSpPr>
          <p:cNvPr id="33" name="TextBox 32">
            <a:extLst>
              <a:ext uri="{FF2B5EF4-FFF2-40B4-BE49-F238E27FC236}">
                <a16:creationId xmlns:a16="http://schemas.microsoft.com/office/drawing/2014/main" id="{09BD3D4E-CF97-4E7F-9A13-3DB5B1B6D9CE}"/>
              </a:ext>
            </a:extLst>
          </p:cNvPr>
          <p:cNvSpPr txBox="1"/>
          <p:nvPr/>
        </p:nvSpPr>
        <p:spPr bwMode="auto">
          <a:xfrm>
            <a:off x="5693226" y="4939017"/>
            <a:ext cx="8055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120</a:t>
            </a:r>
          </a:p>
        </p:txBody>
      </p:sp>
      <p:sp>
        <p:nvSpPr>
          <p:cNvPr id="34" name="TextBox 33">
            <a:extLst>
              <a:ext uri="{FF2B5EF4-FFF2-40B4-BE49-F238E27FC236}">
                <a16:creationId xmlns:a16="http://schemas.microsoft.com/office/drawing/2014/main" id="{AE26F628-239F-487C-AD6F-2CBF5A08B2C2}"/>
              </a:ext>
            </a:extLst>
          </p:cNvPr>
          <p:cNvSpPr txBox="1"/>
          <p:nvPr/>
        </p:nvSpPr>
        <p:spPr bwMode="auto">
          <a:xfrm>
            <a:off x="5693226" y="4939017"/>
            <a:ext cx="8055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130</a:t>
            </a:r>
          </a:p>
        </p:txBody>
      </p:sp>
      <p:sp>
        <p:nvSpPr>
          <p:cNvPr id="35" name="TextBox 34">
            <a:extLst>
              <a:ext uri="{FF2B5EF4-FFF2-40B4-BE49-F238E27FC236}">
                <a16:creationId xmlns:a16="http://schemas.microsoft.com/office/drawing/2014/main" id="{BE54DB1E-7D0C-47DD-9FFF-5748849BEB99}"/>
              </a:ext>
            </a:extLst>
          </p:cNvPr>
          <p:cNvSpPr txBox="1"/>
          <p:nvPr/>
        </p:nvSpPr>
        <p:spPr bwMode="auto">
          <a:xfrm>
            <a:off x="5693226" y="4939017"/>
            <a:ext cx="8055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140</a:t>
            </a:r>
          </a:p>
        </p:txBody>
      </p:sp>
      <p:sp>
        <p:nvSpPr>
          <p:cNvPr id="38" name="TextBox 37">
            <a:extLst>
              <a:ext uri="{FF2B5EF4-FFF2-40B4-BE49-F238E27FC236}">
                <a16:creationId xmlns:a16="http://schemas.microsoft.com/office/drawing/2014/main" id="{B1868BF2-270E-434E-A7D3-947B941F9BEE}"/>
              </a:ext>
            </a:extLst>
          </p:cNvPr>
          <p:cNvSpPr txBox="1"/>
          <p:nvPr/>
        </p:nvSpPr>
        <p:spPr bwMode="auto">
          <a:xfrm>
            <a:off x="5426562" y="5485384"/>
            <a:ext cx="13388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3 tens</a:t>
            </a:r>
          </a:p>
        </p:txBody>
      </p:sp>
      <p:sp>
        <p:nvSpPr>
          <p:cNvPr id="39" name="TextBox 38">
            <a:extLst>
              <a:ext uri="{FF2B5EF4-FFF2-40B4-BE49-F238E27FC236}">
                <a16:creationId xmlns:a16="http://schemas.microsoft.com/office/drawing/2014/main" id="{D87E36C3-2D06-4288-B4D6-9F76D1996039}"/>
              </a:ext>
            </a:extLst>
          </p:cNvPr>
          <p:cNvSpPr txBox="1"/>
          <p:nvPr/>
        </p:nvSpPr>
        <p:spPr bwMode="auto">
          <a:xfrm>
            <a:off x="5426562" y="5485384"/>
            <a:ext cx="13388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4 tens</a:t>
            </a:r>
          </a:p>
        </p:txBody>
      </p:sp>
      <p:sp>
        <p:nvSpPr>
          <p:cNvPr id="40" name="TextBox 39">
            <a:extLst>
              <a:ext uri="{FF2B5EF4-FFF2-40B4-BE49-F238E27FC236}">
                <a16:creationId xmlns:a16="http://schemas.microsoft.com/office/drawing/2014/main" id="{35551F89-65F2-487F-8784-350A2D42D969}"/>
              </a:ext>
            </a:extLst>
          </p:cNvPr>
          <p:cNvSpPr txBox="1"/>
          <p:nvPr/>
        </p:nvSpPr>
        <p:spPr bwMode="auto">
          <a:xfrm>
            <a:off x="5426562" y="5485384"/>
            <a:ext cx="13388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5 tens</a:t>
            </a:r>
          </a:p>
        </p:txBody>
      </p:sp>
      <p:sp>
        <p:nvSpPr>
          <p:cNvPr id="41" name="TextBox 40">
            <a:extLst>
              <a:ext uri="{FF2B5EF4-FFF2-40B4-BE49-F238E27FC236}">
                <a16:creationId xmlns:a16="http://schemas.microsoft.com/office/drawing/2014/main" id="{64D93984-E1FC-403D-B909-A2CF9EE6A408}"/>
              </a:ext>
            </a:extLst>
          </p:cNvPr>
          <p:cNvSpPr txBox="1"/>
          <p:nvPr/>
        </p:nvSpPr>
        <p:spPr bwMode="auto">
          <a:xfrm>
            <a:off x="5426562" y="5485384"/>
            <a:ext cx="13388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6 tens</a:t>
            </a:r>
          </a:p>
        </p:txBody>
      </p:sp>
      <p:sp>
        <p:nvSpPr>
          <p:cNvPr id="42" name="TextBox 41">
            <a:extLst>
              <a:ext uri="{FF2B5EF4-FFF2-40B4-BE49-F238E27FC236}">
                <a16:creationId xmlns:a16="http://schemas.microsoft.com/office/drawing/2014/main" id="{70C37B30-A01F-47FB-B765-306A5D47F8BD}"/>
              </a:ext>
            </a:extLst>
          </p:cNvPr>
          <p:cNvSpPr txBox="1"/>
          <p:nvPr/>
        </p:nvSpPr>
        <p:spPr bwMode="auto">
          <a:xfrm>
            <a:off x="5426562" y="5485384"/>
            <a:ext cx="13388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7 tens</a:t>
            </a:r>
          </a:p>
        </p:txBody>
      </p:sp>
      <p:sp>
        <p:nvSpPr>
          <p:cNvPr id="43" name="TextBox 42">
            <a:extLst>
              <a:ext uri="{FF2B5EF4-FFF2-40B4-BE49-F238E27FC236}">
                <a16:creationId xmlns:a16="http://schemas.microsoft.com/office/drawing/2014/main" id="{5BEFA787-E199-4CE8-8E90-A843D84DFDC3}"/>
              </a:ext>
            </a:extLst>
          </p:cNvPr>
          <p:cNvSpPr txBox="1"/>
          <p:nvPr/>
        </p:nvSpPr>
        <p:spPr bwMode="auto">
          <a:xfrm>
            <a:off x="5426562" y="5485384"/>
            <a:ext cx="13388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8 tens</a:t>
            </a:r>
          </a:p>
        </p:txBody>
      </p:sp>
      <p:sp>
        <p:nvSpPr>
          <p:cNvPr id="44" name="TextBox 43">
            <a:extLst>
              <a:ext uri="{FF2B5EF4-FFF2-40B4-BE49-F238E27FC236}">
                <a16:creationId xmlns:a16="http://schemas.microsoft.com/office/drawing/2014/main" id="{2F5DD831-8722-436F-8497-8E1972CE08CA}"/>
              </a:ext>
            </a:extLst>
          </p:cNvPr>
          <p:cNvSpPr txBox="1"/>
          <p:nvPr/>
        </p:nvSpPr>
        <p:spPr bwMode="auto">
          <a:xfrm>
            <a:off x="5426562" y="5485384"/>
            <a:ext cx="13388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9 tens</a:t>
            </a:r>
          </a:p>
        </p:txBody>
      </p:sp>
      <p:sp>
        <p:nvSpPr>
          <p:cNvPr id="45" name="TextBox 44">
            <a:extLst>
              <a:ext uri="{FF2B5EF4-FFF2-40B4-BE49-F238E27FC236}">
                <a16:creationId xmlns:a16="http://schemas.microsoft.com/office/drawing/2014/main" id="{3F5C4884-D0DB-4F38-B700-28F40D73B61F}"/>
              </a:ext>
            </a:extLst>
          </p:cNvPr>
          <p:cNvSpPr txBox="1"/>
          <p:nvPr/>
        </p:nvSpPr>
        <p:spPr bwMode="auto">
          <a:xfrm>
            <a:off x="5426562" y="5485384"/>
            <a:ext cx="13388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10 tens</a:t>
            </a:r>
          </a:p>
        </p:txBody>
      </p:sp>
      <p:sp>
        <p:nvSpPr>
          <p:cNvPr id="46" name="TextBox 45">
            <a:extLst>
              <a:ext uri="{FF2B5EF4-FFF2-40B4-BE49-F238E27FC236}">
                <a16:creationId xmlns:a16="http://schemas.microsoft.com/office/drawing/2014/main" id="{1F79AFDE-985D-4475-94D3-E979580EC209}"/>
              </a:ext>
            </a:extLst>
          </p:cNvPr>
          <p:cNvSpPr txBox="1"/>
          <p:nvPr/>
        </p:nvSpPr>
        <p:spPr bwMode="auto">
          <a:xfrm>
            <a:off x="5426562" y="5485384"/>
            <a:ext cx="13388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11 tens</a:t>
            </a:r>
          </a:p>
        </p:txBody>
      </p:sp>
      <p:sp>
        <p:nvSpPr>
          <p:cNvPr id="47" name="TextBox 46">
            <a:extLst>
              <a:ext uri="{FF2B5EF4-FFF2-40B4-BE49-F238E27FC236}">
                <a16:creationId xmlns:a16="http://schemas.microsoft.com/office/drawing/2014/main" id="{8AC60ADD-C2CC-4884-863A-788D607DE77B}"/>
              </a:ext>
            </a:extLst>
          </p:cNvPr>
          <p:cNvSpPr txBox="1"/>
          <p:nvPr/>
        </p:nvSpPr>
        <p:spPr bwMode="auto">
          <a:xfrm>
            <a:off x="5426562" y="5485384"/>
            <a:ext cx="13388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12 tens</a:t>
            </a:r>
          </a:p>
        </p:txBody>
      </p:sp>
      <p:sp>
        <p:nvSpPr>
          <p:cNvPr id="48" name="TextBox 47">
            <a:extLst>
              <a:ext uri="{FF2B5EF4-FFF2-40B4-BE49-F238E27FC236}">
                <a16:creationId xmlns:a16="http://schemas.microsoft.com/office/drawing/2014/main" id="{AD393788-B90D-403D-A862-20B901F2DF91}"/>
              </a:ext>
            </a:extLst>
          </p:cNvPr>
          <p:cNvSpPr txBox="1"/>
          <p:nvPr/>
        </p:nvSpPr>
        <p:spPr bwMode="auto">
          <a:xfrm>
            <a:off x="5426562" y="5485384"/>
            <a:ext cx="13388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13 tens</a:t>
            </a:r>
          </a:p>
        </p:txBody>
      </p:sp>
      <p:sp>
        <p:nvSpPr>
          <p:cNvPr id="49" name="TextBox 48">
            <a:extLst>
              <a:ext uri="{FF2B5EF4-FFF2-40B4-BE49-F238E27FC236}">
                <a16:creationId xmlns:a16="http://schemas.microsoft.com/office/drawing/2014/main" id="{BE85A46F-5FCF-4C8C-9ED9-76B8B9DA85E6}"/>
              </a:ext>
            </a:extLst>
          </p:cNvPr>
          <p:cNvSpPr txBox="1"/>
          <p:nvPr/>
        </p:nvSpPr>
        <p:spPr bwMode="auto">
          <a:xfrm>
            <a:off x="5426562" y="5485384"/>
            <a:ext cx="13388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14 tens</a:t>
            </a:r>
          </a:p>
        </p:txBody>
      </p:sp>
      <p:sp>
        <p:nvSpPr>
          <p:cNvPr id="52" name="TextBox 51">
            <a:extLst>
              <a:ext uri="{FF2B5EF4-FFF2-40B4-BE49-F238E27FC236}">
                <a16:creationId xmlns:a16="http://schemas.microsoft.com/office/drawing/2014/main" id="{D2A3DD8B-3767-4C63-9E11-D947C3D0D00F}"/>
              </a:ext>
            </a:extLst>
          </p:cNvPr>
          <p:cNvSpPr txBox="1"/>
          <p:nvPr/>
        </p:nvSpPr>
        <p:spPr bwMode="auto">
          <a:xfrm>
            <a:off x="5426562" y="5485384"/>
            <a:ext cx="13388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2 tens</a:t>
            </a:r>
          </a:p>
        </p:txBody>
      </p:sp>
    </p:spTree>
    <p:extLst>
      <p:ext uri="{BB962C8B-B14F-4D97-AF65-F5344CB8AC3E}">
        <p14:creationId xmlns:p14="http://schemas.microsoft.com/office/powerpoint/2010/main" val="2512859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xit" presetSubtype="0" fill="hold" grpId="1" nodeType="clickEffect">
                                  <p:stCondLst>
                                    <p:cond delay="0"/>
                                  </p:stCondLst>
                                  <p:childTnLst>
                                    <p:animEffect transition="out" filter="fade">
                                      <p:cBhvr>
                                        <p:cTn id="15" dur="500"/>
                                        <p:tgtEl>
                                          <p:spTgt spid="22"/>
                                        </p:tgtEl>
                                      </p:cBhvr>
                                    </p:animEffect>
                                    <p:set>
                                      <p:cBhvr>
                                        <p:cTn id="16" dur="1" fill="hold">
                                          <p:stCondLst>
                                            <p:cond delay="499"/>
                                          </p:stCondLst>
                                        </p:cTn>
                                        <p:tgtEl>
                                          <p:spTgt spid="22"/>
                                        </p:tgtEl>
                                        <p:attrNameLst>
                                          <p:attrName>style.visibility</p:attrName>
                                        </p:attrNameLst>
                                      </p:cBhvr>
                                      <p:to>
                                        <p:strVal val="hidden"/>
                                      </p:to>
                                    </p:set>
                                  </p:childTnLst>
                                </p:cTn>
                              </p:par>
                              <p:par>
                                <p:cTn id="17" presetID="10" presetClass="exit" presetSubtype="0" fill="hold" grpId="1" nodeType="withEffect">
                                  <p:stCondLst>
                                    <p:cond delay="0"/>
                                  </p:stCondLst>
                                  <p:childTnLst>
                                    <p:animEffect transition="out" filter="fade">
                                      <p:cBhvr>
                                        <p:cTn id="18" dur="500"/>
                                        <p:tgtEl>
                                          <p:spTgt spid="21"/>
                                        </p:tgtEl>
                                      </p:cBhvr>
                                    </p:animEffect>
                                    <p:set>
                                      <p:cBhvr>
                                        <p:cTn id="19" dur="1" fill="hold">
                                          <p:stCondLst>
                                            <p:cond delay="499"/>
                                          </p:stCondLst>
                                        </p:cTn>
                                        <p:tgtEl>
                                          <p:spTgt spid="21"/>
                                        </p:tgtEl>
                                        <p:attrNameLst>
                                          <p:attrName>style.visibility</p:attrName>
                                        </p:attrNameLst>
                                      </p:cBhvr>
                                      <p:to>
                                        <p:strVal val="hidden"/>
                                      </p:to>
                                    </p:set>
                                  </p:childTnLst>
                                </p:cTn>
                              </p:par>
                            </p:childTnLst>
                          </p:cTn>
                        </p:par>
                        <p:par>
                          <p:cTn id="20" fill="hold">
                            <p:stCondLst>
                              <p:cond delay="500"/>
                            </p:stCondLst>
                            <p:childTnLst>
                              <p:par>
                                <p:cTn id="21" presetID="10" presetClass="entr" presetSubtype="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500"/>
                                        <p:tgtEl>
                                          <p:spTgt spid="23"/>
                                        </p:tgtEl>
                                      </p:cBhvr>
                                    </p:animEffect>
                                  </p:childTnLst>
                                </p:cTn>
                              </p:par>
                            </p:childTnLst>
                          </p:cTn>
                        </p:par>
                        <p:par>
                          <p:cTn id="29" fill="hold">
                            <p:stCondLst>
                              <p:cond delay="500"/>
                            </p:stCondLst>
                            <p:childTnLst>
                              <p:par>
                                <p:cTn id="30" presetID="10" presetClass="entr" presetSubtype="0" fill="hold" grpId="0" nodeType="afterEffect">
                                  <p:stCondLst>
                                    <p:cond delay="0"/>
                                  </p:stCondLst>
                                  <p:childTnLst>
                                    <p:set>
                                      <p:cBhvr>
                                        <p:cTn id="31" dur="1" fill="hold">
                                          <p:stCondLst>
                                            <p:cond delay="0"/>
                                          </p:stCondLst>
                                        </p:cTn>
                                        <p:tgtEl>
                                          <p:spTgt spid="52"/>
                                        </p:tgtEl>
                                        <p:attrNameLst>
                                          <p:attrName>style.visibility</p:attrName>
                                        </p:attrNameLst>
                                      </p:cBhvr>
                                      <p:to>
                                        <p:strVal val="visible"/>
                                      </p:to>
                                    </p:set>
                                    <p:animEffect transition="in" filter="fade">
                                      <p:cBhvr>
                                        <p:cTn id="32" dur="500"/>
                                        <p:tgtEl>
                                          <p:spTgt spid="52"/>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1" nodeType="clickEffect">
                                  <p:stCondLst>
                                    <p:cond delay="0"/>
                                  </p:stCondLst>
                                  <p:childTnLst>
                                    <p:animEffect transition="out" filter="fade">
                                      <p:cBhvr>
                                        <p:cTn id="36" dur="500"/>
                                        <p:tgtEl>
                                          <p:spTgt spid="23"/>
                                        </p:tgtEl>
                                      </p:cBhvr>
                                    </p:animEffect>
                                    <p:set>
                                      <p:cBhvr>
                                        <p:cTn id="37" dur="1" fill="hold">
                                          <p:stCondLst>
                                            <p:cond delay="499"/>
                                          </p:stCondLst>
                                        </p:cTn>
                                        <p:tgtEl>
                                          <p:spTgt spid="23"/>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52"/>
                                        </p:tgtEl>
                                      </p:cBhvr>
                                    </p:animEffect>
                                    <p:set>
                                      <p:cBhvr>
                                        <p:cTn id="40" dur="1" fill="hold">
                                          <p:stCondLst>
                                            <p:cond delay="499"/>
                                          </p:stCondLst>
                                        </p:cTn>
                                        <p:tgtEl>
                                          <p:spTgt spid="52"/>
                                        </p:tgtEl>
                                        <p:attrNameLst>
                                          <p:attrName>style.visibility</p:attrName>
                                        </p:attrNameLst>
                                      </p:cBhvr>
                                      <p:to>
                                        <p:strVal val="hidden"/>
                                      </p:to>
                                    </p:set>
                                  </p:childTnLst>
                                </p:cTn>
                              </p:par>
                            </p:childTnLst>
                          </p:cTn>
                        </p:par>
                        <p:par>
                          <p:cTn id="41" fill="hold">
                            <p:stCondLst>
                              <p:cond delay="500"/>
                            </p:stCondLst>
                            <p:childTnLst>
                              <p:par>
                                <p:cTn id="42" presetID="10" presetClass="entr" presetSubtype="0" fill="hold"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fade">
                                      <p:cBhvr>
                                        <p:cTn id="44" dur="500"/>
                                        <p:tgtEl>
                                          <p:spTgt spid="7"/>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500"/>
                                        <p:tgtEl>
                                          <p:spTgt spid="24"/>
                                        </p:tgtEl>
                                      </p:cBhvr>
                                    </p:animEffect>
                                  </p:childTnLst>
                                </p:cTn>
                              </p:par>
                            </p:childTnLst>
                          </p:cTn>
                        </p:par>
                        <p:par>
                          <p:cTn id="50" fill="hold">
                            <p:stCondLst>
                              <p:cond delay="500"/>
                            </p:stCondLst>
                            <p:childTnLst>
                              <p:par>
                                <p:cTn id="51" presetID="10" presetClass="entr" presetSubtype="0" fill="hold" grpId="0" nodeType="afterEffect">
                                  <p:stCondLst>
                                    <p:cond delay="0"/>
                                  </p:stCondLst>
                                  <p:childTnLst>
                                    <p:set>
                                      <p:cBhvr>
                                        <p:cTn id="52" dur="1" fill="hold">
                                          <p:stCondLst>
                                            <p:cond delay="0"/>
                                          </p:stCondLst>
                                        </p:cTn>
                                        <p:tgtEl>
                                          <p:spTgt spid="38"/>
                                        </p:tgtEl>
                                        <p:attrNameLst>
                                          <p:attrName>style.visibility</p:attrName>
                                        </p:attrNameLst>
                                      </p:cBhvr>
                                      <p:to>
                                        <p:strVal val="visible"/>
                                      </p:to>
                                    </p:set>
                                    <p:animEffect transition="in" filter="fade">
                                      <p:cBhvr>
                                        <p:cTn id="53" dur="500"/>
                                        <p:tgtEl>
                                          <p:spTgt spid="38"/>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xit" presetSubtype="0" fill="hold" grpId="1" nodeType="clickEffect">
                                  <p:stCondLst>
                                    <p:cond delay="0"/>
                                  </p:stCondLst>
                                  <p:childTnLst>
                                    <p:animEffect transition="out" filter="fade">
                                      <p:cBhvr>
                                        <p:cTn id="57" dur="500"/>
                                        <p:tgtEl>
                                          <p:spTgt spid="24"/>
                                        </p:tgtEl>
                                      </p:cBhvr>
                                    </p:animEffect>
                                    <p:set>
                                      <p:cBhvr>
                                        <p:cTn id="58" dur="1" fill="hold">
                                          <p:stCondLst>
                                            <p:cond delay="499"/>
                                          </p:stCondLst>
                                        </p:cTn>
                                        <p:tgtEl>
                                          <p:spTgt spid="24"/>
                                        </p:tgtEl>
                                        <p:attrNameLst>
                                          <p:attrName>style.visibility</p:attrName>
                                        </p:attrNameLst>
                                      </p:cBhvr>
                                      <p:to>
                                        <p:strVal val="hidden"/>
                                      </p:to>
                                    </p:set>
                                  </p:childTnLst>
                                </p:cTn>
                              </p:par>
                              <p:par>
                                <p:cTn id="59" presetID="10" presetClass="exit" presetSubtype="0" fill="hold" grpId="1" nodeType="withEffect">
                                  <p:stCondLst>
                                    <p:cond delay="0"/>
                                  </p:stCondLst>
                                  <p:childTnLst>
                                    <p:animEffect transition="out" filter="fade">
                                      <p:cBhvr>
                                        <p:cTn id="60" dur="500"/>
                                        <p:tgtEl>
                                          <p:spTgt spid="38"/>
                                        </p:tgtEl>
                                      </p:cBhvr>
                                    </p:animEffect>
                                    <p:set>
                                      <p:cBhvr>
                                        <p:cTn id="61" dur="1" fill="hold">
                                          <p:stCondLst>
                                            <p:cond delay="499"/>
                                          </p:stCondLst>
                                        </p:cTn>
                                        <p:tgtEl>
                                          <p:spTgt spid="38"/>
                                        </p:tgtEl>
                                        <p:attrNameLst>
                                          <p:attrName>style.visibility</p:attrName>
                                        </p:attrNameLst>
                                      </p:cBhvr>
                                      <p:to>
                                        <p:strVal val="hidden"/>
                                      </p:to>
                                    </p:set>
                                  </p:childTnLst>
                                </p:cTn>
                              </p:par>
                            </p:childTnLst>
                          </p:cTn>
                        </p:par>
                        <p:par>
                          <p:cTn id="62" fill="hold">
                            <p:stCondLst>
                              <p:cond delay="500"/>
                            </p:stCondLst>
                            <p:childTnLst>
                              <p:par>
                                <p:cTn id="63" presetID="10" presetClass="entr" presetSubtype="0" fill="hold" nodeType="afterEffect">
                                  <p:stCondLst>
                                    <p:cond delay="0"/>
                                  </p:stCondLst>
                                  <p:childTnLst>
                                    <p:set>
                                      <p:cBhvr>
                                        <p:cTn id="64" dur="1" fill="hold">
                                          <p:stCondLst>
                                            <p:cond delay="0"/>
                                          </p:stCondLst>
                                        </p:cTn>
                                        <p:tgtEl>
                                          <p:spTgt spid="8"/>
                                        </p:tgtEl>
                                        <p:attrNameLst>
                                          <p:attrName>style.visibility</p:attrName>
                                        </p:attrNameLst>
                                      </p:cBhvr>
                                      <p:to>
                                        <p:strVal val="visible"/>
                                      </p:to>
                                    </p:set>
                                    <p:animEffect transition="in" filter="fade">
                                      <p:cBhvr>
                                        <p:cTn id="65" dur="500"/>
                                        <p:tgtEl>
                                          <p:spTgt spid="8"/>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grpId="0" nodeType="clickEffect">
                                  <p:stCondLst>
                                    <p:cond delay="0"/>
                                  </p:stCondLst>
                                  <p:childTnLst>
                                    <p:set>
                                      <p:cBhvr>
                                        <p:cTn id="69" dur="1" fill="hold">
                                          <p:stCondLst>
                                            <p:cond delay="0"/>
                                          </p:stCondLst>
                                        </p:cTn>
                                        <p:tgtEl>
                                          <p:spTgt spid="25"/>
                                        </p:tgtEl>
                                        <p:attrNameLst>
                                          <p:attrName>style.visibility</p:attrName>
                                        </p:attrNameLst>
                                      </p:cBhvr>
                                      <p:to>
                                        <p:strVal val="visible"/>
                                      </p:to>
                                    </p:set>
                                    <p:animEffect transition="in" filter="fade">
                                      <p:cBhvr>
                                        <p:cTn id="70" dur="500"/>
                                        <p:tgtEl>
                                          <p:spTgt spid="25"/>
                                        </p:tgtEl>
                                      </p:cBhvr>
                                    </p:animEffect>
                                  </p:childTnLst>
                                </p:cTn>
                              </p:par>
                            </p:childTnLst>
                          </p:cTn>
                        </p:par>
                        <p:par>
                          <p:cTn id="71" fill="hold">
                            <p:stCondLst>
                              <p:cond delay="500"/>
                            </p:stCondLst>
                            <p:childTnLst>
                              <p:par>
                                <p:cTn id="72" presetID="10" presetClass="entr" presetSubtype="0" fill="hold" grpId="0" nodeType="afterEffect">
                                  <p:stCondLst>
                                    <p:cond delay="0"/>
                                  </p:stCondLst>
                                  <p:childTnLst>
                                    <p:set>
                                      <p:cBhvr>
                                        <p:cTn id="73" dur="1" fill="hold">
                                          <p:stCondLst>
                                            <p:cond delay="0"/>
                                          </p:stCondLst>
                                        </p:cTn>
                                        <p:tgtEl>
                                          <p:spTgt spid="39"/>
                                        </p:tgtEl>
                                        <p:attrNameLst>
                                          <p:attrName>style.visibility</p:attrName>
                                        </p:attrNameLst>
                                      </p:cBhvr>
                                      <p:to>
                                        <p:strVal val="visible"/>
                                      </p:to>
                                    </p:set>
                                    <p:animEffect transition="in" filter="fade">
                                      <p:cBhvr>
                                        <p:cTn id="74" dur="500"/>
                                        <p:tgtEl>
                                          <p:spTgt spid="39"/>
                                        </p:tgtEl>
                                      </p:cBhvr>
                                    </p:animEffect>
                                  </p:childTnLst>
                                </p:cTn>
                              </p:par>
                            </p:childTnLst>
                          </p:cTn>
                        </p:par>
                      </p:childTnLst>
                    </p:cTn>
                  </p:par>
                  <p:par>
                    <p:cTn id="75" fill="hold">
                      <p:stCondLst>
                        <p:cond delay="indefinite"/>
                      </p:stCondLst>
                      <p:childTnLst>
                        <p:par>
                          <p:cTn id="76" fill="hold">
                            <p:stCondLst>
                              <p:cond delay="0"/>
                            </p:stCondLst>
                            <p:childTnLst>
                              <p:par>
                                <p:cTn id="77" presetID="10" presetClass="exit" presetSubtype="0" fill="hold" grpId="1" nodeType="clickEffect">
                                  <p:stCondLst>
                                    <p:cond delay="0"/>
                                  </p:stCondLst>
                                  <p:childTnLst>
                                    <p:animEffect transition="out" filter="fade">
                                      <p:cBhvr>
                                        <p:cTn id="78" dur="500"/>
                                        <p:tgtEl>
                                          <p:spTgt spid="25"/>
                                        </p:tgtEl>
                                      </p:cBhvr>
                                    </p:animEffect>
                                    <p:set>
                                      <p:cBhvr>
                                        <p:cTn id="79" dur="1" fill="hold">
                                          <p:stCondLst>
                                            <p:cond delay="499"/>
                                          </p:stCondLst>
                                        </p:cTn>
                                        <p:tgtEl>
                                          <p:spTgt spid="25"/>
                                        </p:tgtEl>
                                        <p:attrNameLst>
                                          <p:attrName>style.visibility</p:attrName>
                                        </p:attrNameLst>
                                      </p:cBhvr>
                                      <p:to>
                                        <p:strVal val="hidden"/>
                                      </p:to>
                                    </p:set>
                                  </p:childTnLst>
                                </p:cTn>
                              </p:par>
                              <p:par>
                                <p:cTn id="80" presetID="10" presetClass="exit" presetSubtype="0" fill="hold" grpId="1" nodeType="withEffect">
                                  <p:stCondLst>
                                    <p:cond delay="0"/>
                                  </p:stCondLst>
                                  <p:childTnLst>
                                    <p:animEffect transition="out" filter="fade">
                                      <p:cBhvr>
                                        <p:cTn id="81" dur="500"/>
                                        <p:tgtEl>
                                          <p:spTgt spid="39"/>
                                        </p:tgtEl>
                                      </p:cBhvr>
                                    </p:animEffect>
                                    <p:set>
                                      <p:cBhvr>
                                        <p:cTn id="82" dur="1" fill="hold">
                                          <p:stCondLst>
                                            <p:cond delay="499"/>
                                          </p:stCondLst>
                                        </p:cTn>
                                        <p:tgtEl>
                                          <p:spTgt spid="39"/>
                                        </p:tgtEl>
                                        <p:attrNameLst>
                                          <p:attrName>style.visibility</p:attrName>
                                        </p:attrNameLst>
                                      </p:cBhvr>
                                      <p:to>
                                        <p:strVal val="hidden"/>
                                      </p:to>
                                    </p:set>
                                  </p:childTnLst>
                                </p:cTn>
                              </p:par>
                            </p:childTnLst>
                          </p:cTn>
                        </p:par>
                        <p:par>
                          <p:cTn id="83" fill="hold">
                            <p:stCondLst>
                              <p:cond delay="500"/>
                            </p:stCondLst>
                            <p:childTnLst>
                              <p:par>
                                <p:cTn id="84" presetID="10" presetClass="entr" presetSubtype="0" fill="hold" nodeType="afterEffect">
                                  <p:stCondLst>
                                    <p:cond delay="0"/>
                                  </p:stCondLst>
                                  <p:childTnLst>
                                    <p:set>
                                      <p:cBhvr>
                                        <p:cTn id="85" dur="1" fill="hold">
                                          <p:stCondLst>
                                            <p:cond delay="0"/>
                                          </p:stCondLst>
                                        </p:cTn>
                                        <p:tgtEl>
                                          <p:spTgt spid="9"/>
                                        </p:tgtEl>
                                        <p:attrNameLst>
                                          <p:attrName>style.visibility</p:attrName>
                                        </p:attrNameLst>
                                      </p:cBhvr>
                                      <p:to>
                                        <p:strVal val="visible"/>
                                      </p:to>
                                    </p:set>
                                    <p:animEffect transition="in" filter="fade">
                                      <p:cBhvr>
                                        <p:cTn id="86" dur="500"/>
                                        <p:tgtEl>
                                          <p:spTgt spid="9"/>
                                        </p:tgtEl>
                                      </p:cBhvr>
                                    </p:animEffect>
                                  </p:childTnLst>
                                </p:cTn>
                              </p:par>
                            </p:childTnLst>
                          </p:cTn>
                        </p:par>
                      </p:childTnLst>
                    </p:cTn>
                  </p:par>
                  <p:par>
                    <p:cTn id="87" fill="hold">
                      <p:stCondLst>
                        <p:cond delay="indefinite"/>
                      </p:stCondLst>
                      <p:childTnLst>
                        <p:par>
                          <p:cTn id="88" fill="hold">
                            <p:stCondLst>
                              <p:cond delay="0"/>
                            </p:stCondLst>
                            <p:childTnLst>
                              <p:par>
                                <p:cTn id="89" presetID="10" presetClass="entr" presetSubtype="0" fill="hold" grpId="0" nodeType="clickEffect">
                                  <p:stCondLst>
                                    <p:cond delay="0"/>
                                  </p:stCondLst>
                                  <p:childTnLst>
                                    <p:set>
                                      <p:cBhvr>
                                        <p:cTn id="90" dur="1" fill="hold">
                                          <p:stCondLst>
                                            <p:cond delay="0"/>
                                          </p:stCondLst>
                                        </p:cTn>
                                        <p:tgtEl>
                                          <p:spTgt spid="26"/>
                                        </p:tgtEl>
                                        <p:attrNameLst>
                                          <p:attrName>style.visibility</p:attrName>
                                        </p:attrNameLst>
                                      </p:cBhvr>
                                      <p:to>
                                        <p:strVal val="visible"/>
                                      </p:to>
                                    </p:set>
                                    <p:animEffect transition="in" filter="fade">
                                      <p:cBhvr>
                                        <p:cTn id="91" dur="500"/>
                                        <p:tgtEl>
                                          <p:spTgt spid="26"/>
                                        </p:tgtEl>
                                      </p:cBhvr>
                                    </p:animEffect>
                                  </p:childTnLst>
                                </p:cTn>
                              </p:par>
                            </p:childTnLst>
                          </p:cTn>
                        </p:par>
                        <p:par>
                          <p:cTn id="92" fill="hold">
                            <p:stCondLst>
                              <p:cond delay="500"/>
                            </p:stCondLst>
                            <p:childTnLst>
                              <p:par>
                                <p:cTn id="93" presetID="10" presetClass="entr" presetSubtype="0" fill="hold" grpId="0" nodeType="afterEffect">
                                  <p:stCondLst>
                                    <p:cond delay="0"/>
                                  </p:stCondLst>
                                  <p:childTnLst>
                                    <p:set>
                                      <p:cBhvr>
                                        <p:cTn id="94" dur="1" fill="hold">
                                          <p:stCondLst>
                                            <p:cond delay="0"/>
                                          </p:stCondLst>
                                        </p:cTn>
                                        <p:tgtEl>
                                          <p:spTgt spid="40"/>
                                        </p:tgtEl>
                                        <p:attrNameLst>
                                          <p:attrName>style.visibility</p:attrName>
                                        </p:attrNameLst>
                                      </p:cBhvr>
                                      <p:to>
                                        <p:strVal val="visible"/>
                                      </p:to>
                                    </p:set>
                                    <p:animEffect transition="in" filter="fade">
                                      <p:cBhvr>
                                        <p:cTn id="95" dur="500"/>
                                        <p:tgtEl>
                                          <p:spTgt spid="40"/>
                                        </p:tgtEl>
                                      </p:cBhvr>
                                    </p:animEffect>
                                  </p:childTnLst>
                                </p:cTn>
                              </p:par>
                            </p:childTnLst>
                          </p:cTn>
                        </p:par>
                      </p:childTnLst>
                    </p:cTn>
                  </p:par>
                  <p:par>
                    <p:cTn id="96" fill="hold">
                      <p:stCondLst>
                        <p:cond delay="indefinite"/>
                      </p:stCondLst>
                      <p:childTnLst>
                        <p:par>
                          <p:cTn id="97" fill="hold">
                            <p:stCondLst>
                              <p:cond delay="0"/>
                            </p:stCondLst>
                            <p:childTnLst>
                              <p:par>
                                <p:cTn id="98" presetID="10" presetClass="exit" presetSubtype="0" fill="hold" grpId="1" nodeType="clickEffect">
                                  <p:stCondLst>
                                    <p:cond delay="0"/>
                                  </p:stCondLst>
                                  <p:childTnLst>
                                    <p:animEffect transition="out" filter="fade">
                                      <p:cBhvr>
                                        <p:cTn id="99" dur="500"/>
                                        <p:tgtEl>
                                          <p:spTgt spid="26"/>
                                        </p:tgtEl>
                                      </p:cBhvr>
                                    </p:animEffect>
                                    <p:set>
                                      <p:cBhvr>
                                        <p:cTn id="100" dur="1" fill="hold">
                                          <p:stCondLst>
                                            <p:cond delay="499"/>
                                          </p:stCondLst>
                                        </p:cTn>
                                        <p:tgtEl>
                                          <p:spTgt spid="26"/>
                                        </p:tgtEl>
                                        <p:attrNameLst>
                                          <p:attrName>style.visibility</p:attrName>
                                        </p:attrNameLst>
                                      </p:cBhvr>
                                      <p:to>
                                        <p:strVal val="hidden"/>
                                      </p:to>
                                    </p:set>
                                  </p:childTnLst>
                                </p:cTn>
                              </p:par>
                              <p:par>
                                <p:cTn id="101" presetID="10" presetClass="exit" presetSubtype="0" fill="hold" grpId="1" nodeType="withEffect">
                                  <p:stCondLst>
                                    <p:cond delay="0"/>
                                  </p:stCondLst>
                                  <p:childTnLst>
                                    <p:animEffect transition="out" filter="fade">
                                      <p:cBhvr>
                                        <p:cTn id="102" dur="500"/>
                                        <p:tgtEl>
                                          <p:spTgt spid="40"/>
                                        </p:tgtEl>
                                      </p:cBhvr>
                                    </p:animEffect>
                                    <p:set>
                                      <p:cBhvr>
                                        <p:cTn id="103" dur="1" fill="hold">
                                          <p:stCondLst>
                                            <p:cond delay="499"/>
                                          </p:stCondLst>
                                        </p:cTn>
                                        <p:tgtEl>
                                          <p:spTgt spid="40"/>
                                        </p:tgtEl>
                                        <p:attrNameLst>
                                          <p:attrName>style.visibility</p:attrName>
                                        </p:attrNameLst>
                                      </p:cBhvr>
                                      <p:to>
                                        <p:strVal val="hidden"/>
                                      </p:to>
                                    </p:set>
                                  </p:childTnLst>
                                </p:cTn>
                              </p:par>
                            </p:childTnLst>
                          </p:cTn>
                        </p:par>
                        <p:par>
                          <p:cTn id="104" fill="hold">
                            <p:stCondLst>
                              <p:cond delay="500"/>
                            </p:stCondLst>
                            <p:childTnLst>
                              <p:par>
                                <p:cTn id="105" presetID="10" presetClass="entr" presetSubtype="0" fill="hold" nodeType="afterEffect">
                                  <p:stCondLst>
                                    <p:cond delay="0"/>
                                  </p:stCondLst>
                                  <p:childTnLst>
                                    <p:set>
                                      <p:cBhvr>
                                        <p:cTn id="106" dur="1" fill="hold">
                                          <p:stCondLst>
                                            <p:cond delay="0"/>
                                          </p:stCondLst>
                                        </p:cTn>
                                        <p:tgtEl>
                                          <p:spTgt spid="10"/>
                                        </p:tgtEl>
                                        <p:attrNameLst>
                                          <p:attrName>style.visibility</p:attrName>
                                        </p:attrNameLst>
                                      </p:cBhvr>
                                      <p:to>
                                        <p:strVal val="visible"/>
                                      </p:to>
                                    </p:set>
                                    <p:animEffect transition="in" filter="fade">
                                      <p:cBhvr>
                                        <p:cTn id="107" dur="500"/>
                                        <p:tgtEl>
                                          <p:spTgt spid="10"/>
                                        </p:tgtEl>
                                      </p:cBhvr>
                                    </p:animEffect>
                                  </p:childTnLst>
                                </p:cTn>
                              </p:par>
                            </p:childTnLst>
                          </p:cTn>
                        </p:par>
                      </p:childTnLst>
                    </p:cTn>
                  </p:par>
                  <p:par>
                    <p:cTn id="108" fill="hold">
                      <p:stCondLst>
                        <p:cond delay="indefinite"/>
                      </p:stCondLst>
                      <p:childTnLst>
                        <p:par>
                          <p:cTn id="109" fill="hold">
                            <p:stCondLst>
                              <p:cond delay="0"/>
                            </p:stCondLst>
                            <p:childTnLst>
                              <p:par>
                                <p:cTn id="110" presetID="10" presetClass="entr" presetSubtype="0" fill="hold" grpId="0" nodeType="clickEffect">
                                  <p:stCondLst>
                                    <p:cond delay="0"/>
                                  </p:stCondLst>
                                  <p:childTnLst>
                                    <p:set>
                                      <p:cBhvr>
                                        <p:cTn id="111" dur="1" fill="hold">
                                          <p:stCondLst>
                                            <p:cond delay="0"/>
                                          </p:stCondLst>
                                        </p:cTn>
                                        <p:tgtEl>
                                          <p:spTgt spid="27"/>
                                        </p:tgtEl>
                                        <p:attrNameLst>
                                          <p:attrName>style.visibility</p:attrName>
                                        </p:attrNameLst>
                                      </p:cBhvr>
                                      <p:to>
                                        <p:strVal val="visible"/>
                                      </p:to>
                                    </p:set>
                                    <p:animEffect transition="in" filter="fade">
                                      <p:cBhvr>
                                        <p:cTn id="112" dur="500"/>
                                        <p:tgtEl>
                                          <p:spTgt spid="27"/>
                                        </p:tgtEl>
                                      </p:cBhvr>
                                    </p:animEffect>
                                  </p:childTnLst>
                                </p:cTn>
                              </p:par>
                            </p:childTnLst>
                          </p:cTn>
                        </p:par>
                        <p:par>
                          <p:cTn id="113" fill="hold">
                            <p:stCondLst>
                              <p:cond delay="500"/>
                            </p:stCondLst>
                            <p:childTnLst>
                              <p:par>
                                <p:cTn id="114" presetID="10" presetClass="entr" presetSubtype="0" fill="hold" grpId="0" nodeType="afterEffect">
                                  <p:stCondLst>
                                    <p:cond delay="0"/>
                                  </p:stCondLst>
                                  <p:childTnLst>
                                    <p:set>
                                      <p:cBhvr>
                                        <p:cTn id="115" dur="1" fill="hold">
                                          <p:stCondLst>
                                            <p:cond delay="0"/>
                                          </p:stCondLst>
                                        </p:cTn>
                                        <p:tgtEl>
                                          <p:spTgt spid="41"/>
                                        </p:tgtEl>
                                        <p:attrNameLst>
                                          <p:attrName>style.visibility</p:attrName>
                                        </p:attrNameLst>
                                      </p:cBhvr>
                                      <p:to>
                                        <p:strVal val="visible"/>
                                      </p:to>
                                    </p:set>
                                    <p:animEffect transition="in" filter="fade">
                                      <p:cBhvr>
                                        <p:cTn id="116" dur="500"/>
                                        <p:tgtEl>
                                          <p:spTgt spid="41"/>
                                        </p:tgtEl>
                                      </p:cBhvr>
                                    </p:animEffect>
                                  </p:childTnLst>
                                </p:cTn>
                              </p:par>
                            </p:childTnLst>
                          </p:cTn>
                        </p:par>
                      </p:childTnLst>
                    </p:cTn>
                  </p:par>
                  <p:par>
                    <p:cTn id="117" fill="hold">
                      <p:stCondLst>
                        <p:cond delay="indefinite"/>
                      </p:stCondLst>
                      <p:childTnLst>
                        <p:par>
                          <p:cTn id="118" fill="hold">
                            <p:stCondLst>
                              <p:cond delay="0"/>
                            </p:stCondLst>
                            <p:childTnLst>
                              <p:par>
                                <p:cTn id="119" presetID="10" presetClass="exit" presetSubtype="0" fill="hold" grpId="1" nodeType="clickEffect">
                                  <p:stCondLst>
                                    <p:cond delay="0"/>
                                  </p:stCondLst>
                                  <p:childTnLst>
                                    <p:animEffect transition="out" filter="fade">
                                      <p:cBhvr>
                                        <p:cTn id="120" dur="500"/>
                                        <p:tgtEl>
                                          <p:spTgt spid="27"/>
                                        </p:tgtEl>
                                      </p:cBhvr>
                                    </p:animEffect>
                                    <p:set>
                                      <p:cBhvr>
                                        <p:cTn id="121" dur="1" fill="hold">
                                          <p:stCondLst>
                                            <p:cond delay="499"/>
                                          </p:stCondLst>
                                        </p:cTn>
                                        <p:tgtEl>
                                          <p:spTgt spid="27"/>
                                        </p:tgtEl>
                                        <p:attrNameLst>
                                          <p:attrName>style.visibility</p:attrName>
                                        </p:attrNameLst>
                                      </p:cBhvr>
                                      <p:to>
                                        <p:strVal val="hidden"/>
                                      </p:to>
                                    </p:set>
                                  </p:childTnLst>
                                </p:cTn>
                              </p:par>
                              <p:par>
                                <p:cTn id="122" presetID="10" presetClass="exit" presetSubtype="0" fill="hold" grpId="1" nodeType="withEffect">
                                  <p:stCondLst>
                                    <p:cond delay="0"/>
                                  </p:stCondLst>
                                  <p:childTnLst>
                                    <p:animEffect transition="out" filter="fade">
                                      <p:cBhvr>
                                        <p:cTn id="123" dur="500"/>
                                        <p:tgtEl>
                                          <p:spTgt spid="41"/>
                                        </p:tgtEl>
                                      </p:cBhvr>
                                    </p:animEffect>
                                    <p:set>
                                      <p:cBhvr>
                                        <p:cTn id="124" dur="1" fill="hold">
                                          <p:stCondLst>
                                            <p:cond delay="499"/>
                                          </p:stCondLst>
                                        </p:cTn>
                                        <p:tgtEl>
                                          <p:spTgt spid="41"/>
                                        </p:tgtEl>
                                        <p:attrNameLst>
                                          <p:attrName>style.visibility</p:attrName>
                                        </p:attrNameLst>
                                      </p:cBhvr>
                                      <p:to>
                                        <p:strVal val="hidden"/>
                                      </p:to>
                                    </p:set>
                                  </p:childTnLst>
                                </p:cTn>
                              </p:par>
                            </p:childTnLst>
                          </p:cTn>
                        </p:par>
                        <p:par>
                          <p:cTn id="125" fill="hold">
                            <p:stCondLst>
                              <p:cond delay="500"/>
                            </p:stCondLst>
                            <p:childTnLst>
                              <p:par>
                                <p:cTn id="126" presetID="10" presetClass="entr" presetSubtype="0" fill="hold" nodeType="afterEffect">
                                  <p:stCondLst>
                                    <p:cond delay="0"/>
                                  </p:stCondLst>
                                  <p:childTnLst>
                                    <p:set>
                                      <p:cBhvr>
                                        <p:cTn id="127" dur="1" fill="hold">
                                          <p:stCondLst>
                                            <p:cond delay="0"/>
                                          </p:stCondLst>
                                        </p:cTn>
                                        <p:tgtEl>
                                          <p:spTgt spid="11"/>
                                        </p:tgtEl>
                                        <p:attrNameLst>
                                          <p:attrName>style.visibility</p:attrName>
                                        </p:attrNameLst>
                                      </p:cBhvr>
                                      <p:to>
                                        <p:strVal val="visible"/>
                                      </p:to>
                                    </p:set>
                                    <p:animEffect transition="in" filter="fade">
                                      <p:cBhvr>
                                        <p:cTn id="128" dur="500"/>
                                        <p:tgtEl>
                                          <p:spTgt spid="11"/>
                                        </p:tgtEl>
                                      </p:cBhvr>
                                    </p:animEffect>
                                  </p:childTnLst>
                                </p:cTn>
                              </p:par>
                            </p:childTnLst>
                          </p:cTn>
                        </p:par>
                      </p:childTnLst>
                    </p:cTn>
                  </p:par>
                  <p:par>
                    <p:cTn id="129" fill="hold">
                      <p:stCondLst>
                        <p:cond delay="indefinite"/>
                      </p:stCondLst>
                      <p:childTnLst>
                        <p:par>
                          <p:cTn id="130" fill="hold">
                            <p:stCondLst>
                              <p:cond delay="0"/>
                            </p:stCondLst>
                            <p:childTnLst>
                              <p:par>
                                <p:cTn id="131" presetID="10" presetClass="entr" presetSubtype="0" fill="hold" grpId="0" nodeType="clickEffect">
                                  <p:stCondLst>
                                    <p:cond delay="0"/>
                                  </p:stCondLst>
                                  <p:childTnLst>
                                    <p:set>
                                      <p:cBhvr>
                                        <p:cTn id="132" dur="1" fill="hold">
                                          <p:stCondLst>
                                            <p:cond delay="0"/>
                                          </p:stCondLst>
                                        </p:cTn>
                                        <p:tgtEl>
                                          <p:spTgt spid="28"/>
                                        </p:tgtEl>
                                        <p:attrNameLst>
                                          <p:attrName>style.visibility</p:attrName>
                                        </p:attrNameLst>
                                      </p:cBhvr>
                                      <p:to>
                                        <p:strVal val="visible"/>
                                      </p:to>
                                    </p:set>
                                    <p:animEffect transition="in" filter="fade">
                                      <p:cBhvr>
                                        <p:cTn id="133" dur="500"/>
                                        <p:tgtEl>
                                          <p:spTgt spid="28"/>
                                        </p:tgtEl>
                                      </p:cBhvr>
                                    </p:animEffect>
                                  </p:childTnLst>
                                </p:cTn>
                              </p:par>
                            </p:childTnLst>
                          </p:cTn>
                        </p:par>
                        <p:par>
                          <p:cTn id="134" fill="hold">
                            <p:stCondLst>
                              <p:cond delay="500"/>
                            </p:stCondLst>
                            <p:childTnLst>
                              <p:par>
                                <p:cTn id="135" presetID="10" presetClass="entr" presetSubtype="0" fill="hold" grpId="0" nodeType="afterEffect">
                                  <p:stCondLst>
                                    <p:cond delay="0"/>
                                  </p:stCondLst>
                                  <p:childTnLst>
                                    <p:set>
                                      <p:cBhvr>
                                        <p:cTn id="136" dur="1" fill="hold">
                                          <p:stCondLst>
                                            <p:cond delay="0"/>
                                          </p:stCondLst>
                                        </p:cTn>
                                        <p:tgtEl>
                                          <p:spTgt spid="42"/>
                                        </p:tgtEl>
                                        <p:attrNameLst>
                                          <p:attrName>style.visibility</p:attrName>
                                        </p:attrNameLst>
                                      </p:cBhvr>
                                      <p:to>
                                        <p:strVal val="visible"/>
                                      </p:to>
                                    </p:set>
                                    <p:animEffect transition="in" filter="fade">
                                      <p:cBhvr>
                                        <p:cTn id="137" dur="500"/>
                                        <p:tgtEl>
                                          <p:spTgt spid="42"/>
                                        </p:tgtEl>
                                      </p:cBhvr>
                                    </p:animEffect>
                                  </p:childTnLst>
                                </p:cTn>
                              </p:par>
                            </p:childTnLst>
                          </p:cTn>
                        </p:par>
                      </p:childTnLst>
                    </p:cTn>
                  </p:par>
                  <p:par>
                    <p:cTn id="138" fill="hold">
                      <p:stCondLst>
                        <p:cond delay="indefinite"/>
                      </p:stCondLst>
                      <p:childTnLst>
                        <p:par>
                          <p:cTn id="139" fill="hold">
                            <p:stCondLst>
                              <p:cond delay="0"/>
                            </p:stCondLst>
                            <p:childTnLst>
                              <p:par>
                                <p:cTn id="140" presetID="10" presetClass="exit" presetSubtype="0" fill="hold" grpId="1" nodeType="clickEffect">
                                  <p:stCondLst>
                                    <p:cond delay="0"/>
                                  </p:stCondLst>
                                  <p:childTnLst>
                                    <p:animEffect transition="out" filter="fade">
                                      <p:cBhvr>
                                        <p:cTn id="141" dur="500"/>
                                        <p:tgtEl>
                                          <p:spTgt spid="28"/>
                                        </p:tgtEl>
                                      </p:cBhvr>
                                    </p:animEffect>
                                    <p:set>
                                      <p:cBhvr>
                                        <p:cTn id="142" dur="1" fill="hold">
                                          <p:stCondLst>
                                            <p:cond delay="499"/>
                                          </p:stCondLst>
                                        </p:cTn>
                                        <p:tgtEl>
                                          <p:spTgt spid="28"/>
                                        </p:tgtEl>
                                        <p:attrNameLst>
                                          <p:attrName>style.visibility</p:attrName>
                                        </p:attrNameLst>
                                      </p:cBhvr>
                                      <p:to>
                                        <p:strVal val="hidden"/>
                                      </p:to>
                                    </p:set>
                                  </p:childTnLst>
                                </p:cTn>
                              </p:par>
                              <p:par>
                                <p:cTn id="143" presetID="10" presetClass="exit" presetSubtype="0" fill="hold" grpId="1" nodeType="withEffect">
                                  <p:stCondLst>
                                    <p:cond delay="0"/>
                                  </p:stCondLst>
                                  <p:childTnLst>
                                    <p:animEffect transition="out" filter="fade">
                                      <p:cBhvr>
                                        <p:cTn id="144" dur="500"/>
                                        <p:tgtEl>
                                          <p:spTgt spid="42"/>
                                        </p:tgtEl>
                                      </p:cBhvr>
                                    </p:animEffect>
                                    <p:set>
                                      <p:cBhvr>
                                        <p:cTn id="145" dur="1" fill="hold">
                                          <p:stCondLst>
                                            <p:cond delay="499"/>
                                          </p:stCondLst>
                                        </p:cTn>
                                        <p:tgtEl>
                                          <p:spTgt spid="42"/>
                                        </p:tgtEl>
                                        <p:attrNameLst>
                                          <p:attrName>style.visibility</p:attrName>
                                        </p:attrNameLst>
                                      </p:cBhvr>
                                      <p:to>
                                        <p:strVal val="hidden"/>
                                      </p:to>
                                    </p:set>
                                  </p:childTnLst>
                                </p:cTn>
                              </p:par>
                            </p:childTnLst>
                          </p:cTn>
                        </p:par>
                        <p:par>
                          <p:cTn id="146" fill="hold">
                            <p:stCondLst>
                              <p:cond delay="500"/>
                            </p:stCondLst>
                            <p:childTnLst>
                              <p:par>
                                <p:cTn id="147" presetID="10" presetClass="entr" presetSubtype="0" fill="hold" nodeType="afterEffect">
                                  <p:stCondLst>
                                    <p:cond delay="0"/>
                                  </p:stCondLst>
                                  <p:childTnLst>
                                    <p:set>
                                      <p:cBhvr>
                                        <p:cTn id="148" dur="1" fill="hold">
                                          <p:stCondLst>
                                            <p:cond delay="0"/>
                                          </p:stCondLst>
                                        </p:cTn>
                                        <p:tgtEl>
                                          <p:spTgt spid="12"/>
                                        </p:tgtEl>
                                        <p:attrNameLst>
                                          <p:attrName>style.visibility</p:attrName>
                                        </p:attrNameLst>
                                      </p:cBhvr>
                                      <p:to>
                                        <p:strVal val="visible"/>
                                      </p:to>
                                    </p:set>
                                    <p:animEffect transition="in" filter="fade">
                                      <p:cBhvr>
                                        <p:cTn id="149" dur="500"/>
                                        <p:tgtEl>
                                          <p:spTgt spid="12"/>
                                        </p:tgtEl>
                                      </p:cBhvr>
                                    </p:animEffect>
                                  </p:childTnLst>
                                </p:cTn>
                              </p:par>
                            </p:childTnLst>
                          </p:cTn>
                        </p:par>
                      </p:childTnLst>
                    </p:cTn>
                  </p:par>
                  <p:par>
                    <p:cTn id="150" fill="hold">
                      <p:stCondLst>
                        <p:cond delay="indefinite"/>
                      </p:stCondLst>
                      <p:childTnLst>
                        <p:par>
                          <p:cTn id="151" fill="hold">
                            <p:stCondLst>
                              <p:cond delay="0"/>
                            </p:stCondLst>
                            <p:childTnLst>
                              <p:par>
                                <p:cTn id="152" presetID="10" presetClass="entr" presetSubtype="0" fill="hold" grpId="0" nodeType="clickEffect">
                                  <p:stCondLst>
                                    <p:cond delay="0"/>
                                  </p:stCondLst>
                                  <p:childTnLst>
                                    <p:set>
                                      <p:cBhvr>
                                        <p:cTn id="153" dur="1" fill="hold">
                                          <p:stCondLst>
                                            <p:cond delay="0"/>
                                          </p:stCondLst>
                                        </p:cTn>
                                        <p:tgtEl>
                                          <p:spTgt spid="29"/>
                                        </p:tgtEl>
                                        <p:attrNameLst>
                                          <p:attrName>style.visibility</p:attrName>
                                        </p:attrNameLst>
                                      </p:cBhvr>
                                      <p:to>
                                        <p:strVal val="visible"/>
                                      </p:to>
                                    </p:set>
                                    <p:animEffect transition="in" filter="fade">
                                      <p:cBhvr>
                                        <p:cTn id="154" dur="500"/>
                                        <p:tgtEl>
                                          <p:spTgt spid="29"/>
                                        </p:tgtEl>
                                      </p:cBhvr>
                                    </p:animEffect>
                                  </p:childTnLst>
                                </p:cTn>
                              </p:par>
                            </p:childTnLst>
                          </p:cTn>
                        </p:par>
                        <p:par>
                          <p:cTn id="155" fill="hold">
                            <p:stCondLst>
                              <p:cond delay="500"/>
                            </p:stCondLst>
                            <p:childTnLst>
                              <p:par>
                                <p:cTn id="156" presetID="10" presetClass="entr" presetSubtype="0" fill="hold" grpId="0" nodeType="afterEffect">
                                  <p:stCondLst>
                                    <p:cond delay="0"/>
                                  </p:stCondLst>
                                  <p:childTnLst>
                                    <p:set>
                                      <p:cBhvr>
                                        <p:cTn id="157" dur="1" fill="hold">
                                          <p:stCondLst>
                                            <p:cond delay="0"/>
                                          </p:stCondLst>
                                        </p:cTn>
                                        <p:tgtEl>
                                          <p:spTgt spid="43"/>
                                        </p:tgtEl>
                                        <p:attrNameLst>
                                          <p:attrName>style.visibility</p:attrName>
                                        </p:attrNameLst>
                                      </p:cBhvr>
                                      <p:to>
                                        <p:strVal val="visible"/>
                                      </p:to>
                                    </p:set>
                                    <p:animEffect transition="in" filter="fade">
                                      <p:cBhvr>
                                        <p:cTn id="158" dur="500"/>
                                        <p:tgtEl>
                                          <p:spTgt spid="43"/>
                                        </p:tgtEl>
                                      </p:cBhvr>
                                    </p:animEffect>
                                  </p:childTnLst>
                                </p:cTn>
                              </p:par>
                            </p:childTnLst>
                          </p:cTn>
                        </p:par>
                      </p:childTnLst>
                    </p:cTn>
                  </p:par>
                  <p:par>
                    <p:cTn id="159" fill="hold">
                      <p:stCondLst>
                        <p:cond delay="indefinite"/>
                      </p:stCondLst>
                      <p:childTnLst>
                        <p:par>
                          <p:cTn id="160" fill="hold">
                            <p:stCondLst>
                              <p:cond delay="0"/>
                            </p:stCondLst>
                            <p:childTnLst>
                              <p:par>
                                <p:cTn id="161" presetID="10" presetClass="exit" presetSubtype="0" fill="hold" grpId="1" nodeType="clickEffect">
                                  <p:stCondLst>
                                    <p:cond delay="0"/>
                                  </p:stCondLst>
                                  <p:childTnLst>
                                    <p:animEffect transition="out" filter="fade">
                                      <p:cBhvr>
                                        <p:cTn id="162" dur="500"/>
                                        <p:tgtEl>
                                          <p:spTgt spid="29"/>
                                        </p:tgtEl>
                                      </p:cBhvr>
                                    </p:animEffect>
                                    <p:set>
                                      <p:cBhvr>
                                        <p:cTn id="163" dur="1" fill="hold">
                                          <p:stCondLst>
                                            <p:cond delay="499"/>
                                          </p:stCondLst>
                                        </p:cTn>
                                        <p:tgtEl>
                                          <p:spTgt spid="29"/>
                                        </p:tgtEl>
                                        <p:attrNameLst>
                                          <p:attrName>style.visibility</p:attrName>
                                        </p:attrNameLst>
                                      </p:cBhvr>
                                      <p:to>
                                        <p:strVal val="hidden"/>
                                      </p:to>
                                    </p:set>
                                  </p:childTnLst>
                                </p:cTn>
                              </p:par>
                              <p:par>
                                <p:cTn id="164" presetID="10" presetClass="exit" presetSubtype="0" fill="hold" grpId="1" nodeType="withEffect">
                                  <p:stCondLst>
                                    <p:cond delay="0"/>
                                  </p:stCondLst>
                                  <p:childTnLst>
                                    <p:animEffect transition="out" filter="fade">
                                      <p:cBhvr>
                                        <p:cTn id="165" dur="500"/>
                                        <p:tgtEl>
                                          <p:spTgt spid="43"/>
                                        </p:tgtEl>
                                      </p:cBhvr>
                                    </p:animEffect>
                                    <p:set>
                                      <p:cBhvr>
                                        <p:cTn id="166" dur="1" fill="hold">
                                          <p:stCondLst>
                                            <p:cond delay="499"/>
                                          </p:stCondLst>
                                        </p:cTn>
                                        <p:tgtEl>
                                          <p:spTgt spid="43"/>
                                        </p:tgtEl>
                                        <p:attrNameLst>
                                          <p:attrName>style.visibility</p:attrName>
                                        </p:attrNameLst>
                                      </p:cBhvr>
                                      <p:to>
                                        <p:strVal val="hidden"/>
                                      </p:to>
                                    </p:set>
                                  </p:childTnLst>
                                </p:cTn>
                              </p:par>
                            </p:childTnLst>
                          </p:cTn>
                        </p:par>
                        <p:par>
                          <p:cTn id="167" fill="hold">
                            <p:stCondLst>
                              <p:cond delay="500"/>
                            </p:stCondLst>
                            <p:childTnLst>
                              <p:par>
                                <p:cTn id="168" presetID="10" presetClass="entr" presetSubtype="0" fill="hold" nodeType="afterEffect">
                                  <p:stCondLst>
                                    <p:cond delay="0"/>
                                  </p:stCondLst>
                                  <p:childTnLst>
                                    <p:set>
                                      <p:cBhvr>
                                        <p:cTn id="169" dur="1" fill="hold">
                                          <p:stCondLst>
                                            <p:cond delay="0"/>
                                          </p:stCondLst>
                                        </p:cTn>
                                        <p:tgtEl>
                                          <p:spTgt spid="13"/>
                                        </p:tgtEl>
                                        <p:attrNameLst>
                                          <p:attrName>style.visibility</p:attrName>
                                        </p:attrNameLst>
                                      </p:cBhvr>
                                      <p:to>
                                        <p:strVal val="visible"/>
                                      </p:to>
                                    </p:set>
                                    <p:animEffect transition="in" filter="fade">
                                      <p:cBhvr>
                                        <p:cTn id="170" dur="500"/>
                                        <p:tgtEl>
                                          <p:spTgt spid="13"/>
                                        </p:tgtEl>
                                      </p:cBhvr>
                                    </p:animEffect>
                                  </p:childTnLst>
                                </p:cTn>
                              </p:par>
                            </p:childTnLst>
                          </p:cTn>
                        </p:par>
                      </p:childTnLst>
                    </p:cTn>
                  </p:par>
                  <p:par>
                    <p:cTn id="171" fill="hold">
                      <p:stCondLst>
                        <p:cond delay="indefinite"/>
                      </p:stCondLst>
                      <p:childTnLst>
                        <p:par>
                          <p:cTn id="172" fill="hold">
                            <p:stCondLst>
                              <p:cond delay="0"/>
                            </p:stCondLst>
                            <p:childTnLst>
                              <p:par>
                                <p:cTn id="173" presetID="10" presetClass="entr" presetSubtype="0" fill="hold" grpId="0" nodeType="clickEffect">
                                  <p:stCondLst>
                                    <p:cond delay="0"/>
                                  </p:stCondLst>
                                  <p:childTnLst>
                                    <p:set>
                                      <p:cBhvr>
                                        <p:cTn id="174" dur="1" fill="hold">
                                          <p:stCondLst>
                                            <p:cond delay="0"/>
                                          </p:stCondLst>
                                        </p:cTn>
                                        <p:tgtEl>
                                          <p:spTgt spid="30"/>
                                        </p:tgtEl>
                                        <p:attrNameLst>
                                          <p:attrName>style.visibility</p:attrName>
                                        </p:attrNameLst>
                                      </p:cBhvr>
                                      <p:to>
                                        <p:strVal val="visible"/>
                                      </p:to>
                                    </p:set>
                                    <p:animEffect transition="in" filter="fade">
                                      <p:cBhvr>
                                        <p:cTn id="175" dur="500"/>
                                        <p:tgtEl>
                                          <p:spTgt spid="30"/>
                                        </p:tgtEl>
                                      </p:cBhvr>
                                    </p:animEffect>
                                  </p:childTnLst>
                                </p:cTn>
                              </p:par>
                            </p:childTnLst>
                          </p:cTn>
                        </p:par>
                        <p:par>
                          <p:cTn id="176" fill="hold">
                            <p:stCondLst>
                              <p:cond delay="500"/>
                            </p:stCondLst>
                            <p:childTnLst>
                              <p:par>
                                <p:cTn id="177" presetID="10" presetClass="entr" presetSubtype="0" fill="hold" grpId="0" nodeType="afterEffect">
                                  <p:stCondLst>
                                    <p:cond delay="0"/>
                                  </p:stCondLst>
                                  <p:childTnLst>
                                    <p:set>
                                      <p:cBhvr>
                                        <p:cTn id="178" dur="1" fill="hold">
                                          <p:stCondLst>
                                            <p:cond delay="0"/>
                                          </p:stCondLst>
                                        </p:cTn>
                                        <p:tgtEl>
                                          <p:spTgt spid="44"/>
                                        </p:tgtEl>
                                        <p:attrNameLst>
                                          <p:attrName>style.visibility</p:attrName>
                                        </p:attrNameLst>
                                      </p:cBhvr>
                                      <p:to>
                                        <p:strVal val="visible"/>
                                      </p:to>
                                    </p:set>
                                    <p:animEffect transition="in" filter="fade">
                                      <p:cBhvr>
                                        <p:cTn id="179" dur="500"/>
                                        <p:tgtEl>
                                          <p:spTgt spid="44"/>
                                        </p:tgtEl>
                                      </p:cBhvr>
                                    </p:animEffect>
                                  </p:childTnLst>
                                </p:cTn>
                              </p:par>
                            </p:childTnLst>
                          </p:cTn>
                        </p:par>
                      </p:childTnLst>
                    </p:cTn>
                  </p:par>
                  <p:par>
                    <p:cTn id="180" fill="hold">
                      <p:stCondLst>
                        <p:cond delay="indefinite"/>
                      </p:stCondLst>
                      <p:childTnLst>
                        <p:par>
                          <p:cTn id="181" fill="hold">
                            <p:stCondLst>
                              <p:cond delay="0"/>
                            </p:stCondLst>
                            <p:childTnLst>
                              <p:par>
                                <p:cTn id="182" presetID="10" presetClass="exit" presetSubtype="0" fill="hold" grpId="1" nodeType="clickEffect">
                                  <p:stCondLst>
                                    <p:cond delay="0"/>
                                  </p:stCondLst>
                                  <p:childTnLst>
                                    <p:animEffect transition="out" filter="fade">
                                      <p:cBhvr>
                                        <p:cTn id="183" dur="500"/>
                                        <p:tgtEl>
                                          <p:spTgt spid="30"/>
                                        </p:tgtEl>
                                      </p:cBhvr>
                                    </p:animEffect>
                                    <p:set>
                                      <p:cBhvr>
                                        <p:cTn id="184" dur="1" fill="hold">
                                          <p:stCondLst>
                                            <p:cond delay="499"/>
                                          </p:stCondLst>
                                        </p:cTn>
                                        <p:tgtEl>
                                          <p:spTgt spid="30"/>
                                        </p:tgtEl>
                                        <p:attrNameLst>
                                          <p:attrName>style.visibility</p:attrName>
                                        </p:attrNameLst>
                                      </p:cBhvr>
                                      <p:to>
                                        <p:strVal val="hidden"/>
                                      </p:to>
                                    </p:set>
                                  </p:childTnLst>
                                </p:cTn>
                              </p:par>
                              <p:par>
                                <p:cTn id="185" presetID="10" presetClass="exit" presetSubtype="0" fill="hold" grpId="1" nodeType="withEffect">
                                  <p:stCondLst>
                                    <p:cond delay="0"/>
                                  </p:stCondLst>
                                  <p:childTnLst>
                                    <p:animEffect transition="out" filter="fade">
                                      <p:cBhvr>
                                        <p:cTn id="186" dur="500"/>
                                        <p:tgtEl>
                                          <p:spTgt spid="44"/>
                                        </p:tgtEl>
                                      </p:cBhvr>
                                    </p:animEffect>
                                    <p:set>
                                      <p:cBhvr>
                                        <p:cTn id="187" dur="1" fill="hold">
                                          <p:stCondLst>
                                            <p:cond delay="499"/>
                                          </p:stCondLst>
                                        </p:cTn>
                                        <p:tgtEl>
                                          <p:spTgt spid="44"/>
                                        </p:tgtEl>
                                        <p:attrNameLst>
                                          <p:attrName>style.visibility</p:attrName>
                                        </p:attrNameLst>
                                      </p:cBhvr>
                                      <p:to>
                                        <p:strVal val="hidden"/>
                                      </p:to>
                                    </p:set>
                                  </p:childTnLst>
                                </p:cTn>
                              </p:par>
                            </p:childTnLst>
                          </p:cTn>
                        </p:par>
                        <p:par>
                          <p:cTn id="188" fill="hold">
                            <p:stCondLst>
                              <p:cond delay="500"/>
                            </p:stCondLst>
                            <p:childTnLst>
                              <p:par>
                                <p:cTn id="189" presetID="10" presetClass="entr" presetSubtype="0" fill="hold" nodeType="afterEffect">
                                  <p:stCondLst>
                                    <p:cond delay="0"/>
                                  </p:stCondLst>
                                  <p:childTnLst>
                                    <p:set>
                                      <p:cBhvr>
                                        <p:cTn id="190" dur="1" fill="hold">
                                          <p:stCondLst>
                                            <p:cond delay="0"/>
                                          </p:stCondLst>
                                        </p:cTn>
                                        <p:tgtEl>
                                          <p:spTgt spid="14"/>
                                        </p:tgtEl>
                                        <p:attrNameLst>
                                          <p:attrName>style.visibility</p:attrName>
                                        </p:attrNameLst>
                                      </p:cBhvr>
                                      <p:to>
                                        <p:strVal val="visible"/>
                                      </p:to>
                                    </p:set>
                                    <p:animEffect transition="in" filter="fade">
                                      <p:cBhvr>
                                        <p:cTn id="191" dur="500"/>
                                        <p:tgtEl>
                                          <p:spTgt spid="14"/>
                                        </p:tgtEl>
                                      </p:cBhvr>
                                    </p:animEffect>
                                  </p:childTnLst>
                                </p:cTn>
                              </p:par>
                            </p:childTnLst>
                          </p:cTn>
                        </p:par>
                      </p:childTnLst>
                    </p:cTn>
                  </p:par>
                  <p:par>
                    <p:cTn id="192" fill="hold">
                      <p:stCondLst>
                        <p:cond delay="indefinite"/>
                      </p:stCondLst>
                      <p:childTnLst>
                        <p:par>
                          <p:cTn id="193" fill="hold">
                            <p:stCondLst>
                              <p:cond delay="0"/>
                            </p:stCondLst>
                            <p:childTnLst>
                              <p:par>
                                <p:cTn id="194" presetID="10" presetClass="entr" presetSubtype="0" fill="hold" grpId="0" nodeType="clickEffect">
                                  <p:stCondLst>
                                    <p:cond delay="0"/>
                                  </p:stCondLst>
                                  <p:childTnLst>
                                    <p:set>
                                      <p:cBhvr>
                                        <p:cTn id="195" dur="1" fill="hold">
                                          <p:stCondLst>
                                            <p:cond delay="0"/>
                                          </p:stCondLst>
                                        </p:cTn>
                                        <p:tgtEl>
                                          <p:spTgt spid="31"/>
                                        </p:tgtEl>
                                        <p:attrNameLst>
                                          <p:attrName>style.visibility</p:attrName>
                                        </p:attrNameLst>
                                      </p:cBhvr>
                                      <p:to>
                                        <p:strVal val="visible"/>
                                      </p:to>
                                    </p:set>
                                    <p:animEffect transition="in" filter="fade">
                                      <p:cBhvr>
                                        <p:cTn id="196" dur="500"/>
                                        <p:tgtEl>
                                          <p:spTgt spid="31"/>
                                        </p:tgtEl>
                                      </p:cBhvr>
                                    </p:animEffect>
                                  </p:childTnLst>
                                </p:cTn>
                              </p:par>
                            </p:childTnLst>
                          </p:cTn>
                        </p:par>
                        <p:par>
                          <p:cTn id="197" fill="hold">
                            <p:stCondLst>
                              <p:cond delay="500"/>
                            </p:stCondLst>
                            <p:childTnLst>
                              <p:par>
                                <p:cTn id="198" presetID="10" presetClass="entr" presetSubtype="0" fill="hold" grpId="0" nodeType="afterEffect">
                                  <p:stCondLst>
                                    <p:cond delay="0"/>
                                  </p:stCondLst>
                                  <p:childTnLst>
                                    <p:set>
                                      <p:cBhvr>
                                        <p:cTn id="199" dur="1" fill="hold">
                                          <p:stCondLst>
                                            <p:cond delay="0"/>
                                          </p:stCondLst>
                                        </p:cTn>
                                        <p:tgtEl>
                                          <p:spTgt spid="45"/>
                                        </p:tgtEl>
                                        <p:attrNameLst>
                                          <p:attrName>style.visibility</p:attrName>
                                        </p:attrNameLst>
                                      </p:cBhvr>
                                      <p:to>
                                        <p:strVal val="visible"/>
                                      </p:to>
                                    </p:set>
                                    <p:animEffect transition="in" filter="fade">
                                      <p:cBhvr>
                                        <p:cTn id="200" dur="500"/>
                                        <p:tgtEl>
                                          <p:spTgt spid="45"/>
                                        </p:tgtEl>
                                      </p:cBhvr>
                                    </p:animEffect>
                                  </p:childTnLst>
                                </p:cTn>
                              </p:par>
                            </p:childTnLst>
                          </p:cTn>
                        </p:par>
                      </p:childTnLst>
                    </p:cTn>
                  </p:par>
                  <p:par>
                    <p:cTn id="201" fill="hold">
                      <p:stCondLst>
                        <p:cond delay="indefinite"/>
                      </p:stCondLst>
                      <p:childTnLst>
                        <p:par>
                          <p:cTn id="202" fill="hold">
                            <p:stCondLst>
                              <p:cond delay="0"/>
                            </p:stCondLst>
                            <p:childTnLst>
                              <p:par>
                                <p:cTn id="203" presetID="10" presetClass="exit" presetSubtype="0" fill="hold" grpId="1" nodeType="clickEffect">
                                  <p:stCondLst>
                                    <p:cond delay="0"/>
                                  </p:stCondLst>
                                  <p:childTnLst>
                                    <p:animEffect transition="out" filter="fade">
                                      <p:cBhvr>
                                        <p:cTn id="204" dur="500"/>
                                        <p:tgtEl>
                                          <p:spTgt spid="31"/>
                                        </p:tgtEl>
                                      </p:cBhvr>
                                    </p:animEffect>
                                    <p:set>
                                      <p:cBhvr>
                                        <p:cTn id="205" dur="1" fill="hold">
                                          <p:stCondLst>
                                            <p:cond delay="499"/>
                                          </p:stCondLst>
                                        </p:cTn>
                                        <p:tgtEl>
                                          <p:spTgt spid="31"/>
                                        </p:tgtEl>
                                        <p:attrNameLst>
                                          <p:attrName>style.visibility</p:attrName>
                                        </p:attrNameLst>
                                      </p:cBhvr>
                                      <p:to>
                                        <p:strVal val="hidden"/>
                                      </p:to>
                                    </p:set>
                                  </p:childTnLst>
                                </p:cTn>
                              </p:par>
                              <p:par>
                                <p:cTn id="206" presetID="10" presetClass="exit" presetSubtype="0" fill="hold" grpId="1" nodeType="withEffect">
                                  <p:stCondLst>
                                    <p:cond delay="0"/>
                                  </p:stCondLst>
                                  <p:childTnLst>
                                    <p:animEffect transition="out" filter="fade">
                                      <p:cBhvr>
                                        <p:cTn id="207" dur="500"/>
                                        <p:tgtEl>
                                          <p:spTgt spid="45"/>
                                        </p:tgtEl>
                                      </p:cBhvr>
                                    </p:animEffect>
                                    <p:set>
                                      <p:cBhvr>
                                        <p:cTn id="208" dur="1" fill="hold">
                                          <p:stCondLst>
                                            <p:cond delay="499"/>
                                          </p:stCondLst>
                                        </p:cTn>
                                        <p:tgtEl>
                                          <p:spTgt spid="45"/>
                                        </p:tgtEl>
                                        <p:attrNameLst>
                                          <p:attrName>style.visibility</p:attrName>
                                        </p:attrNameLst>
                                      </p:cBhvr>
                                      <p:to>
                                        <p:strVal val="hidden"/>
                                      </p:to>
                                    </p:set>
                                  </p:childTnLst>
                                </p:cTn>
                              </p:par>
                            </p:childTnLst>
                          </p:cTn>
                        </p:par>
                        <p:par>
                          <p:cTn id="209" fill="hold">
                            <p:stCondLst>
                              <p:cond delay="500"/>
                            </p:stCondLst>
                            <p:childTnLst>
                              <p:par>
                                <p:cTn id="210" presetID="10" presetClass="entr" presetSubtype="0" fill="hold" nodeType="afterEffect">
                                  <p:stCondLst>
                                    <p:cond delay="0"/>
                                  </p:stCondLst>
                                  <p:childTnLst>
                                    <p:set>
                                      <p:cBhvr>
                                        <p:cTn id="211" dur="1" fill="hold">
                                          <p:stCondLst>
                                            <p:cond delay="0"/>
                                          </p:stCondLst>
                                        </p:cTn>
                                        <p:tgtEl>
                                          <p:spTgt spid="15"/>
                                        </p:tgtEl>
                                        <p:attrNameLst>
                                          <p:attrName>style.visibility</p:attrName>
                                        </p:attrNameLst>
                                      </p:cBhvr>
                                      <p:to>
                                        <p:strVal val="visible"/>
                                      </p:to>
                                    </p:set>
                                    <p:animEffect transition="in" filter="fade">
                                      <p:cBhvr>
                                        <p:cTn id="212" dur="500"/>
                                        <p:tgtEl>
                                          <p:spTgt spid="15"/>
                                        </p:tgtEl>
                                      </p:cBhvr>
                                    </p:animEffect>
                                  </p:childTnLst>
                                </p:cTn>
                              </p:par>
                            </p:childTnLst>
                          </p:cTn>
                        </p:par>
                      </p:childTnLst>
                    </p:cTn>
                  </p:par>
                  <p:par>
                    <p:cTn id="213" fill="hold">
                      <p:stCondLst>
                        <p:cond delay="indefinite"/>
                      </p:stCondLst>
                      <p:childTnLst>
                        <p:par>
                          <p:cTn id="214" fill="hold">
                            <p:stCondLst>
                              <p:cond delay="0"/>
                            </p:stCondLst>
                            <p:childTnLst>
                              <p:par>
                                <p:cTn id="215" presetID="10" presetClass="entr" presetSubtype="0" fill="hold" grpId="0" nodeType="clickEffect">
                                  <p:stCondLst>
                                    <p:cond delay="0"/>
                                  </p:stCondLst>
                                  <p:childTnLst>
                                    <p:set>
                                      <p:cBhvr>
                                        <p:cTn id="216" dur="1" fill="hold">
                                          <p:stCondLst>
                                            <p:cond delay="0"/>
                                          </p:stCondLst>
                                        </p:cTn>
                                        <p:tgtEl>
                                          <p:spTgt spid="32"/>
                                        </p:tgtEl>
                                        <p:attrNameLst>
                                          <p:attrName>style.visibility</p:attrName>
                                        </p:attrNameLst>
                                      </p:cBhvr>
                                      <p:to>
                                        <p:strVal val="visible"/>
                                      </p:to>
                                    </p:set>
                                    <p:animEffect transition="in" filter="fade">
                                      <p:cBhvr>
                                        <p:cTn id="217" dur="500"/>
                                        <p:tgtEl>
                                          <p:spTgt spid="32"/>
                                        </p:tgtEl>
                                      </p:cBhvr>
                                    </p:animEffect>
                                  </p:childTnLst>
                                </p:cTn>
                              </p:par>
                            </p:childTnLst>
                          </p:cTn>
                        </p:par>
                        <p:par>
                          <p:cTn id="218" fill="hold">
                            <p:stCondLst>
                              <p:cond delay="500"/>
                            </p:stCondLst>
                            <p:childTnLst>
                              <p:par>
                                <p:cTn id="219" presetID="10" presetClass="entr" presetSubtype="0" fill="hold" grpId="0" nodeType="afterEffect">
                                  <p:stCondLst>
                                    <p:cond delay="0"/>
                                  </p:stCondLst>
                                  <p:childTnLst>
                                    <p:set>
                                      <p:cBhvr>
                                        <p:cTn id="220" dur="1" fill="hold">
                                          <p:stCondLst>
                                            <p:cond delay="0"/>
                                          </p:stCondLst>
                                        </p:cTn>
                                        <p:tgtEl>
                                          <p:spTgt spid="46"/>
                                        </p:tgtEl>
                                        <p:attrNameLst>
                                          <p:attrName>style.visibility</p:attrName>
                                        </p:attrNameLst>
                                      </p:cBhvr>
                                      <p:to>
                                        <p:strVal val="visible"/>
                                      </p:to>
                                    </p:set>
                                    <p:animEffect transition="in" filter="fade">
                                      <p:cBhvr>
                                        <p:cTn id="221" dur="500"/>
                                        <p:tgtEl>
                                          <p:spTgt spid="46"/>
                                        </p:tgtEl>
                                      </p:cBhvr>
                                    </p:animEffect>
                                  </p:childTnLst>
                                </p:cTn>
                              </p:par>
                            </p:childTnLst>
                          </p:cTn>
                        </p:par>
                      </p:childTnLst>
                    </p:cTn>
                  </p:par>
                  <p:par>
                    <p:cTn id="222" fill="hold">
                      <p:stCondLst>
                        <p:cond delay="indefinite"/>
                      </p:stCondLst>
                      <p:childTnLst>
                        <p:par>
                          <p:cTn id="223" fill="hold">
                            <p:stCondLst>
                              <p:cond delay="0"/>
                            </p:stCondLst>
                            <p:childTnLst>
                              <p:par>
                                <p:cTn id="224" presetID="10" presetClass="exit" presetSubtype="0" fill="hold" grpId="1" nodeType="clickEffect">
                                  <p:stCondLst>
                                    <p:cond delay="0"/>
                                  </p:stCondLst>
                                  <p:childTnLst>
                                    <p:animEffect transition="out" filter="fade">
                                      <p:cBhvr>
                                        <p:cTn id="225" dur="500"/>
                                        <p:tgtEl>
                                          <p:spTgt spid="32"/>
                                        </p:tgtEl>
                                      </p:cBhvr>
                                    </p:animEffect>
                                    <p:set>
                                      <p:cBhvr>
                                        <p:cTn id="226" dur="1" fill="hold">
                                          <p:stCondLst>
                                            <p:cond delay="499"/>
                                          </p:stCondLst>
                                        </p:cTn>
                                        <p:tgtEl>
                                          <p:spTgt spid="32"/>
                                        </p:tgtEl>
                                        <p:attrNameLst>
                                          <p:attrName>style.visibility</p:attrName>
                                        </p:attrNameLst>
                                      </p:cBhvr>
                                      <p:to>
                                        <p:strVal val="hidden"/>
                                      </p:to>
                                    </p:set>
                                  </p:childTnLst>
                                </p:cTn>
                              </p:par>
                              <p:par>
                                <p:cTn id="227" presetID="10" presetClass="exit" presetSubtype="0" fill="hold" grpId="1" nodeType="withEffect">
                                  <p:stCondLst>
                                    <p:cond delay="0"/>
                                  </p:stCondLst>
                                  <p:childTnLst>
                                    <p:animEffect transition="out" filter="fade">
                                      <p:cBhvr>
                                        <p:cTn id="228" dur="500"/>
                                        <p:tgtEl>
                                          <p:spTgt spid="46"/>
                                        </p:tgtEl>
                                      </p:cBhvr>
                                    </p:animEffect>
                                    <p:set>
                                      <p:cBhvr>
                                        <p:cTn id="229" dur="1" fill="hold">
                                          <p:stCondLst>
                                            <p:cond delay="499"/>
                                          </p:stCondLst>
                                        </p:cTn>
                                        <p:tgtEl>
                                          <p:spTgt spid="46"/>
                                        </p:tgtEl>
                                        <p:attrNameLst>
                                          <p:attrName>style.visibility</p:attrName>
                                        </p:attrNameLst>
                                      </p:cBhvr>
                                      <p:to>
                                        <p:strVal val="hidden"/>
                                      </p:to>
                                    </p:set>
                                  </p:childTnLst>
                                </p:cTn>
                              </p:par>
                            </p:childTnLst>
                          </p:cTn>
                        </p:par>
                        <p:par>
                          <p:cTn id="230" fill="hold">
                            <p:stCondLst>
                              <p:cond delay="500"/>
                            </p:stCondLst>
                            <p:childTnLst>
                              <p:par>
                                <p:cTn id="231" presetID="10" presetClass="entr" presetSubtype="0" fill="hold" nodeType="afterEffect">
                                  <p:stCondLst>
                                    <p:cond delay="0"/>
                                  </p:stCondLst>
                                  <p:childTnLst>
                                    <p:set>
                                      <p:cBhvr>
                                        <p:cTn id="232" dur="1" fill="hold">
                                          <p:stCondLst>
                                            <p:cond delay="0"/>
                                          </p:stCondLst>
                                        </p:cTn>
                                        <p:tgtEl>
                                          <p:spTgt spid="16"/>
                                        </p:tgtEl>
                                        <p:attrNameLst>
                                          <p:attrName>style.visibility</p:attrName>
                                        </p:attrNameLst>
                                      </p:cBhvr>
                                      <p:to>
                                        <p:strVal val="visible"/>
                                      </p:to>
                                    </p:set>
                                    <p:animEffect transition="in" filter="fade">
                                      <p:cBhvr>
                                        <p:cTn id="233" dur="500"/>
                                        <p:tgtEl>
                                          <p:spTgt spid="16"/>
                                        </p:tgtEl>
                                      </p:cBhvr>
                                    </p:animEffect>
                                  </p:childTnLst>
                                </p:cTn>
                              </p:par>
                            </p:childTnLst>
                          </p:cTn>
                        </p:par>
                      </p:childTnLst>
                    </p:cTn>
                  </p:par>
                  <p:par>
                    <p:cTn id="234" fill="hold">
                      <p:stCondLst>
                        <p:cond delay="indefinite"/>
                      </p:stCondLst>
                      <p:childTnLst>
                        <p:par>
                          <p:cTn id="235" fill="hold">
                            <p:stCondLst>
                              <p:cond delay="0"/>
                            </p:stCondLst>
                            <p:childTnLst>
                              <p:par>
                                <p:cTn id="236" presetID="10" presetClass="entr" presetSubtype="0" fill="hold" grpId="0" nodeType="clickEffect">
                                  <p:stCondLst>
                                    <p:cond delay="0"/>
                                  </p:stCondLst>
                                  <p:childTnLst>
                                    <p:set>
                                      <p:cBhvr>
                                        <p:cTn id="237" dur="1" fill="hold">
                                          <p:stCondLst>
                                            <p:cond delay="0"/>
                                          </p:stCondLst>
                                        </p:cTn>
                                        <p:tgtEl>
                                          <p:spTgt spid="33"/>
                                        </p:tgtEl>
                                        <p:attrNameLst>
                                          <p:attrName>style.visibility</p:attrName>
                                        </p:attrNameLst>
                                      </p:cBhvr>
                                      <p:to>
                                        <p:strVal val="visible"/>
                                      </p:to>
                                    </p:set>
                                    <p:animEffect transition="in" filter="fade">
                                      <p:cBhvr>
                                        <p:cTn id="238" dur="500"/>
                                        <p:tgtEl>
                                          <p:spTgt spid="33"/>
                                        </p:tgtEl>
                                      </p:cBhvr>
                                    </p:animEffect>
                                  </p:childTnLst>
                                </p:cTn>
                              </p:par>
                            </p:childTnLst>
                          </p:cTn>
                        </p:par>
                        <p:par>
                          <p:cTn id="239" fill="hold">
                            <p:stCondLst>
                              <p:cond delay="500"/>
                            </p:stCondLst>
                            <p:childTnLst>
                              <p:par>
                                <p:cTn id="240" presetID="10" presetClass="entr" presetSubtype="0" fill="hold" grpId="0" nodeType="afterEffect">
                                  <p:stCondLst>
                                    <p:cond delay="0"/>
                                  </p:stCondLst>
                                  <p:childTnLst>
                                    <p:set>
                                      <p:cBhvr>
                                        <p:cTn id="241" dur="1" fill="hold">
                                          <p:stCondLst>
                                            <p:cond delay="0"/>
                                          </p:stCondLst>
                                        </p:cTn>
                                        <p:tgtEl>
                                          <p:spTgt spid="47"/>
                                        </p:tgtEl>
                                        <p:attrNameLst>
                                          <p:attrName>style.visibility</p:attrName>
                                        </p:attrNameLst>
                                      </p:cBhvr>
                                      <p:to>
                                        <p:strVal val="visible"/>
                                      </p:to>
                                    </p:set>
                                    <p:animEffect transition="in" filter="fade">
                                      <p:cBhvr>
                                        <p:cTn id="242" dur="500"/>
                                        <p:tgtEl>
                                          <p:spTgt spid="47"/>
                                        </p:tgtEl>
                                      </p:cBhvr>
                                    </p:animEffect>
                                  </p:childTnLst>
                                </p:cTn>
                              </p:par>
                            </p:childTnLst>
                          </p:cTn>
                        </p:par>
                      </p:childTnLst>
                    </p:cTn>
                  </p:par>
                  <p:par>
                    <p:cTn id="243" fill="hold">
                      <p:stCondLst>
                        <p:cond delay="indefinite"/>
                      </p:stCondLst>
                      <p:childTnLst>
                        <p:par>
                          <p:cTn id="244" fill="hold">
                            <p:stCondLst>
                              <p:cond delay="0"/>
                            </p:stCondLst>
                            <p:childTnLst>
                              <p:par>
                                <p:cTn id="245" presetID="10" presetClass="exit" presetSubtype="0" fill="hold" grpId="1" nodeType="clickEffect">
                                  <p:stCondLst>
                                    <p:cond delay="0"/>
                                  </p:stCondLst>
                                  <p:childTnLst>
                                    <p:animEffect transition="out" filter="fade">
                                      <p:cBhvr>
                                        <p:cTn id="246" dur="500"/>
                                        <p:tgtEl>
                                          <p:spTgt spid="33"/>
                                        </p:tgtEl>
                                      </p:cBhvr>
                                    </p:animEffect>
                                    <p:set>
                                      <p:cBhvr>
                                        <p:cTn id="247" dur="1" fill="hold">
                                          <p:stCondLst>
                                            <p:cond delay="499"/>
                                          </p:stCondLst>
                                        </p:cTn>
                                        <p:tgtEl>
                                          <p:spTgt spid="33"/>
                                        </p:tgtEl>
                                        <p:attrNameLst>
                                          <p:attrName>style.visibility</p:attrName>
                                        </p:attrNameLst>
                                      </p:cBhvr>
                                      <p:to>
                                        <p:strVal val="hidden"/>
                                      </p:to>
                                    </p:set>
                                  </p:childTnLst>
                                </p:cTn>
                              </p:par>
                              <p:par>
                                <p:cTn id="248" presetID="10" presetClass="exit" presetSubtype="0" fill="hold" grpId="1" nodeType="withEffect">
                                  <p:stCondLst>
                                    <p:cond delay="0"/>
                                  </p:stCondLst>
                                  <p:childTnLst>
                                    <p:animEffect transition="out" filter="fade">
                                      <p:cBhvr>
                                        <p:cTn id="249" dur="500"/>
                                        <p:tgtEl>
                                          <p:spTgt spid="47"/>
                                        </p:tgtEl>
                                      </p:cBhvr>
                                    </p:animEffect>
                                    <p:set>
                                      <p:cBhvr>
                                        <p:cTn id="250" dur="1" fill="hold">
                                          <p:stCondLst>
                                            <p:cond delay="499"/>
                                          </p:stCondLst>
                                        </p:cTn>
                                        <p:tgtEl>
                                          <p:spTgt spid="47"/>
                                        </p:tgtEl>
                                        <p:attrNameLst>
                                          <p:attrName>style.visibility</p:attrName>
                                        </p:attrNameLst>
                                      </p:cBhvr>
                                      <p:to>
                                        <p:strVal val="hidden"/>
                                      </p:to>
                                    </p:set>
                                  </p:childTnLst>
                                </p:cTn>
                              </p:par>
                            </p:childTnLst>
                          </p:cTn>
                        </p:par>
                        <p:par>
                          <p:cTn id="251" fill="hold">
                            <p:stCondLst>
                              <p:cond delay="500"/>
                            </p:stCondLst>
                            <p:childTnLst>
                              <p:par>
                                <p:cTn id="252" presetID="10" presetClass="entr" presetSubtype="0" fill="hold" nodeType="afterEffect">
                                  <p:stCondLst>
                                    <p:cond delay="0"/>
                                  </p:stCondLst>
                                  <p:childTnLst>
                                    <p:set>
                                      <p:cBhvr>
                                        <p:cTn id="253" dur="1" fill="hold">
                                          <p:stCondLst>
                                            <p:cond delay="0"/>
                                          </p:stCondLst>
                                        </p:cTn>
                                        <p:tgtEl>
                                          <p:spTgt spid="17"/>
                                        </p:tgtEl>
                                        <p:attrNameLst>
                                          <p:attrName>style.visibility</p:attrName>
                                        </p:attrNameLst>
                                      </p:cBhvr>
                                      <p:to>
                                        <p:strVal val="visible"/>
                                      </p:to>
                                    </p:set>
                                    <p:animEffect transition="in" filter="fade">
                                      <p:cBhvr>
                                        <p:cTn id="254" dur="500"/>
                                        <p:tgtEl>
                                          <p:spTgt spid="17"/>
                                        </p:tgtEl>
                                      </p:cBhvr>
                                    </p:animEffect>
                                  </p:childTnLst>
                                </p:cTn>
                              </p:par>
                            </p:childTnLst>
                          </p:cTn>
                        </p:par>
                      </p:childTnLst>
                    </p:cTn>
                  </p:par>
                  <p:par>
                    <p:cTn id="255" fill="hold">
                      <p:stCondLst>
                        <p:cond delay="indefinite"/>
                      </p:stCondLst>
                      <p:childTnLst>
                        <p:par>
                          <p:cTn id="256" fill="hold">
                            <p:stCondLst>
                              <p:cond delay="0"/>
                            </p:stCondLst>
                            <p:childTnLst>
                              <p:par>
                                <p:cTn id="257" presetID="10" presetClass="entr" presetSubtype="0" fill="hold" grpId="0" nodeType="clickEffect">
                                  <p:stCondLst>
                                    <p:cond delay="0"/>
                                  </p:stCondLst>
                                  <p:childTnLst>
                                    <p:set>
                                      <p:cBhvr>
                                        <p:cTn id="258" dur="1" fill="hold">
                                          <p:stCondLst>
                                            <p:cond delay="0"/>
                                          </p:stCondLst>
                                        </p:cTn>
                                        <p:tgtEl>
                                          <p:spTgt spid="34"/>
                                        </p:tgtEl>
                                        <p:attrNameLst>
                                          <p:attrName>style.visibility</p:attrName>
                                        </p:attrNameLst>
                                      </p:cBhvr>
                                      <p:to>
                                        <p:strVal val="visible"/>
                                      </p:to>
                                    </p:set>
                                    <p:animEffect transition="in" filter="fade">
                                      <p:cBhvr>
                                        <p:cTn id="259" dur="500"/>
                                        <p:tgtEl>
                                          <p:spTgt spid="34"/>
                                        </p:tgtEl>
                                      </p:cBhvr>
                                    </p:animEffect>
                                  </p:childTnLst>
                                </p:cTn>
                              </p:par>
                            </p:childTnLst>
                          </p:cTn>
                        </p:par>
                        <p:par>
                          <p:cTn id="260" fill="hold">
                            <p:stCondLst>
                              <p:cond delay="500"/>
                            </p:stCondLst>
                            <p:childTnLst>
                              <p:par>
                                <p:cTn id="261" presetID="10" presetClass="entr" presetSubtype="0" fill="hold" grpId="0" nodeType="afterEffect">
                                  <p:stCondLst>
                                    <p:cond delay="0"/>
                                  </p:stCondLst>
                                  <p:childTnLst>
                                    <p:set>
                                      <p:cBhvr>
                                        <p:cTn id="262" dur="1" fill="hold">
                                          <p:stCondLst>
                                            <p:cond delay="0"/>
                                          </p:stCondLst>
                                        </p:cTn>
                                        <p:tgtEl>
                                          <p:spTgt spid="48"/>
                                        </p:tgtEl>
                                        <p:attrNameLst>
                                          <p:attrName>style.visibility</p:attrName>
                                        </p:attrNameLst>
                                      </p:cBhvr>
                                      <p:to>
                                        <p:strVal val="visible"/>
                                      </p:to>
                                    </p:set>
                                    <p:animEffect transition="in" filter="fade">
                                      <p:cBhvr>
                                        <p:cTn id="263" dur="500"/>
                                        <p:tgtEl>
                                          <p:spTgt spid="48"/>
                                        </p:tgtEl>
                                      </p:cBhvr>
                                    </p:animEffect>
                                  </p:childTnLst>
                                </p:cTn>
                              </p:par>
                            </p:childTnLst>
                          </p:cTn>
                        </p:par>
                      </p:childTnLst>
                    </p:cTn>
                  </p:par>
                  <p:par>
                    <p:cTn id="264" fill="hold">
                      <p:stCondLst>
                        <p:cond delay="indefinite"/>
                      </p:stCondLst>
                      <p:childTnLst>
                        <p:par>
                          <p:cTn id="265" fill="hold">
                            <p:stCondLst>
                              <p:cond delay="0"/>
                            </p:stCondLst>
                            <p:childTnLst>
                              <p:par>
                                <p:cTn id="266" presetID="10" presetClass="exit" presetSubtype="0" fill="hold" grpId="1" nodeType="clickEffect">
                                  <p:stCondLst>
                                    <p:cond delay="0"/>
                                  </p:stCondLst>
                                  <p:childTnLst>
                                    <p:animEffect transition="out" filter="fade">
                                      <p:cBhvr>
                                        <p:cTn id="267" dur="500"/>
                                        <p:tgtEl>
                                          <p:spTgt spid="34"/>
                                        </p:tgtEl>
                                      </p:cBhvr>
                                    </p:animEffect>
                                    <p:set>
                                      <p:cBhvr>
                                        <p:cTn id="268" dur="1" fill="hold">
                                          <p:stCondLst>
                                            <p:cond delay="499"/>
                                          </p:stCondLst>
                                        </p:cTn>
                                        <p:tgtEl>
                                          <p:spTgt spid="34"/>
                                        </p:tgtEl>
                                        <p:attrNameLst>
                                          <p:attrName>style.visibility</p:attrName>
                                        </p:attrNameLst>
                                      </p:cBhvr>
                                      <p:to>
                                        <p:strVal val="hidden"/>
                                      </p:to>
                                    </p:set>
                                  </p:childTnLst>
                                </p:cTn>
                              </p:par>
                              <p:par>
                                <p:cTn id="269" presetID="10" presetClass="exit" presetSubtype="0" fill="hold" grpId="1" nodeType="withEffect">
                                  <p:stCondLst>
                                    <p:cond delay="0"/>
                                  </p:stCondLst>
                                  <p:childTnLst>
                                    <p:animEffect transition="out" filter="fade">
                                      <p:cBhvr>
                                        <p:cTn id="270" dur="500"/>
                                        <p:tgtEl>
                                          <p:spTgt spid="48"/>
                                        </p:tgtEl>
                                      </p:cBhvr>
                                    </p:animEffect>
                                    <p:set>
                                      <p:cBhvr>
                                        <p:cTn id="271" dur="1" fill="hold">
                                          <p:stCondLst>
                                            <p:cond delay="499"/>
                                          </p:stCondLst>
                                        </p:cTn>
                                        <p:tgtEl>
                                          <p:spTgt spid="48"/>
                                        </p:tgtEl>
                                        <p:attrNameLst>
                                          <p:attrName>style.visibility</p:attrName>
                                        </p:attrNameLst>
                                      </p:cBhvr>
                                      <p:to>
                                        <p:strVal val="hidden"/>
                                      </p:to>
                                    </p:set>
                                  </p:childTnLst>
                                </p:cTn>
                              </p:par>
                            </p:childTnLst>
                          </p:cTn>
                        </p:par>
                        <p:par>
                          <p:cTn id="272" fill="hold">
                            <p:stCondLst>
                              <p:cond delay="500"/>
                            </p:stCondLst>
                            <p:childTnLst>
                              <p:par>
                                <p:cTn id="273" presetID="10" presetClass="entr" presetSubtype="0" fill="hold" nodeType="afterEffect">
                                  <p:stCondLst>
                                    <p:cond delay="0"/>
                                  </p:stCondLst>
                                  <p:childTnLst>
                                    <p:set>
                                      <p:cBhvr>
                                        <p:cTn id="274" dur="1" fill="hold">
                                          <p:stCondLst>
                                            <p:cond delay="0"/>
                                          </p:stCondLst>
                                        </p:cTn>
                                        <p:tgtEl>
                                          <p:spTgt spid="18"/>
                                        </p:tgtEl>
                                        <p:attrNameLst>
                                          <p:attrName>style.visibility</p:attrName>
                                        </p:attrNameLst>
                                      </p:cBhvr>
                                      <p:to>
                                        <p:strVal val="visible"/>
                                      </p:to>
                                    </p:set>
                                    <p:animEffect transition="in" filter="fade">
                                      <p:cBhvr>
                                        <p:cTn id="275" dur="500"/>
                                        <p:tgtEl>
                                          <p:spTgt spid="18"/>
                                        </p:tgtEl>
                                      </p:cBhvr>
                                    </p:animEffect>
                                  </p:childTnLst>
                                </p:cTn>
                              </p:par>
                            </p:childTnLst>
                          </p:cTn>
                        </p:par>
                      </p:childTnLst>
                    </p:cTn>
                  </p:par>
                  <p:par>
                    <p:cTn id="276" fill="hold">
                      <p:stCondLst>
                        <p:cond delay="indefinite"/>
                      </p:stCondLst>
                      <p:childTnLst>
                        <p:par>
                          <p:cTn id="277" fill="hold">
                            <p:stCondLst>
                              <p:cond delay="0"/>
                            </p:stCondLst>
                            <p:childTnLst>
                              <p:par>
                                <p:cTn id="278" presetID="10" presetClass="entr" presetSubtype="0" fill="hold" grpId="0" nodeType="clickEffect">
                                  <p:stCondLst>
                                    <p:cond delay="0"/>
                                  </p:stCondLst>
                                  <p:childTnLst>
                                    <p:set>
                                      <p:cBhvr>
                                        <p:cTn id="279" dur="1" fill="hold">
                                          <p:stCondLst>
                                            <p:cond delay="0"/>
                                          </p:stCondLst>
                                        </p:cTn>
                                        <p:tgtEl>
                                          <p:spTgt spid="35"/>
                                        </p:tgtEl>
                                        <p:attrNameLst>
                                          <p:attrName>style.visibility</p:attrName>
                                        </p:attrNameLst>
                                      </p:cBhvr>
                                      <p:to>
                                        <p:strVal val="visible"/>
                                      </p:to>
                                    </p:set>
                                    <p:animEffect transition="in" filter="fade">
                                      <p:cBhvr>
                                        <p:cTn id="280" dur="500"/>
                                        <p:tgtEl>
                                          <p:spTgt spid="35"/>
                                        </p:tgtEl>
                                      </p:cBhvr>
                                    </p:animEffect>
                                  </p:childTnLst>
                                </p:cTn>
                              </p:par>
                            </p:childTnLst>
                          </p:cTn>
                        </p:par>
                        <p:par>
                          <p:cTn id="281" fill="hold">
                            <p:stCondLst>
                              <p:cond delay="500"/>
                            </p:stCondLst>
                            <p:childTnLst>
                              <p:par>
                                <p:cTn id="282" presetID="10" presetClass="entr" presetSubtype="0" fill="hold" grpId="0" nodeType="afterEffect">
                                  <p:stCondLst>
                                    <p:cond delay="0"/>
                                  </p:stCondLst>
                                  <p:childTnLst>
                                    <p:set>
                                      <p:cBhvr>
                                        <p:cTn id="283" dur="1" fill="hold">
                                          <p:stCondLst>
                                            <p:cond delay="0"/>
                                          </p:stCondLst>
                                        </p:cTn>
                                        <p:tgtEl>
                                          <p:spTgt spid="49"/>
                                        </p:tgtEl>
                                        <p:attrNameLst>
                                          <p:attrName>style.visibility</p:attrName>
                                        </p:attrNameLst>
                                      </p:cBhvr>
                                      <p:to>
                                        <p:strVal val="visible"/>
                                      </p:to>
                                    </p:set>
                                    <p:animEffect transition="in" filter="fade">
                                      <p:cBhvr>
                                        <p:cTn id="284"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1" grpId="1"/>
      <p:bldP spid="22" grpId="0"/>
      <p:bldP spid="22" grpId="1"/>
      <p:bldP spid="23" grpId="0"/>
      <p:bldP spid="23" grpId="1"/>
      <p:bldP spid="24" grpId="0"/>
      <p:bldP spid="24" grpId="1"/>
      <p:bldP spid="25" grpId="0"/>
      <p:bldP spid="25" grpId="1"/>
      <p:bldP spid="26" grpId="0"/>
      <p:bldP spid="26" grpId="1"/>
      <p:bldP spid="27" grpId="0"/>
      <p:bldP spid="27" grpId="1"/>
      <p:bldP spid="28" grpId="0"/>
      <p:bldP spid="28" grpId="1"/>
      <p:bldP spid="29" grpId="0"/>
      <p:bldP spid="29" grpId="1"/>
      <p:bldP spid="30" grpId="0"/>
      <p:bldP spid="30" grpId="1"/>
      <p:bldP spid="31" grpId="0"/>
      <p:bldP spid="31" grpId="1"/>
      <p:bldP spid="32" grpId="0"/>
      <p:bldP spid="32" grpId="1"/>
      <p:bldP spid="33" grpId="0"/>
      <p:bldP spid="33" grpId="1"/>
      <p:bldP spid="34" grpId="0"/>
      <p:bldP spid="34" grpId="1"/>
      <p:bldP spid="35" grpId="0"/>
      <p:bldP spid="38" grpId="0"/>
      <p:bldP spid="38" grpId="1"/>
      <p:bldP spid="39" grpId="0"/>
      <p:bldP spid="39" grpId="1"/>
      <p:bldP spid="40" grpId="0"/>
      <p:bldP spid="40" grpId="1"/>
      <p:bldP spid="41" grpId="0"/>
      <p:bldP spid="41" grpId="1"/>
      <p:bldP spid="42" grpId="0"/>
      <p:bldP spid="42" grpId="1"/>
      <p:bldP spid="43" grpId="0"/>
      <p:bldP spid="43" grpId="1"/>
      <p:bldP spid="44" grpId="0"/>
      <p:bldP spid="44" grpId="1"/>
      <p:bldP spid="45" grpId="0"/>
      <p:bldP spid="45" grpId="1"/>
      <p:bldP spid="46" grpId="0"/>
      <p:bldP spid="46" grpId="1"/>
      <p:bldP spid="47" grpId="0"/>
      <p:bldP spid="47" grpId="1"/>
      <p:bldP spid="48" grpId="0"/>
      <p:bldP spid="48" grpId="1"/>
      <p:bldP spid="49" grpId="0"/>
      <p:bldP spid="52" grpId="0"/>
      <p:bldP spid="52" grpId="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1.17 Composition and calculation: 100 </a:t>
            </a:r>
            <a:r>
              <a:rPr lang="en-US" dirty="0"/>
              <a:t>– step 3:3</a:t>
            </a:r>
          </a:p>
        </p:txBody>
      </p:sp>
      <p:pic>
        <p:nvPicPr>
          <p:cNvPr id="5" name="Picture 4">
            <a:extLst>
              <a:ext uri="{FF2B5EF4-FFF2-40B4-BE49-F238E27FC236}">
                <a16:creationId xmlns:a16="http://schemas.microsoft.com/office/drawing/2014/main" id="{8B855FA8-B2A2-450A-862E-D9FE3E6B464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89591" y="1715572"/>
            <a:ext cx="999649" cy="999649"/>
          </a:xfrm>
          <a:prstGeom prst="rect">
            <a:avLst/>
          </a:prstGeom>
        </p:spPr>
      </p:pic>
      <p:pic>
        <p:nvPicPr>
          <p:cNvPr id="6" name="Picture 5">
            <a:extLst>
              <a:ext uri="{FF2B5EF4-FFF2-40B4-BE49-F238E27FC236}">
                <a16:creationId xmlns:a16="http://schemas.microsoft.com/office/drawing/2014/main" id="{4EC8699F-6330-4F3F-93F7-00437BABE16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25119" y="1715572"/>
            <a:ext cx="999649" cy="999649"/>
          </a:xfrm>
          <a:prstGeom prst="rect">
            <a:avLst/>
          </a:prstGeom>
        </p:spPr>
      </p:pic>
      <p:pic>
        <p:nvPicPr>
          <p:cNvPr id="7" name="Picture 6">
            <a:extLst>
              <a:ext uri="{FF2B5EF4-FFF2-40B4-BE49-F238E27FC236}">
                <a16:creationId xmlns:a16="http://schemas.microsoft.com/office/drawing/2014/main" id="{34C8DC46-E53D-4ADB-B4AD-00C511A8768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60647" y="1715572"/>
            <a:ext cx="999649" cy="999649"/>
          </a:xfrm>
          <a:prstGeom prst="rect">
            <a:avLst/>
          </a:prstGeom>
        </p:spPr>
      </p:pic>
      <p:pic>
        <p:nvPicPr>
          <p:cNvPr id="8" name="Picture 7">
            <a:extLst>
              <a:ext uri="{FF2B5EF4-FFF2-40B4-BE49-F238E27FC236}">
                <a16:creationId xmlns:a16="http://schemas.microsoft.com/office/drawing/2014/main" id="{6612DB09-14A8-483D-B8BD-52BA8571C36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96175" y="1715572"/>
            <a:ext cx="999649" cy="999649"/>
          </a:xfrm>
          <a:prstGeom prst="rect">
            <a:avLst/>
          </a:prstGeom>
        </p:spPr>
      </p:pic>
      <p:pic>
        <p:nvPicPr>
          <p:cNvPr id="9" name="Picture 8">
            <a:extLst>
              <a:ext uri="{FF2B5EF4-FFF2-40B4-BE49-F238E27FC236}">
                <a16:creationId xmlns:a16="http://schemas.microsoft.com/office/drawing/2014/main" id="{40A6F0A6-2F23-4F4C-9D62-216EE43A9DE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31703" y="1715572"/>
            <a:ext cx="999649" cy="999649"/>
          </a:xfrm>
          <a:prstGeom prst="rect">
            <a:avLst/>
          </a:prstGeom>
        </p:spPr>
      </p:pic>
      <p:pic>
        <p:nvPicPr>
          <p:cNvPr id="10" name="Picture 9">
            <a:extLst>
              <a:ext uri="{FF2B5EF4-FFF2-40B4-BE49-F238E27FC236}">
                <a16:creationId xmlns:a16="http://schemas.microsoft.com/office/drawing/2014/main" id="{1F796561-25A7-45C4-9E9C-C328151A9D0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67231" y="1715572"/>
            <a:ext cx="999649" cy="999649"/>
          </a:xfrm>
          <a:prstGeom prst="rect">
            <a:avLst/>
          </a:prstGeom>
        </p:spPr>
      </p:pic>
      <p:pic>
        <p:nvPicPr>
          <p:cNvPr id="11" name="Picture 10">
            <a:extLst>
              <a:ext uri="{FF2B5EF4-FFF2-40B4-BE49-F238E27FC236}">
                <a16:creationId xmlns:a16="http://schemas.microsoft.com/office/drawing/2014/main" id="{2A6810C0-504D-4C87-886A-74C92E55173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02761" y="1715572"/>
            <a:ext cx="999649" cy="999649"/>
          </a:xfrm>
          <a:prstGeom prst="rect">
            <a:avLst/>
          </a:prstGeom>
        </p:spPr>
      </p:pic>
      <p:pic>
        <p:nvPicPr>
          <p:cNvPr id="12" name="Picture 11">
            <a:extLst>
              <a:ext uri="{FF2B5EF4-FFF2-40B4-BE49-F238E27FC236}">
                <a16:creationId xmlns:a16="http://schemas.microsoft.com/office/drawing/2014/main" id="{8471B411-3F4E-4CA8-914F-36334AEDA4F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89591" y="3446442"/>
            <a:ext cx="999649" cy="999649"/>
          </a:xfrm>
          <a:prstGeom prst="rect">
            <a:avLst/>
          </a:prstGeom>
        </p:spPr>
      </p:pic>
      <p:pic>
        <p:nvPicPr>
          <p:cNvPr id="13" name="Picture 12">
            <a:extLst>
              <a:ext uri="{FF2B5EF4-FFF2-40B4-BE49-F238E27FC236}">
                <a16:creationId xmlns:a16="http://schemas.microsoft.com/office/drawing/2014/main" id="{8B44A38B-B2DA-4B91-BB5E-166FA656F42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25119" y="3446442"/>
            <a:ext cx="999649" cy="999649"/>
          </a:xfrm>
          <a:prstGeom prst="rect">
            <a:avLst/>
          </a:prstGeom>
        </p:spPr>
      </p:pic>
      <p:pic>
        <p:nvPicPr>
          <p:cNvPr id="14" name="Picture 13">
            <a:extLst>
              <a:ext uri="{FF2B5EF4-FFF2-40B4-BE49-F238E27FC236}">
                <a16:creationId xmlns:a16="http://schemas.microsoft.com/office/drawing/2014/main" id="{DCB2BA4E-0725-4E39-9781-383E5DA2BE7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60647" y="3446442"/>
            <a:ext cx="999649" cy="999649"/>
          </a:xfrm>
          <a:prstGeom prst="rect">
            <a:avLst/>
          </a:prstGeom>
        </p:spPr>
      </p:pic>
      <p:pic>
        <p:nvPicPr>
          <p:cNvPr id="15" name="Picture 14">
            <a:extLst>
              <a:ext uri="{FF2B5EF4-FFF2-40B4-BE49-F238E27FC236}">
                <a16:creationId xmlns:a16="http://schemas.microsoft.com/office/drawing/2014/main" id="{1D78BEC3-0F34-4514-88C8-2D31AC59ECF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96175" y="3446442"/>
            <a:ext cx="999649" cy="999649"/>
          </a:xfrm>
          <a:prstGeom prst="rect">
            <a:avLst/>
          </a:prstGeom>
        </p:spPr>
      </p:pic>
      <p:pic>
        <p:nvPicPr>
          <p:cNvPr id="16" name="Picture 15">
            <a:extLst>
              <a:ext uri="{FF2B5EF4-FFF2-40B4-BE49-F238E27FC236}">
                <a16:creationId xmlns:a16="http://schemas.microsoft.com/office/drawing/2014/main" id="{22BB4820-DAEC-471B-86CC-5FC87C6E9EB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31703" y="3446442"/>
            <a:ext cx="999649" cy="999649"/>
          </a:xfrm>
          <a:prstGeom prst="rect">
            <a:avLst/>
          </a:prstGeom>
        </p:spPr>
      </p:pic>
      <p:pic>
        <p:nvPicPr>
          <p:cNvPr id="17" name="Picture 16">
            <a:extLst>
              <a:ext uri="{FF2B5EF4-FFF2-40B4-BE49-F238E27FC236}">
                <a16:creationId xmlns:a16="http://schemas.microsoft.com/office/drawing/2014/main" id="{68B368E8-AD46-4C23-9075-596E248863E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67231" y="3446442"/>
            <a:ext cx="999649" cy="999649"/>
          </a:xfrm>
          <a:prstGeom prst="rect">
            <a:avLst/>
          </a:prstGeom>
        </p:spPr>
      </p:pic>
      <p:pic>
        <p:nvPicPr>
          <p:cNvPr id="18" name="Picture 17">
            <a:extLst>
              <a:ext uri="{FF2B5EF4-FFF2-40B4-BE49-F238E27FC236}">
                <a16:creationId xmlns:a16="http://schemas.microsoft.com/office/drawing/2014/main" id="{502275F2-9B7F-4ABE-A029-7937FE9D59F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02761" y="3446442"/>
            <a:ext cx="999649" cy="999649"/>
          </a:xfrm>
          <a:prstGeom prst="rect">
            <a:avLst/>
          </a:prstGeom>
        </p:spPr>
      </p:pic>
      <p:sp>
        <p:nvSpPr>
          <p:cNvPr id="19" name="TextBox 18">
            <a:extLst>
              <a:ext uri="{FF2B5EF4-FFF2-40B4-BE49-F238E27FC236}">
                <a16:creationId xmlns:a16="http://schemas.microsoft.com/office/drawing/2014/main" id="{9CEAC534-3582-4212-B338-49BD186435D9}"/>
              </a:ext>
            </a:extLst>
          </p:cNvPr>
          <p:cNvSpPr txBox="1"/>
          <p:nvPr/>
        </p:nvSpPr>
        <p:spPr bwMode="auto">
          <a:xfrm>
            <a:off x="5426562" y="5485384"/>
            <a:ext cx="13388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 ten</a:t>
            </a:r>
          </a:p>
        </p:txBody>
      </p:sp>
      <p:sp>
        <p:nvSpPr>
          <p:cNvPr id="20" name="TextBox 19">
            <a:extLst>
              <a:ext uri="{FF2B5EF4-FFF2-40B4-BE49-F238E27FC236}">
                <a16:creationId xmlns:a16="http://schemas.microsoft.com/office/drawing/2014/main" id="{2654512C-FDB4-4B6B-99C5-2C0D24E9F51E}"/>
              </a:ext>
            </a:extLst>
          </p:cNvPr>
          <p:cNvSpPr txBox="1"/>
          <p:nvPr/>
        </p:nvSpPr>
        <p:spPr bwMode="auto">
          <a:xfrm>
            <a:off x="5693226" y="4939017"/>
            <a:ext cx="8055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10</a:t>
            </a:r>
          </a:p>
        </p:txBody>
      </p:sp>
      <p:sp>
        <p:nvSpPr>
          <p:cNvPr id="21" name="TextBox 20">
            <a:extLst>
              <a:ext uri="{FF2B5EF4-FFF2-40B4-BE49-F238E27FC236}">
                <a16:creationId xmlns:a16="http://schemas.microsoft.com/office/drawing/2014/main" id="{4CD6E887-DE86-47E1-B0F3-BF618A82503E}"/>
              </a:ext>
            </a:extLst>
          </p:cNvPr>
          <p:cNvSpPr txBox="1"/>
          <p:nvPr/>
        </p:nvSpPr>
        <p:spPr bwMode="auto">
          <a:xfrm>
            <a:off x="5693226" y="4939017"/>
            <a:ext cx="8055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20</a:t>
            </a:r>
          </a:p>
        </p:txBody>
      </p:sp>
      <p:sp>
        <p:nvSpPr>
          <p:cNvPr id="22" name="TextBox 21">
            <a:extLst>
              <a:ext uri="{FF2B5EF4-FFF2-40B4-BE49-F238E27FC236}">
                <a16:creationId xmlns:a16="http://schemas.microsoft.com/office/drawing/2014/main" id="{CBB358ED-E3E1-4DFC-BC5C-26A517436C67}"/>
              </a:ext>
            </a:extLst>
          </p:cNvPr>
          <p:cNvSpPr txBox="1"/>
          <p:nvPr/>
        </p:nvSpPr>
        <p:spPr bwMode="auto">
          <a:xfrm>
            <a:off x="5693226" y="4939017"/>
            <a:ext cx="8055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30</a:t>
            </a:r>
          </a:p>
        </p:txBody>
      </p:sp>
      <p:sp>
        <p:nvSpPr>
          <p:cNvPr id="23" name="TextBox 22">
            <a:extLst>
              <a:ext uri="{FF2B5EF4-FFF2-40B4-BE49-F238E27FC236}">
                <a16:creationId xmlns:a16="http://schemas.microsoft.com/office/drawing/2014/main" id="{456D8617-E1D2-4B1A-A4B8-CFABB4813A5A}"/>
              </a:ext>
            </a:extLst>
          </p:cNvPr>
          <p:cNvSpPr txBox="1"/>
          <p:nvPr/>
        </p:nvSpPr>
        <p:spPr bwMode="auto">
          <a:xfrm>
            <a:off x="5693226" y="4939017"/>
            <a:ext cx="8055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40</a:t>
            </a:r>
          </a:p>
        </p:txBody>
      </p:sp>
      <p:sp>
        <p:nvSpPr>
          <p:cNvPr id="24" name="TextBox 23">
            <a:extLst>
              <a:ext uri="{FF2B5EF4-FFF2-40B4-BE49-F238E27FC236}">
                <a16:creationId xmlns:a16="http://schemas.microsoft.com/office/drawing/2014/main" id="{F15008F7-7ACD-4ACE-AB68-9ADE2900F869}"/>
              </a:ext>
            </a:extLst>
          </p:cNvPr>
          <p:cNvSpPr txBox="1"/>
          <p:nvPr/>
        </p:nvSpPr>
        <p:spPr bwMode="auto">
          <a:xfrm>
            <a:off x="5693226" y="4939017"/>
            <a:ext cx="8055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50</a:t>
            </a:r>
          </a:p>
        </p:txBody>
      </p:sp>
      <p:sp>
        <p:nvSpPr>
          <p:cNvPr id="25" name="TextBox 24">
            <a:extLst>
              <a:ext uri="{FF2B5EF4-FFF2-40B4-BE49-F238E27FC236}">
                <a16:creationId xmlns:a16="http://schemas.microsoft.com/office/drawing/2014/main" id="{38B6BC1D-A658-475C-BC81-4FE47810F28D}"/>
              </a:ext>
            </a:extLst>
          </p:cNvPr>
          <p:cNvSpPr txBox="1"/>
          <p:nvPr/>
        </p:nvSpPr>
        <p:spPr bwMode="auto">
          <a:xfrm>
            <a:off x="5693226" y="4939017"/>
            <a:ext cx="8055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60</a:t>
            </a:r>
          </a:p>
        </p:txBody>
      </p:sp>
      <p:sp>
        <p:nvSpPr>
          <p:cNvPr id="26" name="TextBox 25">
            <a:extLst>
              <a:ext uri="{FF2B5EF4-FFF2-40B4-BE49-F238E27FC236}">
                <a16:creationId xmlns:a16="http://schemas.microsoft.com/office/drawing/2014/main" id="{8C8F21E7-1413-48E8-BBCC-24607C744273}"/>
              </a:ext>
            </a:extLst>
          </p:cNvPr>
          <p:cNvSpPr txBox="1"/>
          <p:nvPr/>
        </p:nvSpPr>
        <p:spPr bwMode="auto">
          <a:xfrm>
            <a:off x="5693226" y="4939017"/>
            <a:ext cx="8055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70</a:t>
            </a:r>
          </a:p>
        </p:txBody>
      </p:sp>
      <p:sp>
        <p:nvSpPr>
          <p:cNvPr id="27" name="TextBox 26">
            <a:extLst>
              <a:ext uri="{FF2B5EF4-FFF2-40B4-BE49-F238E27FC236}">
                <a16:creationId xmlns:a16="http://schemas.microsoft.com/office/drawing/2014/main" id="{B8E4DB43-EF7A-4405-8FEB-0E7D8A6DC116}"/>
              </a:ext>
            </a:extLst>
          </p:cNvPr>
          <p:cNvSpPr txBox="1"/>
          <p:nvPr/>
        </p:nvSpPr>
        <p:spPr bwMode="auto">
          <a:xfrm>
            <a:off x="5693226" y="4939017"/>
            <a:ext cx="8055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80</a:t>
            </a:r>
          </a:p>
        </p:txBody>
      </p:sp>
      <p:sp>
        <p:nvSpPr>
          <p:cNvPr id="28" name="TextBox 27">
            <a:extLst>
              <a:ext uri="{FF2B5EF4-FFF2-40B4-BE49-F238E27FC236}">
                <a16:creationId xmlns:a16="http://schemas.microsoft.com/office/drawing/2014/main" id="{A9822F34-A426-44C3-885C-C8EAE9076196}"/>
              </a:ext>
            </a:extLst>
          </p:cNvPr>
          <p:cNvSpPr txBox="1"/>
          <p:nvPr/>
        </p:nvSpPr>
        <p:spPr bwMode="auto">
          <a:xfrm>
            <a:off x="5693226" y="4939017"/>
            <a:ext cx="8055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90</a:t>
            </a:r>
          </a:p>
        </p:txBody>
      </p:sp>
      <p:sp>
        <p:nvSpPr>
          <p:cNvPr id="29" name="TextBox 28">
            <a:extLst>
              <a:ext uri="{FF2B5EF4-FFF2-40B4-BE49-F238E27FC236}">
                <a16:creationId xmlns:a16="http://schemas.microsoft.com/office/drawing/2014/main" id="{CDC19D47-3B61-408F-BE55-85C76E41C9E0}"/>
              </a:ext>
            </a:extLst>
          </p:cNvPr>
          <p:cNvSpPr txBox="1"/>
          <p:nvPr/>
        </p:nvSpPr>
        <p:spPr bwMode="auto">
          <a:xfrm>
            <a:off x="5693226" y="4939017"/>
            <a:ext cx="8055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100</a:t>
            </a:r>
          </a:p>
        </p:txBody>
      </p:sp>
      <p:sp>
        <p:nvSpPr>
          <p:cNvPr id="30" name="TextBox 29">
            <a:extLst>
              <a:ext uri="{FF2B5EF4-FFF2-40B4-BE49-F238E27FC236}">
                <a16:creationId xmlns:a16="http://schemas.microsoft.com/office/drawing/2014/main" id="{1D408350-5C2C-4B03-A2D8-C507F74427D1}"/>
              </a:ext>
            </a:extLst>
          </p:cNvPr>
          <p:cNvSpPr txBox="1"/>
          <p:nvPr/>
        </p:nvSpPr>
        <p:spPr bwMode="auto">
          <a:xfrm>
            <a:off x="5693226" y="4939017"/>
            <a:ext cx="8055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110</a:t>
            </a:r>
          </a:p>
        </p:txBody>
      </p:sp>
      <p:sp>
        <p:nvSpPr>
          <p:cNvPr id="31" name="TextBox 30">
            <a:extLst>
              <a:ext uri="{FF2B5EF4-FFF2-40B4-BE49-F238E27FC236}">
                <a16:creationId xmlns:a16="http://schemas.microsoft.com/office/drawing/2014/main" id="{8DD7A426-C667-49E9-99B4-FBDE59A2C074}"/>
              </a:ext>
            </a:extLst>
          </p:cNvPr>
          <p:cNvSpPr txBox="1"/>
          <p:nvPr/>
        </p:nvSpPr>
        <p:spPr bwMode="auto">
          <a:xfrm>
            <a:off x="5693226" y="4939017"/>
            <a:ext cx="8055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120</a:t>
            </a:r>
          </a:p>
        </p:txBody>
      </p:sp>
      <p:sp>
        <p:nvSpPr>
          <p:cNvPr id="32" name="TextBox 31">
            <a:extLst>
              <a:ext uri="{FF2B5EF4-FFF2-40B4-BE49-F238E27FC236}">
                <a16:creationId xmlns:a16="http://schemas.microsoft.com/office/drawing/2014/main" id="{301ADDFB-934F-4682-8249-F6437C450F6A}"/>
              </a:ext>
            </a:extLst>
          </p:cNvPr>
          <p:cNvSpPr txBox="1"/>
          <p:nvPr/>
        </p:nvSpPr>
        <p:spPr bwMode="auto">
          <a:xfrm>
            <a:off x="5693226" y="4939017"/>
            <a:ext cx="8055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130</a:t>
            </a:r>
          </a:p>
        </p:txBody>
      </p:sp>
      <p:sp>
        <p:nvSpPr>
          <p:cNvPr id="33" name="TextBox 32">
            <a:extLst>
              <a:ext uri="{FF2B5EF4-FFF2-40B4-BE49-F238E27FC236}">
                <a16:creationId xmlns:a16="http://schemas.microsoft.com/office/drawing/2014/main" id="{9D876AE1-CC18-4B21-B848-1C4F2B949483}"/>
              </a:ext>
            </a:extLst>
          </p:cNvPr>
          <p:cNvSpPr txBox="1"/>
          <p:nvPr/>
        </p:nvSpPr>
        <p:spPr bwMode="auto">
          <a:xfrm>
            <a:off x="5693226" y="4939017"/>
            <a:ext cx="8055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140</a:t>
            </a:r>
          </a:p>
        </p:txBody>
      </p:sp>
      <p:sp>
        <p:nvSpPr>
          <p:cNvPr id="34" name="TextBox 33">
            <a:extLst>
              <a:ext uri="{FF2B5EF4-FFF2-40B4-BE49-F238E27FC236}">
                <a16:creationId xmlns:a16="http://schemas.microsoft.com/office/drawing/2014/main" id="{C635B31E-7901-4077-926D-560D191AF4AF}"/>
              </a:ext>
            </a:extLst>
          </p:cNvPr>
          <p:cNvSpPr txBox="1"/>
          <p:nvPr/>
        </p:nvSpPr>
        <p:spPr bwMode="auto">
          <a:xfrm>
            <a:off x="5426562" y="5485384"/>
            <a:ext cx="13388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3 tens</a:t>
            </a:r>
          </a:p>
        </p:txBody>
      </p:sp>
      <p:sp>
        <p:nvSpPr>
          <p:cNvPr id="35" name="TextBox 34">
            <a:extLst>
              <a:ext uri="{FF2B5EF4-FFF2-40B4-BE49-F238E27FC236}">
                <a16:creationId xmlns:a16="http://schemas.microsoft.com/office/drawing/2014/main" id="{25B587E6-094F-4E60-B416-8353D9785A6D}"/>
              </a:ext>
            </a:extLst>
          </p:cNvPr>
          <p:cNvSpPr txBox="1"/>
          <p:nvPr/>
        </p:nvSpPr>
        <p:spPr bwMode="auto">
          <a:xfrm>
            <a:off x="5426562" y="5485384"/>
            <a:ext cx="13388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4 tens</a:t>
            </a:r>
          </a:p>
        </p:txBody>
      </p:sp>
      <p:sp>
        <p:nvSpPr>
          <p:cNvPr id="36" name="TextBox 35">
            <a:extLst>
              <a:ext uri="{FF2B5EF4-FFF2-40B4-BE49-F238E27FC236}">
                <a16:creationId xmlns:a16="http://schemas.microsoft.com/office/drawing/2014/main" id="{D4CF50D6-405F-4447-AB8D-8C6E0CB57E98}"/>
              </a:ext>
            </a:extLst>
          </p:cNvPr>
          <p:cNvSpPr txBox="1"/>
          <p:nvPr/>
        </p:nvSpPr>
        <p:spPr bwMode="auto">
          <a:xfrm>
            <a:off x="5426562" y="5485384"/>
            <a:ext cx="13388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5 tens</a:t>
            </a:r>
          </a:p>
        </p:txBody>
      </p:sp>
      <p:sp>
        <p:nvSpPr>
          <p:cNvPr id="37" name="TextBox 36">
            <a:extLst>
              <a:ext uri="{FF2B5EF4-FFF2-40B4-BE49-F238E27FC236}">
                <a16:creationId xmlns:a16="http://schemas.microsoft.com/office/drawing/2014/main" id="{17A11417-2830-42C6-9343-3152763C15B3}"/>
              </a:ext>
            </a:extLst>
          </p:cNvPr>
          <p:cNvSpPr txBox="1"/>
          <p:nvPr/>
        </p:nvSpPr>
        <p:spPr bwMode="auto">
          <a:xfrm>
            <a:off x="5426562" y="5485384"/>
            <a:ext cx="13388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6 tens</a:t>
            </a:r>
          </a:p>
        </p:txBody>
      </p:sp>
      <p:sp>
        <p:nvSpPr>
          <p:cNvPr id="38" name="TextBox 37">
            <a:extLst>
              <a:ext uri="{FF2B5EF4-FFF2-40B4-BE49-F238E27FC236}">
                <a16:creationId xmlns:a16="http://schemas.microsoft.com/office/drawing/2014/main" id="{E45BA1E3-ECC2-4F13-A4E0-53328B4D94A8}"/>
              </a:ext>
            </a:extLst>
          </p:cNvPr>
          <p:cNvSpPr txBox="1"/>
          <p:nvPr/>
        </p:nvSpPr>
        <p:spPr bwMode="auto">
          <a:xfrm>
            <a:off x="5426562" y="5485384"/>
            <a:ext cx="13388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7 tens</a:t>
            </a:r>
          </a:p>
        </p:txBody>
      </p:sp>
      <p:sp>
        <p:nvSpPr>
          <p:cNvPr id="39" name="TextBox 38">
            <a:extLst>
              <a:ext uri="{FF2B5EF4-FFF2-40B4-BE49-F238E27FC236}">
                <a16:creationId xmlns:a16="http://schemas.microsoft.com/office/drawing/2014/main" id="{ADCA1453-2AC2-45F8-8475-90708E11F4DB}"/>
              </a:ext>
            </a:extLst>
          </p:cNvPr>
          <p:cNvSpPr txBox="1"/>
          <p:nvPr/>
        </p:nvSpPr>
        <p:spPr bwMode="auto">
          <a:xfrm>
            <a:off x="5426562" y="5485384"/>
            <a:ext cx="13388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8 tens</a:t>
            </a:r>
          </a:p>
        </p:txBody>
      </p:sp>
      <p:sp>
        <p:nvSpPr>
          <p:cNvPr id="40" name="TextBox 39">
            <a:extLst>
              <a:ext uri="{FF2B5EF4-FFF2-40B4-BE49-F238E27FC236}">
                <a16:creationId xmlns:a16="http://schemas.microsoft.com/office/drawing/2014/main" id="{2895FFCB-8F5A-4D1F-98CC-680388063E67}"/>
              </a:ext>
            </a:extLst>
          </p:cNvPr>
          <p:cNvSpPr txBox="1"/>
          <p:nvPr/>
        </p:nvSpPr>
        <p:spPr bwMode="auto">
          <a:xfrm>
            <a:off x="5426562" y="5485384"/>
            <a:ext cx="13388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9 tens</a:t>
            </a:r>
          </a:p>
        </p:txBody>
      </p:sp>
      <p:sp>
        <p:nvSpPr>
          <p:cNvPr id="41" name="TextBox 40">
            <a:extLst>
              <a:ext uri="{FF2B5EF4-FFF2-40B4-BE49-F238E27FC236}">
                <a16:creationId xmlns:a16="http://schemas.microsoft.com/office/drawing/2014/main" id="{484E5C96-0CBD-4929-A5AE-5EF3AC34B3EF}"/>
              </a:ext>
            </a:extLst>
          </p:cNvPr>
          <p:cNvSpPr txBox="1"/>
          <p:nvPr/>
        </p:nvSpPr>
        <p:spPr bwMode="auto">
          <a:xfrm>
            <a:off x="5426562" y="5485384"/>
            <a:ext cx="13388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10 tens</a:t>
            </a:r>
          </a:p>
        </p:txBody>
      </p:sp>
      <p:sp>
        <p:nvSpPr>
          <p:cNvPr id="42" name="TextBox 41">
            <a:extLst>
              <a:ext uri="{FF2B5EF4-FFF2-40B4-BE49-F238E27FC236}">
                <a16:creationId xmlns:a16="http://schemas.microsoft.com/office/drawing/2014/main" id="{B0907EB9-D629-49DB-A22B-AB78E4820C13}"/>
              </a:ext>
            </a:extLst>
          </p:cNvPr>
          <p:cNvSpPr txBox="1"/>
          <p:nvPr/>
        </p:nvSpPr>
        <p:spPr bwMode="auto">
          <a:xfrm>
            <a:off x="5426562" y="5485384"/>
            <a:ext cx="13388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11 tens</a:t>
            </a:r>
          </a:p>
        </p:txBody>
      </p:sp>
      <p:sp>
        <p:nvSpPr>
          <p:cNvPr id="43" name="TextBox 42">
            <a:extLst>
              <a:ext uri="{FF2B5EF4-FFF2-40B4-BE49-F238E27FC236}">
                <a16:creationId xmlns:a16="http://schemas.microsoft.com/office/drawing/2014/main" id="{12404A6D-8332-4F8E-B96D-2F04443F6CB4}"/>
              </a:ext>
            </a:extLst>
          </p:cNvPr>
          <p:cNvSpPr txBox="1"/>
          <p:nvPr/>
        </p:nvSpPr>
        <p:spPr bwMode="auto">
          <a:xfrm>
            <a:off x="5426562" y="5485384"/>
            <a:ext cx="13388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12 tens</a:t>
            </a:r>
          </a:p>
        </p:txBody>
      </p:sp>
      <p:sp>
        <p:nvSpPr>
          <p:cNvPr id="44" name="TextBox 43">
            <a:extLst>
              <a:ext uri="{FF2B5EF4-FFF2-40B4-BE49-F238E27FC236}">
                <a16:creationId xmlns:a16="http://schemas.microsoft.com/office/drawing/2014/main" id="{9B8BC08C-DCC1-4F4F-9D00-8DAFA67378C9}"/>
              </a:ext>
            </a:extLst>
          </p:cNvPr>
          <p:cNvSpPr txBox="1"/>
          <p:nvPr/>
        </p:nvSpPr>
        <p:spPr bwMode="auto">
          <a:xfrm>
            <a:off x="5426562" y="5485384"/>
            <a:ext cx="13388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13 tens</a:t>
            </a:r>
          </a:p>
        </p:txBody>
      </p:sp>
      <p:sp>
        <p:nvSpPr>
          <p:cNvPr id="45" name="TextBox 44">
            <a:extLst>
              <a:ext uri="{FF2B5EF4-FFF2-40B4-BE49-F238E27FC236}">
                <a16:creationId xmlns:a16="http://schemas.microsoft.com/office/drawing/2014/main" id="{729AAA72-C95D-44F5-BBFA-18467665594C}"/>
              </a:ext>
            </a:extLst>
          </p:cNvPr>
          <p:cNvSpPr txBox="1"/>
          <p:nvPr/>
        </p:nvSpPr>
        <p:spPr bwMode="auto">
          <a:xfrm>
            <a:off x="5426562" y="5485384"/>
            <a:ext cx="13388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14 tens</a:t>
            </a:r>
          </a:p>
        </p:txBody>
      </p:sp>
      <p:sp>
        <p:nvSpPr>
          <p:cNvPr id="46" name="TextBox 45">
            <a:extLst>
              <a:ext uri="{FF2B5EF4-FFF2-40B4-BE49-F238E27FC236}">
                <a16:creationId xmlns:a16="http://schemas.microsoft.com/office/drawing/2014/main" id="{8AA694AF-6E62-4A06-9017-D56A75893345}"/>
              </a:ext>
            </a:extLst>
          </p:cNvPr>
          <p:cNvSpPr txBox="1"/>
          <p:nvPr/>
        </p:nvSpPr>
        <p:spPr bwMode="auto">
          <a:xfrm>
            <a:off x="5426562" y="5485384"/>
            <a:ext cx="13388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2 tens</a:t>
            </a:r>
          </a:p>
        </p:txBody>
      </p:sp>
      <p:sp>
        <p:nvSpPr>
          <p:cNvPr id="47" name="Rectangle: Rounded Corners 46">
            <a:extLst>
              <a:ext uri="{FF2B5EF4-FFF2-40B4-BE49-F238E27FC236}">
                <a16:creationId xmlns:a16="http://schemas.microsoft.com/office/drawing/2014/main" id="{FC7620D8-8F0C-45C8-A848-8C62486D4FCE}"/>
              </a:ext>
            </a:extLst>
          </p:cNvPr>
          <p:cNvSpPr/>
          <p:nvPr/>
        </p:nvSpPr>
        <p:spPr bwMode="auto">
          <a:xfrm>
            <a:off x="2028826" y="1552576"/>
            <a:ext cx="5769199" cy="3095625"/>
          </a:xfrm>
          <a:prstGeom prst="roundRect">
            <a:avLst>
              <a:gd name="adj" fmla="val 8841"/>
            </a:avLst>
          </a:prstGeom>
          <a:noFill/>
          <a:ln w="19050" cap="flat" cmpd="sng" algn="ctr">
            <a:solidFill>
              <a:srgbClr val="E7242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Tree>
    <p:extLst>
      <p:ext uri="{BB962C8B-B14F-4D97-AF65-F5344CB8AC3E}">
        <p14:creationId xmlns:p14="http://schemas.microsoft.com/office/powerpoint/2010/main" val="2954429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500"/>
                                        <p:tgtEl>
                                          <p:spTgt spid="19"/>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xit" presetSubtype="0" fill="hold" grpId="1" nodeType="clickEffect">
                                  <p:stCondLst>
                                    <p:cond delay="0"/>
                                  </p:stCondLst>
                                  <p:childTnLst>
                                    <p:animEffect transition="out" filter="fade">
                                      <p:cBhvr>
                                        <p:cTn id="15" dur="500"/>
                                        <p:tgtEl>
                                          <p:spTgt spid="20"/>
                                        </p:tgtEl>
                                      </p:cBhvr>
                                    </p:animEffect>
                                    <p:set>
                                      <p:cBhvr>
                                        <p:cTn id="16" dur="1" fill="hold">
                                          <p:stCondLst>
                                            <p:cond delay="499"/>
                                          </p:stCondLst>
                                        </p:cTn>
                                        <p:tgtEl>
                                          <p:spTgt spid="20"/>
                                        </p:tgtEl>
                                        <p:attrNameLst>
                                          <p:attrName>style.visibility</p:attrName>
                                        </p:attrNameLst>
                                      </p:cBhvr>
                                      <p:to>
                                        <p:strVal val="hidden"/>
                                      </p:to>
                                    </p:set>
                                  </p:childTnLst>
                                </p:cTn>
                              </p:par>
                              <p:par>
                                <p:cTn id="17" presetID="10" presetClass="exit" presetSubtype="0" fill="hold" grpId="1" nodeType="withEffect">
                                  <p:stCondLst>
                                    <p:cond delay="0"/>
                                  </p:stCondLst>
                                  <p:childTnLst>
                                    <p:animEffect transition="out" filter="fade">
                                      <p:cBhvr>
                                        <p:cTn id="18" dur="500"/>
                                        <p:tgtEl>
                                          <p:spTgt spid="19"/>
                                        </p:tgtEl>
                                      </p:cBhvr>
                                    </p:animEffect>
                                    <p:set>
                                      <p:cBhvr>
                                        <p:cTn id="19" dur="1" fill="hold">
                                          <p:stCondLst>
                                            <p:cond delay="499"/>
                                          </p:stCondLst>
                                        </p:cTn>
                                        <p:tgtEl>
                                          <p:spTgt spid="19"/>
                                        </p:tgtEl>
                                        <p:attrNameLst>
                                          <p:attrName>style.visibility</p:attrName>
                                        </p:attrNameLst>
                                      </p:cBhvr>
                                      <p:to>
                                        <p:strVal val="hidden"/>
                                      </p:to>
                                    </p:set>
                                  </p:childTnLst>
                                </p:cTn>
                              </p:par>
                            </p:childTnLst>
                          </p:cTn>
                        </p:par>
                        <p:par>
                          <p:cTn id="20" fill="hold">
                            <p:stCondLst>
                              <p:cond delay="500"/>
                            </p:stCondLst>
                            <p:childTnLst>
                              <p:par>
                                <p:cTn id="21" presetID="10" presetClass="entr" presetSubtype="0"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500"/>
                                        <p:tgtEl>
                                          <p:spTgt spid="21"/>
                                        </p:tgtEl>
                                      </p:cBhvr>
                                    </p:animEffect>
                                  </p:childTnLst>
                                </p:cTn>
                              </p:par>
                            </p:childTnLst>
                          </p:cTn>
                        </p:par>
                        <p:par>
                          <p:cTn id="29" fill="hold">
                            <p:stCondLst>
                              <p:cond delay="500"/>
                            </p:stCondLst>
                            <p:childTnLst>
                              <p:par>
                                <p:cTn id="30" presetID="10" presetClass="entr" presetSubtype="0" fill="hold" grpId="0" nodeType="afterEffect">
                                  <p:stCondLst>
                                    <p:cond delay="0"/>
                                  </p:stCondLst>
                                  <p:childTnLst>
                                    <p:set>
                                      <p:cBhvr>
                                        <p:cTn id="31" dur="1" fill="hold">
                                          <p:stCondLst>
                                            <p:cond delay="0"/>
                                          </p:stCondLst>
                                        </p:cTn>
                                        <p:tgtEl>
                                          <p:spTgt spid="46"/>
                                        </p:tgtEl>
                                        <p:attrNameLst>
                                          <p:attrName>style.visibility</p:attrName>
                                        </p:attrNameLst>
                                      </p:cBhvr>
                                      <p:to>
                                        <p:strVal val="visible"/>
                                      </p:to>
                                    </p:set>
                                    <p:animEffect transition="in" filter="fade">
                                      <p:cBhvr>
                                        <p:cTn id="32" dur="500"/>
                                        <p:tgtEl>
                                          <p:spTgt spid="46"/>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1" nodeType="clickEffect">
                                  <p:stCondLst>
                                    <p:cond delay="0"/>
                                  </p:stCondLst>
                                  <p:childTnLst>
                                    <p:animEffect transition="out" filter="fade">
                                      <p:cBhvr>
                                        <p:cTn id="36" dur="500"/>
                                        <p:tgtEl>
                                          <p:spTgt spid="21"/>
                                        </p:tgtEl>
                                      </p:cBhvr>
                                    </p:animEffect>
                                    <p:set>
                                      <p:cBhvr>
                                        <p:cTn id="37" dur="1" fill="hold">
                                          <p:stCondLst>
                                            <p:cond delay="499"/>
                                          </p:stCondLst>
                                        </p:cTn>
                                        <p:tgtEl>
                                          <p:spTgt spid="21"/>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46"/>
                                        </p:tgtEl>
                                      </p:cBhvr>
                                    </p:animEffect>
                                    <p:set>
                                      <p:cBhvr>
                                        <p:cTn id="40" dur="1" fill="hold">
                                          <p:stCondLst>
                                            <p:cond delay="499"/>
                                          </p:stCondLst>
                                        </p:cTn>
                                        <p:tgtEl>
                                          <p:spTgt spid="46"/>
                                        </p:tgtEl>
                                        <p:attrNameLst>
                                          <p:attrName>style.visibility</p:attrName>
                                        </p:attrNameLst>
                                      </p:cBhvr>
                                      <p:to>
                                        <p:strVal val="hidden"/>
                                      </p:to>
                                    </p:set>
                                  </p:childTnLst>
                                </p:cTn>
                              </p:par>
                            </p:childTnLst>
                          </p:cTn>
                        </p:par>
                        <p:par>
                          <p:cTn id="41" fill="hold">
                            <p:stCondLst>
                              <p:cond delay="500"/>
                            </p:stCondLst>
                            <p:childTnLst>
                              <p:par>
                                <p:cTn id="42" presetID="10" presetClass="entr" presetSubtype="0" fill="hold" nodeType="after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fade">
                                      <p:cBhvr>
                                        <p:cTn id="44" dur="500"/>
                                        <p:tgtEl>
                                          <p:spTgt spid="6"/>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fade">
                                      <p:cBhvr>
                                        <p:cTn id="49" dur="500"/>
                                        <p:tgtEl>
                                          <p:spTgt spid="22"/>
                                        </p:tgtEl>
                                      </p:cBhvr>
                                    </p:animEffect>
                                  </p:childTnLst>
                                </p:cTn>
                              </p:par>
                            </p:childTnLst>
                          </p:cTn>
                        </p:par>
                        <p:par>
                          <p:cTn id="50" fill="hold">
                            <p:stCondLst>
                              <p:cond delay="500"/>
                            </p:stCondLst>
                            <p:childTnLst>
                              <p:par>
                                <p:cTn id="51" presetID="10" presetClass="entr" presetSubtype="0" fill="hold" grpId="0" nodeType="afterEffect">
                                  <p:stCondLst>
                                    <p:cond delay="0"/>
                                  </p:stCondLst>
                                  <p:childTnLst>
                                    <p:set>
                                      <p:cBhvr>
                                        <p:cTn id="52" dur="1" fill="hold">
                                          <p:stCondLst>
                                            <p:cond delay="0"/>
                                          </p:stCondLst>
                                        </p:cTn>
                                        <p:tgtEl>
                                          <p:spTgt spid="34"/>
                                        </p:tgtEl>
                                        <p:attrNameLst>
                                          <p:attrName>style.visibility</p:attrName>
                                        </p:attrNameLst>
                                      </p:cBhvr>
                                      <p:to>
                                        <p:strVal val="visible"/>
                                      </p:to>
                                    </p:set>
                                    <p:animEffect transition="in" filter="fade">
                                      <p:cBhvr>
                                        <p:cTn id="53" dur="500"/>
                                        <p:tgtEl>
                                          <p:spTgt spid="34"/>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xit" presetSubtype="0" fill="hold" grpId="1" nodeType="clickEffect">
                                  <p:stCondLst>
                                    <p:cond delay="0"/>
                                  </p:stCondLst>
                                  <p:childTnLst>
                                    <p:animEffect transition="out" filter="fade">
                                      <p:cBhvr>
                                        <p:cTn id="57" dur="500"/>
                                        <p:tgtEl>
                                          <p:spTgt spid="22"/>
                                        </p:tgtEl>
                                      </p:cBhvr>
                                    </p:animEffect>
                                    <p:set>
                                      <p:cBhvr>
                                        <p:cTn id="58" dur="1" fill="hold">
                                          <p:stCondLst>
                                            <p:cond delay="499"/>
                                          </p:stCondLst>
                                        </p:cTn>
                                        <p:tgtEl>
                                          <p:spTgt spid="22"/>
                                        </p:tgtEl>
                                        <p:attrNameLst>
                                          <p:attrName>style.visibility</p:attrName>
                                        </p:attrNameLst>
                                      </p:cBhvr>
                                      <p:to>
                                        <p:strVal val="hidden"/>
                                      </p:to>
                                    </p:set>
                                  </p:childTnLst>
                                </p:cTn>
                              </p:par>
                              <p:par>
                                <p:cTn id="59" presetID="10" presetClass="exit" presetSubtype="0" fill="hold" grpId="1" nodeType="withEffect">
                                  <p:stCondLst>
                                    <p:cond delay="0"/>
                                  </p:stCondLst>
                                  <p:childTnLst>
                                    <p:animEffect transition="out" filter="fade">
                                      <p:cBhvr>
                                        <p:cTn id="60" dur="500"/>
                                        <p:tgtEl>
                                          <p:spTgt spid="34"/>
                                        </p:tgtEl>
                                      </p:cBhvr>
                                    </p:animEffect>
                                    <p:set>
                                      <p:cBhvr>
                                        <p:cTn id="61" dur="1" fill="hold">
                                          <p:stCondLst>
                                            <p:cond delay="499"/>
                                          </p:stCondLst>
                                        </p:cTn>
                                        <p:tgtEl>
                                          <p:spTgt spid="34"/>
                                        </p:tgtEl>
                                        <p:attrNameLst>
                                          <p:attrName>style.visibility</p:attrName>
                                        </p:attrNameLst>
                                      </p:cBhvr>
                                      <p:to>
                                        <p:strVal val="hidden"/>
                                      </p:to>
                                    </p:set>
                                  </p:childTnLst>
                                </p:cTn>
                              </p:par>
                            </p:childTnLst>
                          </p:cTn>
                        </p:par>
                        <p:par>
                          <p:cTn id="62" fill="hold">
                            <p:stCondLst>
                              <p:cond delay="500"/>
                            </p:stCondLst>
                            <p:childTnLst>
                              <p:par>
                                <p:cTn id="63" presetID="10" presetClass="entr" presetSubtype="0" fill="hold" nodeType="afterEffect">
                                  <p:stCondLst>
                                    <p:cond delay="0"/>
                                  </p:stCondLst>
                                  <p:childTnLst>
                                    <p:set>
                                      <p:cBhvr>
                                        <p:cTn id="64" dur="1" fill="hold">
                                          <p:stCondLst>
                                            <p:cond delay="0"/>
                                          </p:stCondLst>
                                        </p:cTn>
                                        <p:tgtEl>
                                          <p:spTgt spid="13"/>
                                        </p:tgtEl>
                                        <p:attrNameLst>
                                          <p:attrName>style.visibility</p:attrName>
                                        </p:attrNameLst>
                                      </p:cBhvr>
                                      <p:to>
                                        <p:strVal val="visible"/>
                                      </p:to>
                                    </p:set>
                                    <p:animEffect transition="in" filter="fade">
                                      <p:cBhvr>
                                        <p:cTn id="65" dur="500"/>
                                        <p:tgtEl>
                                          <p:spTgt spid="13"/>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grpId="0" nodeType="clickEffect">
                                  <p:stCondLst>
                                    <p:cond delay="0"/>
                                  </p:stCondLst>
                                  <p:childTnLst>
                                    <p:set>
                                      <p:cBhvr>
                                        <p:cTn id="69" dur="1" fill="hold">
                                          <p:stCondLst>
                                            <p:cond delay="0"/>
                                          </p:stCondLst>
                                        </p:cTn>
                                        <p:tgtEl>
                                          <p:spTgt spid="23"/>
                                        </p:tgtEl>
                                        <p:attrNameLst>
                                          <p:attrName>style.visibility</p:attrName>
                                        </p:attrNameLst>
                                      </p:cBhvr>
                                      <p:to>
                                        <p:strVal val="visible"/>
                                      </p:to>
                                    </p:set>
                                    <p:animEffect transition="in" filter="fade">
                                      <p:cBhvr>
                                        <p:cTn id="70" dur="500"/>
                                        <p:tgtEl>
                                          <p:spTgt spid="23"/>
                                        </p:tgtEl>
                                      </p:cBhvr>
                                    </p:animEffect>
                                  </p:childTnLst>
                                </p:cTn>
                              </p:par>
                            </p:childTnLst>
                          </p:cTn>
                        </p:par>
                        <p:par>
                          <p:cTn id="71" fill="hold">
                            <p:stCondLst>
                              <p:cond delay="500"/>
                            </p:stCondLst>
                            <p:childTnLst>
                              <p:par>
                                <p:cTn id="72" presetID="10" presetClass="entr" presetSubtype="0" fill="hold" grpId="0" nodeType="afterEffect">
                                  <p:stCondLst>
                                    <p:cond delay="0"/>
                                  </p:stCondLst>
                                  <p:childTnLst>
                                    <p:set>
                                      <p:cBhvr>
                                        <p:cTn id="73" dur="1" fill="hold">
                                          <p:stCondLst>
                                            <p:cond delay="0"/>
                                          </p:stCondLst>
                                        </p:cTn>
                                        <p:tgtEl>
                                          <p:spTgt spid="35"/>
                                        </p:tgtEl>
                                        <p:attrNameLst>
                                          <p:attrName>style.visibility</p:attrName>
                                        </p:attrNameLst>
                                      </p:cBhvr>
                                      <p:to>
                                        <p:strVal val="visible"/>
                                      </p:to>
                                    </p:set>
                                    <p:animEffect transition="in" filter="fade">
                                      <p:cBhvr>
                                        <p:cTn id="74" dur="500"/>
                                        <p:tgtEl>
                                          <p:spTgt spid="35"/>
                                        </p:tgtEl>
                                      </p:cBhvr>
                                    </p:animEffect>
                                  </p:childTnLst>
                                </p:cTn>
                              </p:par>
                            </p:childTnLst>
                          </p:cTn>
                        </p:par>
                      </p:childTnLst>
                    </p:cTn>
                  </p:par>
                  <p:par>
                    <p:cTn id="75" fill="hold">
                      <p:stCondLst>
                        <p:cond delay="indefinite"/>
                      </p:stCondLst>
                      <p:childTnLst>
                        <p:par>
                          <p:cTn id="76" fill="hold">
                            <p:stCondLst>
                              <p:cond delay="0"/>
                            </p:stCondLst>
                            <p:childTnLst>
                              <p:par>
                                <p:cTn id="77" presetID="10" presetClass="exit" presetSubtype="0" fill="hold" grpId="1" nodeType="clickEffect">
                                  <p:stCondLst>
                                    <p:cond delay="0"/>
                                  </p:stCondLst>
                                  <p:childTnLst>
                                    <p:animEffect transition="out" filter="fade">
                                      <p:cBhvr>
                                        <p:cTn id="78" dur="500"/>
                                        <p:tgtEl>
                                          <p:spTgt spid="23"/>
                                        </p:tgtEl>
                                      </p:cBhvr>
                                    </p:animEffect>
                                    <p:set>
                                      <p:cBhvr>
                                        <p:cTn id="79" dur="1" fill="hold">
                                          <p:stCondLst>
                                            <p:cond delay="499"/>
                                          </p:stCondLst>
                                        </p:cTn>
                                        <p:tgtEl>
                                          <p:spTgt spid="23"/>
                                        </p:tgtEl>
                                        <p:attrNameLst>
                                          <p:attrName>style.visibility</p:attrName>
                                        </p:attrNameLst>
                                      </p:cBhvr>
                                      <p:to>
                                        <p:strVal val="hidden"/>
                                      </p:to>
                                    </p:set>
                                  </p:childTnLst>
                                </p:cTn>
                              </p:par>
                              <p:par>
                                <p:cTn id="80" presetID="10" presetClass="exit" presetSubtype="0" fill="hold" grpId="1" nodeType="withEffect">
                                  <p:stCondLst>
                                    <p:cond delay="0"/>
                                  </p:stCondLst>
                                  <p:childTnLst>
                                    <p:animEffect transition="out" filter="fade">
                                      <p:cBhvr>
                                        <p:cTn id="81" dur="500"/>
                                        <p:tgtEl>
                                          <p:spTgt spid="35"/>
                                        </p:tgtEl>
                                      </p:cBhvr>
                                    </p:animEffect>
                                    <p:set>
                                      <p:cBhvr>
                                        <p:cTn id="82" dur="1" fill="hold">
                                          <p:stCondLst>
                                            <p:cond delay="499"/>
                                          </p:stCondLst>
                                        </p:cTn>
                                        <p:tgtEl>
                                          <p:spTgt spid="35"/>
                                        </p:tgtEl>
                                        <p:attrNameLst>
                                          <p:attrName>style.visibility</p:attrName>
                                        </p:attrNameLst>
                                      </p:cBhvr>
                                      <p:to>
                                        <p:strVal val="hidden"/>
                                      </p:to>
                                    </p:set>
                                  </p:childTnLst>
                                </p:cTn>
                              </p:par>
                            </p:childTnLst>
                          </p:cTn>
                        </p:par>
                        <p:par>
                          <p:cTn id="83" fill="hold">
                            <p:stCondLst>
                              <p:cond delay="500"/>
                            </p:stCondLst>
                            <p:childTnLst>
                              <p:par>
                                <p:cTn id="84" presetID="10" presetClass="entr" presetSubtype="0" fill="hold" nodeType="afterEffect">
                                  <p:stCondLst>
                                    <p:cond delay="0"/>
                                  </p:stCondLst>
                                  <p:childTnLst>
                                    <p:set>
                                      <p:cBhvr>
                                        <p:cTn id="85" dur="1" fill="hold">
                                          <p:stCondLst>
                                            <p:cond delay="0"/>
                                          </p:stCondLst>
                                        </p:cTn>
                                        <p:tgtEl>
                                          <p:spTgt spid="7"/>
                                        </p:tgtEl>
                                        <p:attrNameLst>
                                          <p:attrName>style.visibility</p:attrName>
                                        </p:attrNameLst>
                                      </p:cBhvr>
                                      <p:to>
                                        <p:strVal val="visible"/>
                                      </p:to>
                                    </p:set>
                                    <p:animEffect transition="in" filter="fade">
                                      <p:cBhvr>
                                        <p:cTn id="86" dur="500"/>
                                        <p:tgtEl>
                                          <p:spTgt spid="7"/>
                                        </p:tgtEl>
                                      </p:cBhvr>
                                    </p:animEffect>
                                  </p:childTnLst>
                                </p:cTn>
                              </p:par>
                            </p:childTnLst>
                          </p:cTn>
                        </p:par>
                      </p:childTnLst>
                    </p:cTn>
                  </p:par>
                  <p:par>
                    <p:cTn id="87" fill="hold">
                      <p:stCondLst>
                        <p:cond delay="indefinite"/>
                      </p:stCondLst>
                      <p:childTnLst>
                        <p:par>
                          <p:cTn id="88" fill="hold">
                            <p:stCondLst>
                              <p:cond delay="0"/>
                            </p:stCondLst>
                            <p:childTnLst>
                              <p:par>
                                <p:cTn id="89" presetID="10" presetClass="entr" presetSubtype="0" fill="hold" grpId="0" nodeType="clickEffect">
                                  <p:stCondLst>
                                    <p:cond delay="0"/>
                                  </p:stCondLst>
                                  <p:childTnLst>
                                    <p:set>
                                      <p:cBhvr>
                                        <p:cTn id="90" dur="1" fill="hold">
                                          <p:stCondLst>
                                            <p:cond delay="0"/>
                                          </p:stCondLst>
                                        </p:cTn>
                                        <p:tgtEl>
                                          <p:spTgt spid="24"/>
                                        </p:tgtEl>
                                        <p:attrNameLst>
                                          <p:attrName>style.visibility</p:attrName>
                                        </p:attrNameLst>
                                      </p:cBhvr>
                                      <p:to>
                                        <p:strVal val="visible"/>
                                      </p:to>
                                    </p:set>
                                    <p:animEffect transition="in" filter="fade">
                                      <p:cBhvr>
                                        <p:cTn id="91" dur="500"/>
                                        <p:tgtEl>
                                          <p:spTgt spid="24"/>
                                        </p:tgtEl>
                                      </p:cBhvr>
                                    </p:animEffect>
                                  </p:childTnLst>
                                </p:cTn>
                              </p:par>
                            </p:childTnLst>
                          </p:cTn>
                        </p:par>
                        <p:par>
                          <p:cTn id="92" fill="hold">
                            <p:stCondLst>
                              <p:cond delay="500"/>
                            </p:stCondLst>
                            <p:childTnLst>
                              <p:par>
                                <p:cTn id="93" presetID="10" presetClass="entr" presetSubtype="0" fill="hold" grpId="0" nodeType="afterEffect">
                                  <p:stCondLst>
                                    <p:cond delay="0"/>
                                  </p:stCondLst>
                                  <p:childTnLst>
                                    <p:set>
                                      <p:cBhvr>
                                        <p:cTn id="94" dur="1" fill="hold">
                                          <p:stCondLst>
                                            <p:cond delay="0"/>
                                          </p:stCondLst>
                                        </p:cTn>
                                        <p:tgtEl>
                                          <p:spTgt spid="36"/>
                                        </p:tgtEl>
                                        <p:attrNameLst>
                                          <p:attrName>style.visibility</p:attrName>
                                        </p:attrNameLst>
                                      </p:cBhvr>
                                      <p:to>
                                        <p:strVal val="visible"/>
                                      </p:to>
                                    </p:set>
                                    <p:animEffect transition="in" filter="fade">
                                      <p:cBhvr>
                                        <p:cTn id="95" dur="500"/>
                                        <p:tgtEl>
                                          <p:spTgt spid="36"/>
                                        </p:tgtEl>
                                      </p:cBhvr>
                                    </p:animEffect>
                                  </p:childTnLst>
                                </p:cTn>
                              </p:par>
                            </p:childTnLst>
                          </p:cTn>
                        </p:par>
                      </p:childTnLst>
                    </p:cTn>
                  </p:par>
                  <p:par>
                    <p:cTn id="96" fill="hold">
                      <p:stCondLst>
                        <p:cond delay="indefinite"/>
                      </p:stCondLst>
                      <p:childTnLst>
                        <p:par>
                          <p:cTn id="97" fill="hold">
                            <p:stCondLst>
                              <p:cond delay="0"/>
                            </p:stCondLst>
                            <p:childTnLst>
                              <p:par>
                                <p:cTn id="98" presetID="10" presetClass="exit" presetSubtype="0" fill="hold" grpId="1" nodeType="clickEffect">
                                  <p:stCondLst>
                                    <p:cond delay="0"/>
                                  </p:stCondLst>
                                  <p:childTnLst>
                                    <p:animEffect transition="out" filter="fade">
                                      <p:cBhvr>
                                        <p:cTn id="99" dur="500"/>
                                        <p:tgtEl>
                                          <p:spTgt spid="24"/>
                                        </p:tgtEl>
                                      </p:cBhvr>
                                    </p:animEffect>
                                    <p:set>
                                      <p:cBhvr>
                                        <p:cTn id="100" dur="1" fill="hold">
                                          <p:stCondLst>
                                            <p:cond delay="499"/>
                                          </p:stCondLst>
                                        </p:cTn>
                                        <p:tgtEl>
                                          <p:spTgt spid="24"/>
                                        </p:tgtEl>
                                        <p:attrNameLst>
                                          <p:attrName>style.visibility</p:attrName>
                                        </p:attrNameLst>
                                      </p:cBhvr>
                                      <p:to>
                                        <p:strVal val="hidden"/>
                                      </p:to>
                                    </p:set>
                                  </p:childTnLst>
                                </p:cTn>
                              </p:par>
                              <p:par>
                                <p:cTn id="101" presetID="10" presetClass="exit" presetSubtype="0" fill="hold" grpId="1" nodeType="withEffect">
                                  <p:stCondLst>
                                    <p:cond delay="0"/>
                                  </p:stCondLst>
                                  <p:childTnLst>
                                    <p:animEffect transition="out" filter="fade">
                                      <p:cBhvr>
                                        <p:cTn id="102" dur="500"/>
                                        <p:tgtEl>
                                          <p:spTgt spid="36"/>
                                        </p:tgtEl>
                                      </p:cBhvr>
                                    </p:animEffect>
                                    <p:set>
                                      <p:cBhvr>
                                        <p:cTn id="103" dur="1" fill="hold">
                                          <p:stCondLst>
                                            <p:cond delay="499"/>
                                          </p:stCondLst>
                                        </p:cTn>
                                        <p:tgtEl>
                                          <p:spTgt spid="36"/>
                                        </p:tgtEl>
                                        <p:attrNameLst>
                                          <p:attrName>style.visibility</p:attrName>
                                        </p:attrNameLst>
                                      </p:cBhvr>
                                      <p:to>
                                        <p:strVal val="hidden"/>
                                      </p:to>
                                    </p:set>
                                  </p:childTnLst>
                                </p:cTn>
                              </p:par>
                            </p:childTnLst>
                          </p:cTn>
                        </p:par>
                        <p:par>
                          <p:cTn id="104" fill="hold">
                            <p:stCondLst>
                              <p:cond delay="1000"/>
                            </p:stCondLst>
                            <p:childTnLst>
                              <p:par>
                                <p:cTn id="105" presetID="10" presetClass="entr" presetSubtype="0" fill="hold" nodeType="afterEffect">
                                  <p:stCondLst>
                                    <p:cond delay="0"/>
                                  </p:stCondLst>
                                  <p:childTnLst>
                                    <p:set>
                                      <p:cBhvr>
                                        <p:cTn id="106" dur="1" fill="hold">
                                          <p:stCondLst>
                                            <p:cond delay="0"/>
                                          </p:stCondLst>
                                        </p:cTn>
                                        <p:tgtEl>
                                          <p:spTgt spid="14"/>
                                        </p:tgtEl>
                                        <p:attrNameLst>
                                          <p:attrName>style.visibility</p:attrName>
                                        </p:attrNameLst>
                                      </p:cBhvr>
                                      <p:to>
                                        <p:strVal val="visible"/>
                                      </p:to>
                                    </p:set>
                                    <p:animEffect transition="in" filter="fade">
                                      <p:cBhvr>
                                        <p:cTn id="107" dur="500"/>
                                        <p:tgtEl>
                                          <p:spTgt spid="14"/>
                                        </p:tgtEl>
                                      </p:cBhvr>
                                    </p:animEffect>
                                  </p:childTnLst>
                                </p:cTn>
                              </p:par>
                            </p:childTnLst>
                          </p:cTn>
                        </p:par>
                      </p:childTnLst>
                    </p:cTn>
                  </p:par>
                  <p:par>
                    <p:cTn id="108" fill="hold">
                      <p:stCondLst>
                        <p:cond delay="indefinite"/>
                      </p:stCondLst>
                      <p:childTnLst>
                        <p:par>
                          <p:cTn id="109" fill="hold">
                            <p:stCondLst>
                              <p:cond delay="0"/>
                            </p:stCondLst>
                            <p:childTnLst>
                              <p:par>
                                <p:cTn id="110" presetID="10" presetClass="entr" presetSubtype="0" fill="hold" grpId="0" nodeType="clickEffect">
                                  <p:stCondLst>
                                    <p:cond delay="0"/>
                                  </p:stCondLst>
                                  <p:childTnLst>
                                    <p:set>
                                      <p:cBhvr>
                                        <p:cTn id="111" dur="1" fill="hold">
                                          <p:stCondLst>
                                            <p:cond delay="0"/>
                                          </p:stCondLst>
                                        </p:cTn>
                                        <p:tgtEl>
                                          <p:spTgt spid="25"/>
                                        </p:tgtEl>
                                        <p:attrNameLst>
                                          <p:attrName>style.visibility</p:attrName>
                                        </p:attrNameLst>
                                      </p:cBhvr>
                                      <p:to>
                                        <p:strVal val="visible"/>
                                      </p:to>
                                    </p:set>
                                    <p:animEffect transition="in" filter="fade">
                                      <p:cBhvr>
                                        <p:cTn id="112" dur="500"/>
                                        <p:tgtEl>
                                          <p:spTgt spid="25"/>
                                        </p:tgtEl>
                                      </p:cBhvr>
                                    </p:animEffect>
                                  </p:childTnLst>
                                </p:cTn>
                              </p:par>
                            </p:childTnLst>
                          </p:cTn>
                        </p:par>
                        <p:par>
                          <p:cTn id="113" fill="hold">
                            <p:stCondLst>
                              <p:cond delay="500"/>
                            </p:stCondLst>
                            <p:childTnLst>
                              <p:par>
                                <p:cTn id="114" presetID="10" presetClass="entr" presetSubtype="0" fill="hold" grpId="0" nodeType="afterEffect">
                                  <p:stCondLst>
                                    <p:cond delay="0"/>
                                  </p:stCondLst>
                                  <p:childTnLst>
                                    <p:set>
                                      <p:cBhvr>
                                        <p:cTn id="115" dur="1" fill="hold">
                                          <p:stCondLst>
                                            <p:cond delay="0"/>
                                          </p:stCondLst>
                                        </p:cTn>
                                        <p:tgtEl>
                                          <p:spTgt spid="37"/>
                                        </p:tgtEl>
                                        <p:attrNameLst>
                                          <p:attrName>style.visibility</p:attrName>
                                        </p:attrNameLst>
                                      </p:cBhvr>
                                      <p:to>
                                        <p:strVal val="visible"/>
                                      </p:to>
                                    </p:set>
                                    <p:animEffect transition="in" filter="fade">
                                      <p:cBhvr>
                                        <p:cTn id="116" dur="500"/>
                                        <p:tgtEl>
                                          <p:spTgt spid="37"/>
                                        </p:tgtEl>
                                      </p:cBhvr>
                                    </p:animEffect>
                                  </p:childTnLst>
                                </p:cTn>
                              </p:par>
                            </p:childTnLst>
                          </p:cTn>
                        </p:par>
                      </p:childTnLst>
                    </p:cTn>
                  </p:par>
                  <p:par>
                    <p:cTn id="117" fill="hold">
                      <p:stCondLst>
                        <p:cond delay="indefinite"/>
                      </p:stCondLst>
                      <p:childTnLst>
                        <p:par>
                          <p:cTn id="118" fill="hold">
                            <p:stCondLst>
                              <p:cond delay="0"/>
                            </p:stCondLst>
                            <p:childTnLst>
                              <p:par>
                                <p:cTn id="119" presetID="10" presetClass="exit" presetSubtype="0" fill="hold" grpId="1" nodeType="clickEffect">
                                  <p:stCondLst>
                                    <p:cond delay="0"/>
                                  </p:stCondLst>
                                  <p:childTnLst>
                                    <p:animEffect transition="out" filter="fade">
                                      <p:cBhvr>
                                        <p:cTn id="120" dur="500"/>
                                        <p:tgtEl>
                                          <p:spTgt spid="25"/>
                                        </p:tgtEl>
                                      </p:cBhvr>
                                    </p:animEffect>
                                    <p:set>
                                      <p:cBhvr>
                                        <p:cTn id="121" dur="1" fill="hold">
                                          <p:stCondLst>
                                            <p:cond delay="499"/>
                                          </p:stCondLst>
                                        </p:cTn>
                                        <p:tgtEl>
                                          <p:spTgt spid="25"/>
                                        </p:tgtEl>
                                        <p:attrNameLst>
                                          <p:attrName>style.visibility</p:attrName>
                                        </p:attrNameLst>
                                      </p:cBhvr>
                                      <p:to>
                                        <p:strVal val="hidden"/>
                                      </p:to>
                                    </p:set>
                                  </p:childTnLst>
                                </p:cTn>
                              </p:par>
                              <p:par>
                                <p:cTn id="122" presetID="10" presetClass="exit" presetSubtype="0" fill="hold" grpId="1" nodeType="withEffect">
                                  <p:stCondLst>
                                    <p:cond delay="0"/>
                                  </p:stCondLst>
                                  <p:childTnLst>
                                    <p:animEffect transition="out" filter="fade">
                                      <p:cBhvr>
                                        <p:cTn id="123" dur="500"/>
                                        <p:tgtEl>
                                          <p:spTgt spid="37"/>
                                        </p:tgtEl>
                                      </p:cBhvr>
                                    </p:animEffect>
                                    <p:set>
                                      <p:cBhvr>
                                        <p:cTn id="124" dur="1" fill="hold">
                                          <p:stCondLst>
                                            <p:cond delay="499"/>
                                          </p:stCondLst>
                                        </p:cTn>
                                        <p:tgtEl>
                                          <p:spTgt spid="37"/>
                                        </p:tgtEl>
                                        <p:attrNameLst>
                                          <p:attrName>style.visibility</p:attrName>
                                        </p:attrNameLst>
                                      </p:cBhvr>
                                      <p:to>
                                        <p:strVal val="hidden"/>
                                      </p:to>
                                    </p:set>
                                  </p:childTnLst>
                                </p:cTn>
                              </p:par>
                            </p:childTnLst>
                          </p:cTn>
                        </p:par>
                        <p:par>
                          <p:cTn id="125" fill="hold">
                            <p:stCondLst>
                              <p:cond delay="500"/>
                            </p:stCondLst>
                            <p:childTnLst>
                              <p:par>
                                <p:cTn id="126" presetID="10" presetClass="entr" presetSubtype="0" fill="hold" nodeType="afterEffect">
                                  <p:stCondLst>
                                    <p:cond delay="0"/>
                                  </p:stCondLst>
                                  <p:childTnLst>
                                    <p:set>
                                      <p:cBhvr>
                                        <p:cTn id="127" dur="1" fill="hold">
                                          <p:stCondLst>
                                            <p:cond delay="0"/>
                                          </p:stCondLst>
                                        </p:cTn>
                                        <p:tgtEl>
                                          <p:spTgt spid="8"/>
                                        </p:tgtEl>
                                        <p:attrNameLst>
                                          <p:attrName>style.visibility</p:attrName>
                                        </p:attrNameLst>
                                      </p:cBhvr>
                                      <p:to>
                                        <p:strVal val="visible"/>
                                      </p:to>
                                    </p:set>
                                    <p:animEffect transition="in" filter="fade">
                                      <p:cBhvr>
                                        <p:cTn id="128" dur="500"/>
                                        <p:tgtEl>
                                          <p:spTgt spid="8"/>
                                        </p:tgtEl>
                                      </p:cBhvr>
                                    </p:animEffect>
                                  </p:childTnLst>
                                </p:cTn>
                              </p:par>
                            </p:childTnLst>
                          </p:cTn>
                        </p:par>
                      </p:childTnLst>
                    </p:cTn>
                  </p:par>
                  <p:par>
                    <p:cTn id="129" fill="hold">
                      <p:stCondLst>
                        <p:cond delay="indefinite"/>
                      </p:stCondLst>
                      <p:childTnLst>
                        <p:par>
                          <p:cTn id="130" fill="hold">
                            <p:stCondLst>
                              <p:cond delay="0"/>
                            </p:stCondLst>
                            <p:childTnLst>
                              <p:par>
                                <p:cTn id="131" presetID="10" presetClass="entr" presetSubtype="0" fill="hold" grpId="0" nodeType="clickEffect">
                                  <p:stCondLst>
                                    <p:cond delay="0"/>
                                  </p:stCondLst>
                                  <p:childTnLst>
                                    <p:set>
                                      <p:cBhvr>
                                        <p:cTn id="132" dur="1" fill="hold">
                                          <p:stCondLst>
                                            <p:cond delay="0"/>
                                          </p:stCondLst>
                                        </p:cTn>
                                        <p:tgtEl>
                                          <p:spTgt spid="26"/>
                                        </p:tgtEl>
                                        <p:attrNameLst>
                                          <p:attrName>style.visibility</p:attrName>
                                        </p:attrNameLst>
                                      </p:cBhvr>
                                      <p:to>
                                        <p:strVal val="visible"/>
                                      </p:to>
                                    </p:set>
                                    <p:animEffect transition="in" filter="fade">
                                      <p:cBhvr>
                                        <p:cTn id="133" dur="500"/>
                                        <p:tgtEl>
                                          <p:spTgt spid="26"/>
                                        </p:tgtEl>
                                      </p:cBhvr>
                                    </p:animEffect>
                                  </p:childTnLst>
                                </p:cTn>
                              </p:par>
                            </p:childTnLst>
                          </p:cTn>
                        </p:par>
                        <p:par>
                          <p:cTn id="134" fill="hold">
                            <p:stCondLst>
                              <p:cond delay="500"/>
                            </p:stCondLst>
                            <p:childTnLst>
                              <p:par>
                                <p:cTn id="135" presetID="10" presetClass="entr" presetSubtype="0" fill="hold" grpId="0" nodeType="afterEffect">
                                  <p:stCondLst>
                                    <p:cond delay="0"/>
                                  </p:stCondLst>
                                  <p:childTnLst>
                                    <p:set>
                                      <p:cBhvr>
                                        <p:cTn id="136" dur="1" fill="hold">
                                          <p:stCondLst>
                                            <p:cond delay="0"/>
                                          </p:stCondLst>
                                        </p:cTn>
                                        <p:tgtEl>
                                          <p:spTgt spid="38"/>
                                        </p:tgtEl>
                                        <p:attrNameLst>
                                          <p:attrName>style.visibility</p:attrName>
                                        </p:attrNameLst>
                                      </p:cBhvr>
                                      <p:to>
                                        <p:strVal val="visible"/>
                                      </p:to>
                                    </p:set>
                                    <p:animEffect transition="in" filter="fade">
                                      <p:cBhvr>
                                        <p:cTn id="137" dur="500"/>
                                        <p:tgtEl>
                                          <p:spTgt spid="38"/>
                                        </p:tgtEl>
                                      </p:cBhvr>
                                    </p:animEffect>
                                  </p:childTnLst>
                                </p:cTn>
                              </p:par>
                            </p:childTnLst>
                          </p:cTn>
                        </p:par>
                      </p:childTnLst>
                    </p:cTn>
                  </p:par>
                  <p:par>
                    <p:cTn id="138" fill="hold">
                      <p:stCondLst>
                        <p:cond delay="indefinite"/>
                      </p:stCondLst>
                      <p:childTnLst>
                        <p:par>
                          <p:cTn id="139" fill="hold">
                            <p:stCondLst>
                              <p:cond delay="0"/>
                            </p:stCondLst>
                            <p:childTnLst>
                              <p:par>
                                <p:cTn id="140" presetID="10" presetClass="exit" presetSubtype="0" fill="hold" grpId="1" nodeType="clickEffect">
                                  <p:stCondLst>
                                    <p:cond delay="0"/>
                                  </p:stCondLst>
                                  <p:childTnLst>
                                    <p:animEffect transition="out" filter="fade">
                                      <p:cBhvr>
                                        <p:cTn id="141" dur="500"/>
                                        <p:tgtEl>
                                          <p:spTgt spid="26"/>
                                        </p:tgtEl>
                                      </p:cBhvr>
                                    </p:animEffect>
                                    <p:set>
                                      <p:cBhvr>
                                        <p:cTn id="142" dur="1" fill="hold">
                                          <p:stCondLst>
                                            <p:cond delay="499"/>
                                          </p:stCondLst>
                                        </p:cTn>
                                        <p:tgtEl>
                                          <p:spTgt spid="26"/>
                                        </p:tgtEl>
                                        <p:attrNameLst>
                                          <p:attrName>style.visibility</p:attrName>
                                        </p:attrNameLst>
                                      </p:cBhvr>
                                      <p:to>
                                        <p:strVal val="hidden"/>
                                      </p:to>
                                    </p:set>
                                  </p:childTnLst>
                                </p:cTn>
                              </p:par>
                              <p:par>
                                <p:cTn id="143" presetID="10" presetClass="exit" presetSubtype="0" fill="hold" grpId="1" nodeType="withEffect">
                                  <p:stCondLst>
                                    <p:cond delay="0"/>
                                  </p:stCondLst>
                                  <p:childTnLst>
                                    <p:animEffect transition="out" filter="fade">
                                      <p:cBhvr>
                                        <p:cTn id="144" dur="500"/>
                                        <p:tgtEl>
                                          <p:spTgt spid="38"/>
                                        </p:tgtEl>
                                      </p:cBhvr>
                                    </p:animEffect>
                                    <p:set>
                                      <p:cBhvr>
                                        <p:cTn id="145" dur="1" fill="hold">
                                          <p:stCondLst>
                                            <p:cond delay="499"/>
                                          </p:stCondLst>
                                        </p:cTn>
                                        <p:tgtEl>
                                          <p:spTgt spid="38"/>
                                        </p:tgtEl>
                                        <p:attrNameLst>
                                          <p:attrName>style.visibility</p:attrName>
                                        </p:attrNameLst>
                                      </p:cBhvr>
                                      <p:to>
                                        <p:strVal val="hidden"/>
                                      </p:to>
                                    </p:set>
                                  </p:childTnLst>
                                </p:cTn>
                              </p:par>
                            </p:childTnLst>
                          </p:cTn>
                        </p:par>
                        <p:par>
                          <p:cTn id="146" fill="hold">
                            <p:stCondLst>
                              <p:cond delay="1000"/>
                            </p:stCondLst>
                            <p:childTnLst>
                              <p:par>
                                <p:cTn id="147" presetID="10" presetClass="entr" presetSubtype="0" fill="hold" nodeType="afterEffect">
                                  <p:stCondLst>
                                    <p:cond delay="0"/>
                                  </p:stCondLst>
                                  <p:childTnLst>
                                    <p:set>
                                      <p:cBhvr>
                                        <p:cTn id="148" dur="1" fill="hold">
                                          <p:stCondLst>
                                            <p:cond delay="0"/>
                                          </p:stCondLst>
                                        </p:cTn>
                                        <p:tgtEl>
                                          <p:spTgt spid="15"/>
                                        </p:tgtEl>
                                        <p:attrNameLst>
                                          <p:attrName>style.visibility</p:attrName>
                                        </p:attrNameLst>
                                      </p:cBhvr>
                                      <p:to>
                                        <p:strVal val="visible"/>
                                      </p:to>
                                    </p:set>
                                    <p:animEffect transition="in" filter="fade">
                                      <p:cBhvr>
                                        <p:cTn id="149" dur="500"/>
                                        <p:tgtEl>
                                          <p:spTgt spid="15"/>
                                        </p:tgtEl>
                                      </p:cBhvr>
                                    </p:animEffect>
                                  </p:childTnLst>
                                </p:cTn>
                              </p:par>
                            </p:childTnLst>
                          </p:cTn>
                        </p:par>
                      </p:childTnLst>
                    </p:cTn>
                  </p:par>
                  <p:par>
                    <p:cTn id="150" fill="hold">
                      <p:stCondLst>
                        <p:cond delay="indefinite"/>
                      </p:stCondLst>
                      <p:childTnLst>
                        <p:par>
                          <p:cTn id="151" fill="hold">
                            <p:stCondLst>
                              <p:cond delay="0"/>
                            </p:stCondLst>
                            <p:childTnLst>
                              <p:par>
                                <p:cTn id="152" presetID="10" presetClass="entr" presetSubtype="0" fill="hold" grpId="0" nodeType="clickEffect">
                                  <p:stCondLst>
                                    <p:cond delay="0"/>
                                  </p:stCondLst>
                                  <p:childTnLst>
                                    <p:set>
                                      <p:cBhvr>
                                        <p:cTn id="153" dur="1" fill="hold">
                                          <p:stCondLst>
                                            <p:cond delay="0"/>
                                          </p:stCondLst>
                                        </p:cTn>
                                        <p:tgtEl>
                                          <p:spTgt spid="27"/>
                                        </p:tgtEl>
                                        <p:attrNameLst>
                                          <p:attrName>style.visibility</p:attrName>
                                        </p:attrNameLst>
                                      </p:cBhvr>
                                      <p:to>
                                        <p:strVal val="visible"/>
                                      </p:to>
                                    </p:set>
                                    <p:animEffect transition="in" filter="fade">
                                      <p:cBhvr>
                                        <p:cTn id="154" dur="500"/>
                                        <p:tgtEl>
                                          <p:spTgt spid="27"/>
                                        </p:tgtEl>
                                      </p:cBhvr>
                                    </p:animEffect>
                                  </p:childTnLst>
                                </p:cTn>
                              </p:par>
                            </p:childTnLst>
                          </p:cTn>
                        </p:par>
                        <p:par>
                          <p:cTn id="155" fill="hold">
                            <p:stCondLst>
                              <p:cond delay="500"/>
                            </p:stCondLst>
                            <p:childTnLst>
                              <p:par>
                                <p:cTn id="156" presetID="10" presetClass="entr" presetSubtype="0" fill="hold" grpId="0" nodeType="afterEffect">
                                  <p:stCondLst>
                                    <p:cond delay="0"/>
                                  </p:stCondLst>
                                  <p:childTnLst>
                                    <p:set>
                                      <p:cBhvr>
                                        <p:cTn id="157" dur="1" fill="hold">
                                          <p:stCondLst>
                                            <p:cond delay="0"/>
                                          </p:stCondLst>
                                        </p:cTn>
                                        <p:tgtEl>
                                          <p:spTgt spid="39"/>
                                        </p:tgtEl>
                                        <p:attrNameLst>
                                          <p:attrName>style.visibility</p:attrName>
                                        </p:attrNameLst>
                                      </p:cBhvr>
                                      <p:to>
                                        <p:strVal val="visible"/>
                                      </p:to>
                                    </p:set>
                                    <p:animEffect transition="in" filter="fade">
                                      <p:cBhvr>
                                        <p:cTn id="158" dur="500"/>
                                        <p:tgtEl>
                                          <p:spTgt spid="39"/>
                                        </p:tgtEl>
                                      </p:cBhvr>
                                    </p:animEffect>
                                  </p:childTnLst>
                                </p:cTn>
                              </p:par>
                            </p:childTnLst>
                          </p:cTn>
                        </p:par>
                      </p:childTnLst>
                    </p:cTn>
                  </p:par>
                  <p:par>
                    <p:cTn id="159" fill="hold">
                      <p:stCondLst>
                        <p:cond delay="indefinite"/>
                      </p:stCondLst>
                      <p:childTnLst>
                        <p:par>
                          <p:cTn id="160" fill="hold">
                            <p:stCondLst>
                              <p:cond delay="0"/>
                            </p:stCondLst>
                            <p:childTnLst>
                              <p:par>
                                <p:cTn id="161" presetID="10" presetClass="exit" presetSubtype="0" fill="hold" grpId="1" nodeType="clickEffect">
                                  <p:stCondLst>
                                    <p:cond delay="0"/>
                                  </p:stCondLst>
                                  <p:childTnLst>
                                    <p:animEffect transition="out" filter="fade">
                                      <p:cBhvr>
                                        <p:cTn id="162" dur="500"/>
                                        <p:tgtEl>
                                          <p:spTgt spid="27"/>
                                        </p:tgtEl>
                                      </p:cBhvr>
                                    </p:animEffect>
                                    <p:set>
                                      <p:cBhvr>
                                        <p:cTn id="163" dur="1" fill="hold">
                                          <p:stCondLst>
                                            <p:cond delay="499"/>
                                          </p:stCondLst>
                                        </p:cTn>
                                        <p:tgtEl>
                                          <p:spTgt spid="27"/>
                                        </p:tgtEl>
                                        <p:attrNameLst>
                                          <p:attrName>style.visibility</p:attrName>
                                        </p:attrNameLst>
                                      </p:cBhvr>
                                      <p:to>
                                        <p:strVal val="hidden"/>
                                      </p:to>
                                    </p:set>
                                  </p:childTnLst>
                                </p:cTn>
                              </p:par>
                              <p:par>
                                <p:cTn id="164" presetID="10" presetClass="exit" presetSubtype="0" fill="hold" grpId="1" nodeType="withEffect">
                                  <p:stCondLst>
                                    <p:cond delay="0"/>
                                  </p:stCondLst>
                                  <p:childTnLst>
                                    <p:animEffect transition="out" filter="fade">
                                      <p:cBhvr>
                                        <p:cTn id="165" dur="500"/>
                                        <p:tgtEl>
                                          <p:spTgt spid="39"/>
                                        </p:tgtEl>
                                      </p:cBhvr>
                                    </p:animEffect>
                                    <p:set>
                                      <p:cBhvr>
                                        <p:cTn id="166" dur="1" fill="hold">
                                          <p:stCondLst>
                                            <p:cond delay="499"/>
                                          </p:stCondLst>
                                        </p:cTn>
                                        <p:tgtEl>
                                          <p:spTgt spid="39"/>
                                        </p:tgtEl>
                                        <p:attrNameLst>
                                          <p:attrName>style.visibility</p:attrName>
                                        </p:attrNameLst>
                                      </p:cBhvr>
                                      <p:to>
                                        <p:strVal val="hidden"/>
                                      </p:to>
                                    </p:set>
                                  </p:childTnLst>
                                </p:cTn>
                              </p:par>
                            </p:childTnLst>
                          </p:cTn>
                        </p:par>
                        <p:par>
                          <p:cTn id="167" fill="hold">
                            <p:stCondLst>
                              <p:cond delay="1000"/>
                            </p:stCondLst>
                            <p:childTnLst>
                              <p:par>
                                <p:cTn id="168" presetID="10" presetClass="entr" presetSubtype="0" fill="hold" nodeType="afterEffect">
                                  <p:stCondLst>
                                    <p:cond delay="0"/>
                                  </p:stCondLst>
                                  <p:childTnLst>
                                    <p:set>
                                      <p:cBhvr>
                                        <p:cTn id="169" dur="1" fill="hold">
                                          <p:stCondLst>
                                            <p:cond delay="0"/>
                                          </p:stCondLst>
                                        </p:cTn>
                                        <p:tgtEl>
                                          <p:spTgt spid="9"/>
                                        </p:tgtEl>
                                        <p:attrNameLst>
                                          <p:attrName>style.visibility</p:attrName>
                                        </p:attrNameLst>
                                      </p:cBhvr>
                                      <p:to>
                                        <p:strVal val="visible"/>
                                      </p:to>
                                    </p:set>
                                    <p:animEffect transition="in" filter="fade">
                                      <p:cBhvr>
                                        <p:cTn id="170" dur="500"/>
                                        <p:tgtEl>
                                          <p:spTgt spid="9"/>
                                        </p:tgtEl>
                                      </p:cBhvr>
                                    </p:animEffect>
                                  </p:childTnLst>
                                </p:cTn>
                              </p:par>
                            </p:childTnLst>
                          </p:cTn>
                        </p:par>
                      </p:childTnLst>
                    </p:cTn>
                  </p:par>
                  <p:par>
                    <p:cTn id="171" fill="hold">
                      <p:stCondLst>
                        <p:cond delay="indefinite"/>
                      </p:stCondLst>
                      <p:childTnLst>
                        <p:par>
                          <p:cTn id="172" fill="hold">
                            <p:stCondLst>
                              <p:cond delay="0"/>
                            </p:stCondLst>
                            <p:childTnLst>
                              <p:par>
                                <p:cTn id="173" presetID="10" presetClass="entr" presetSubtype="0" fill="hold" grpId="0" nodeType="clickEffect">
                                  <p:stCondLst>
                                    <p:cond delay="0"/>
                                  </p:stCondLst>
                                  <p:childTnLst>
                                    <p:set>
                                      <p:cBhvr>
                                        <p:cTn id="174" dur="1" fill="hold">
                                          <p:stCondLst>
                                            <p:cond delay="0"/>
                                          </p:stCondLst>
                                        </p:cTn>
                                        <p:tgtEl>
                                          <p:spTgt spid="28"/>
                                        </p:tgtEl>
                                        <p:attrNameLst>
                                          <p:attrName>style.visibility</p:attrName>
                                        </p:attrNameLst>
                                      </p:cBhvr>
                                      <p:to>
                                        <p:strVal val="visible"/>
                                      </p:to>
                                    </p:set>
                                    <p:animEffect transition="in" filter="fade">
                                      <p:cBhvr>
                                        <p:cTn id="175" dur="500"/>
                                        <p:tgtEl>
                                          <p:spTgt spid="28"/>
                                        </p:tgtEl>
                                      </p:cBhvr>
                                    </p:animEffect>
                                  </p:childTnLst>
                                </p:cTn>
                              </p:par>
                            </p:childTnLst>
                          </p:cTn>
                        </p:par>
                        <p:par>
                          <p:cTn id="176" fill="hold">
                            <p:stCondLst>
                              <p:cond delay="500"/>
                            </p:stCondLst>
                            <p:childTnLst>
                              <p:par>
                                <p:cTn id="177" presetID="10" presetClass="entr" presetSubtype="0" fill="hold" grpId="0" nodeType="afterEffect">
                                  <p:stCondLst>
                                    <p:cond delay="0"/>
                                  </p:stCondLst>
                                  <p:childTnLst>
                                    <p:set>
                                      <p:cBhvr>
                                        <p:cTn id="178" dur="1" fill="hold">
                                          <p:stCondLst>
                                            <p:cond delay="0"/>
                                          </p:stCondLst>
                                        </p:cTn>
                                        <p:tgtEl>
                                          <p:spTgt spid="40"/>
                                        </p:tgtEl>
                                        <p:attrNameLst>
                                          <p:attrName>style.visibility</p:attrName>
                                        </p:attrNameLst>
                                      </p:cBhvr>
                                      <p:to>
                                        <p:strVal val="visible"/>
                                      </p:to>
                                    </p:set>
                                    <p:animEffect transition="in" filter="fade">
                                      <p:cBhvr>
                                        <p:cTn id="179" dur="500"/>
                                        <p:tgtEl>
                                          <p:spTgt spid="40"/>
                                        </p:tgtEl>
                                      </p:cBhvr>
                                    </p:animEffect>
                                  </p:childTnLst>
                                </p:cTn>
                              </p:par>
                            </p:childTnLst>
                          </p:cTn>
                        </p:par>
                      </p:childTnLst>
                    </p:cTn>
                  </p:par>
                  <p:par>
                    <p:cTn id="180" fill="hold">
                      <p:stCondLst>
                        <p:cond delay="indefinite"/>
                      </p:stCondLst>
                      <p:childTnLst>
                        <p:par>
                          <p:cTn id="181" fill="hold">
                            <p:stCondLst>
                              <p:cond delay="0"/>
                            </p:stCondLst>
                            <p:childTnLst>
                              <p:par>
                                <p:cTn id="182" presetID="10" presetClass="exit" presetSubtype="0" fill="hold" grpId="1" nodeType="clickEffect">
                                  <p:stCondLst>
                                    <p:cond delay="0"/>
                                  </p:stCondLst>
                                  <p:childTnLst>
                                    <p:animEffect transition="out" filter="fade">
                                      <p:cBhvr>
                                        <p:cTn id="183" dur="500"/>
                                        <p:tgtEl>
                                          <p:spTgt spid="28"/>
                                        </p:tgtEl>
                                      </p:cBhvr>
                                    </p:animEffect>
                                    <p:set>
                                      <p:cBhvr>
                                        <p:cTn id="184" dur="1" fill="hold">
                                          <p:stCondLst>
                                            <p:cond delay="499"/>
                                          </p:stCondLst>
                                        </p:cTn>
                                        <p:tgtEl>
                                          <p:spTgt spid="28"/>
                                        </p:tgtEl>
                                        <p:attrNameLst>
                                          <p:attrName>style.visibility</p:attrName>
                                        </p:attrNameLst>
                                      </p:cBhvr>
                                      <p:to>
                                        <p:strVal val="hidden"/>
                                      </p:to>
                                    </p:set>
                                  </p:childTnLst>
                                </p:cTn>
                              </p:par>
                              <p:par>
                                <p:cTn id="185" presetID="10" presetClass="exit" presetSubtype="0" fill="hold" grpId="1" nodeType="withEffect">
                                  <p:stCondLst>
                                    <p:cond delay="0"/>
                                  </p:stCondLst>
                                  <p:childTnLst>
                                    <p:animEffect transition="out" filter="fade">
                                      <p:cBhvr>
                                        <p:cTn id="186" dur="500"/>
                                        <p:tgtEl>
                                          <p:spTgt spid="40"/>
                                        </p:tgtEl>
                                      </p:cBhvr>
                                    </p:animEffect>
                                    <p:set>
                                      <p:cBhvr>
                                        <p:cTn id="187" dur="1" fill="hold">
                                          <p:stCondLst>
                                            <p:cond delay="499"/>
                                          </p:stCondLst>
                                        </p:cTn>
                                        <p:tgtEl>
                                          <p:spTgt spid="40"/>
                                        </p:tgtEl>
                                        <p:attrNameLst>
                                          <p:attrName>style.visibility</p:attrName>
                                        </p:attrNameLst>
                                      </p:cBhvr>
                                      <p:to>
                                        <p:strVal val="hidden"/>
                                      </p:to>
                                    </p:set>
                                  </p:childTnLst>
                                </p:cTn>
                              </p:par>
                            </p:childTnLst>
                          </p:cTn>
                        </p:par>
                        <p:par>
                          <p:cTn id="188" fill="hold">
                            <p:stCondLst>
                              <p:cond delay="1000"/>
                            </p:stCondLst>
                            <p:childTnLst>
                              <p:par>
                                <p:cTn id="189" presetID="10" presetClass="entr" presetSubtype="0" fill="hold" nodeType="afterEffect">
                                  <p:stCondLst>
                                    <p:cond delay="0"/>
                                  </p:stCondLst>
                                  <p:childTnLst>
                                    <p:set>
                                      <p:cBhvr>
                                        <p:cTn id="190" dur="1" fill="hold">
                                          <p:stCondLst>
                                            <p:cond delay="0"/>
                                          </p:stCondLst>
                                        </p:cTn>
                                        <p:tgtEl>
                                          <p:spTgt spid="16"/>
                                        </p:tgtEl>
                                        <p:attrNameLst>
                                          <p:attrName>style.visibility</p:attrName>
                                        </p:attrNameLst>
                                      </p:cBhvr>
                                      <p:to>
                                        <p:strVal val="visible"/>
                                      </p:to>
                                    </p:set>
                                    <p:animEffect transition="in" filter="fade">
                                      <p:cBhvr>
                                        <p:cTn id="191" dur="500"/>
                                        <p:tgtEl>
                                          <p:spTgt spid="16"/>
                                        </p:tgtEl>
                                      </p:cBhvr>
                                    </p:animEffect>
                                  </p:childTnLst>
                                </p:cTn>
                              </p:par>
                            </p:childTnLst>
                          </p:cTn>
                        </p:par>
                      </p:childTnLst>
                    </p:cTn>
                  </p:par>
                  <p:par>
                    <p:cTn id="192" fill="hold">
                      <p:stCondLst>
                        <p:cond delay="indefinite"/>
                      </p:stCondLst>
                      <p:childTnLst>
                        <p:par>
                          <p:cTn id="193" fill="hold">
                            <p:stCondLst>
                              <p:cond delay="0"/>
                            </p:stCondLst>
                            <p:childTnLst>
                              <p:par>
                                <p:cTn id="194" presetID="10" presetClass="entr" presetSubtype="0" fill="hold" grpId="0" nodeType="clickEffect">
                                  <p:stCondLst>
                                    <p:cond delay="0"/>
                                  </p:stCondLst>
                                  <p:childTnLst>
                                    <p:set>
                                      <p:cBhvr>
                                        <p:cTn id="195" dur="1" fill="hold">
                                          <p:stCondLst>
                                            <p:cond delay="0"/>
                                          </p:stCondLst>
                                        </p:cTn>
                                        <p:tgtEl>
                                          <p:spTgt spid="29"/>
                                        </p:tgtEl>
                                        <p:attrNameLst>
                                          <p:attrName>style.visibility</p:attrName>
                                        </p:attrNameLst>
                                      </p:cBhvr>
                                      <p:to>
                                        <p:strVal val="visible"/>
                                      </p:to>
                                    </p:set>
                                    <p:animEffect transition="in" filter="fade">
                                      <p:cBhvr>
                                        <p:cTn id="196" dur="500"/>
                                        <p:tgtEl>
                                          <p:spTgt spid="29"/>
                                        </p:tgtEl>
                                      </p:cBhvr>
                                    </p:animEffect>
                                  </p:childTnLst>
                                </p:cTn>
                              </p:par>
                            </p:childTnLst>
                          </p:cTn>
                        </p:par>
                        <p:par>
                          <p:cTn id="197" fill="hold">
                            <p:stCondLst>
                              <p:cond delay="500"/>
                            </p:stCondLst>
                            <p:childTnLst>
                              <p:par>
                                <p:cTn id="198" presetID="10" presetClass="entr" presetSubtype="0" fill="hold" grpId="0" nodeType="afterEffect">
                                  <p:stCondLst>
                                    <p:cond delay="0"/>
                                  </p:stCondLst>
                                  <p:childTnLst>
                                    <p:set>
                                      <p:cBhvr>
                                        <p:cTn id="199" dur="1" fill="hold">
                                          <p:stCondLst>
                                            <p:cond delay="0"/>
                                          </p:stCondLst>
                                        </p:cTn>
                                        <p:tgtEl>
                                          <p:spTgt spid="41"/>
                                        </p:tgtEl>
                                        <p:attrNameLst>
                                          <p:attrName>style.visibility</p:attrName>
                                        </p:attrNameLst>
                                      </p:cBhvr>
                                      <p:to>
                                        <p:strVal val="visible"/>
                                      </p:to>
                                    </p:set>
                                    <p:animEffect transition="in" filter="fade">
                                      <p:cBhvr>
                                        <p:cTn id="200" dur="500"/>
                                        <p:tgtEl>
                                          <p:spTgt spid="41"/>
                                        </p:tgtEl>
                                      </p:cBhvr>
                                    </p:animEffect>
                                  </p:childTnLst>
                                </p:cTn>
                              </p:par>
                            </p:childTnLst>
                          </p:cTn>
                        </p:par>
                      </p:childTnLst>
                    </p:cTn>
                  </p:par>
                  <p:par>
                    <p:cTn id="201" fill="hold">
                      <p:stCondLst>
                        <p:cond delay="indefinite"/>
                      </p:stCondLst>
                      <p:childTnLst>
                        <p:par>
                          <p:cTn id="202" fill="hold">
                            <p:stCondLst>
                              <p:cond delay="0"/>
                            </p:stCondLst>
                            <p:childTnLst>
                              <p:par>
                                <p:cTn id="203" presetID="21" presetClass="entr" presetSubtype="1" fill="hold" grpId="0" nodeType="clickEffect">
                                  <p:stCondLst>
                                    <p:cond delay="0"/>
                                  </p:stCondLst>
                                  <p:childTnLst>
                                    <p:set>
                                      <p:cBhvr>
                                        <p:cTn id="204" dur="1" fill="hold">
                                          <p:stCondLst>
                                            <p:cond delay="0"/>
                                          </p:stCondLst>
                                        </p:cTn>
                                        <p:tgtEl>
                                          <p:spTgt spid="47"/>
                                        </p:tgtEl>
                                        <p:attrNameLst>
                                          <p:attrName>style.visibility</p:attrName>
                                        </p:attrNameLst>
                                      </p:cBhvr>
                                      <p:to>
                                        <p:strVal val="visible"/>
                                      </p:to>
                                    </p:set>
                                    <p:animEffect transition="in" filter="wheel(1)">
                                      <p:cBhvr>
                                        <p:cTn id="205" dur="2000"/>
                                        <p:tgtEl>
                                          <p:spTgt spid="47"/>
                                        </p:tgtEl>
                                      </p:cBhvr>
                                    </p:animEffect>
                                  </p:childTnLst>
                                </p:cTn>
                              </p:par>
                            </p:childTnLst>
                          </p:cTn>
                        </p:par>
                      </p:childTnLst>
                    </p:cTn>
                  </p:par>
                  <p:par>
                    <p:cTn id="206" fill="hold">
                      <p:stCondLst>
                        <p:cond delay="indefinite"/>
                      </p:stCondLst>
                      <p:childTnLst>
                        <p:par>
                          <p:cTn id="207" fill="hold">
                            <p:stCondLst>
                              <p:cond delay="0"/>
                            </p:stCondLst>
                            <p:childTnLst>
                              <p:par>
                                <p:cTn id="208" presetID="10" presetClass="exit" presetSubtype="0" fill="hold" grpId="1" nodeType="clickEffect">
                                  <p:stCondLst>
                                    <p:cond delay="0"/>
                                  </p:stCondLst>
                                  <p:childTnLst>
                                    <p:animEffect transition="out" filter="fade">
                                      <p:cBhvr>
                                        <p:cTn id="209" dur="500"/>
                                        <p:tgtEl>
                                          <p:spTgt spid="29"/>
                                        </p:tgtEl>
                                      </p:cBhvr>
                                    </p:animEffect>
                                    <p:set>
                                      <p:cBhvr>
                                        <p:cTn id="210" dur="1" fill="hold">
                                          <p:stCondLst>
                                            <p:cond delay="499"/>
                                          </p:stCondLst>
                                        </p:cTn>
                                        <p:tgtEl>
                                          <p:spTgt spid="29"/>
                                        </p:tgtEl>
                                        <p:attrNameLst>
                                          <p:attrName>style.visibility</p:attrName>
                                        </p:attrNameLst>
                                      </p:cBhvr>
                                      <p:to>
                                        <p:strVal val="hidden"/>
                                      </p:to>
                                    </p:set>
                                  </p:childTnLst>
                                </p:cTn>
                              </p:par>
                              <p:par>
                                <p:cTn id="211" presetID="10" presetClass="exit" presetSubtype="0" fill="hold" grpId="1" nodeType="withEffect">
                                  <p:stCondLst>
                                    <p:cond delay="0"/>
                                  </p:stCondLst>
                                  <p:childTnLst>
                                    <p:animEffect transition="out" filter="fade">
                                      <p:cBhvr>
                                        <p:cTn id="212" dur="500"/>
                                        <p:tgtEl>
                                          <p:spTgt spid="41"/>
                                        </p:tgtEl>
                                      </p:cBhvr>
                                    </p:animEffect>
                                    <p:set>
                                      <p:cBhvr>
                                        <p:cTn id="213" dur="1" fill="hold">
                                          <p:stCondLst>
                                            <p:cond delay="499"/>
                                          </p:stCondLst>
                                        </p:cTn>
                                        <p:tgtEl>
                                          <p:spTgt spid="41"/>
                                        </p:tgtEl>
                                        <p:attrNameLst>
                                          <p:attrName>style.visibility</p:attrName>
                                        </p:attrNameLst>
                                      </p:cBhvr>
                                      <p:to>
                                        <p:strVal val="hidden"/>
                                      </p:to>
                                    </p:set>
                                  </p:childTnLst>
                                </p:cTn>
                              </p:par>
                            </p:childTnLst>
                          </p:cTn>
                        </p:par>
                        <p:par>
                          <p:cTn id="214" fill="hold">
                            <p:stCondLst>
                              <p:cond delay="1000"/>
                            </p:stCondLst>
                            <p:childTnLst>
                              <p:par>
                                <p:cTn id="215" presetID="10" presetClass="entr" presetSubtype="0" fill="hold" nodeType="afterEffect">
                                  <p:stCondLst>
                                    <p:cond delay="0"/>
                                  </p:stCondLst>
                                  <p:childTnLst>
                                    <p:set>
                                      <p:cBhvr>
                                        <p:cTn id="216" dur="1" fill="hold">
                                          <p:stCondLst>
                                            <p:cond delay="0"/>
                                          </p:stCondLst>
                                        </p:cTn>
                                        <p:tgtEl>
                                          <p:spTgt spid="10"/>
                                        </p:tgtEl>
                                        <p:attrNameLst>
                                          <p:attrName>style.visibility</p:attrName>
                                        </p:attrNameLst>
                                      </p:cBhvr>
                                      <p:to>
                                        <p:strVal val="visible"/>
                                      </p:to>
                                    </p:set>
                                    <p:animEffect transition="in" filter="fade">
                                      <p:cBhvr>
                                        <p:cTn id="217" dur="500"/>
                                        <p:tgtEl>
                                          <p:spTgt spid="10"/>
                                        </p:tgtEl>
                                      </p:cBhvr>
                                    </p:animEffect>
                                  </p:childTnLst>
                                </p:cTn>
                              </p:par>
                            </p:childTnLst>
                          </p:cTn>
                        </p:par>
                      </p:childTnLst>
                    </p:cTn>
                  </p:par>
                  <p:par>
                    <p:cTn id="218" fill="hold">
                      <p:stCondLst>
                        <p:cond delay="indefinite"/>
                      </p:stCondLst>
                      <p:childTnLst>
                        <p:par>
                          <p:cTn id="219" fill="hold">
                            <p:stCondLst>
                              <p:cond delay="0"/>
                            </p:stCondLst>
                            <p:childTnLst>
                              <p:par>
                                <p:cTn id="220" presetID="10" presetClass="entr" presetSubtype="0" fill="hold" grpId="0" nodeType="clickEffect">
                                  <p:stCondLst>
                                    <p:cond delay="0"/>
                                  </p:stCondLst>
                                  <p:childTnLst>
                                    <p:set>
                                      <p:cBhvr>
                                        <p:cTn id="221" dur="1" fill="hold">
                                          <p:stCondLst>
                                            <p:cond delay="0"/>
                                          </p:stCondLst>
                                        </p:cTn>
                                        <p:tgtEl>
                                          <p:spTgt spid="30"/>
                                        </p:tgtEl>
                                        <p:attrNameLst>
                                          <p:attrName>style.visibility</p:attrName>
                                        </p:attrNameLst>
                                      </p:cBhvr>
                                      <p:to>
                                        <p:strVal val="visible"/>
                                      </p:to>
                                    </p:set>
                                    <p:animEffect transition="in" filter="fade">
                                      <p:cBhvr>
                                        <p:cTn id="222" dur="500"/>
                                        <p:tgtEl>
                                          <p:spTgt spid="30"/>
                                        </p:tgtEl>
                                      </p:cBhvr>
                                    </p:animEffect>
                                  </p:childTnLst>
                                </p:cTn>
                              </p:par>
                            </p:childTnLst>
                          </p:cTn>
                        </p:par>
                        <p:par>
                          <p:cTn id="223" fill="hold">
                            <p:stCondLst>
                              <p:cond delay="500"/>
                            </p:stCondLst>
                            <p:childTnLst>
                              <p:par>
                                <p:cTn id="224" presetID="10" presetClass="entr" presetSubtype="0" fill="hold" grpId="0" nodeType="afterEffect">
                                  <p:stCondLst>
                                    <p:cond delay="0"/>
                                  </p:stCondLst>
                                  <p:childTnLst>
                                    <p:set>
                                      <p:cBhvr>
                                        <p:cTn id="225" dur="1" fill="hold">
                                          <p:stCondLst>
                                            <p:cond delay="0"/>
                                          </p:stCondLst>
                                        </p:cTn>
                                        <p:tgtEl>
                                          <p:spTgt spid="42"/>
                                        </p:tgtEl>
                                        <p:attrNameLst>
                                          <p:attrName>style.visibility</p:attrName>
                                        </p:attrNameLst>
                                      </p:cBhvr>
                                      <p:to>
                                        <p:strVal val="visible"/>
                                      </p:to>
                                    </p:set>
                                    <p:animEffect transition="in" filter="fade">
                                      <p:cBhvr>
                                        <p:cTn id="226" dur="500"/>
                                        <p:tgtEl>
                                          <p:spTgt spid="42"/>
                                        </p:tgtEl>
                                      </p:cBhvr>
                                    </p:animEffect>
                                  </p:childTnLst>
                                </p:cTn>
                              </p:par>
                            </p:childTnLst>
                          </p:cTn>
                        </p:par>
                      </p:childTnLst>
                    </p:cTn>
                  </p:par>
                  <p:par>
                    <p:cTn id="227" fill="hold">
                      <p:stCondLst>
                        <p:cond delay="indefinite"/>
                      </p:stCondLst>
                      <p:childTnLst>
                        <p:par>
                          <p:cTn id="228" fill="hold">
                            <p:stCondLst>
                              <p:cond delay="0"/>
                            </p:stCondLst>
                            <p:childTnLst>
                              <p:par>
                                <p:cTn id="229" presetID="10" presetClass="exit" presetSubtype="0" fill="hold" grpId="1" nodeType="clickEffect">
                                  <p:stCondLst>
                                    <p:cond delay="0"/>
                                  </p:stCondLst>
                                  <p:childTnLst>
                                    <p:animEffect transition="out" filter="fade">
                                      <p:cBhvr>
                                        <p:cTn id="230" dur="500"/>
                                        <p:tgtEl>
                                          <p:spTgt spid="30"/>
                                        </p:tgtEl>
                                      </p:cBhvr>
                                    </p:animEffect>
                                    <p:set>
                                      <p:cBhvr>
                                        <p:cTn id="231" dur="1" fill="hold">
                                          <p:stCondLst>
                                            <p:cond delay="499"/>
                                          </p:stCondLst>
                                        </p:cTn>
                                        <p:tgtEl>
                                          <p:spTgt spid="30"/>
                                        </p:tgtEl>
                                        <p:attrNameLst>
                                          <p:attrName>style.visibility</p:attrName>
                                        </p:attrNameLst>
                                      </p:cBhvr>
                                      <p:to>
                                        <p:strVal val="hidden"/>
                                      </p:to>
                                    </p:set>
                                  </p:childTnLst>
                                </p:cTn>
                              </p:par>
                              <p:par>
                                <p:cTn id="232" presetID="10" presetClass="exit" presetSubtype="0" fill="hold" grpId="1" nodeType="withEffect">
                                  <p:stCondLst>
                                    <p:cond delay="0"/>
                                  </p:stCondLst>
                                  <p:childTnLst>
                                    <p:animEffect transition="out" filter="fade">
                                      <p:cBhvr>
                                        <p:cTn id="233" dur="500"/>
                                        <p:tgtEl>
                                          <p:spTgt spid="42"/>
                                        </p:tgtEl>
                                      </p:cBhvr>
                                    </p:animEffect>
                                    <p:set>
                                      <p:cBhvr>
                                        <p:cTn id="234" dur="1" fill="hold">
                                          <p:stCondLst>
                                            <p:cond delay="499"/>
                                          </p:stCondLst>
                                        </p:cTn>
                                        <p:tgtEl>
                                          <p:spTgt spid="42"/>
                                        </p:tgtEl>
                                        <p:attrNameLst>
                                          <p:attrName>style.visibility</p:attrName>
                                        </p:attrNameLst>
                                      </p:cBhvr>
                                      <p:to>
                                        <p:strVal val="hidden"/>
                                      </p:to>
                                    </p:set>
                                  </p:childTnLst>
                                </p:cTn>
                              </p:par>
                            </p:childTnLst>
                          </p:cTn>
                        </p:par>
                        <p:par>
                          <p:cTn id="235" fill="hold">
                            <p:stCondLst>
                              <p:cond delay="1000"/>
                            </p:stCondLst>
                            <p:childTnLst>
                              <p:par>
                                <p:cTn id="236" presetID="10" presetClass="entr" presetSubtype="0" fill="hold" nodeType="afterEffect">
                                  <p:stCondLst>
                                    <p:cond delay="0"/>
                                  </p:stCondLst>
                                  <p:childTnLst>
                                    <p:set>
                                      <p:cBhvr>
                                        <p:cTn id="237" dur="1" fill="hold">
                                          <p:stCondLst>
                                            <p:cond delay="0"/>
                                          </p:stCondLst>
                                        </p:cTn>
                                        <p:tgtEl>
                                          <p:spTgt spid="17"/>
                                        </p:tgtEl>
                                        <p:attrNameLst>
                                          <p:attrName>style.visibility</p:attrName>
                                        </p:attrNameLst>
                                      </p:cBhvr>
                                      <p:to>
                                        <p:strVal val="visible"/>
                                      </p:to>
                                    </p:set>
                                    <p:animEffect transition="in" filter="fade">
                                      <p:cBhvr>
                                        <p:cTn id="238" dur="500"/>
                                        <p:tgtEl>
                                          <p:spTgt spid="17"/>
                                        </p:tgtEl>
                                      </p:cBhvr>
                                    </p:animEffect>
                                  </p:childTnLst>
                                </p:cTn>
                              </p:par>
                            </p:childTnLst>
                          </p:cTn>
                        </p:par>
                      </p:childTnLst>
                    </p:cTn>
                  </p:par>
                  <p:par>
                    <p:cTn id="239" fill="hold">
                      <p:stCondLst>
                        <p:cond delay="indefinite"/>
                      </p:stCondLst>
                      <p:childTnLst>
                        <p:par>
                          <p:cTn id="240" fill="hold">
                            <p:stCondLst>
                              <p:cond delay="0"/>
                            </p:stCondLst>
                            <p:childTnLst>
                              <p:par>
                                <p:cTn id="241" presetID="10" presetClass="entr" presetSubtype="0" fill="hold" grpId="0" nodeType="clickEffect">
                                  <p:stCondLst>
                                    <p:cond delay="0"/>
                                  </p:stCondLst>
                                  <p:childTnLst>
                                    <p:set>
                                      <p:cBhvr>
                                        <p:cTn id="242" dur="1" fill="hold">
                                          <p:stCondLst>
                                            <p:cond delay="0"/>
                                          </p:stCondLst>
                                        </p:cTn>
                                        <p:tgtEl>
                                          <p:spTgt spid="31"/>
                                        </p:tgtEl>
                                        <p:attrNameLst>
                                          <p:attrName>style.visibility</p:attrName>
                                        </p:attrNameLst>
                                      </p:cBhvr>
                                      <p:to>
                                        <p:strVal val="visible"/>
                                      </p:to>
                                    </p:set>
                                    <p:animEffect transition="in" filter="fade">
                                      <p:cBhvr>
                                        <p:cTn id="243" dur="500"/>
                                        <p:tgtEl>
                                          <p:spTgt spid="31"/>
                                        </p:tgtEl>
                                      </p:cBhvr>
                                    </p:animEffect>
                                  </p:childTnLst>
                                </p:cTn>
                              </p:par>
                            </p:childTnLst>
                          </p:cTn>
                        </p:par>
                        <p:par>
                          <p:cTn id="244" fill="hold">
                            <p:stCondLst>
                              <p:cond delay="500"/>
                            </p:stCondLst>
                            <p:childTnLst>
                              <p:par>
                                <p:cTn id="245" presetID="10" presetClass="entr" presetSubtype="0" fill="hold" grpId="0" nodeType="afterEffect">
                                  <p:stCondLst>
                                    <p:cond delay="0"/>
                                  </p:stCondLst>
                                  <p:childTnLst>
                                    <p:set>
                                      <p:cBhvr>
                                        <p:cTn id="246" dur="1" fill="hold">
                                          <p:stCondLst>
                                            <p:cond delay="0"/>
                                          </p:stCondLst>
                                        </p:cTn>
                                        <p:tgtEl>
                                          <p:spTgt spid="43"/>
                                        </p:tgtEl>
                                        <p:attrNameLst>
                                          <p:attrName>style.visibility</p:attrName>
                                        </p:attrNameLst>
                                      </p:cBhvr>
                                      <p:to>
                                        <p:strVal val="visible"/>
                                      </p:to>
                                    </p:set>
                                    <p:animEffect transition="in" filter="fade">
                                      <p:cBhvr>
                                        <p:cTn id="247" dur="500"/>
                                        <p:tgtEl>
                                          <p:spTgt spid="43"/>
                                        </p:tgtEl>
                                      </p:cBhvr>
                                    </p:animEffect>
                                  </p:childTnLst>
                                </p:cTn>
                              </p:par>
                            </p:childTnLst>
                          </p:cTn>
                        </p:par>
                      </p:childTnLst>
                    </p:cTn>
                  </p:par>
                  <p:par>
                    <p:cTn id="248" fill="hold">
                      <p:stCondLst>
                        <p:cond delay="indefinite"/>
                      </p:stCondLst>
                      <p:childTnLst>
                        <p:par>
                          <p:cTn id="249" fill="hold">
                            <p:stCondLst>
                              <p:cond delay="0"/>
                            </p:stCondLst>
                            <p:childTnLst>
                              <p:par>
                                <p:cTn id="250" presetID="10" presetClass="exit" presetSubtype="0" fill="hold" grpId="1" nodeType="clickEffect">
                                  <p:stCondLst>
                                    <p:cond delay="0"/>
                                  </p:stCondLst>
                                  <p:childTnLst>
                                    <p:animEffect transition="out" filter="fade">
                                      <p:cBhvr>
                                        <p:cTn id="251" dur="500"/>
                                        <p:tgtEl>
                                          <p:spTgt spid="31"/>
                                        </p:tgtEl>
                                      </p:cBhvr>
                                    </p:animEffect>
                                    <p:set>
                                      <p:cBhvr>
                                        <p:cTn id="252" dur="1" fill="hold">
                                          <p:stCondLst>
                                            <p:cond delay="499"/>
                                          </p:stCondLst>
                                        </p:cTn>
                                        <p:tgtEl>
                                          <p:spTgt spid="31"/>
                                        </p:tgtEl>
                                        <p:attrNameLst>
                                          <p:attrName>style.visibility</p:attrName>
                                        </p:attrNameLst>
                                      </p:cBhvr>
                                      <p:to>
                                        <p:strVal val="hidden"/>
                                      </p:to>
                                    </p:set>
                                  </p:childTnLst>
                                </p:cTn>
                              </p:par>
                              <p:par>
                                <p:cTn id="253" presetID="10" presetClass="exit" presetSubtype="0" fill="hold" grpId="1" nodeType="withEffect">
                                  <p:stCondLst>
                                    <p:cond delay="0"/>
                                  </p:stCondLst>
                                  <p:childTnLst>
                                    <p:animEffect transition="out" filter="fade">
                                      <p:cBhvr>
                                        <p:cTn id="254" dur="500"/>
                                        <p:tgtEl>
                                          <p:spTgt spid="43"/>
                                        </p:tgtEl>
                                      </p:cBhvr>
                                    </p:animEffect>
                                    <p:set>
                                      <p:cBhvr>
                                        <p:cTn id="255" dur="1" fill="hold">
                                          <p:stCondLst>
                                            <p:cond delay="499"/>
                                          </p:stCondLst>
                                        </p:cTn>
                                        <p:tgtEl>
                                          <p:spTgt spid="43"/>
                                        </p:tgtEl>
                                        <p:attrNameLst>
                                          <p:attrName>style.visibility</p:attrName>
                                        </p:attrNameLst>
                                      </p:cBhvr>
                                      <p:to>
                                        <p:strVal val="hidden"/>
                                      </p:to>
                                    </p:set>
                                  </p:childTnLst>
                                </p:cTn>
                              </p:par>
                            </p:childTnLst>
                          </p:cTn>
                        </p:par>
                        <p:par>
                          <p:cTn id="256" fill="hold">
                            <p:stCondLst>
                              <p:cond delay="1000"/>
                            </p:stCondLst>
                            <p:childTnLst>
                              <p:par>
                                <p:cTn id="257" presetID="10" presetClass="entr" presetSubtype="0" fill="hold" nodeType="afterEffect">
                                  <p:stCondLst>
                                    <p:cond delay="0"/>
                                  </p:stCondLst>
                                  <p:childTnLst>
                                    <p:set>
                                      <p:cBhvr>
                                        <p:cTn id="258" dur="1" fill="hold">
                                          <p:stCondLst>
                                            <p:cond delay="0"/>
                                          </p:stCondLst>
                                        </p:cTn>
                                        <p:tgtEl>
                                          <p:spTgt spid="11"/>
                                        </p:tgtEl>
                                        <p:attrNameLst>
                                          <p:attrName>style.visibility</p:attrName>
                                        </p:attrNameLst>
                                      </p:cBhvr>
                                      <p:to>
                                        <p:strVal val="visible"/>
                                      </p:to>
                                    </p:set>
                                    <p:animEffect transition="in" filter="fade">
                                      <p:cBhvr>
                                        <p:cTn id="259" dur="500"/>
                                        <p:tgtEl>
                                          <p:spTgt spid="11"/>
                                        </p:tgtEl>
                                      </p:cBhvr>
                                    </p:animEffect>
                                  </p:childTnLst>
                                </p:cTn>
                              </p:par>
                            </p:childTnLst>
                          </p:cTn>
                        </p:par>
                      </p:childTnLst>
                    </p:cTn>
                  </p:par>
                  <p:par>
                    <p:cTn id="260" fill="hold">
                      <p:stCondLst>
                        <p:cond delay="indefinite"/>
                      </p:stCondLst>
                      <p:childTnLst>
                        <p:par>
                          <p:cTn id="261" fill="hold">
                            <p:stCondLst>
                              <p:cond delay="0"/>
                            </p:stCondLst>
                            <p:childTnLst>
                              <p:par>
                                <p:cTn id="262" presetID="10" presetClass="entr" presetSubtype="0" fill="hold" grpId="0" nodeType="clickEffect">
                                  <p:stCondLst>
                                    <p:cond delay="0"/>
                                  </p:stCondLst>
                                  <p:childTnLst>
                                    <p:set>
                                      <p:cBhvr>
                                        <p:cTn id="263" dur="1" fill="hold">
                                          <p:stCondLst>
                                            <p:cond delay="0"/>
                                          </p:stCondLst>
                                        </p:cTn>
                                        <p:tgtEl>
                                          <p:spTgt spid="32"/>
                                        </p:tgtEl>
                                        <p:attrNameLst>
                                          <p:attrName>style.visibility</p:attrName>
                                        </p:attrNameLst>
                                      </p:cBhvr>
                                      <p:to>
                                        <p:strVal val="visible"/>
                                      </p:to>
                                    </p:set>
                                    <p:animEffect transition="in" filter="fade">
                                      <p:cBhvr>
                                        <p:cTn id="264" dur="500"/>
                                        <p:tgtEl>
                                          <p:spTgt spid="32"/>
                                        </p:tgtEl>
                                      </p:cBhvr>
                                    </p:animEffect>
                                  </p:childTnLst>
                                </p:cTn>
                              </p:par>
                            </p:childTnLst>
                          </p:cTn>
                        </p:par>
                        <p:par>
                          <p:cTn id="265" fill="hold">
                            <p:stCondLst>
                              <p:cond delay="500"/>
                            </p:stCondLst>
                            <p:childTnLst>
                              <p:par>
                                <p:cTn id="266" presetID="10" presetClass="entr" presetSubtype="0" fill="hold" grpId="0" nodeType="afterEffect">
                                  <p:stCondLst>
                                    <p:cond delay="0"/>
                                  </p:stCondLst>
                                  <p:childTnLst>
                                    <p:set>
                                      <p:cBhvr>
                                        <p:cTn id="267" dur="1" fill="hold">
                                          <p:stCondLst>
                                            <p:cond delay="0"/>
                                          </p:stCondLst>
                                        </p:cTn>
                                        <p:tgtEl>
                                          <p:spTgt spid="44"/>
                                        </p:tgtEl>
                                        <p:attrNameLst>
                                          <p:attrName>style.visibility</p:attrName>
                                        </p:attrNameLst>
                                      </p:cBhvr>
                                      <p:to>
                                        <p:strVal val="visible"/>
                                      </p:to>
                                    </p:set>
                                    <p:animEffect transition="in" filter="fade">
                                      <p:cBhvr>
                                        <p:cTn id="268" dur="500"/>
                                        <p:tgtEl>
                                          <p:spTgt spid="44"/>
                                        </p:tgtEl>
                                      </p:cBhvr>
                                    </p:animEffect>
                                  </p:childTnLst>
                                </p:cTn>
                              </p:par>
                            </p:childTnLst>
                          </p:cTn>
                        </p:par>
                      </p:childTnLst>
                    </p:cTn>
                  </p:par>
                  <p:par>
                    <p:cTn id="269" fill="hold">
                      <p:stCondLst>
                        <p:cond delay="indefinite"/>
                      </p:stCondLst>
                      <p:childTnLst>
                        <p:par>
                          <p:cTn id="270" fill="hold">
                            <p:stCondLst>
                              <p:cond delay="0"/>
                            </p:stCondLst>
                            <p:childTnLst>
                              <p:par>
                                <p:cTn id="271" presetID="10" presetClass="exit" presetSubtype="0" fill="hold" grpId="1" nodeType="clickEffect">
                                  <p:stCondLst>
                                    <p:cond delay="0"/>
                                  </p:stCondLst>
                                  <p:childTnLst>
                                    <p:animEffect transition="out" filter="fade">
                                      <p:cBhvr>
                                        <p:cTn id="272" dur="500"/>
                                        <p:tgtEl>
                                          <p:spTgt spid="32"/>
                                        </p:tgtEl>
                                      </p:cBhvr>
                                    </p:animEffect>
                                    <p:set>
                                      <p:cBhvr>
                                        <p:cTn id="273" dur="1" fill="hold">
                                          <p:stCondLst>
                                            <p:cond delay="499"/>
                                          </p:stCondLst>
                                        </p:cTn>
                                        <p:tgtEl>
                                          <p:spTgt spid="32"/>
                                        </p:tgtEl>
                                        <p:attrNameLst>
                                          <p:attrName>style.visibility</p:attrName>
                                        </p:attrNameLst>
                                      </p:cBhvr>
                                      <p:to>
                                        <p:strVal val="hidden"/>
                                      </p:to>
                                    </p:set>
                                  </p:childTnLst>
                                </p:cTn>
                              </p:par>
                              <p:par>
                                <p:cTn id="274" presetID="10" presetClass="exit" presetSubtype="0" fill="hold" grpId="1" nodeType="withEffect">
                                  <p:stCondLst>
                                    <p:cond delay="0"/>
                                  </p:stCondLst>
                                  <p:childTnLst>
                                    <p:animEffect transition="out" filter="fade">
                                      <p:cBhvr>
                                        <p:cTn id="275" dur="500"/>
                                        <p:tgtEl>
                                          <p:spTgt spid="44"/>
                                        </p:tgtEl>
                                      </p:cBhvr>
                                    </p:animEffect>
                                    <p:set>
                                      <p:cBhvr>
                                        <p:cTn id="276" dur="1" fill="hold">
                                          <p:stCondLst>
                                            <p:cond delay="499"/>
                                          </p:stCondLst>
                                        </p:cTn>
                                        <p:tgtEl>
                                          <p:spTgt spid="44"/>
                                        </p:tgtEl>
                                        <p:attrNameLst>
                                          <p:attrName>style.visibility</p:attrName>
                                        </p:attrNameLst>
                                      </p:cBhvr>
                                      <p:to>
                                        <p:strVal val="hidden"/>
                                      </p:to>
                                    </p:set>
                                  </p:childTnLst>
                                </p:cTn>
                              </p:par>
                            </p:childTnLst>
                          </p:cTn>
                        </p:par>
                        <p:par>
                          <p:cTn id="277" fill="hold">
                            <p:stCondLst>
                              <p:cond delay="1000"/>
                            </p:stCondLst>
                            <p:childTnLst>
                              <p:par>
                                <p:cTn id="278" presetID="10" presetClass="entr" presetSubtype="0" fill="hold" nodeType="afterEffect">
                                  <p:stCondLst>
                                    <p:cond delay="0"/>
                                  </p:stCondLst>
                                  <p:childTnLst>
                                    <p:set>
                                      <p:cBhvr>
                                        <p:cTn id="279" dur="1" fill="hold">
                                          <p:stCondLst>
                                            <p:cond delay="0"/>
                                          </p:stCondLst>
                                        </p:cTn>
                                        <p:tgtEl>
                                          <p:spTgt spid="18"/>
                                        </p:tgtEl>
                                        <p:attrNameLst>
                                          <p:attrName>style.visibility</p:attrName>
                                        </p:attrNameLst>
                                      </p:cBhvr>
                                      <p:to>
                                        <p:strVal val="visible"/>
                                      </p:to>
                                    </p:set>
                                    <p:animEffect transition="in" filter="fade">
                                      <p:cBhvr>
                                        <p:cTn id="280" dur="500"/>
                                        <p:tgtEl>
                                          <p:spTgt spid="18"/>
                                        </p:tgtEl>
                                      </p:cBhvr>
                                    </p:animEffect>
                                  </p:childTnLst>
                                </p:cTn>
                              </p:par>
                            </p:childTnLst>
                          </p:cTn>
                        </p:par>
                      </p:childTnLst>
                    </p:cTn>
                  </p:par>
                  <p:par>
                    <p:cTn id="281" fill="hold">
                      <p:stCondLst>
                        <p:cond delay="indefinite"/>
                      </p:stCondLst>
                      <p:childTnLst>
                        <p:par>
                          <p:cTn id="282" fill="hold">
                            <p:stCondLst>
                              <p:cond delay="0"/>
                            </p:stCondLst>
                            <p:childTnLst>
                              <p:par>
                                <p:cTn id="283" presetID="10" presetClass="entr" presetSubtype="0" fill="hold" grpId="0" nodeType="clickEffect">
                                  <p:stCondLst>
                                    <p:cond delay="0"/>
                                  </p:stCondLst>
                                  <p:childTnLst>
                                    <p:set>
                                      <p:cBhvr>
                                        <p:cTn id="284" dur="1" fill="hold">
                                          <p:stCondLst>
                                            <p:cond delay="0"/>
                                          </p:stCondLst>
                                        </p:cTn>
                                        <p:tgtEl>
                                          <p:spTgt spid="33"/>
                                        </p:tgtEl>
                                        <p:attrNameLst>
                                          <p:attrName>style.visibility</p:attrName>
                                        </p:attrNameLst>
                                      </p:cBhvr>
                                      <p:to>
                                        <p:strVal val="visible"/>
                                      </p:to>
                                    </p:set>
                                    <p:animEffect transition="in" filter="fade">
                                      <p:cBhvr>
                                        <p:cTn id="285" dur="500"/>
                                        <p:tgtEl>
                                          <p:spTgt spid="33"/>
                                        </p:tgtEl>
                                      </p:cBhvr>
                                    </p:animEffect>
                                  </p:childTnLst>
                                </p:cTn>
                              </p:par>
                            </p:childTnLst>
                          </p:cTn>
                        </p:par>
                        <p:par>
                          <p:cTn id="286" fill="hold">
                            <p:stCondLst>
                              <p:cond delay="500"/>
                            </p:stCondLst>
                            <p:childTnLst>
                              <p:par>
                                <p:cTn id="287" presetID="10" presetClass="entr" presetSubtype="0" fill="hold" grpId="0" nodeType="afterEffect">
                                  <p:stCondLst>
                                    <p:cond delay="0"/>
                                  </p:stCondLst>
                                  <p:childTnLst>
                                    <p:set>
                                      <p:cBhvr>
                                        <p:cTn id="288" dur="1" fill="hold">
                                          <p:stCondLst>
                                            <p:cond delay="0"/>
                                          </p:stCondLst>
                                        </p:cTn>
                                        <p:tgtEl>
                                          <p:spTgt spid="45"/>
                                        </p:tgtEl>
                                        <p:attrNameLst>
                                          <p:attrName>style.visibility</p:attrName>
                                        </p:attrNameLst>
                                      </p:cBhvr>
                                      <p:to>
                                        <p:strVal val="visible"/>
                                      </p:to>
                                    </p:set>
                                    <p:animEffect transition="in" filter="fade">
                                      <p:cBhvr>
                                        <p:cTn id="289"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9" grpId="1"/>
      <p:bldP spid="20" grpId="0"/>
      <p:bldP spid="20" grpId="1"/>
      <p:bldP spid="21" grpId="0"/>
      <p:bldP spid="21" grpId="1"/>
      <p:bldP spid="22" grpId="0"/>
      <p:bldP spid="22" grpId="1"/>
      <p:bldP spid="23" grpId="0"/>
      <p:bldP spid="23" grpId="1"/>
      <p:bldP spid="24" grpId="0"/>
      <p:bldP spid="24" grpId="1"/>
      <p:bldP spid="25" grpId="0"/>
      <p:bldP spid="25" grpId="1"/>
      <p:bldP spid="26" grpId="0"/>
      <p:bldP spid="26" grpId="1"/>
      <p:bldP spid="27" grpId="0"/>
      <p:bldP spid="27" grpId="1"/>
      <p:bldP spid="28" grpId="0"/>
      <p:bldP spid="28" grpId="1"/>
      <p:bldP spid="29" grpId="0"/>
      <p:bldP spid="29" grpId="1"/>
      <p:bldP spid="30" grpId="0"/>
      <p:bldP spid="30" grpId="1"/>
      <p:bldP spid="31" grpId="0"/>
      <p:bldP spid="31" grpId="1"/>
      <p:bldP spid="32" grpId="0"/>
      <p:bldP spid="32" grpId="1"/>
      <p:bldP spid="33" grpId="0"/>
      <p:bldP spid="34" grpId="0"/>
      <p:bldP spid="34" grpId="1"/>
      <p:bldP spid="35" grpId="0"/>
      <p:bldP spid="35" grpId="1"/>
      <p:bldP spid="36" grpId="0"/>
      <p:bldP spid="36" grpId="1"/>
      <p:bldP spid="37" grpId="0"/>
      <p:bldP spid="37" grpId="1"/>
      <p:bldP spid="38" grpId="0"/>
      <p:bldP spid="38" grpId="1"/>
      <p:bldP spid="39" grpId="0"/>
      <p:bldP spid="39" grpId="1"/>
      <p:bldP spid="40" grpId="0"/>
      <p:bldP spid="40" grpId="1"/>
      <p:bldP spid="41" grpId="0"/>
      <p:bldP spid="41" grpId="1"/>
      <p:bldP spid="42" grpId="0"/>
      <p:bldP spid="42" grpId="1"/>
      <p:bldP spid="43" grpId="0"/>
      <p:bldP spid="43" grpId="1"/>
      <p:bldP spid="44" grpId="0"/>
      <p:bldP spid="44" grpId="1"/>
      <p:bldP spid="45" grpId="0"/>
      <p:bldP spid="46" grpId="0"/>
      <p:bldP spid="46" grpId="1"/>
      <p:bldP spid="47" grpId="0"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1.17 Composition and calculation: 100 </a:t>
            </a:r>
            <a:r>
              <a:rPr lang="en-US" dirty="0"/>
              <a:t>– step 3:3</a:t>
            </a:r>
          </a:p>
        </p:txBody>
      </p:sp>
      <p:pic>
        <p:nvPicPr>
          <p:cNvPr id="11" name="Picture 10">
            <a:extLst>
              <a:ext uri="{FF2B5EF4-FFF2-40B4-BE49-F238E27FC236}">
                <a16:creationId xmlns:a16="http://schemas.microsoft.com/office/drawing/2014/main" id="{F8D85A96-597F-4020-A06C-69EEBF39B4C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25119" y="3446442"/>
            <a:ext cx="999649" cy="999649"/>
          </a:xfrm>
          <a:prstGeom prst="rect">
            <a:avLst/>
          </a:prstGeom>
        </p:spPr>
      </p:pic>
      <p:pic>
        <p:nvPicPr>
          <p:cNvPr id="12" name="Picture 11">
            <a:extLst>
              <a:ext uri="{FF2B5EF4-FFF2-40B4-BE49-F238E27FC236}">
                <a16:creationId xmlns:a16="http://schemas.microsoft.com/office/drawing/2014/main" id="{CEAE794A-15CD-4CFB-829E-FCBDD496136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60647" y="3446442"/>
            <a:ext cx="999649" cy="999649"/>
          </a:xfrm>
          <a:prstGeom prst="rect">
            <a:avLst/>
          </a:prstGeom>
        </p:spPr>
      </p:pic>
      <p:pic>
        <p:nvPicPr>
          <p:cNvPr id="13" name="Picture 12">
            <a:extLst>
              <a:ext uri="{FF2B5EF4-FFF2-40B4-BE49-F238E27FC236}">
                <a16:creationId xmlns:a16="http://schemas.microsoft.com/office/drawing/2014/main" id="{355C45BE-E309-4A66-9FCF-37E85D4C676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96175" y="3446442"/>
            <a:ext cx="999649" cy="999649"/>
          </a:xfrm>
          <a:prstGeom prst="rect">
            <a:avLst/>
          </a:prstGeom>
        </p:spPr>
      </p:pic>
      <p:pic>
        <p:nvPicPr>
          <p:cNvPr id="3" name="Picture 2">
            <a:extLst>
              <a:ext uri="{FF2B5EF4-FFF2-40B4-BE49-F238E27FC236}">
                <a16:creationId xmlns:a16="http://schemas.microsoft.com/office/drawing/2014/main" id="{AB35AD0D-D084-4EC1-AA15-B532B727ECB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89591" y="1715572"/>
            <a:ext cx="999649" cy="999649"/>
          </a:xfrm>
          <a:prstGeom prst="rect">
            <a:avLst/>
          </a:prstGeom>
        </p:spPr>
      </p:pic>
      <p:pic>
        <p:nvPicPr>
          <p:cNvPr id="10" name="Picture 9">
            <a:extLst>
              <a:ext uri="{FF2B5EF4-FFF2-40B4-BE49-F238E27FC236}">
                <a16:creationId xmlns:a16="http://schemas.microsoft.com/office/drawing/2014/main" id="{E3F5E0FE-978A-4123-9654-1B17B64FB5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89591" y="3446442"/>
            <a:ext cx="999649" cy="999649"/>
          </a:xfrm>
          <a:prstGeom prst="rect">
            <a:avLst/>
          </a:prstGeom>
        </p:spPr>
      </p:pic>
      <p:pic>
        <p:nvPicPr>
          <p:cNvPr id="14" name="Picture 13">
            <a:extLst>
              <a:ext uri="{FF2B5EF4-FFF2-40B4-BE49-F238E27FC236}">
                <a16:creationId xmlns:a16="http://schemas.microsoft.com/office/drawing/2014/main" id="{A1841014-8B85-49AB-A727-8C2AF3B0DB4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31703" y="3446442"/>
            <a:ext cx="999649" cy="999649"/>
          </a:xfrm>
          <a:prstGeom prst="rect">
            <a:avLst/>
          </a:prstGeom>
        </p:spPr>
      </p:pic>
      <p:pic>
        <p:nvPicPr>
          <p:cNvPr id="7" name="Picture 6">
            <a:extLst>
              <a:ext uri="{FF2B5EF4-FFF2-40B4-BE49-F238E27FC236}">
                <a16:creationId xmlns:a16="http://schemas.microsoft.com/office/drawing/2014/main" id="{B47B3F5B-87D2-46F7-800D-6296D3048CE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31703" y="1715572"/>
            <a:ext cx="999649" cy="999649"/>
          </a:xfrm>
          <a:prstGeom prst="rect">
            <a:avLst/>
          </a:prstGeom>
        </p:spPr>
      </p:pic>
      <p:pic>
        <p:nvPicPr>
          <p:cNvPr id="4" name="Picture 3">
            <a:extLst>
              <a:ext uri="{FF2B5EF4-FFF2-40B4-BE49-F238E27FC236}">
                <a16:creationId xmlns:a16="http://schemas.microsoft.com/office/drawing/2014/main" id="{7BE76C69-00F8-437C-A1E9-E163E924100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25119" y="1715572"/>
            <a:ext cx="999649" cy="999649"/>
          </a:xfrm>
          <a:prstGeom prst="rect">
            <a:avLst/>
          </a:prstGeom>
        </p:spPr>
      </p:pic>
      <p:pic>
        <p:nvPicPr>
          <p:cNvPr id="5" name="Picture 4">
            <a:extLst>
              <a:ext uri="{FF2B5EF4-FFF2-40B4-BE49-F238E27FC236}">
                <a16:creationId xmlns:a16="http://schemas.microsoft.com/office/drawing/2014/main" id="{5E0DB713-B614-4CA6-ABCD-4EA6D25B89C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60647" y="1715572"/>
            <a:ext cx="999649" cy="999649"/>
          </a:xfrm>
          <a:prstGeom prst="rect">
            <a:avLst/>
          </a:prstGeom>
        </p:spPr>
      </p:pic>
      <p:pic>
        <p:nvPicPr>
          <p:cNvPr id="6" name="Picture 5">
            <a:extLst>
              <a:ext uri="{FF2B5EF4-FFF2-40B4-BE49-F238E27FC236}">
                <a16:creationId xmlns:a16="http://schemas.microsoft.com/office/drawing/2014/main" id="{FD0ADFC7-5FC2-4543-BDD8-1FAD9F4912F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96175" y="1715572"/>
            <a:ext cx="999649" cy="999649"/>
          </a:xfrm>
          <a:prstGeom prst="rect">
            <a:avLst/>
          </a:prstGeom>
        </p:spPr>
      </p:pic>
      <p:pic>
        <p:nvPicPr>
          <p:cNvPr id="8" name="Picture 7">
            <a:extLst>
              <a:ext uri="{FF2B5EF4-FFF2-40B4-BE49-F238E27FC236}">
                <a16:creationId xmlns:a16="http://schemas.microsoft.com/office/drawing/2014/main" id="{43EE0A13-BE03-44B6-81A5-B1FE62D5C7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67231" y="1715572"/>
            <a:ext cx="999649" cy="999649"/>
          </a:xfrm>
          <a:prstGeom prst="rect">
            <a:avLst/>
          </a:prstGeom>
        </p:spPr>
      </p:pic>
      <p:pic>
        <p:nvPicPr>
          <p:cNvPr id="9" name="Picture 8">
            <a:extLst>
              <a:ext uri="{FF2B5EF4-FFF2-40B4-BE49-F238E27FC236}">
                <a16:creationId xmlns:a16="http://schemas.microsoft.com/office/drawing/2014/main" id="{3716AA6A-D78E-4943-9D5E-F541996FA54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02761" y="1715572"/>
            <a:ext cx="999649" cy="999649"/>
          </a:xfrm>
          <a:prstGeom prst="rect">
            <a:avLst/>
          </a:prstGeom>
        </p:spPr>
      </p:pic>
      <p:pic>
        <p:nvPicPr>
          <p:cNvPr id="15" name="Picture 14">
            <a:extLst>
              <a:ext uri="{FF2B5EF4-FFF2-40B4-BE49-F238E27FC236}">
                <a16:creationId xmlns:a16="http://schemas.microsoft.com/office/drawing/2014/main" id="{368FACC8-DFE0-4426-BA3F-5C654F5DDA9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67231" y="3446442"/>
            <a:ext cx="999649" cy="999649"/>
          </a:xfrm>
          <a:prstGeom prst="rect">
            <a:avLst/>
          </a:prstGeom>
        </p:spPr>
      </p:pic>
      <p:pic>
        <p:nvPicPr>
          <p:cNvPr id="16" name="Picture 15">
            <a:extLst>
              <a:ext uri="{FF2B5EF4-FFF2-40B4-BE49-F238E27FC236}">
                <a16:creationId xmlns:a16="http://schemas.microsoft.com/office/drawing/2014/main" id="{33FE83CA-0EC3-4782-9348-451A8AFCF58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02761" y="3446442"/>
            <a:ext cx="999649" cy="999649"/>
          </a:xfrm>
          <a:prstGeom prst="rect">
            <a:avLst/>
          </a:prstGeom>
        </p:spPr>
      </p:pic>
      <p:pic>
        <p:nvPicPr>
          <p:cNvPr id="51" name="Picture 50">
            <a:extLst>
              <a:ext uri="{FF2B5EF4-FFF2-40B4-BE49-F238E27FC236}">
                <a16:creationId xmlns:a16="http://schemas.microsoft.com/office/drawing/2014/main" id="{9E6C6D00-E8F1-49D4-9082-B7EFCAF83B8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25237" y="2186776"/>
            <a:ext cx="2176377" cy="1827225"/>
          </a:xfrm>
          <a:prstGeom prst="rect">
            <a:avLst/>
          </a:prstGeom>
        </p:spPr>
      </p:pic>
      <p:sp>
        <p:nvSpPr>
          <p:cNvPr id="18" name="TextBox 17">
            <a:extLst>
              <a:ext uri="{FF2B5EF4-FFF2-40B4-BE49-F238E27FC236}">
                <a16:creationId xmlns:a16="http://schemas.microsoft.com/office/drawing/2014/main" id="{DAAE8AB8-33BD-476E-B8AE-7ACB298D5449}"/>
              </a:ext>
            </a:extLst>
          </p:cNvPr>
          <p:cNvSpPr txBox="1"/>
          <p:nvPr/>
        </p:nvSpPr>
        <p:spPr bwMode="auto">
          <a:xfrm>
            <a:off x="5693226" y="4939017"/>
            <a:ext cx="8055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140</a:t>
            </a:r>
          </a:p>
        </p:txBody>
      </p:sp>
      <p:sp>
        <p:nvSpPr>
          <p:cNvPr id="45" name="Rectangle: Rounded Corners 44">
            <a:extLst>
              <a:ext uri="{FF2B5EF4-FFF2-40B4-BE49-F238E27FC236}">
                <a16:creationId xmlns:a16="http://schemas.microsoft.com/office/drawing/2014/main" id="{920BC9B5-DD53-4C15-812F-85E0776563DA}"/>
              </a:ext>
            </a:extLst>
          </p:cNvPr>
          <p:cNvSpPr/>
          <p:nvPr/>
        </p:nvSpPr>
        <p:spPr bwMode="auto">
          <a:xfrm>
            <a:off x="2028826" y="1552576"/>
            <a:ext cx="5769199" cy="3095625"/>
          </a:xfrm>
          <a:prstGeom prst="roundRect">
            <a:avLst>
              <a:gd name="adj" fmla="val 8841"/>
            </a:avLst>
          </a:prstGeom>
          <a:noFill/>
          <a:ln w="19050" cap="flat" cmpd="sng" algn="ctr">
            <a:solidFill>
              <a:srgbClr val="E7242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48" name="TextBox 47">
            <a:extLst>
              <a:ext uri="{FF2B5EF4-FFF2-40B4-BE49-F238E27FC236}">
                <a16:creationId xmlns:a16="http://schemas.microsoft.com/office/drawing/2014/main" id="{A9BAE9CD-6776-4A0C-96E3-CE5AC5E5D27C}"/>
              </a:ext>
            </a:extLst>
          </p:cNvPr>
          <p:cNvSpPr txBox="1"/>
          <p:nvPr/>
        </p:nvSpPr>
        <p:spPr bwMode="auto">
          <a:xfrm>
            <a:off x="5426562" y="5485384"/>
            <a:ext cx="13388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14 tens</a:t>
            </a:r>
          </a:p>
        </p:txBody>
      </p:sp>
      <p:sp>
        <p:nvSpPr>
          <p:cNvPr id="49" name="Rectangle 48">
            <a:extLst>
              <a:ext uri="{FF2B5EF4-FFF2-40B4-BE49-F238E27FC236}">
                <a16:creationId xmlns:a16="http://schemas.microsoft.com/office/drawing/2014/main" id="{31CFC6FE-1D0C-4CF2-A95C-DCB45AA11608}"/>
              </a:ext>
            </a:extLst>
          </p:cNvPr>
          <p:cNvSpPr/>
          <p:nvPr/>
        </p:nvSpPr>
        <p:spPr bwMode="auto">
          <a:xfrm>
            <a:off x="7867231" y="1619251"/>
            <a:ext cx="1068855" cy="1190625"/>
          </a:xfrm>
          <a:prstGeom prst="rect">
            <a:avLst/>
          </a:prstGeom>
          <a:solidFill>
            <a:srgbClr val="FFFFFF">
              <a:alpha val="50196"/>
            </a:srgbClr>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52" name="Rectangle 51">
            <a:extLst>
              <a:ext uri="{FF2B5EF4-FFF2-40B4-BE49-F238E27FC236}">
                <a16:creationId xmlns:a16="http://schemas.microsoft.com/office/drawing/2014/main" id="{1DECEA6C-49E7-47A0-8067-70D733471C7C}"/>
              </a:ext>
            </a:extLst>
          </p:cNvPr>
          <p:cNvSpPr/>
          <p:nvPr/>
        </p:nvSpPr>
        <p:spPr bwMode="auto">
          <a:xfrm>
            <a:off x="9002761" y="1619250"/>
            <a:ext cx="1068855" cy="1190625"/>
          </a:xfrm>
          <a:prstGeom prst="rect">
            <a:avLst/>
          </a:prstGeom>
          <a:solidFill>
            <a:srgbClr val="FFFFFF">
              <a:alpha val="50196"/>
            </a:srgbClr>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53" name="Rectangle 52">
            <a:extLst>
              <a:ext uri="{FF2B5EF4-FFF2-40B4-BE49-F238E27FC236}">
                <a16:creationId xmlns:a16="http://schemas.microsoft.com/office/drawing/2014/main" id="{9538794D-A0A5-4806-80EC-99D0E9A7AC93}"/>
              </a:ext>
            </a:extLst>
          </p:cNvPr>
          <p:cNvSpPr/>
          <p:nvPr/>
        </p:nvSpPr>
        <p:spPr bwMode="auto">
          <a:xfrm>
            <a:off x="7832627" y="3279576"/>
            <a:ext cx="1068855" cy="1190625"/>
          </a:xfrm>
          <a:prstGeom prst="rect">
            <a:avLst/>
          </a:prstGeom>
          <a:solidFill>
            <a:srgbClr val="FFFFFF">
              <a:alpha val="50196"/>
            </a:srgbClr>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54" name="Rectangle 53">
            <a:extLst>
              <a:ext uri="{FF2B5EF4-FFF2-40B4-BE49-F238E27FC236}">
                <a16:creationId xmlns:a16="http://schemas.microsoft.com/office/drawing/2014/main" id="{6719E281-04EE-47A4-AF90-1E9D3E102BE4}"/>
              </a:ext>
            </a:extLst>
          </p:cNvPr>
          <p:cNvSpPr/>
          <p:nvPr/>
        </p:nvSpPr>
        <p:spPr bwMode="auto">
          <a:xfrm>
            <a:off x="8936084" y="3350953"/>
            <a:ext cx="1068855" cy="1190625"/>
          </a:xfrm>
          <a:prstGeom prst="rect">
            <a:avLst/>
          </a:prstGeom>
          <a:solidFill>
            <a:srgbClr val="FFFFFF">
              <a:alpha val="50196"/>
            </a:srgbClr>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Tree>
    <p:extLst>
      <p:ext uri="{BB962C8B-B14F-4D97-AF65-F5344CB8AC3E}">
        <p14:creationId xmlns:p14="http://schemas.microsoft.com/office/powerpoint/2010/main" val="12238441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500"/>
                                        <p:tgtEl>
                                          <p:spTgt spid="4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2"/>
                                        </p:tgtEl>
                                        <p:attrNameLst>
                                          <p:attrName>style.visibility</p:attrName>
                                        </p:attrNameLst>
                                      </p:cBhvr>
                                      <p:to>
                                        <p:strVal val="visible"/>
                                      </p:to>
                                    </p:set>
                                    <p:animEffect transition="in" filter="fade">
                                      <p:cBhvr>
                                        <p:cTn id="10" dur="500"/>
                                        <p:tgtEl>
                                          <p:spTgt spid="5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3"/>
                                        </p:tgtEl>
                                        <p:attrNameLst>
                                          <p:attrName>style.visibility</p:attrName>
                                        </p:attrNameLst>
                                      </p:cBhvr>
                                      <p:to>
                                        <p:strVal val="visible"/>
                                      </p:to>
                                    </p:set>
                                    <p:animEffect transition="in" filter="fade">
                                      <p:cBhvr>
                                        <p:cTn id="13" dur="500"/>
                                        <p:tgtEl>
                                          <p:spTgt spid="5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fade">
                                      <p:cBhvr>
                                        <p:cTn id="16" dur="500"/>
                                        <p:tgtEl>
                                          <p:spTgt spid="54"/>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xit" presetSubtype="0" fill="hold" grpId="0" nodeType="clickEffect">
                                  <p:stCondLst>
                                    <p:cond delay="0"/>
                                  </p:stCondLst>
                                  <p:childTnLst>
                                    <p:animEffect transition="out" filter="fade">
                                      <p:cBhvr>
                                        <p:cTn id="20" dur="500"/>
                                        <p:tgtEl>
                                          <p:spTgt spid="45"/>
                                        </p:tgtEl>
                                      </p:cBhvr>
                                    </p:animEffect>
                                    <p:set>
                                      <p:cBhvr>
                                        <p:cTn id="21" dur="1" fill="hold">
                                          <p:stCondLst>
                                            <p:cond delay="499"/>
                                          </p:stCondLst>
                                        </p:cTn>
                                        <p:tgtEl>
                                          <p:spTgt spid="45"/>
                                        </p:tgtEl>
                                        <p:attrNameLst>
                                          <p:attrName>style.visibility</p:attrName>
                                        </p:attrNameLst>
                                      </p:cBhvr>
                                      <p:to>
                                        <p:strVal val="hidden"/>
                                      </p:to>
                                    </p:set>
                                  </p:childTnLst>
                                </p:cTn>
                              </p:par>
                              <p:par>
                                <p:cTn id="22" presetID="42" presetClass="path" presetSubtype="0" accel="50000" decel="50000" fill="hold" nodeType="withEffect">
                                  <p:stCondLst>
                                    <p:cond delay="0"/>
                                  </p:stCondLst>
                                  <p:childTnLst>
                                    <p:animMotion origin="layout" path="M -5.55556E-7 3.33333E-6 L 0.17882 0.13773 " pathEditMode="relative" rAng="0" ptsTypes="AA">
                                      <p:cBhvr>
                                        <p:cTn id="23" dur="2000" fill="hold"/>
                                        <p:tgtEl>
                                          <p:spTgt spid="3"/>
                                        </p:tgtEl>
                                        <p:attrNameLst>
                                          <p:attrName>ppt_x</p:attrName>
                                          <p:attrName>ppt_y</p:attrName>
                                        </p:attrNameLst>
                                      </p:cBhvr>
                                      <p:rCtr x="8941" y="6875"/>
                                    </p:animMotion>
                                  </p:childTnLst>
                                </p:cTn>
                              </p:par>
                              <p:par>
                                <p:cTn id="24" presetID="42" presetClass="path" presetSubtype="0" accel="50000" decel="50000" fill="hold" nodeType="withEffect">
                                  <p:stCondLst>
                                    <p:cond delay="0"/>
                                  </p:stCondLst>
                                  <p:childTnLst>
                                    <p:animMotion origin="layout" path="M -2.5E-6 3.33333E-6 L 0.08212 0.06921 " pathEditMode="relative" rAng="0" ptsTypes="AA">
                                      <p:cBhvr>
                                        <p:cTn id="25" dur="2000" fill="hold"/>
                                        <p:tgtEl>
                                          <p:spTgt spid="4"/>
                                        </p:tgtEl>
                                        <p:attrNameLst>
                                          <p:attrName>ppt_x</p:attrName>
                                          <p:attrName>ppt_y</p:attrName>
                                        </p:attrNameLst>
                                      </p:cBhvr>
                                      <p:rCtr x="4097" y="3449"/>
                                    </p:animMotion>
                                  </p:childTnLst>
                                </p:cTn>
                              </p:par>
                              <p:par>
                                <p:cTn id="26" presetID="42" presetClass="path" presetSubtype="0" accel="50000" decel="50000" fill="hold" nodeType="withEffect">
                                  <p:stCondLst>
                                    <p:cond delay="0"/>
                                  </p:stCondLst>
                                  <p:childTnLst>
                                    <p:animMotion origin="layout" path="M 1.94444E-6 3.33333E-6 L 0.00503 0.07037 " pathEditMode="relative" rAng="0" ptsTypes="AA">
                                      <p:cBhvr>
                                        <p:cTn id="27" dur="2000" fill="hold"/>
                                        <p:tgtEl>
                                          <p:spTgt spid="5"/>
                                        </p:tgtEl>
                                        <p:attrNameLst>
                                          <p:attrName>ppt_x</p:attrName>
                                          <p:attrName>ppt_y</p:attrName>
                                        </p:attrNameLst>
                                      </p:cBhvr>
                                      <p:rCtr x="243" y="3519"/>
                                    </p:animMotion>
                                  </p:childTnLst>
                                </p:cTn>
                              </p:par>
                              <p:par>
                                <p:cTn id="28" presetID="42" presetClass="path" presetSubtype="0" accel="50000" decel="50000" fill="hold" nodeType="withEffect">
                                  <p:stCondLst>
                                    <p:cond delay="0"/>
                                  </p:stCondLst>
                                  <p:childTnLst>
                                    <p:animMotion origin="layout" path="M 0 3.33333E-6 L -0.0783 0.06898 " pathEditMode="relative" rAng="0" ptsTypes="AA">
                                      <p:cBhvr>
                                        <p:cTn id="29" dur="2000" fill="hold"/>
                                        <p:tgtEl>
                                          <p:spTgt spid="6"/>
                                        </p:tgtEl>
                                        <p:attrNameLst>
                                          <p:attrName>ppt_x</p:attrName>
                                          <p:attrName>ppt_y</p:attrName>
                                        </p:attrNameLst>
                                      </p:cBhvr>
                                      <p:rCtr x="-3924" y="3449"/>
                                    </p:animMotion>
                                  </p:childTnLst>
                                </p:cTn>
                              </p:par>
                              <p:par>
                                <p:cTn id="30" presetID="42" presetClass="path" presetSubtype="0" accel="50000" decel="50000" fill="hold" nodeType="withEffect">
                                  <p:stCondLst>
                                    <p:cond delay="0"/>
                                  </p:stCondLst>
                                  <p:childTnLst>
                                    <p:animMotion origin="layout" path="M -1.94444E-6 3.33333E-6 L -0.18958 0.13889 " pathEditMode="relative" rAng="0" ptsTypes="AA">
                                      <p:cBhvr>
                                        <p:cTn id="31" dur="2000" fill="hold"/>
                                        <p:tgtEl>
                                          <p:spTgt spid="7"/>
                                        </p:tgtEl>
                                        <p:attrNameLst>
                                          <p:attrName>ppt_x</p:attrName>
                                          <p:attrName>ppt_y</p:attrName>
                                        </p:attrNameLst>
                                      </p:cBhvr>
                                      <p:rCtr x="-9479" y="6944"/>
                                    </p:animMotion>
                                  </p:childTnLst>
                                </p:cTn>
                              </p:par>
                              <p:par>
                                <p:cTn id="32" presetID="64" presetClass="path" presetSubtype="0" accel="50000" decel="50000" fill="hold" nodeType="withEffect">
                                  <p:stCondLst>
                                    <p:cond delay="0"/>
                                  </p:stCondLst>
                                  <p:childTnLst>
                                    <p:animMotion origin="layout" path="M -5.55556E-7 -2.96296E-6 L 0.22517 -0.11527 " pathEditMode="relative" rAng="0" ptsTypes="AA">
                                      <p:cBhvr>
                                        <p:cTn id="33" dur="2000" fill="hold"/>
                                        <p:tgtEl>
                                          <p:spTgt spid="10"/>
                                        </p:tgtEl>
                                        <p:attrNameLst>
                                          <p:attrName>ppt_x</p:attrName>
                                          <p:attrName>ppt_y</p:attrName>
                                        </p:attrNameLst>
                                      </p:cBhvr>
                                      <p:rCtr x="11250" y="-5764"/>
                                    </p:animMotion>
                                  </p:childTnLst>
                                </p:cTn>
                              </p:par>
                              <p:par>
                                <p:cTn id="34" presetID="64" presetClass="path" presetSubtype="0" accel="50000" decel="50000" fill="hold" nodeType="withEffect">
                                  <p:stCondLst>
                                    <p:cond delay="0"/>
                                  </p:stCondLst>
                                  <p:childTnLst>
                                    <p:animMotion origin="layout" path="M -2.5E-6 -2.96296E-6 L 0.08229 -0.06227 " pathEditMode="relative" rAng="0" ptsTypes="AA">
                                      <p:cBhvr>
                                        <p:cTn id="35" dur="2000" fill="hold"/>
                                        <p:tgtEl>
                                          <p:spTgt spid="11"/>
                                        </p:tgtEl>
                                        <p:attrNameLst>
                                          <p:attrName>ppt_x</p:attrName>
                                          <p:attrName>ppt_y</p:attrName>
                                        </p:attrNameLst>
                                      </p:cBhvr>
                                      <p:rCtr x="4115" y="-3125"/>
                                    </p:animMotion>
                                  </p:childTnLst>
                                </p:cTn>
                              </p:par>
                              <p:par>
                                <p:cTn id="36" presetID="64" presetClass="path" presetSubtype="0" accel="50000" decel="50000" fill="hold" nodeType="withEffect">
                                  <p:stCondLst>
                                    <p:cond delay="0"/>
                                  </p:stCondLst>
                                  <p:childTnLst>
                                    <p:animMotion origin="layout" path="M 1.94444E-6 -2.96296E-6 L 0.00434 -0.06365 " pathEditMode="relative" rAng="0" ptsTypes="AA">
                                      <p:cBhvr>
                                        <p:cTn id="37" dur="2000" fill="hold"/>
                                        <p:tgtEl>
                                          <p:spTgt spid="12"/>
                                        </p:tgtEl>
                                        <p:attrNameLst>
                                          <p:attrName>ppt_x</p:attrName>
                                          <p:attrName>ppt_y</p:attrName>
                                        </p:attrNameLst>
                                      </p:cBhvr>
                                      <p:rCtr x="208" y="-3194"/>
                                    </p:animMotion>
                                  </p:childTnLst>
                                </p:cTn>
                              </p:par>
                              <p:par>
                                <p:cTn id="38" presetID="64" presetClass="path" presetSubtype="0" accel="50000" decel="50000" fill="hold" nodeType="withEffect">
                                  <p:stCondLst>
                                    <p:cond delay="0"/>
                                  </p:stCondLst>
                                  <p:childTnLst>
                                    <p:animMotion origin="layout" path="M 0 -2.96296E-6 L -0.07917 -0.06365 " pathEditMode="relative" rAng="0" ptsTypes="AA">
                                      <p:cBhvr>
                                        <p:cTn id="39" dur="2000" fill="hold"/>
                                        <p:tgtEl>
                                          <p:spTgt spid="13"/>
                                        </p:tgtEl>
                                        <p:attrNameLst>
                                          <p:attrName>ppt_x</p:attrName>
                                          <p:attrName>ppt_y</p:attrName>
                                        </p:attrNameLst>
                                      </p:cBhvr>
                                      <p:rCtr x="-3958" y="-3194"/>
                                    </p:animMotion>
                                  </p:childTnLst>
                                </p:cTn>
                              </p:par>
                              <p:par>
                                <p:cTn id="40" presetID="64" presetClass="path" presetSubtype="0" accel="50000" decel="50000" fill="hold" nodeType="withEffect">
                                  <p:stCondLst>
                                    <p:cond delay="0"/>
                                  </p:stCondLst>
                                  <p:childTnLst>
                                    <p:animMotion origin="layout" path="M -1.94444E-6 -2.96296E-6 L -0.23055 -0.11527 " pathEditMode="relative" rAng="0" ptsTypes="AA">
                                      <p:cBhvr>
                                        <p:cTn id="41" dur="2000" fill="hold"/>
                                        <p:tgtEl>
                                          <p:spTgt spid="14"/>
                                        </p:tgtEl>
                                        <p:attrNameLst>
                                          <p:attrName>ppt_x</p:attrName>
                                          <p:attrName>ppt_y</p:attrName>
                                        </p:attrNameLst>
                                      </p:cBhvr>
                                      <p:rCtr x="-11528" y="-5764"/>
                                    </p:animMotion>
                                  </p:childTnLst>
                                </p:cTn>
                              </p:par>
                              <p:par>
                                <p:cTn id="42" presetID="10" presetClass="exit" presetSubtype="0" fill="hold" nodeType="withEffect">
                                  <p:stCondLst>
                                    <p:cond delay="1500"/>
                                  </p:stCondLst>
                                  <p:childTnLst>
                                    <p:animEffect transition="out" filter="fade">
                                      <p:cBhvr>
                                        <p:cTn id="43" dur="500"/>
                                        <p:tgtEl>
                                          <p:spTgt spid="3"/>
                                        </p:tgtEl>
                                      </p:cBhvr>
                                    </p:animEffect>
                                    <p:set>
                                      <p:cBhvr>
                                        <p:cTn id="44" dur="1" fill="hold">
                                          <p:stCondLst>
                                            <p:cond delay="499"/>
                                          </p:stCondLst>
                                        </p:cTn>
                                        <p:tgtEl>
                                          <p:spTgt spid="3"/>
                                        </p:tgtEl>
                                        <p:attrNameLst>
                                          <p:attrName>style.visibility</p:attrName>
                                        </p:attrNameLst>
                                      </p:cBhvr>
                                      <p:to>
                                        <p:strVal val="hidden"/>
                                      </p:to>
                                    </p:set>
                                  </p:childTnLst>
                                </p:cTn>
                              </p:par>
                              <p:par>
                                <p:cTn id="45" presetID="10" presetClass="exit" presetSubtype="0" fill="hold" nodeType="withEffect">
                                  <p:stCondLst>
                                    <p:cond delay="1500"/>
                                  </p:stCondLst>
                                  <p:childTnLst>
                                    <p:animEffect transition="out" filter="fade">
                                      <p:cBhvr>
                                        <p:cTn id="46" dur="500"/>
                                        <p:tgtEl>
                                          <p:spTgt spid="4"/>
                                        </p:tgtEl>
                                      </p:cBhvr>
                                    </p:animEffect>
                                    <p:set>
                                      <p:cBhvr>
                                        <p:cTn id="47" dur="1" fill="hold">
                                          <p:stCondLst>
                                            <p:cond delay="499"/>
                                          </p:stCondLst>
                                        </p:cTn>
                                        <p:tgtEl>
                                          <p:spTgt spid="4"/>
                                        </p:tgtEl>
                                        <p:attrNameLst>
                                          <p:attrName>style.visibility</p:attrName>
                                        </p:attrNameLst>
                                      </p:cBhvr>
                                      <p:to>
                                        <p:strVal val="hidden"/>
                                      </p:to>
                                    </p:set>
                                  </p:childTnLst>
                                </p:cTn>
                              </p:par>
                              <p:par>
                                <p:cTn id="48" presetID="10" presetClass="exit" presetSubtype="0" fill="hold" nodeType="withEffect">
                                  <p:stCondLst>
                                    <p:cond delay="1500"/>
                                  </p:stCondLst>
                                  <p:childTnLst>
                                    <p:animEffect transition="out" filter="fade">
                                      <p:cBhvr>
                                        <p:cTn id="49" dur="500"/>
                                        <p:tgtEl>
                                          <p:spTgt spid="5"/>
                                        </p:tgtEl>
                                      </p:cBhvr>
                                    </p:animEffect>
                                    <p:set>
                                      <p:cBhvr>
                                        <p:cTn id="50" dur="1" fill="hold">
                                          <p:stCondLst>
                                            <p:cond delay="499"/>
                                          </p:stCondLst>
                                        </p:cTn>
                                        <p:tgtEl>
                                          <p:spTgt spid="5"/>
                                        </p:tgtEl>
                                        <p:attrNameLst>
                                          <p:attrName>style.visibility</p:attrName>
                                        </p:attrNameLst>
                                      </p:cBhvr>
                                      <p:to>
                                        <p:strVal val="hidden"/>
                                      </p:to>
                                    </p:set>
                                  </p:childTnLst>
                                </p:cTn>
                              </p:par>
                              <p:par>
                                <p:cTn id="51" presetID="10" presetClass="exit" presetSubtype="0" fill="hold" nodeType="withEffect">
                                  <p:stCondLst>
                                    <p:cond delay="1500"/>
                                  </p:stCondLst>
                                  <p:childTnLst>
                                    <p:animEffect transition="out" filter="fade">
                                      <p:cBhvr>
                                        <p:cTn id="52" dur="500"/>
                                        <p:tgtEl>
                                          <p:spTgt spid="6"/>
                                        </p:tgtEl>
                                      </p:cBhvr>
                                    </p:animEffect>
                                    <p:set>
                                      <p:cBhvr>
                                        <p:cTn id="53" dur="1" fill="hold">
                                          <p:stCondLst>
                                            <p:cond delay="499"/>
                                          </p:stCondLst>
                                        </p:cTn>
                                        <p:tgtEl>
                                          <p:spTgt spid="6"/>
                                        </p:tgtEl>
                                        <p:attrNameLst>
                                          <p:attrName>style.visibility</p:attrName>
                                        </p:attrNameLst>
                                      </p:cBhvr>
                                      <p:to>
                                        <p:strVal val="hidden"/>
                                      </p:to>
                                    </p:set>
                                  </p:childTnLst>
                                </p:cTn>
                              </p:par>
                              <p:par>
                                <p:cTn id="54" presetID="10" presetClass="exit" presetSubtype="0" fill="hold" nodeType="withEffect">
                                  <p:stCondLst>
                                    <p:cond delay="1500"/>
                                  </p:stCondLst>
                                  <p:childTnLst>
                                    <p:animEffect transition="out" filter="fade">
                                      <p:cBhvr>
                                        <p:cTn id="55" dur="500"/>
                                        <p:tgtEl>
                                          <p:spTgt spid="7"/>
                                        </p:tgtEl>
                                      </p:cBhvr>
                                    </p:animEffect>
                                    <p:set>
                                      <p:cBhvr>
                                        <p:cTn id="56" dur="1" fill="hold">
                                          <p:stCondLst>
                                            <p:cond delay="499"/>
                                          </p:stCondLst>
                                        </p:cTn>
                                        <p:tgtEl>
                                          <p:spTgt spid="7"/>
                                        </p:tgtEl>
                                        <p:attrNameLst>
                                          <p:attrName>style.visibility</p:attrName>
                                        </p:attrNameLst>
                                      </p:cBhvr>
                                      <p:to>
                                        <p:strVal val="hidden"/>
                                      </p:to>
                                    </p:set>
                                  </p:childTnLst>
                                </p:cTn>
                              </p:par>
                              <p:par>
                                <p:cTn id="57" presetID="10" presetClass="exit" presetSubtype="0" fill="hold" nodeType="withEffect">
                                  <p:stCondLst>
                                    <p:cond delay="1500"/>
                                  </p:stCondLst>
                                  <p:childTnLst>
                                    <p:animEffect transition="out" filter="fade">
                                      <p:cBhvr>
                                        <p:cTn id="58" dur="500"/>
                                        <p:tgtEl>
                                          <p:spTgt spid="10"/>
                                        </p:tgtEl>
                                      </p:cBhvr>
                                    </p:animEffect>
                                    <p:set>
                                      <p:cBhvr>
                                        <p:cTn id="59" dur="1" fill="hold">
                                          <p:stCondLst>
                                            <p:cond delay="499"/>
                                          </p:stCondLst>
                                        </p:cTn>
                                        <p:tgtEl>
                                          <p:spTgt spid="10"/>
                                        </p:tgtEl>
                                        <p:attrNameLst>
                                          <p:attrName>style.visibility</p:attrName>
                                        </p:attrNameLst>
                                      </p:cBhvr>
                                      <p:to>
                                        <p:strVal val="hidden"/>
                                      </p:to>
                                    </p:set>
                                  </p:childTnLst>
                                </p:cTn>
                              </p:par>
                              <p:par>
                                <p:cTn id="60" presetID="10" presetClass="exit" presetSubtype="0" fill="hold" nodeType="withEffect">
                                  <p:stCondLst>
                                    <p:cond delay="1500"/>
                                  </p:stCondLst>
                                  <p:childTnLst>
                                    <p:animEffect transition="out" filter="fade">
                                      <p:cBhvr>
                                        <p:cTn id="61" dur="500"/>
                                        <p:tgtEl>
                                          <p:spTgt spid="11"/>
                                        </p:tgtEl>
                                      </p:cBhvr>
                                    </p:animEffect>
                                    <p:set>
                                      <p:cBhvr>
                                        <p:cTn id="62" dur="1" fill="hold">
                                          <p:stCondLst>
                                            <p:cond delay="499"/>
                                          </p:stCondLst>
                                        </p:cTn>
                                        <p:tgtEl>
                                          <p:spTgt spid="11"/>
                                        </p:tgtEl>
                                        <p:attrNameLst>
                                          <p:attrName>style.visibility</p:attrName>
                                        </p:attrNameLst>
                                      </p:cBhvr>
                                      <p:to>
                                        <p:strVal val="hidden"/>
                                      </p:to>
                                    </p:set>
                                  </p:childTnLst>
                                </p:cTn>
                              </p:par>
                              <p:par>
                                <p:cTn id="63" presetID="10" presetClass="exit" presetSubtype="0" fill="hold" nodeType="withEffect">
                                  <p:stCondLst>
                                    <p:cond delay="1500"/>
                                  </p:stCondLst>
                                  <p:childTnLst>
                                    <p:animEffect transition="out" filter="fade">
                                      <p:cBhvr>
                                        <p:cTn id="64" dur="500"/>
                                        <p:tgtEl>
                                          <p:spTgt spid="12"/>
                                        </p:tgtEl>
                                      </p:cBhvr>
                                    </p:animEffect>
                                    <p:set>
                                      <p:cBhvr>
                                        <p:cTn id="65" dur="1" fill="hold">
                                          <p:stCondLst>
                                            <p:cond delay="499"/>
                                          </p:stCondLst>
                                        </p:cTn>
                                        <p:tgtEl>
                                          <p:spTgt spid="12"/>
                                        </p:tgtEl>
                                        <p:attrNameLst>
                                          <p:attrName>style.visibility</p:attrName>
                                        </p:attrNameLst>
                                      </p:cBhvr>
                                      <p:to>
                                        <p:strVal val="hidden"/>
                                      </p:to>
                                    </p:set>
                                  </p:childTnLst>
                                </p:cTn>
                              </p:par>
                              <p:par>
                                <p:cTn id="66" presetID="10" presetClass="exit" presetSubtype="0" fill="hold" nodeType="withEffect">
                                  <p:stCondLst>
                                    <p:cond delay="150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10" presetClass="exit" presetSubtype="0" fill="hold" nodeType="withEffect">
                                  <p:stCondLst>
                                    <p:cond delay="1500"/>
                                  </p:stCondLst>
                                  <p:childTnLst>
                                    <p:animEffect transition="out" filter="fade">
                                      <p:cBhvr>
                                        <p:cTn id="70" dur="500"/>
                                        <p:tgtEl>
                                          <p:spTgt spid="14"/>
                                        </p:tgtEl>
                                      </p:cBhvr>
                                    </p:animEffect>
                                    <p:set>
                                      <p:cBhvr>
                                        <p:cTn id="71" dur="1" fill="hold">
                                          <p:stCondLst>
                                            <p:cond delay="499"/>
                                          </p:stCondLst>
                                        </p:cTn>
                                        <p:tgtEl>
                                          <p:spTgt spid="14"/>
                                        </p:tgtEl>
                                        <p:attrNameLst>
                                          <p:attrName>style.visibility</p:attrName>
                                        </p:attrNameLst>
                                      </p:cBhvr>
                                      <p:to>
                                        <p:strVal val="hidden"/>
                                      </p:to>
                                    </p:set>
                                  </p:childTnLst>
                                </p:cTn>
                              </p:par>
                              <p:par>
                                <p:cTn id="72" presetID="10" presetClass="entr" presetSubtype="0" fill="hold" nodeType="withEffect">
                                  <p:stCondLst>
                                    <p:cond delay="1500"/>
                                  </p:stCondLst>
                                  <p:childTnLst>
                                    <p:set>
                                      <p:cBhvr>
                                        <p:cTn id="73" dur="1" fill="hold">
                                          <p:stCondLst>
                                            <p:cond delay="0"/>
                                          </p:stCondLst>
                                        </p:cTn>
                                        <p:tgtEl>
                                          <p:spTgt spid="51"/>
                                        </p:tgtEl>
                                        <p:attrNameLst>
                                          <p:attrName>style.visibility</p:attrName>
                                        </p:attrNameLst>
                                      </p:cBhvr>
                                      <p:to>
                                        <p:strVal val="visible"/>
                                      </p:to>
                                    </p:set>
                                    <p:animEffect transition="in" filter="fade">
                                      <p:cBhvr>
                                        <p:cTn id="74" dur="500"/>
                                        <p:tgtEl>
                                          <p:spTgt spid="51"/>
                                        </p:tgtEl>
                                      </p:cBhvr>
                                    </p:animEffect>
                                  </p:childTnLst>
                                </p:cTn>
                              </p:par>
                            </p:childTnLst>
                          </p:cTn>
                        </p:par>
                      </p:childTnLst>
                    </p:cTn>
                  </p:par>
                  <p:par>
                    <p:cTn id="75" fill="hold">
                      <p:stCondLst>
                        <p:cond delay="indefinite"/>
                      </p:stCondLst>
                      <p:childTnLst>
                        <p:par>
                          <p:cTn id="76" fill="hold">
                            <p:stCondLst>
                              <p:cond delay="0"/>
                            </p:stCondLst>
                            <p:childTnLst>
                              <p:par>
                                <p:cTn id="77" presetID="10" presetClass="exit" presetSubtype="0" fill="hold" grpId="1" nodeType="clickEffect">
                                  <p:stCondLst>
                                    <p:cond delay="0"/>
                                  </p:stCondLst>
                                  <p:childTnLst>
                                    <p:animEffect transition="out" filter="fade">
                                      <p:cBhvr>
                                        <p:cTn id="78" dur="500"/>
                                        <p:tgtEl>
                                          <p:spTgt spid="49"/>
                                        </p:tgtEl>
                                      </p:cBhvr>
                                    </p:animEffect>
                                    <p:set>
                                      <p:cBhvr>
                                        <p:cTn id="79" dur="1" fill="hold">
                                          <p:stCondLst>
                                            <p:cond delay="499"/>
                                          </p:stCondLst>
                                        </p:cTn>
                                        <p:tgtEl>
                                          <p:spTgt spid="49"/>
                                        </p:tgtEl>
                                        <p:attrNameLst>
                                          <p:attrName>style.visibility</p:attrName>
                                        </p:attrNameLst>
                                      </p:cBhvr>
                                      <p:to>
                                        <p:strVal val="hidden"/>
                                      </p:to>
                                    </p:set>
                                  </p:childTnLst>
                                </p:cTn>
                              </p:par>
                            </p:childTnLst>
                          </p:cTn>
                        </p:par>
                      </p:childTnLst>
                    </p:cTn>
                  </p:par>
                  <p:par>
                    <p:cTn id="80" fill="hold">
                      <p:stCondLst>
                        <p:cond delay="indefinite"/>
                      </p:stCondLst>
                      <p:childTnLst>
                        <p:par>
                          <p:cTn id="81" fill="hold">
                            <p:stCondLst>
                              <p:cond delay="0"/>
                            </p:stCondLst>
                            <p:childTnLst>
                              <p:par>
                                <p:cTn id="82" presetID="10" presetClass="exit" presetSubtype="0" fill="hold" grpId="1" nodeType="clickEffect">
                                  <p:stCondLst>
                                    <p:cond delay="0"/>
                                  </p:stCondLst>
                                  <p:childTnLst>
                                    <p:animEffect transition="out" filter="fade">
                                      <p:cBhvr>
                                        <p:cTn id="83" dur="500"/>
                                        <p:tgtEl>
                                          <p:spTgt spid="52"/>
                                        </p:tgtEl>
                                      </p:cBhvr>
                                    </p:animEffect>
                                    <p:set>
                                      <p:cBhvr>
                                        <p:cTn id="84" dur="1" fill="hold">
                                          <p:stCondLst>
                                            <p:cond delay="499"/>
                                          </p:stCondLst>
                                        </p:cTn>
                                        <p:tgtEl>
                                          <p:spTgt spid="52"/>
                                        </p:tgtEl>
                                        <p:attrNameLst>
                                          <p:attrName>style.visibility</p:attrName>
                                        </p:attrNameLst>
                                      </p:cBhvr>
                                      <p:to>
                                        <p:strVal val="hidden"/>
                                      </p:to>
                                    </p:set>
                                  </p:childTnLst>
                                </p:cTn>
                              </p:par>
                            </p:childTnLst>
                          </p:cTn>
                        </p:par>
                      </p:childTnLst>
                    </p:cTn>
                  </p:par>
                  <p:par>
                    <p:cTn id="85" fill="hold">
                      <p:stCondLst>
                        <p:cond delay="indefinite"/>
                      </p:stCondLst>
                      <p:childTnLst>
                        <p:par>
                          <p:cTn id="86" fill="hold">
                            <p:stCondLst>
                              <p:cond delay="0"/>
                            </p:stCondLst>
                            <p:childTnLst>
                              <p:par>
                                <p:cTn id="87" presetID="10" presetClass="exit" presetSubtype="0" fill="hold" grpId="1" nodeType="clickEffect">
                                  <p:stCondLst>
                                    <p:cond delay="0"/>
                                  </p:stCondLst>
                                  <p:childTnLst>
                                    <p:animEffect transition="out" filter="fade">
                                      <p:cBhvr>
                                        <p:cTn id="88" dur="500"/>
                                        <p:tgtEl>
                                          <p:spTgt spid="53"/>
                                        </p:tgtEl>
                                      </p:cBhvr>
                                    </p:animEffect>
                                    <p:set>
                                      <p:cBhvr>
                                        <p:cTn id="89" dur="1" fill="hold">
                                          <p:stCondLst>
                                            <p:cond delay="499"/>
                                          </p:stCondLst>
                                        </p:cTn>
                                        <p:tgtEl>
                                          <p:spTgt spid="53"/>
                                        </p:tgtEl>
                                        <p:attrNameLst>
                                          <p:attrName>style.visibility</p:attrName>
                                        </p:attrNameLst>
                                      </p:cBhvr>
                                      <p:to>
                                        <p:strVal val="hidden"/>
                                      </p:to>
                                    </p:set>
                                  </p:childTnLst>
                                </p:cTn>
                              </p:par>
                            </p:childTnLst>
                          </p:cTn>
                        </p:par>
                      </p:childTnLst>
                    </p:cTn>
                  </p:par>
                  <p:par>
                    <p:cTn id="90" fill="hold">
                      <p:stCondLst>
                        <p:cond delay="indefinite"/>
                      </p:stCondLst>
                      <p:childTnLst>
                        <p:par>
                          <p:cTn id="91" fill="hold">
                            <p:stCondLst>
                              <p:cond delay="0"/>
                            </p:stCondLst>
                            <p:childTnLst>
                              <p:par>
                                <p:cTn id="92" presetID="10" presetClass="exit" presetSubtype="0" fill="hold" grpId="1" nodeType="clickEffect">
                                  <p:stCondLst>
                                    <p:cond delay="0"/>
                                  </p:stCondLst>
                                  <p:childTnLst>
                                    <p:animEffect transition="out" filter="fade">
                                      <p:cBhvr>
                                        <p:cTn id="93" dur="500"/>
                                        <p:tgtEl>
                                          <p:spTgt spid="54"/>
                                        </p:tgtEl>
                                      </p:cBhvr>
                                    </p:animEffect>
                                    <p:set>
                                      <p:cBhvr>
                                        <p:cTn id="94" dur="1" fill="hold">
                                          <p:stCondLst>
                                            <p:cond delay="499"/>
                                          </p:stCondLst>
                                        </p:cTn>
                                        <p:tgtEl>
                                          <p:spTgt spid="5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9" grpId="0" animBg="1"/>
      <p:bldP spid="49" grpId="1" animBg="1"/>
      <p:bldP spid="52" grpId="0" animBg="1"/>
      <p:bldP spid="52" grpId="1" animBg="1"/>
      <p:bldP spid="53" grpId="0" animBg="1"/>
      <p:bldP spid="53" grpId="1" animBg="1"/>
      <p:bldP spid="54" grpId="0" animBg="1"/>
      <p:bldP spid="54" grpId="1"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1.17 Composition and calculation: 100 </a:t>
            </a:r>
            <a:r>
              <a:rPr lang="en-US" dirty="0"/>
              <a:t>– step 3:3</a:t>
            </a:r>
          </a:p>
        </p:txBody>
      </p:sp>
      <p:pic>
        <p:nvPicPr>
          <p:cNvPr id="4" name="Picture 3">
            <a:extLst>
              <a:ext uri="{FF2B5EF4-FFF2-40B4-BE49-F238E27FC236}">
                <a16:creationId xmlns:a16="http://schemas.microsoft.com/office/drawing/2014/main" id="{6B72FF5A-11D6-4EA3-B4E0-CA94E714911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50982" y="2568327"/>
            <a:ext cx="1690889" cy="1690889"/>
          </a:xfrm>
          <a:prstGeom prst="rect">
            <a:avLst/>
          </a:prstGeom>
        </p:spPr>
      </p:pic>
      <p:pic>
        <p:nvPicPr>
          <p:cNvPr id="6" name="Picture 5">
            <a:extLst>
              <a:ext uri="{FF2B5EF4-FFF2-40B4-BE49-F238E27FC236}">
                <a16:creationId xmlns:a16="http://schemas.microsoft.com/office/drawing/2014/main" id="{CDC1B79D-930F-4D2A-B593-350186DDA7B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85954" y="2486025"/>
            <a:ext cx="1855490" cy="1855490"/>
          </a:xfrm>
          <a:prstGeom prst="rect">
            <a:avLst/>
          </a:prstGeom>
        </p:spPr>
      </p:pic>
      <p:pic>
        <p:nvPicPr>
          <p:cNvPr id="9" name="Picture 8">
            <a:extLst>
              <a:ext uri="{FF2B5EF4-FFF2-40B4-BE49-F238E27FC236}">
                <a16:creationId xmlns:a16="http://schemas.microsoft.com/office/drawing/2014/main" id="{D3CC460F-43FE-4BC1-9BB4-E89C7838BF1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85529" y="2486025"/>
            <a:ext cx="1855490" cy="1855490"/>
          </a:xfrm>
          <a:prstGeom prst="rect">
            <a:avLst/>
          </a:prstGeom>
        </p:spPr>
      </p:pic>
    </p:spTree>
    <p:extLst>
      <p:ext uri="{BB962C8B-B14F-4D97-AF65-F5344CB8AC3E}">
        <p14:creationId xmlns:p14="http://schemas.microsoft.com/office/powerpoint/2010/main" val="6215877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68BEBBBA-AD76-4C47-8E44-81D4F8483556}"/>
              </a:ext>
            </a:extLst>
          </p:cNvPr>
          <p:cNvSpPr>
            <a:spLocks noGrp="1"/>
          </p:cNvSpPr>
          <p:nvPr>
            <p:ph type="ftr" sz="quarter" idx="11"/>
          </p:nvPr>
        </p:nvSpPr>
        <p:spPr/>
        <p:txBody>
          <a:bodyPr/>
          <a:lstStyle/>
          <a:p>
            <a:pPr>
              <a:defRPr/>
            </a:pPr>
            <a:r>
              <a:rPr lang="en-GB" dirty="0"/>
              <a:t>Curriculum Prioritisation for Primary Maths</a:t>
            </a:r>
          </a:p>
        </p:txBody>
      </p:sp>
      <p:sp>
        <p:nvSpPr>
          <p:cNvPr id="5" name="Content Placeholder 10">
            <a:extLst>
              <a:ext uri="{FF2B5EF4-FFF2-40B4-BE49-F238E27FC236}">
                <a16:creationId xmlns:a16="http://schemas.microsoft.com/office/drawing/2014/main" id="{A4191577-7FB3-44A1-AC26-B90834750BC8}"/>
              </a:ext>
            </a:extLst>
          </p:cNvPr>
          <p:cNvSpPr txBox="1">
            <a:spLocks/>
          </p:cNvSpPr>
          <p:nvPr/>
        </p:nvSpPr>
        <p:spPr>
          <a:xfrm>
            <a:off x="594007" y="845820"/>
            <a:ext cx="11140163" cy="32083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buClr>
                <a:srgbClr val="585858"/>
              </a:buClr>
            </a:pPr>
            <a:r>
              <a:rPr lang="en-GB" b="0" i="0" dirty="0">
                <a:solidFill>
                  <a:schemeClr val="tx1">
                    <a:lumMod val="65000"/>
                    <a:lumOff val="35000"/>
                  </a:schemeClr>
                </a:solidFill>
                <a:effectLst/>
              </a:rPr>
              <a:t>The links below take you to the starting slide of each learning outcome.</a:t>
            </a:r>
          </a:p>
        </p:txBody>
      </p:sp>
      <p:graphicFrame>
        <p:nvGraphicFramePr>
          <p:cNvPr id="6" name="Table 5">
            <a:extLst>
              <a:ext uri="{FF2B5EF4-FFF2-40B4-BE49-F238E27FC236}">
                <a16:creationId xmlns:a16="http://schemas.microsoft.com/office/drawing/2014/main" id="{037BAE3D-75EB-48DC-9322-F1A247F8AE2E}"/>
              </a:ext>
            </a:extLst>
          </p:cNvPr>
          <p:cNvGraphicFramePr>
            <a:graphicFrameLocks noGrp="1"/>
          </p:cNvGraphicFramePr>
          <p:nvPr>
            <p:extLst>
              <p:ext uri="{D42A27DB-BD31-4B8C-83A1-F6EECF244321}">
                <p14:modId xmlns:p14="http://schemas.microsoft.com/office/powerpoint/2010/main" val="402912939"/>
              </p:ext>
            </p:extLst>
          </p:nvPr>
        </p:nvGraphicFramePr>
        <p:xfrm>
          <a:off x="594008" y="1535029"/>
          <a:ext cx="10712127" cy="2377440"/>
        </p:xfrm>
        <a:graphic>
          <a:graphicData uri="http://schemas.openxmlformats.org/drawingml/2006/table">
            <a:tbl>
              <a:tblPr firstRow="1" bandRow="1">
                <a:tableStyleId>{5C22544A-7EE6-4342-B048-85BDC9FD1C3A}</a:tableStyleId>
              </a:tblPr>
              <a:tblGrid>
                <a:gridCol w="929630">
                  <a:extLst>
                    <a:ext uri="{9D8B030D-6E8A-4147-A177-3AD203B41FA5}">
                      <a16:colId xmlns:a16="http://schemas.microsoft.com/office/drawing/2014/main" val="507789682"/>
                    </a:ext>
                  </a:extLst>
                </a:gridCol>
                <a:gridCol w="9782497">
                  <a:extLst>
                    <a:ext uri="{9D8B030D-6E8A-4147-A177-3AD203B41FA5}">
                      <a16:colId xmlns:a16="http://schemas.microsoft.com/office/drawing/2014/main" val="1182114759"/>
                    </a:ext>
                  </a:extLst>
                </a:gridCol>
              </a:tblGrid>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48</a:t>
                      </a:r>
                    </a:p>
                  </a:txBody>
                  <a:tcPr anchor="ctr">
                    <a:solidFill>
                      <a:srgbClr val="E5F3F2"/>
                    </a:solidFill>
                  </a:tcPr>
                </a:tc>
                <a:tc>
                  <a:txBody>
                    <a:bodyPr/>
                    <a:lstStyle/>
                    <a:p>
                      <a:pPr rtl="0"/>
                      <a:r>
                        <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hlinkClick r:id="rId3" action="ppaction://hlinksldjump"/>
                        </a:rPr>
                        <a:t>Pupils measure mass from zero up to 1kg using grams</a:t>
                      </a:r>
                      <a:endPar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2813664125"/>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49</a:t>
                      </a:r>
                    </a:p>
                  </a:txBody>
                  <a:tcPr anchor="ctr">
                    <a:solidFill>
                      <a:srgbClr val="E5F3F2"/>
                    </a:solidFill>
                  </a:tcPr>
                </a:tc>
                <a:tc>
                  <a:txBody>
                    <a:bodyPr/>
                    <a:lstStyle/>
                    <a:p>
                      <a:pPr rtl="0"/>
                      <a:r>
                        <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hlinkClick r:id="rId4" action="ppaction://hlinksldjump"/>
                        </a:rPr>
                        <a:t>Pupils measure mass from zero above 1kg using whole kg and grams</a:t>
                      </a:r>
                      <a:endPar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1814327038"/>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50</a:t>
                      </a:r>
                    </a:p>
                  </a:txBody>
                  <a:tcPr anchor="ctr">
                    <a:solidFill>
                      <a:srgbClr val="E5F3F2"/>
                    </a:solidFill>
                  </a:tcPr>
                </a:tc>
                <a:tc>
                  <a:txBody>
                    <a:bodyPr/>
                    <a:lstStyle/>
                    <a:p>
                      <a:pPr rtl="0"/>
                      <a:r>
                        <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hlinkClick r:id="rId5" action="ppaction://hlinksldjump"/>
                        </a:rPr>
                        <a:t>Pupils</a:t>
                      </a:r>
                      <a:r>
                        <a:rPr lang="en-GB" sz="1600" b="0" i="0" u="none" strike="noStrike" kern="1200" dirty="0">
                          <a:solidFill>
                            <a:schemeClr val="dk1"/>
                          </a:solidFill>
                          <a:effectLst/>
                          <a:latin typeface="+mn-lt"/>
                          <a:ea typeface="+mn-ea"/>
                          <a:cs typeface="+mn-cs"/>
                          <a:hlinkClick r:id="rId5" action="ppaction://hlinksldjump"/>
                        </a:rPr>
                        <a:t> </a:t>
                      </a:r>
                      <a:r>
                        <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hlinkClick r:id="rId5" action="ppaction://hlinksldjump"/>
                        </a:rPr>
                        <a:t>measure volume from zero up to 1 litre using ml</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586604893"/>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51</a:t>
                      </a:r>
                    </a:p>
                  </a:txBody>
                  <a:tcPr anchor="ctr">
                    <a:solidFill>
                      <a:srgbClr val="E5F3F2"/>
                    </a:solidFill>
                  </a:tcPr>
                </a:tc>
                <a:tc>
                  <a:txBody>
                    <a:bodyPr/>
                    <a:lstStyle/>
                    <a:p>
                      <a:pPr rtl="0"/>
                      <a:r>
                        <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hlinkClick r:id="rId6" action="ppaction://hlinksldjump"/>
                        </a:rPr>
                        <a:t>Pupils</a:t>
                      </a:r>
                      <a:r>
                        <a:rPr lang="en-GB" sz="1600" b="0" i="0" u="none" strike="noStrike" kern="1200" dirty="0">
                          <a:solidFill>
                            <a:schemeClr val="dk1"/>
                          </a:solidFill>
                          <a:effectLst/>
                          <a:latin typeface="+mn-lt"/>
                          <a:ea typeface="+mn-ea"/>
                          <a:cs typeface="+mn-cs"/>
                          <a:hlinkClick r:id="rId6" action="ppaction://hlinksldjump"/>
                        </a:rPr>
                        <a:t> </a:t>
                      </a:r>
                      <a:r>
                        <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hlinkClick r:id="rId6" action="ppaction://hlinksldjump"/>
                        </a:rPr>
                        <a:t>measure volume from zero above 1 litre using whole litres and ml</a:t>
                      </a:r>
                      <a:endPar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3316485081"/>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52</a:t>
                      </a:r>
                    </a:p>
                  </a:txBody>
                  <a:tcPr anchor="ctr">
                    <a:solidFill>
                      <a:srgbClr val="E5F3F2"/>
                    </a:solidFill>
                  </a:tcPr>
                </a:tc>
                <a:tc>
                  <a:txBody>
                    <a:bodyPr/>
                    <a:lstStyle/>
                    <a:p>
                      <a:pPr rtl="0"/>
                      <a:r>
                        <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hlinkClick r:id="rId7" action="ppaction://hlinksldjump"/>
                        </a:rPr>
                        <a:t>Pupils</a:t>
                      </a:r>
                      <a:r>
                        <a:rPr lang="en-GB" sz="1600" b="0" i="0" u="none" strike="noStrike" kern="1200" dirty="0">
                          <a:solidFill>
                            <a:schemeClr val="dk1"/>
                          </a:solidFill>
                          <a:effectLst/>
                          <a:latin typeface="+mn-lt"/>
                          <a:ea typeface="+mn-ea"/>
                          <a:cs typeface="+mn-cs"/>
                          <a:hlinkClick r:id="rId7" action="ppaction://hlinksldjump"/>
                        </a:rPr>
                        <a:t>  </a:t>
                      </a:r>
                      <a:r>
                        <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hlinkClick r:id="rId7" action="ppaction://hlinksldjump"/>
                        </a:rPr>
                        <a:t>estimate mass in grams and volume in ml</a:t>
                      </a:r>
                      <a:endPar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4015461906"/>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53</a:t>
                      </a:r>
                    </a:p>
                  </a:txBody>
                  <a:tcPr anchor="ctr">
                    <a:solidFill>
                      <a:srgbClr val="E5F3F2"/>
                    </a:solidFill>
                  </a:tcPr>
                </a:tc>
                <a:tc>
                  <a:txBody>
                    <a:bodyPr/>
                    <a:lstStyle/>
                    <a:p>
                      <a:pPr rtl="0"/>
                      <a:r>
                        <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hlinkClick r:id="rId8" action="ppaction://hlinksldjump"/>
                        </a:rPr>
                        <a:t>Pupils estimate a mass/volume, measure a mass/volume and record in a table </a:t>
                      </a:r>
                      <a:endPar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807959847"/>
                  </a:ext>
                </a:extLst>
              </a:tr>
            </a:tbl>
          </a:graphicData>
        </a:graphic>
      </p:graphicFrame>
      <p:sp>
        <p:nvSpPr>
          <p:cNvPr id="7" name="Action Button: Return 6">
            <a:hlinkClick r:id="rId9" action="ppaction://hlinksldjump" highlightClick="1"/>
            <a:extLst>
              <a:ext uri="{FF2B5EF4-FFF2-40B4-BE49-F238E27FC236}">
                <a16:creationId xmlns:a16="http://schemas.microsoft.com/office/drawing/2014/main" id="{2570C625-E476-4A8C-BF3D-99D1E479925B}"/>
              </a:ext>
            </a:extLst>
          </p:cNvPr>
          <p:cNvSpPr/>
          <p:nvPr/>
        </p:nvSpPr>
        <p:spPr>
          <a:xfrm>
            <a:off x="594007" y="5322971"/>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8CEE4455-BFAA-47B1-A1C6-8DC3C9CE865C}"/>
              </a:ext>
            </a:extLst>
          </p:cNvPr>
          <p:cNvSpPr txBox="1"/>
          <p:nvPr/>
        </p:nvSpPr>
        <p:spPr>
          <a:xfrm>
            <a:off x="1191749" y="5231302"/>
            <a:ext cx="10352129" cy="461665"/>
          </a:xfrm>
          <a:prstGeom prst="rect">
            <a:avLst/>
          </a:prstGeom>
          <a:noFill/>
        </p:spPr>
        <p:txBody>
          <a:bodyPr wrap="square" rtlCol="0">
            <a:spAutoFit/>
          </a:bodyPr>
          <a:lstStyle/>
          <a:p>
            <a:r>
              <a:rPr lang="en-GB" sz="2400" dirty="0">
                <a:solidFill>
                  <a:schemeClr val="tx1">
                    <a:lumMod val="65000"/>
                    <a:lumOff val="35000"/>
                  </a:schemeClr>
                </a:solidFill>
                <a:latin typeface="Arial" panose="020B0604020202020204" pitchFamily="34" charset="0"/>
                <a:cs typeface="Arial" panose="020B0604020202020204" pitchFamily="34" charset="0"/>
              </a:rPr>
              <a:t>Click the arrow button to return to this Contents slide.</a:t>
            </a:r>
          </a:p>
        </p:txBody>
      </p:sp>
      <p:sp>
        <p:nvSpPr>
          <p:cNvPr id="4" name="Title 3">
            <a:extLst>
              <a:ext uri="{FF2B5EF4-FFF2-40B4-BE49-F238E27FC236}">
                <a16:creationId xmlns:a16="http://schemas.microsoft.com/office/drawing/2014/main" id="{EB238C35-3C03-4D16-99F1-BBF34DEA3727}"/>
              </a:ext>
            </a:extLst>
          </p:cNvPr>
          <p:cNvSpPr>
            <a:spLocks noGrp="1"/>
          </p:cNvSpPr>
          <p:nvPr>
            <p:ph type="title" idx="4294967295"/>
          </p:nvPr>
        </p:nvSpPr>
        <p:spPr>
          <a:xfrm>
            <a:off x="594008" y="246063"/>
            <a:ext cx="11140163" cy="426170"/>
          </a:xfrm>
        </p:spPr>
        <p:txBody>
          <a:bodyPr>
            <a:normAutofit fontScale="90000"/>
          </a:bodyPr>
          <a:lstStyle/>
          <a:p>
            <a:r>
              <a:rPr lang="en-GB" dirty="0">
                <a:solidFill>
                  <a:schemeClr val="bg1"/>
                </a:solidFill>
              </a:rPr>
              <a:t>Contents</a:t>
            </a:r>
          </a:p>
        </p:txBody>
      </p:sp>
    </p:spTree>
    <p:extLst>
      <p:ext uri="{BB962C8B-B14F-4D97-AF65-F5344CB8AC3E}">
        <p14:creationId xmlns:p14="http://schemas.microsoft.com/office/powerpoint/2010/main" val="7803158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1.17 Composition and calculation: 100 </a:t>
            </a:r>
            <a:r>
              <a:rPr lang="en-US" dirty="0"/>
              <a:t>– step 3:3</a:t>
            </a:r>
          </a:p>
        </p:txBody>
      </p:sp>
      <p:graphicFrame>
        <p:nvGraphicFramePr>
          <p:cNvPr id="3" name="Table 2">
            <a:extLst>
              <a:ext uri="{FF2B5EF4-FFF2-40B4-BE49-F238E27FC236}">
                <a16:creationId xmlns:a16="http://schemas.microsoft.com/office/drawing/2014/main" id="{15B3547A-D818-4677-8FC2-678257D0769D}"/>
              </a:ext>
            </a:extLst>
          </p:cNvPr>
          <p:cNvGraphicFramePr>
            <a:graphicFrameLocks noGrp="1"/>
          </p:cNvGraphicFramePr>
          <p:nvPr/>
        </p:nvGraphicFramePr>
        <p:xfrm>
          <a:off x="4087200" y="4053821"/>
          <a:ext cx="4017600" cy="914400"/>
        </p:xfrm>
        <a:graphic>
          <a:graphicData uri="http://schemas.openxmlformats.org/drawingml/2006/table">
            <a:tbl>
              <a:tblPr firstRow="1" bandRow="1">
                <a:tableStyleId>{5C22544A-7EE6-4342-B048-85BDC9FD1C3A}</a:tableStyleId>
              </a:tblPr>
              <a:tblGrid>
                <a:gridCol w="1339200">
                  <a:extLst>
                    <a:ext uri="{9D8B030D-6E8A-4147-A177-3AD203B41FA5}">
                      <a16:colId xmlns:a16="http://schemas.microsoft.com/office/drawing/2014/main" val="202777752"/>
                    </a:ext>
                  </a:extLst>
                </a:gridCol>
                <a:gridCol w="1339200">
                  <a:extLst>
                    <a:ext uri="{9D8B030D-6E8A-4147-A177-3AD203B41FA5}">
                      <a16:colId xmlns:a16="http://schemas.microsoft.com/office/drawing/2014/main" val="1381558999"/>
                    </a:ext>
                  </a:extLst>
                </a:gridCol>
                <a:gridCol w="1339200">
                  <a:extLst>
                    <a:ext uri="{9D8B030D-6E8A-4147-A177-3AD203B41FA5}">
                      <a16:colId xmlns:a16="http://schemas.microsoft.com/office/drawing/2014/main" val="2504133960"/>
                    </a:ext>
                  </a:extLst>
                </a:gridCol>
              </a:tblGrid>
              <a:tr h="380765">
                <a:tc>
                  <a:txBody>
                    <a:bodyPr/>
                    <a:lstStyle/>
                    <a:p>
                      <a:pPr algn="ctr"/>
                      <a:r>
                        <a:rPr lang="en-GB" sz="2400" dirty="0">
                          <a:solidFill>
                            <a:schemeClr val="tx1"/>
                          </a:solidFill>
                          <a:latin typeface="Myriad Pro Semibold"/>
                        </a:rPr>
                        <a:t>100s</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8E2E8"/>
                    </a:solidFill>
                  </a:tcPr>
                </a:tc>
                <a:tc>
                  <a:txBody>
                    <a:bodyPr/>
                    <a:lstStyle/>
                    <a:p>
                      <a:pPr algn="ctr"/>
                      <a:r>
                        <a:rPr lang="en-GB" sz="2400" dirty="0">
                          <a:solidFill>
                            <a:schemeClr val="tx1"/>
                          </a:solidFill>
                          <a:latin typeface="Myriad Pro Semibold"/>
                        </a:rPr>
                        <a:t>10s</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8E2E8"/>
                    </a:solidFill>
                  </a:tcPr>
                </a:tc>
                <a:tc>
                  <a:txBody>
                    <a:bodyPr/>
                    <a:lstStyle/>
                    <a:p>
                      <a:pPr algn="ctr"/>
                      <a:r>
                        <a:rPr lang="en-GB" sz="2400" dirty="0">
                          <a:solidFill>
                            <a:schemeClr val="tx1"/>
                          </a:solidFill>
                          <a:latin typeface="Myriad Pro Semibold"/>
                        </a:rPr>
                        <a:t>1s</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8E2E8"/>
                    </a:solidFill>
                  </a:tcPr>
                </a:tc>
                <a:extLst>
                  <a:ext uri="{0D108BD9-81ED-4DB2-BD59-A6C34878D82A}">
                    <a16:rowId xmlns:a16="http://schemas.microsoft.com/office/drawing/2014/main" val="3809645214"/>
                  </a:ext>
                </a:extLst>
              </a:tr>
              <a:tr h="402890">
                <a:tc>
                  <a:txBody>
                    <a:bodyPr/>
                    <a:lstStyle/>
                    <a:p>
                      <a:pPr algn="ctr"/>
                      <a:endParaRPr lang="en-GB" sz="2400" dirty="0">
                        <a:latin typeface="Myriad Pro" panose="020B0503030403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2400" dirty="0">
                        <a:latin typeface="Myriad Pro" panose="020B0503030403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2400" dirty="0">
                        <a:latin typeface="Myriad Pro" panose="020B0503030403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23166"/>
                  </a:ext>
                </a:extLst>
              </a:tr>
            </a:tbl>
          </a:graphicData>
        </a:graphic>
      </p:graphicFrame>
      <p:sp>
        <p:nvSpPr>
          <p:cNvPr id="4" name="TextBox 3">
            <a:extLst>
              <a:ext uri="{FF2B5EF4-FFF2-40B4-BE49-F238E27FC236}">
                <a16:creationId xmlns:a16="http://schemas.microsoft.com/office/drawing/2014/main" id="{6DDBEFEE-6D5A-4358-B3EB-9364BBB4824C}"/>
              </a:ext>
            </a:extLst>
          </p:cNvPr>
          <p:cNvSpPr txBox="1"/>
          <p:nvPr/>
        </p:nvSpPr>
        <p:spPr bwMode="auto">
          <a:xfrm>
            <a:off x="5681954" y="5339222"/>
            <a:ext cx="82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140</a:t>
            </a:r>
          </a:p>
        </p:txBody>
      </p:sp>
      <p:sp>
        <p:nvSpPr>
          <p:cNvPr id="5" name="TextBox 4">
            <a:extLst>
              <a:ext uri="{FF2B5EF4-FFF2-40B4-BE49-F238E27FC236}">
                <a16:creationId xmlns:a16="http://schemas.microsoft.com/office/drawing/2014/main" id="{DDC29499-5B02-443B-9824-85AA4AE8B271}"/>
              </a:ext>
            </a:extLst>
          </p:cNvPr>
          <p:cNvSpPr txBox="1"/>
          <p:nvPr/>
        </p:nvSpPr>
        <p:spPr bwMode="auto">
          <a:xfrm>
            <a:off x="4329404" y="4506557"/>
            <a:ext cx="82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a:t>
            </a:r>
          </a:p>
        </p:txBody>
      </p:sp>
      <p:sp>
        <p:nvSpPr>
          <p:cNvPr id="6" name="TextBox 5">
            <a:extLst>
              <a:ext uri="{FF2B5EF4-FFF2-40B4-BE49-F238E27FC236}">
                <a16:creationId xmlns:a16="http://schemas.microsoft.com/office/drawing/2014/main" id="{0358BBD9-1E91-466C-8E17-B71DA2654CC0}"/>
              </a:ext>
            </a:extLst>
          </p:cNvPr>
          <p:cNvSpPr txBox="1"/>
          <p:nvPr/>
        </p:nvSpPr>
        <p:spPr bwMode="auto">
          <a:xfrm>
            <a:off x="5681954" y="4506557"/>
            <a:ext cx="82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4</a:t>
            </a:r>
          </a:p>
        </p:txBody>
      </p:sp>
      <p:pic>
        <p:nvPicPr>
          <p:cNvPr id="7" name="Picture 6">
            <a:extLst>
              <a:ext uri="{FF2B5EF4-FFF2-40B4-BE49-F238E27FC236}">
                <a16:creationId xmlns:a16="http://schemas.microsoft.com/office/drawing/2014/main" id="{47F30B21-AE1A-4F1A-AD34-A4186AE88C9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19624" y="1476215"/>
            <a:ext cx="2176377" cy="1827225"/>
          </a:xfrm>
          <a:prstGeom prst="rect">
            <a:avLst/>
          </a:prstGeom>
        </p:spPr>
      </p:pic>
      <p:pic>
        <p:nvPicPr>
          <p:cNvPr id="8" name="Picture 7">
            <a:extLst>
              <a:ext uri="{FF2B5EF4-FFF2-40B4-BE49-F238E27FC236}">
                <a16:creationId xmlns:a16="http://schemas.microsoft.com/office/drawing/2014/main" id="{3FE96F9A-9618-4D31-9CC1-9084F7BC5CC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10047" y="1275673"/>
            <a:ext cx="999649" cy="999649"/>
          </a:xfrm>
          <a:prstGeom prst="rect">
            <a:avLst/>
          </a:prstGeom>
        </p:spPr>
      </p:pic>
      <p:pic>
        <p:nvPicPr>
          <p:cNvPr id="9" name="Picture 8">
            <a:extLst>
              <a:ext uri="{FF2B5EF4-FFF2-40B4-BE49-F238E27FC236}">
                <a16:creationId xmlns:a16="http://schemas.microsoft.com/office/drawing/2014/main" id="{9B180E7F-80B5-44A0-AA38-4A780C89613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04976" y="1275673"/>
            <a:ext cx="999649" cy="999649"/>
          </a:xfrm>
          <a:prstGeom prst="rect">
            <a:avLst/>
          </a:prstGeom>
        </p:spPr>
      </p:pic>
      <p:pic>
        <p:nvPicPr>
          <p:cNvPr id="10" name="Picture 9">
            <a:extLst>
              <a:ext uri="{FF2B5EF4-FFF2-40B4-BE49-F238E27FC236}">
                <a16:creationId xmlns:a16="http://schemas.microsoft.com/office/drawing/2014/main" id="{A1D5522A-B852-4E17-8C90-4C9DCEF55E8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69446" y="2504333"/>
            <a:ext cx="999649" cy="999649"/>
          </a:xfrm>
          <a:prstGeom prst="rect">
            <a:avLst/>
          </a:prstGeom>
        </p:spPr>
      </p:pic>
      <p:pic>
        <p:nvPicPr>
          <p:cNvPr id="11" name="Picture 10">
            <a:extLst>
              <a:ext uri="{FF2B5EF4-FFF2-40B4-BE49-F238E27FC236}">
                <a16:creationId xmlns:a16="http://schemas.microsoft.com/office/drawing/2014/main" id="{FAD4A78F-1941-4273-9CCA-9A9CC03290F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04976" y="2504333"/>
            <a:ext cx="999649" cy="999649"/>
          </a:xfrm>
          <a:prstGeom prst="rect">
            <a:avLst/>
          </a:prstGeom>
        </p:spPr>
      </p:pic>
      <p:sp>
        <p:nvSpPr>
          <p:cNvPr id="12" name="TextBox 11">
            <a:extLst>
              <a:ext uri="{FF2B5EF4-FFF2-40B4-BE49-F238E27FC236}">
                <a16:creationId xmlns:a16="http://schemas.microsoft.com/office/drawing/2014/main" id="{5C049F8E-2AFB-4F3E-B804-1CD2C7933117}"/>
              </a:ext>
            </a:extLst>
          </p:cNvPr>
          <p:cNvSpPr txBox="1"/>
          <p:nvPr/>
        </p:nvSpPr>
        <p:spPr bwMode="auto">
          <a:xfrm>
            <a:off x="7016948" y="4506557"/>
            <a:ext cx="82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0</a:t>
            </a:r>
          </a:p>
        </p:txBody>
      </p:sp>
    </p:spTree>
    <p:extLst>
      <p:ext uri="{BB962C8B-B14F-4D97-AF65-F5344CB8AC3E}">
        <p14:creationId xmlns:p14="http://schemas.microsoft.com/office/powerpoint/2010/main" val="3619559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1500" tmFilter="0, 0; .2, .5; .8, .5; 1, 0"/>
                                        <p:tgtEl>
                                          <p:spTgt spid="7"/>
                                        </p:tgtEl>
                                      </p:cBhvr>
                                    </p:animEffect>
                                    <p:animScale>
                                      <p:cBhvr>
                                        <p:cTn id="7" dur="750" autoRev="1" fill="hold"/>
                                        <p:tgtEl>
                                          <p:spTgt spid="7"/>
                                        </p:tgtEl>
                                      </p:cBhvr>
                                      <p:by x="105000" y="105000"/>
                                    </p:animScale>
                                  </p:childTnLst>
                                </p:cTn>
                              </p:par>
                            </p:childTnLst>
                          </p:cTn>
                        </p:par>
                        <p:par>
                          <p:cTn id="8" fill="hold">
                            <p:stCondLst>
                              <p:cond delay="1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26" presetClass="emph" presetSubtype="0" fill="hold" nodeType="clickEffect">
                                  <p:stCondLst>
                                    <p:cond delay="0"/>
                                  </p:stCondLst>
                                  <p:childTnLst>
                                    <p:animEffect transition="out" filter="fade">
                                      <p:cBhvr>
                                        <p:cTn id="15" dur="1500" tmFilter="0, 0; .2, .5; .8, .5; 1, 0"/>
                                        <p:tgtEl>
                                          <p:spTgt spid="8"/>
                                        </p:tgtEl>
                                      </p:cBhvr>
                                    </p:animEffect>
                                    <p:animScale>
                                      <p:cBhvr>
                                        <p:cTn id="16" dur="750" autoRev="1" fill="hold"/>
                                        <p:tgtEl>
                                          <p:spTgt spid="8"/>
                                        </p:tgtEl>
                                      </p:cBhvr>
                                      <p:by x="105000" y="105000"/>
                                    </p:animScale>
                                  </p:childTnLst>
                                </p:cTn>
                              </p:par>
                              <p:par>
                                <p:cTn id="17" presetID="26" presetClass="emph" presetSubtype="0" fill="hold" nodeType="withEffect">
                                  <p:stCondLst>
                                    <p:cond delay="0"/>
                                  </p:stCondLst>
                                  <p:childTnLst>
                                    <p:animEffect transition="out" filter="fade">
                                      <p:cBhvr>
                                        <p:cTn id="18" dur="1500" tmFilter="0, 0; .2, .5; .8, .5; 1, 0"/>
                                        <p:tgtEl>
                                          <p:spTgt spid="10"/>
                                        </p:tgtEl>
                                      </p:cBhvr>
                                    </p:animEffect>
                                    <p:animScale>
                                      <p:cBhvr>
                                        <p:cTn id="19" dur="750" autoRev="1" fill="hold"/>
                                        <p:tgtEl>
                                          <p:spTgt spid="10"/>
                                        </p:tgtEl>
                                      </p:cBhvr>
                                      <p:by x="105000" y="105000"/>
                                    </p:animScale>
                                  </p:childTnLst>
                                </p:cTn>
                              </p:par>
                              <p:par>
                                <p:cTn id="20" presetID="26" presetClass="emph" presetSubtype="0" fill="hold" nodeType="withEffect">
                                  <p:stCondLst>
                                    <p:cond delay="0"/>
                                  </p:stCondLst>
                                  <p:childTnLst>
                                    <p:animEffect transition="out" filter="fade">
                                      <p:cBhvr>
                                        <p:cTn id="21" dur="1500" tmFilter="0, 0; .2, .5; .8, .5; 1, 0"/>
                                        <p:tgtEl>
                                          <p:spTgt spid="9"/>
                                        </p:tgtEl>
                                      </p:cBhvr>
                                    </p:animEffect>
                                    <p:animScale>
                                      <p:cBhvr>
                                        <p:cTn id="22" dur="750" autoRev="1" fill="hold"/>
                                        <p:tgtEl>
                                          <p:spTgt spid="9"/>
                                        </p:tgtEl>
                                      </p:cBhvr>
                                      <p:by x="105000" y="105000"/>
                                    </p:animScale>
                                  </p:childTnLst>
                                </p:cTn>
                              </p:par>
                              <p:par>
                                <p:cTn id="23" presetID="26" presetClass="emph" presetSubtype="0" fill="hold" nodeType="withEffect">
                                  <p:stCondLst>
                                    <p:cond delay="0"/>
                                  </p:stCondLst>
                                  <p:childTnLst>
                                    <p:animEffect transition="out" filter="fade">
                                      <p:cBhvr>
                                        <p:cTn id="24" dur="1500" tmFilter="0, 0; .2, .5; .8, .5; 1, 0"/>
                                        <p:tgtEl>
                                          <p:spTgt spid="11"/>
                                        </p:tgtEl>
                                      </p:cBhvr>
                                    </p:animEffect>
                                    <p:animScale>
                                      <p:cBhvr>
                                        <p:cTn id="25" dur="750" autoRev="1" fill="hold"/>
                                        <p:tgtEl>
                                          <p:spTgt spid="11"/>
                                        </p:tgtEl>
                                      </p:cBhvr>
                                      <p:by x="105000" y="105000"/>
                                    </p:animScale>
                                  </p:childTnLst>
                                </p:cTn>
                              </p:par>
                            </p:childTnLst>
                          </p:cTn>
                        </p:par>
                        <p:par>
                          <p:cTn id="26" fill="hold">
                            <p:stCondLst>
                              <p:cond delay="1500"/>
                            </p:stCondLst>
                            <p:childTnLst>
                              <p:par>
                                <p:cTn id="27" presetID="10" presetClass="entr" presetSubtype="0"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500"/>
                                        <p:tgtEl>
                                          <p:spTgt spid="6"/>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fade">
                                      <p:cBhvr>
                                        <p:cTn id="3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12"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1.17 Composition and calculation: 100 </a:t>
            </a:r>
            <a:r>
              <a:rPr lang="en-US" dirty="0"/>
              <a:t>– step 3:5</a:t>
            </a:r>
          </a:p>
        </p:txBody>
      </p:sp>
      <p:sp>
        <p:nvSpPr>
          <p:cNvPr id="3" name="TextBox 2">
            <a:extLst>
              <a:ext uri="{FF2B5EF4-FFF2-40B4-BE49-F238E27FC236}">
                <a16:creationId xmlns:a16="http://schemas.microsoft.com/office/drawing/2014/main" id="{4CA0FBDA-CD3C-4F6C-82E3-7D4C84572C8D}"/>
              </a:ext>
            </a:extLst>
          </p:cNvPr>
          <p:cNvSpPr txBox="1"/>
          <p:nvPr/>
        </p:nvSpPr>
        <p:spPr bwMode="auto">
          <a:xfrm>
            <a:off x="5681954" y="1024397"/>
            <a:ext cx="82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130</a:t>
            </a:r>
          </a:p>
        </p:txBody>
      </p:sp>
      <p:pic>
        <p:nvPicPr>
          <p:cNvPr id="7" name="Picture 6">
            <a:extLst>
              <a:ext uri="{FF2B5EF4-FFF2-40B4-BE49-F238E27FC236}">
                <a16:creationId xmlns:a16="http://schemas.microsoft.com/office/drawing/2014/main" id="{05262616-F946-4169-82BC-C1CE36E58D9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53244" y="3013532"/>
            <a:ext cx="1631036" cy="1631036"/>
          </a:xfrm>
          <a:prstGeom prst="rect">
            <a:avLst/>
          </a:prstGeom>
        </p:spPr>
      </p:pic>
      <p:pic>
        <p:nvPicPr>
          <p:cNvPr id="12" name="Picture 11">
            <a:extLst>
              <a:ext uri="{FF2B5EF4-FFF2-40B4-BE49-F238E27FC236}">
                <a16:creationId xmlns:a16="http://schemas.microsoft.com/office/drawing/2014/main" id="{B390FF1E-74A4-4D22-8E10-581AFF2D54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8060" y="3013532"/>
            <a:ext cx="172082" cy="1631036"/>
          </a:xfrm>
          <a:prstGeom prst="rect">
            <a:avLst/>
          </a:prstGeom>
        </p:spPr>
      </p:pic>
      <p:pic>
        <p:nvPicPr>
          <p:cNvPr id="13" name="Picture 12">
            <a:extLst>
              <a:ext uri="{FF2B5EF4-FFF2-40B4-BE49-F238E27FC236}">
                <a16:creationId xmlns:a16="http://schemas.microsoft.com/office/drawing/2014/main" id="{E95A0707-141C-4774-9303-4B6118E3D5F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55900" y="3013532"/>
            <a:ext cx="172082" cy="1631036"/>
          </a:xfrm>
          <a:prstGeom prst="rect">
            <a:avLst/>
          </a:prstGeom>
        </p:spPr>
      </p:pic>
      <p:pic>
        <p:nvPicPr>
          <p:cNvPr id="14" name="Picture 13">
            <a:extLst>
              <a:ext uri="{FF2B5EF4-FFF2-40B4-BE49-F238E27FC236}">
                <a16:creationId xmlns:a16="http://schemas.microsoft.com/office/drawing/2014/main" id="{2554D7B7-AC60-4311-BD44-DC964A0F0B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53740" y="3013532"/>
            <a:ext cx="172082" cy="1631036"/>
          </a:xfrm>
          <a:prstGeom prst="rect">
            <a:avLst/>
          </a:prstGeom>
        </p:spPr>
      </p:pic>
      <p:pic>
        <p:nvPicPr>
          <p:cNvPr id="15" name="Picture 14">
            <a:extLst>
              <a:ext uri="{FF2B5EF4-FFF2-40B4-BE49-F238E27FC236}">
                <a16:creationId xmlns:a16="http://schemas.microsoft.com/office/drawing/2014/main" id="{A13F69F9-1142-493F-BF96-7C1046017EE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51580" y="3013532"/>
            <a:ext cx="172082" cy="1631036"/>
          </a:xfrm>
          <a:prstGeom prst="rect">
            <a:avLst/>
          </a:prstGeom>
        </p:spPr>
      </p:pic>
      <p:pic>
        <p:nvPicPr>
          <p:cNvPr id="16" name="Picture 15">
            <a:extLst>
              <a:ext uri="{FF2B5EF4-FFF2-40B4-BE49-F238E27FC236}">
                <a16:creationId xmlns:a16="http://schemas.microsoft.com/office/drawing/2014/main" id="{A7C53D07-54ED-4651-9B80-CDDC1B0F5A3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49420" y="3013532"/>
            <a:ext cx="172082" cy="1631036"/>
          </a:xfrm>
          <a:prstGeom prst="rect">
            <a:avLst/>
          </a:prstGeom>
        </p:spPr>
      </p:pic>
      <p:pic>
        <p:nvPicPr>
          <p:cNvPr id="17" name="Picture 16">
            <a:extLst>
              <a:ext uri="{FF2B5EF4-FFF2-40B4-BE49-F238E27FC236}">
                <a16:creationId xmlns:a16="http://schemas.microsoft.com/office/drawing/2014/main" id="{F65BCF61-96D8-4289-86FA-047D7D89263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47260" y="3013532"/>
            <a:ext cx="172082" cy="1631036"/>
          </a:xfrm>
          <a:prstGeom prst="rect">
            <a:avLst/>
          </a:prstGeom>
        </p:spPr>
      </p:pic>
      <p:pic>
        <p:nvPicPr>
          <p:cNvPr id="18" name="Picture 17">
            <a:extLst>
              <a:ext uri="{FF2B5EF4-FFF2-40B4-BE49-F238E27FC236}">
                <a16:creationId xmlns:a16="http://schemas.microsoft.com/office/drawing/2014/main" id="{379CA618-7DBB-4459-825B-472CDF731D8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45100" y="3013532"/>
            <a:ext cx="172082" cy="1631036"/>
          </a:xfrm>
          <a:prstGeom prst="rect">
            <a:avLst/>
          </a:prstGeom>
        </p:spPr>
      </p:pic>
      <p:pic>
        <p:nvPicPr>
          <p:cNvPr id="19" name="Picture 18">
            <a:extLst>
              <a:ext uri="{FF2B5EF4-FFF2-40B4-BE49-F238E27FC236}">
                <a16:creationId xmlns:a16="http://schemas.microsoft.com/office/drawing/2014/main" id="{0A4E400F-4960-4639-9ADA-F307C540151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42940" y="3013532"/>
            <a:ext cx="172082" cy="1631036"/>
          </a:xfrm>
          <a:prstGeom prst="rect">
            <a:avLst/>
          </a:prstGeom>
        </p:spPr>
      </p:pic>
      <p:pic>
        <p:nvPicPr>
          <p:cNvPr id="20" name="Picture 19">
            <a:extLst>
              <a:ext uri="{FF2B5EF4-FFF2-40B4-BE49-F238E27FC236}">
                <a16:creationId xmlns:a16="http://schemas.microsoft.com/office/drawing/2014/main" id="{DB7B10DA-F6E5-4264-8E7D-E9402AF3203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40780" y="3013532"/>
            <a:ext cx="172082" cy="1631036"/>
          </a:xfrm>
          <a:prstGeom prst="rect">
            <a:avLst/>
          </a:prstGeom>
        </p:spPr>
      </p:pic>
      <p:pic>
        <p:nvPicPr>
          <p:cNvPr id="21" name="Picture 20">
            <a:extLst>
              <a:ext uri="{FF2B5EF4-FFF2-40B4-BE49-F238E27FC236}">
                <a16:creationId xmlns:a16="http://schemas.microsoft.com/office/drawing/2014/main" id="{8489835E-44F7-46CE-B874-C3F3BD1248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38623" y="3013532"/>
            <a:ext cx="172082" cy="1631036"/>
          </a:xfrm>
          <a:prstGeom prst="rect">
            <a:avLst/>
          </a:prstGeom>
        </p:spPr>
      </p:pic>
      <p:pic>
        <p:nvPicPr>
          <p:cNvPr id="22" name="Picture 21">
            <a:extLst>
              <a:ext uri="{FF2B5EF4-FFF2-40B4-BE49-F238E27FC236}">
                <a16:creationId xmlns:a16="http://schemas.microsoft.com/office/drawing/2014/main" id="{977CC1C3-451A-4F60-B2C4-BE818445F47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18361" y="3013532"/>
            <a:ext cx="172082" cy="1631036"/>
          </a:xfrm>
          <a:prstGeom prst="rect">
            <a:avLst/>
          </a:prstGeom>
        </p:spPr>
      </p:pic>
      <p:pic>
        <p:nvPicPr>
          <p:cNvPr id="23" name="Picture 22">
            <a:extLst>
              <a:ext uri="{FF2B5EF4-FFF2-40B4-BE49-F238E27FC236}">
                <a16:creationId xmlns:a16="http://schemas.microsoft.com/office/drawing/2014/main" id="{DE9F77F4-B09D-468C-A49A-1B55C3937A3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99828" y="3013532"/>
            <a:ext cx="172082" cy="1631036"/>
          </a:xfrm>
          <a:prstGeom prst="rect">
            <a:avLst/>
          </a:prstGeom>
        </p:spPr>
      </p:pic>
      <p:pic>
        <p:nvPicPr>
          <p:cNvPr id="24" name="Picture 23">
            <a:extLst>
              <a:ext uri="{FF2B5EF4-FFF2-40B4-BE49-F238E27FC236}">
                <a16:creationId xmlns:a16="http://schemas.microsoft.com/office/drawing/2014/main" id="{EB19D152-A830-47A8-BF0A-B26867F590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81295" y="3013532"/>
            <a:ext cx="172082" cy="1631036"/>
          </a:xfrm>
          <a:prstGeom prst="rect">
            <a:avLst/>
          </a:prstGeom>
        </p:spPr>
      </p:pic>
      <p:pic>
        <p:nvPicPr>
          <p:cNvPr id="25" name="Picture 24">
            <a:extLst>
              <a:ext uri="{FF2B5EF4-FFF2-40B4-BE49-F238E27FC236}">
                <a16:creationId xmlns:a16="http://schemas.microsoft.com/office/drawing/2014/main" id="{B0FCEECB-47E0-46A2-ACA2-5C2784B8C7C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20309" y="3013532"/>
            <a:ext cx="172082" cy="1631036"/>
          </a:xfrm>
          <a:prstGeom prst="rect">
            <a:avLst/>
          </a:prstGeom>
        </p:spPr>
      </p:pic>
      <p:pic>
        <p:nvPicPr>
          <p:cNvPr id="26" name="Picture 25">
            <a:extLst>
              <a:ext uri="{FF2B5EF4-FFF2-40B4-BE49-F238E27FC236}">
                <a16:creationId xmlns:a16="http://schemas.microsoft.com/office/drawing/2014/main" id="{C830ABFD-B9AC-4B52-912B-09F530F19DB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01776" y="3013532"/>
            <a:ext cx="172082" cy="1631036"/>
          </a:xfrm>
          <a:prstGeom prst="rect">
            <a:avLst/>
          </a:prstGeom>
        </p:spPr>
      </p:pic>
      <p:pic>
        <p:nvPicPr>
          <p:cNvPr id="27" name="Picture 26">
            <a:extLst>
              <a:ext uri="{FF2B5EF4-FFF2-40B4-BE49-F238E27FC236}">
                <a16:creationId xmlns:a16="http://schemas.microsoft.com/office/drawing/2014/main" id="{A2F41603-65FE-43A1-8497-F942E14E0F9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83243" y="3013532"/>
            <a:ext cx="172082" cy="1631036"/>
          </a:xfrm>
          <a:prstGeom prst="rect">
            <a:avLst/>
          </a:prstGeom>
        </p:spPr>
      </p:pic>
      <p:cxnSp>
        <p:nvCxnSpPr>
          <p:cNvPr id="29" name="Straight Connector 28">
            <a:extLst>
              <a:ext uri="{FF2B5EF4-FFF2-40B4-BE49-F238E27FC236}">
                <a16:creationId xmlns:a16="http://schemas.microsoft.com/office/drawing/2014/main" id="{6F81756B-5955-4EFE-8B70-619D9D851090}"/>
              </a:ext>
            </a:extLst>
          </p:cNvPr>
          <p:cNvCxnSpPr>
            <a:cxnSpLocks/>
          </p:cNvCxnSpPr>
          <p:nvPr/>
        </p:nvCxnSpPr>
        <p:spPr bwMode="auto">
          <a:xfrm>
            <a:off x="6096000" y="2028826"/>
            <a:ext cx="0" cy="4086225"/>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3435191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500"/>
                                        <p:tgtEl>
                                          <p:spTgt spid="2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500"/>
                                        <p:tgtEl>
                                          <p:spTgt spid="26"/>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500"/>
                                        <p:tgtEl>
                                          <p:spTgt spid="27"/>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childTnLst>
                          </p:cTn>
                        </p:par>
                        <p:par>
                          <p:cTn id="25" fill="hold">
                            <p:stCondLst>
                              <p:cond delay="500"/>
                            </p:stCondLst>
                            <p:childTnLst>
                              <p:par>
                                <p:cTn id="26" presetID="10" presetClass="entr" presetSubtype="0" fill="hold" nodeType="after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childTnLst>
                          </p:cTn>
                        </p:par>
                        <p:par>
                          <p:cTn id="29" fill="hold">
                            <p:stCondLst>
                              <p:cond delay="1000"/>
                            </p:stCondLst>
                            <p:childTnLst>
                              <p:par>
                                <p:cTn id="30" presetID="10" presetClass="entr" presetSubtype="0" fill="hold"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500"/>
                                        <p:tgtEl>
                                          <p:spTgt spid="14"/>
                                        </p:tgtEl>
                                      </p:cBhvr>
                                    </p:animEffect>
                                  </p:childTnLst>
                                </p:cTn>
                              </p:par>
                            </p:childTnLst>
                          </p:cTn>
                        </p:par>
                        <p:par>
                          <p:cTn id="33" fill="hold">
                            <p:stCondLst>
                              <p:cond delay="1500"/>
                            </p:stCondLst>
                            <p:childTnLst>
                              <p:par>
                                <p:cTn id="34" presetID="10" presetClass="entr" presetSubtype="0" fill="hold" nodeType="after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500"/>
                                        <p:tgtEl>
                                          <p:spTgt spid="15"/>
                                        </p:tgtEl>
                                      </p:cBhvr>
                                    </p:animEffect>
                                  </p:childTnLst>
                                </p:cTn>
                              </p:par>
                            </p:childTnLst>
                          </p:cTn>
                        </p:par>
                        <p:par>
                          <p:cTn id="37" fill="hold">
                            <p:stCondLst>
                              <p:cond delay="2000"/>
                            </p:stCondLst>
                            <p:childTnLst>
                              <p:par>
                                <p:cTn id="38" presetID="10" presetClass="entr" presetSubtype="0" fill="hold"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500"/>
                                        <p:tgtEl>
                                          <p:spTgt spid="16"/>
                                        </p:tgtEl>
                                      </p:cBhvr>
                                    </p:animEffect>
                                  </p:childTnLst>
                                </p:cTn>
                              </p:par>
                            </p:childTnLst>
                          </p:cTn>
                        </p:par>
                        <p:par>
                          <p:cTn id="41" fill="hold">
                            <p:stCondLst>
                              <p:cond delay="2500"/>
                            </p:stCondLst>
                            <p:childTnLst>
                              <p:par>
                                <p:cTn id="42" presetID="10" presetClass="entr" presetSubtype="0" fill="hold"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fade">
                                      <p:cBhvr>
                                        <p:cTn id="44" dur="500"/>
                                        <p:tgtEl>
                                          <p:spTgt spid="17"/>
                                        </p:tgtEl>
                                      </p:cBhvr>
                                    </p:animEffect>
                                  </p:childTnLst>
                                </p:cTn>
                              </p:par>
                            </p:childTnLst>
                          </p:cTn>
                        </p:par>
                        <p:par>
                          <p:cTn id="45" fill="hold">
                            <p:stCondLst>
                              <p:cond delay="3000"/>
                            </p:stCondLst>
                            <p:childTnLst>
                              <p:par>
                                <p:cTn id="46" presetID="10" presetClass="entr" presetSubtype="0" fill="hold" nodeType="after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fade">
                                      <p:cBhvr>
                                        <p:cTn id="48" dur="500"/>
                                        <p:tgtEl>
                                          <p:spTgt spid="18"/>
                                        </p:tgtEl>
                                      </p:cBhvr>
                                    </p:animEffect>
                                  </p:childTnLst>
                                </p:cTn>
                              </p:par>
                            </p:childTnLst>
                          </p:cTn>
                        </p:par>
                        <p:par>
                          <p:cTn id="49" fill="hold">
                            <p:stCondLst>
                              <p:cond delay="3500"/>
                            </p:stCondLst>
                            <p:childTnLst>
                              <p:par>
                                <p:cTn id="50" presetID="10" presetClass="entr" presetSubtype="0" fill="hold" nodeType="after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fade">
                                      <p:cBhvr>
                                        <p:cTn id="52" dur="500"/>
                                        <p:tgtEl>
                                          <p:spTgt spid="19"/>
                                        </p:tgtEl>
                                      </p:cBhvr>
                                    </p:animEffect>
                                  </p:childTnLst>
                                </p:cTn>
                              </p:par>
                            </p:childTnLst>
                          </p:cTn>
                        </p:par>
                        <p:par>
                          <p:cTn id="53" fill="hold">
                            <p:stCondLst>
                              <p:cond delay="4000"/>
                            </p:stCondLst>
                            <p:childTnLst>
                              <p:par>
                                <p:cTn id="54" presetID="10" presetClass="entr" presetSubtype="0" fill="hold" nodeType="afterEffect">
                                  <p:stCondLst>
                                    <p:cond delay="0"/>
                                  </p:stCondLst>
                                  <p:childTnLst>
                                    <p:set>
                                      <p:cBhvr>
                                        <p:cTn id="55" dur="1" fill="hold">
                                          <p:stCondLst>
                                            <p:cond delay="0"/>
                                          </p:stCondLst>
                                        </p:cTn>
                                        <p:tgtEl>
                                          <p:spTgt spid="20"/>
                                        </p:tgtEl>
                                        <p:attrNameLst>
                                          <p:attrName>style.visibility</p:attrName>
                                        </p:attrNameLst>
                                      </p:cBhvr>
                                      <p:to>
                                        <p:strVal val="visible"/>
                                      </p:to>
                                    </p:set>
                                    <p:animEffect transition="in" filter="fade">
                                      <p:cBhvr>
                                        <p:cTn id="56" dur="500"/>
                                        <p:tgtEl>
                                          <p:spTgt spid="20"/>
                                        </p:tgtEl>
                                      </p:cBhvr>
                                    </p:animEffect>
                                  </p:childTnLst>
                                </p:cTn>
                              </p:par>
                            </p:childTnLst>
                          </p:cTn>
                        </p:par>
                        <p:par>
                          <p:cTn id="57" fill="hold">
                            <p:stCondLst>
                              <p:cond delay="4500"/>
                            </p:stCondLst>
                            <p:childTnLst>
                              <p:par>
                                <p:cTn id="58" presetID="10" presetClass="entr" presetSubtype="0" fill="hold" nodeType="afterEffect">
                                  <p:stCondLst>
                                    <p:cond delay="0"/>
                                  </p:stCondLst>
                                  <p:childTnLst>
                                    <p:set>
                                      <p:cBhvr>
                                        <p:cTn id="59" dur="1" fill="hold">
                                          <p:stCondLst>
                                            <p:cond delay="0"/>
                                          </p:stCondLst>
                                        </p:cTn>
                                        <p:tgtEl>
                                          <p:spTgt spid="21"/>
                                        </p:tgtEl>
                                        <p:attrNameLst>
                                          <p:attrName>style.visibility</p:attrName>
                                        </p:attrNameLst>
                                      </p:cBhvr>
                                      <p:to>
                                        <p:strVal val="visible"/>
                                      </p:to>
                                    </p:set>
                                    <p:animEffect transition="in" filter="fade">
                                      <p:cBhvr>
                                        <p:cTn id="60" dur="500"/>
                                        <p:tgtEl>
                                          <p:spTgt spid="21"/>
                                        </p:tgtEl>
                                      </p:cBhvr>
                                    </p:animEffect>
                                  </p:childTnLst>
                                </p:cTn>
                              </p:par>
                            </p:childTnLst>
                          </p:cTn>
                        </p:par>
                        <p:par>
                          <p:cTn id="61" fill="hold">
                            <p:stCondLst>
                              <p:cond delay="5000"/>
                            </p:stCondLst>
                            <p:childTnLst>
                              <p:par>
                                <p:cTn id="62" presetID="10" presetClass="entr" presetSubtype="0" fill="hold" nodeType="afterEffect">
                                  <p:stCondLst>
                                    <p:cond delay="500"/>
                                  </p:stCondLst>
                                  <p:childTnLst>
                                    <p:set>
                                      <p:cBhvr>
                                        <p:cTn id="63" dur="1" fill="hold">
                                          <p:stCondLst>
                                            <p:cond delay="0"/>
                                          </p:stCondLst>
                                        </p:cTn>
                                        <p:tgtEl>
                                          <p:spTgt spid="22"/>
                                        </p:tgtEl>
                                        <p:attrNameLst>
                                          <p:attrName>style.visibility</p:attrName>
                                        </p:attrNameLst>
                                      </p:cBhvr>
                                      <p:to>
                                        <p:strVal val="visible"/>
                                      </p:to>
                                    </p:set>
                                    <p:animEffect transition="in" filter="fade">
                                      <p:cBhvr>
                                        <p:cTn id="64" dur="500"/>
                                        <p:tgtEl>
                                          <p:spTgt spid="22"/>
                                        </p:tgtEl>
                                      </p:cBhvr>
                                    </p:animEffect>
                                  </p:childTnLst>
                                </p:cTn>
                              </p:par>
                            </p:childTnLst>
                          </p:cTn>
                        </p:par>
                        <p:par>
                          <p:cTn id="65" fill="hold">
                            <p:stCondLst>
                              <p:cond delay="6000"/>
                            </p:stCondLst>
                            <p:childTnLst>
                              <p:par>
                                <p:cTn id="66" presetID="10" presetClass="entr" presetSubtype="0" fill="hold" nodeType="afterEffect">
                                  <p:stCondLst>
                                    <p:cond delay="0"/>
                                  </p:stCondLst>
                                  <p:childTnLst>
                                    <p:set>
                                      <p:cBhvr>
                                        <p:cTn id="67" dur="1" fill="hold">
                                          <p:stCondLst>
                                            <p:cond delay="0"/>
                                          </p:stCondLst>
                                        </p:cTn>
                                        <p:tgtEl>
                                          <p:spTgt spid="23"/>
                                        </p:tgtEl>
                                        <p:attrNameLst>
                                          <p:attrName>style.visibility</p:attrName>
                                        </p:attrNameLst>
                                      </p:cBhvr>
                                      <p:to>
                                        <p:strVal val="visible"/>
                                      </p:to>
                                    </p:set>
                                    <p:animEffect transition="in" filter="fade">
                                      <p:cBhvr>
                                        <p:cTn id="68" dur="500"/>
                                        <p:tgtEl>
                                          <p:spTgt spid="23"/>
                                        </p:tgtEl>
                                      </p:cBhvr>
                                    </p:animEffect>
                                  </p:childTnLst>
                                </p:cTn>
                              </p:par>
                            </p:childTnLst>
                          </p:cTn>
                        </p:par>
                        <p:par>
                          <p:cTn id="69" fill="hold">
                            <p:stCondLst>
                              <p:cond delay="6500"/>
                            </p:stCondLst>
                            <p:childTnLst>
                              <p:par>
                                <p:cTn id="70" presetID="10" presetClass="entr" presetSubtype="0" fill="hold" nodeType="afterEffect">
                                  <p:stCondLst>
                                    <p:cond delay="0"/>
                                  </p:stCondLst>
                                  <p:childTnLst>
                                    <p:set>
                                      <p:cBhvr>
                                        <p:cTn id="71" dur="1" fill="hold">
                                          <p:stCondLst>
                                            <p:cond delay="0"/>
                                          </p:stCondLst>
                                        </p:cTn>
                                        <p:tgtEl>
                                          <p:spTgt spid="24"/>
                                        </p:tgtEl>
                                        <p:attrNameLst>
                                          <p:attrName>style.visibility</p:attrName>
                                        </p:attrNameLst>
                                      </p:cBhvr>
                                      <p:to>
                                        <p:strVal val="visible"/>
                                      </p:to>
                                    </p:set>
                                    <p:animEffect transition="in" filter="fade">
                                      <p:cBhvr>
                                        <p:cTn id="7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1.17 Composition and calculation: 100 </a:t>
            </a:r>
            <a:r>
              <a:rPr lang="en-US" dirty="0"/>
              <a:t>– step 3:5</a:t>
            </a:r>
          </a:p>
        </p:txBody>
      </p:sp>
      <p:pic>
        <p:nvPicPr>
          <p:cNvPr id="4" name="Picture 3">
            <a:extLst>
              <a:ext uri="{FF2B5EF4-FFF2-40B4-BE49-F238E27FC236}">
                <a16:creationId xmlns:a16="http://schemas.microsoft.com/office/drawing/2014/main" id="{7D1AFC79-E7A5-4B9B-AA19-F478EF397906}"/>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6852155" y="1932329"/>
            <a:ext cx="2734168" cy="2409145"/>
          </a:xfrm>
          <a:prstGeom prst="rect">
            <a:avLst/>
          </a:prstGeom>
        </p:spPr>
      </p:pic>
      <p:pic>
        <p:nvPicPr>
          <p:cNvPr id="5" name="Picture 4">
            <a:extLst>
              <a:ext uri="{FF2B5EF4-FFF2-40B4-BE49-F238E27FC236}">
                <a16:creationId xmlns:a16="http://schemas.microsoft.com/office/drawing/2014/main" id="{D06110A5-4128-4A03-B370-29C85D83386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576179" y="1932329"/>
            <a:ext cx="3229469" cy="2409145"/>
          </a:xfrm>
          <a:prstGeom prst="rect">
            <a:avLst/>
          </a:prstGeom>
        </p:spPr>
      </p:pic>
      <p:sp>
        <p:nvSpPr>
          <p:cNvPr id="8" name="TextBox 7">
            <a:extLst>
              <a:ext uri="{FF2B5EF4-FFF2-40B4-BE49-F238E27FC236}">
                <a16:creationId xmlns:a16="http://schemas.microsoft.com/office/drawing/2014/main" id="{963C79FE-BABC-4812-A7AA-1069FBDF64F7}"/>
              </a:ext>
            </a:extLst>
          </p:cNvPr>
          <p:cNvSpPr txBox="1"/>
          <p:nvPr/>
        </p:nvSpPr>
        <p:spPr bwMode="auto">
          <a:xfrm>
            <a:off x="3776866" y="5012197"/>
            <a:ext cx="82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130</a:t>
            </a:r>
          </a:p>
        </p:txBody>
      </p:sp>
      <p:sp>
        <p:nvSpPr>
          <p:cNvPr id="9" name="TextBox 8">
            <a:extLst>
              <a:ext uri="{FF2B5EF4-FFF2-40B4-BE49-F238E27FC236}">
                <a16:creationId xmlns:a16="http://schemas.microsoft.com/office/drawing/2014/main" id="{FB899625-9766-4E13-B0ED-38D2EDDC4785}"/>
              </a:ext>
            </a:extLst>
          </p:cNvPr>
          <p:cNvSpPr txBox="1"/>
          <p:nvPr/>
        </p:nvSpPr>
        <p:spPr bwMode="auto">
          <a:xfrm>
            <a:off x="7805193" y="5012197"/>
            <a:ext cx="82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180</a:t>
            </a:r>
          </a:p>
        </p:txBody>
      </p:sp>
    </p:spTree>
    <p:extLst>
      <p:ext uri="{BB962C8B-B14F-4D97-AF65-F5344CB8AC3E}">
        <p14:creationId xmlns:p14="http://schemas.microsoft.com/office/powerpoint/2010/main" val="40766703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Shape 280"/>
        <p:cNvGrpSpPr/>
        <p:nvPr/>
      </p:nvGrpSpPr>
      <p:grpSpPr>
        <a:xfrm>
          <a:off x="0" y="0"/>
          <a:ext cx="0" cy="0"/>
          <a:chOff x="0" y="0"/>
          <a:chExt cx="0" cy="0"/>
        </a:xfrm>
      </p:grpSpPr>
      <p:sp>
        <p:nvSpPr>
          <p:cNvPr id="281" name="Google Shape;281;p12"/>
          <p:cNvSpPr txBox="1">
            <a:spLocks noGrp="1"/>
          </p:cNvSpPr>
          <p:nvPr>
            <p:ph type="title"/>
          </p:nvPr>
        </p:nvSpPr>
        <p:spPr>
          <a:xfrm>
            <a:off x="594008" y="464400"/>
            <a:ext cx="11262632" cy="42617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3NPV-1 Equivalence of 10 tens and 1 hundred</a:t>
            </a:r>
            <a:endParaRPr/>
          </a:p>
        </p:txBody>
      </p:sp>
      <p:sp>
        <p:nvSpPr>
          <p:cNvPr id="282" name="Google Shape;282;p12"/>
          <p:cNvSpPr txBox="1"/>
          <p:nvPr/>
        </p:nvSpPr>
        <p:spPr>
          <a:xfrm>
            <a:off x="1411753" y="5146435"/>
            <a:ext cx="3873300" cy="9234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628C"/>
              </a:buClr>
              <a:buSzPts val="5400"/>
              <a:buFont typeface="Arial"/>
              <a:buNone/>
            </a:pPr>
            <a:r>
              <a:rPr lang="en-GB" sz="5400" b="0" i="0" u="none" strike="noStrike" cap="none">
                <a:solidFill>
                  <a:srgbClr val="000000"/>
                </a:solidFill>
                <a:latin typeface="Arial"/>
                <a:ea typeface="Arial"/>
                <a:cs typeface="Arial"/>
                <a:sym typeface="Arial"/>
              </a:rPr>
              <a:t>180</a:t>
            </a:r>
            <a:endParaRPr/>
          </a:p>
        </p:txBody>
      </p:sp>
      <p:grpSp>
        <p:nvGrpSpPr>
          <p:cNvPr id="283" name="Google Shape;283;p12"/>
          <p:cNvGrpSpPr/>
          <p:nvPr/>
        </p:nvGrpSpPr>
        <p:grpSpPr>
          <a:xfrm>
            <a:off x="1824364" y="1414033"/>
            <a:ext cx="1429560" cy="3582164"/>
            <a:chOff x="3029094" y="1414033"/>
            <a:chExt cx="1429560" cy="3582164"/>
          </a:xfrm>
        </p:grpSpPr>
        <p:grpSp>
          <p:nvGrpSpPr>
            <p:cNvPr id="284" name="Google Shape;284;p12"/>
            <p:cNvGrpSpPr/>
            <p:nvPr/>
          </p:nvGrpSpPr>
          <p:grpSpPr>
            <a:xfrm>
              <a:off x="3094771" y="4351483"/>
              <a:ext cx="578106" cy="578106"/>
              <a:chOff x="6571429" y="2345064"/>
              <a:chExt cx="625642" cy="625642"/>
            </a:xfrm>
          </p:grpSpPr>
          <p:sp>
            <p:nvSpPr>
              <p:cNvPr id="285" name="Google Shape;285;p12"/>
              <p:cNvSpPr/>
              <p:nvPr/>
            </p:nvSpPr>
            <p:spPr>
              <a:xfrm>
                <a:off x="6571429" y="2345064"/>
                <a:ext cx="625642" cy="625642"/>
              </a:xfrm>
              <a:prstGeom prst="ellipse">
                <a:avLst/>
              </a:prstGeom>
              <a:solidFill>
                <a:srgbClr val="FFC000"/>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628C"/>
                  </a:buClr>
                  <a:buSzPts val="2800"/>
                  <a:buFont typeface="Arial"/>
                  <a:buNone/>
                </a:pPr>
                <a:endParaRPr sz="2800" b="0" i="0" u="none" strike="noStrike" cap="none">
                  <a:solidFill>
                    <a:srgbClr val="FFFFFF"/>
                  </a:solidFill>
                  <a:latin typeface="Arial"/>
                  <a:ea typeface="Arial"/>
                  <a:cs typeface="Arial"/>
                  <a:sym typeface="Arial"/>
                </a:endParaRPr>
              </a:p>
            </p:txBody>
          </p:sp>
          <p:sp>
            <p:nvSpPr>
              <p:cNvPr id="286" name="Google Shape;286;p12"/>
              <p:cNvSpPr txBox="1"/>
              <p:nvPr/>
            </p:nvSpPr>
            <p:spPr>
              <a:xfrm>
                <a:off x="6604467" y="2414880"/>
                <a:ext cx="539874" cy="466318"/>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628C"/>
                  </a:buClr>
                  <a:buSzPts val="2200"/>
                  <a:buFont typeface="Arial"/>
                  <a:buNone/>
                </a:pPr>
                <a:r>
                  <a:rPr lang="en-GB" sz="2200" b="0" i="0" u="none" strike="noStrike" cap="none">
                    <a:solidFill>
                      <a:srgbClr val="000000"/>
                    </a:solidFill>
                    <a:latin typeface="Arial"/>
                    <a:ea typeface="Arial"/>
                    <a:cs typeface="Arial"/>
                    <a:sym typeface="Arial"/>
                  </a:rPr>
                  <a:t>10</a:t>
                </a:r>
                <a:endParaRPr/>
              </a:p>
            </p:txBody>
          </p:sp>
        </p:grpSp>
        <p:grpSp>
          <p:nvGrpSpPr>
            <p:cNvPr id="287" name="Google Shape;287;p12"/>
            <p:cNvGrpSpPr/>
            <p:nvPr/>
          </p:nvGrpSpPr>
          <p:grpSpPr>
            <a:xfrm>
              <a:off x="3029094" y="1414033"/>
              <a:ext cx="1429560" cy="3582164"/>
              <a:chOff x="5162433" y="1391913"/>
              <a:chExt cx="1513791" cy="3793228"/>
            </a:xfrm>
          </p:grpSpPr>
          <p:sp>
            <p:nvSpPr>
              <p:cNvPr id="288" name="Google Shape;288;p12"/>
              <p:cNvSpPr/>
              <p:nvPr/>
            </p:nvSpPr>
            <p:spPr>
              <a:xfrm>
                <a:off x="5162433" y="1391913"/>
                <a:ext cx="1513791" cy="3793228"/>
              </a:xfrm>
              <a:prstGeom prst="rect">
                <a:avLst/>
              </a:prstGeom>
              <a:no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628C"/>
                  </a:buClr>
                  <a:buSzPts val="2800"/>
                  <a:buFont typeface="Arial"/>
                  <a:buNone/>
                </a:pPr>
                <a:endParaRPr sz="2800" b="0" i="0" u="none" strike="noStrike" cap="none">
                  <a:solidFill>
                    <a:srgbClr val="FFFFFF"/>
                  </a:solidFill>
                  <a:latin typeface="Arial"/>
                  <a:ea typeface="Arial"/>
                  <a:cs typeface="Arial"/>
                  <a:sym typeface="Arial"/>
                </a:endParaRPr>
              </a:p>
            </p:txBody>
          </p:sp>
          <p:cxnSp>
            <p:nvCxnSpPr>
              <p:cNvPr id="289" name="Google Shape;289;p12"/>
              <p:cNvCxnSpPr>
                <a:endCxn id="288" idx="2"/>
              </p:cNvCxnSpPr>
              <p:nvPr/>
            </p:nvCxnSpPr>
            <p:spPr>
              <a:xfrm>
                <a:off x="5910628" y="1391941"/>
                <a:ext cx="8700" cy="3793200"/>
              </a:xfrm>
              <a:prstGeom prst="straightConnector1">
                <a:avLst/>
              </a:prstGeom>
              <a:noFill/>
              <a:ln w="19050" cap="flat" cmpd="sng">
                <a:solidFill>
                  <a:schemeClr val="dk1"/>
                </a:solidFill>
                <a:prstDash val="solid"/>
                <a:round/>
                <a:headEnd type="none" w="sm" len="sm"/>
                <a:tailEnd type="none" w="sm" len="sm"/>
              </a:ln>
            </p:spPr>
          </p:cxnSp>
          <p:cxnSp>
            <p:nvCxnSpPr>
              <p:cNvPr id="290" name="Google Shape;290;p12"/>
              <p:cNvCxnSpPr/>
              <p:nvPr/>
            </p:nvCxnSpPr>
            <p:spPr>
              <a:xfrm>
                <a:off x="5162433" y="2150559"/>
                <a:ext cx="1513791" cy="0"/>
              </a:xfrm>
              <a:prstGeom prst="straightConnector1">
                <a:avLst/>
              </a:prstGeom>
              <a:noFill/>
              <a:ln w="19050" cap="flat" cmpd="sng">
                <a:solidFill>
                  <a:schemeClr val="dk1"/>
                </a:solidFill>
                <a:prstDash val="solid"/>
                <a:round/>
                <a:headEnd type="none" w="sm" len="sm"/>
                <a:tailEnd type="none" w="sm" len="sm"/>
              </a:ln>
            </p:spPr>
          </p:cxnSp>
          <p:cxnSp>
            <p:nvCxnSpPr>
              <p:cNvPr id="291" name="Google Shape;291;p12"/>
              <p:cNvCxnSpPr/>
              <p:nvPr/>
            </p:nvCxnSpPr>
            <p:spPr>
              <a:xfrm>
                <a:off x="5162433" y="2909205"/>
                <a:ext cx="1513791" cy="0"/>
              </a:xfrm>
              <a:prstGeom prst="straightConnector1">
                <a:avLst/>
              </a:prstGeom>
              <a:noFill/>
              <a:ln w="19050" cap="flat" cmpd="sng">
                <a:solidFill>
                  <a:schemeClr val="dk1"/>
                </a:solidFill>
                <a:prstDash val="solid"/>
                <a:round/>
                <a:headEnd type="none" w="sm" len="sm"/>
                <a:tailEnd type="none" w="sm" len="sm"/>
              </a:ln>
            </p:spPr>
          </p:cxnSp>
          <p:cxnSp>
            <p:nvCxnSpPr>
              <p:cNvPr id="292" name="Google Shape;292;p12"/>
              <p:cNvCxnSpPr/>
              <p:nvPr/>
            </p:nvCxnSpPr>
            <p:spPr>
              <a:xfrm>
                <a:off x="5162433" y="3667851"/>
                <a:ext cx="1513791" cy="0"/>
              </a:xfrm>
              <a:prstGeom prst="straightConnector1">
                <a:avLst/>
              </a:prstGeom>
              <a:noFill/>
              <a:ln w="19050" cap="flat" cmpd="sng">
                <a:solidFill>
                  <a:schemeClr val="dk1"/>
                </a:solidFill>
                <a:prstDash val="solid"/>
                <a:round/>
                <a:headEnd type="none" w="sm" len="sm"/>
                <a:tailEnd type="none" w="sm" len="sm"/>
              </a:ln>
            </p:spPr>
          </p:cxnSp>
          <p:cxnSp>
            <p:nvCxnSpPr>
              <p:cNvPr id="293" name="Google Shape;293;p12"/>
              <p:cNvCxnSpPr/>
              <p:nvPr/>
            </p:nvCxnSpPr>
            <p:spPr>
              <a:xfrm>
                <a:off x="5162433" y="4426497"/>
                <a:ext cx="1513791" cy="0"/>
              </a:xfrm>
              <a:prstGeom prst="straightConnector1">
                <a:avLst/>
              </a:prstGeom>
              <a:noFill/>
              <a:ln w="19050" cap="flat" cmpd="sng">
                <a:solidFill>
                  <a:schemeClr val="dk1"/>
                </a:solidFill>
                <a:prstDash val="solid"/>
                <a:round/>
                <a:headEnd type="none" w="sm" len="sm"/>
                <a:tailEnd type="none" w="sm" len="sm"/>
              </a:ln>
            </p:spPr>
          </p:cxnSp>
        </p:grpSp>
        <p:grpSp>
          <p:nvGrpSpPr>
            <p:cNvPr id="294" name="Google Shape;294;p12"/>
            <p:cNvGrpSpPr/>
            <p:nvPr/>
          </p:nvGrpSpPr>
          <p:grpSpPr>
            <a:xfrm>
              <a:off x="3094771" y="1485090"/>
              <a:ext cx="578106" cy="578106"/>
              <a:chOff x="6571429" y="2345064"/>
              <a:chExt cx="625642" cy="625642"/>
            </a:xfrm>
          </p:grpSpPr>
          <p:sp>
            <p:nvSpPr>
              <p:cNvPr id="295" name="Google Shape;295;p12"/>
              <p:cNvSpPr/>
              <p:nvPr/>
            </p:nvSpPr>
            <p:spPr>
              <a:xfrm>
                <a:off x="6571429" y="2345064"/>
                <a:ext cx="625642" cy="625642"/>
              </a:xfrm>
              <a:prstGeom prst="ellipse">
                <a:avLst/>
              </a:prstGeom>
              <a:solidFill>
                <a:srgbClr val="FFC000"/>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628C"/>
                  </a:buClr>
                  <a:buSzPts val="2800"/>
                  <a:buFont typeface="Arial"/>
                  <a:buNone/>
                </a:pPr>
                <a:endParaRPr sz="2800" b="0" i="0" u="none" strike="noStrike" cap="none">
                  <a:solidFill>
                    <a:srgbClr val="FFFFFF"/>
                  </a:solidFill>
                  <a:latin typeface="Arial"/>
                  <a:ea typeface="Arial"/>
                  <a:cs typeface="Arial"/>
                  <a:sym typeface="Arial"/>
                </a:endParaRPr>
              </a:p>
            </p:txBody>
          </p:sp>
          <p:sp>
            <p:nvSpPr>
              <p:cNvPr id="296" name="Google Shape;296;p12"/>
              <p:cNvSpPr txBox="1"/>
              <p:nvPr/>
            </p:nvSpPr>
            <p:spPr>
              <a:xfrm>
                <a:off x="6604467" y="2414880"/>
                <a:ext cx="539874" cy="466318"/>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628C"/>
                  </a:buClr>
                  <a:buSzPts val="2200"/>
                  <a:buFont typeface="Arial"/>
                  <a:buNone/>
                </a:pPr>
                <a:r>
                  <a:rPr lang="en-GB" sz="2200" b="0" i="0" u="none" strike="noStrike" cap="none">
                    <a:solidFill>
                      <a:srgbClr val="000000"/>
                    </a:solidFill>
                    <a:latin typeface="Arial"/>
                    <a:ea typeface="Arial"/>
                    <a:cs typeface="Arial"/>
                    <a:sym typeface="Arial"/>
                  </a:rPr>
                  <a:t>10</a:t>
                </a:r>
                <a:endParaRPr/>
              </a:p>
            </p:txBody>
          </p:sp>
        </p:grpSp>
        <p:grpSp>
          <p:nvGrpSpPr>
            <p:cNvPr id="297" name="Google Shape;297;p12"/>
            <p:cNvGrpSpPr/>
            <p:nvPr/>
          </p:nvGrpSpPr>
          <p:grpSpPr>
            <a:xfrm>
              <a:off x="3094771" y="2918286"/>
              <a:ext cx="578106" cy="578106"/>
              <a:chOff x="6571429" y="2345064"/>
              <a:chExt cx="625642" cy="625642"/>
            </a:xfrm>
          </p:grpSpPr>
          <p:sp>
            <p:nvSpPr>
              <p:cNvPr id="298" name="Google Shape;298;p12"/>
              <p:cNvSpPr/>
              <p:nvPr/>
            </p:nvSpPr>
            <p:spPr>
              <a:xfrm>
                <a:off x="6571429" y="2345064"/>
                <a:ext cx="625642" cy="625642"/>
              </a:xfrm>
              <a:prstGeom prst="ellipse">
                <a:avLst/>
              </a:prstGeom>
              <a:solidFill>
                <a:srgbClr val="FFC000"/>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628C"/>
                  </a:buClr>
                  <a:buSzPts val="2800"/>
                  <a:buFont typeface="Arial"/>
                  <a:buNone/>
                </a:pPr>
                <a:endParaRPr sz="2800" b="0" i="0" u="none" strike="noStrike" cap="none">
                  <a:solidFill>
                    <a:srgbClr val="FFFFFF"/>
                  </a:solidFill>
                  <a:latin typeface="Arial"/>
                  <a:ea typeface="Arial"/>
                  <a:cs typeface="Arial"/>
                  <a:sym typeface="Arial"/>
                </a:endParaRPr>
              </a:p>
            </p:txBody>
          </p:sp>
          <p:sp>
            <p:nvSpPr>
              <p:cNvPr id="299" name="Google Shape;299;p12"/>
              <p:cNvSpPr txBox="1"/>
              <p:nvPr/>
            </p:nvSpPr>
            <p:spPr>
              <a:xfrm>
                <a:off x="6604467" y="2414880"/>
                <a:ext cx="539874" cy="466318"/>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628C"/>
                  </a:buClr>
                  <a:buSzPts val="2200"/>
                  <a:buFont typeface="Arial"/>
                  <a:buNone/>
                </a:pPr>
                <a:r>
                  <a:rPr lang="en-GB" sz="2200" b="0" i="0" u="none" strike="noStrike" cap="none">
                    <a:solidFill>
                      <a:srgbClr val="000000"/>
                    </a:solidFill>
                    <a:latin typeface="Arial"/>
                    <a:ea typeface="Arial"/>
                    <a:cs typeface="Arial"/>
                    <a:sym typeface="Arial"/>
                  </a:rPr>
                  <a:t>10</a:t>
                </a:r>
                <a:endParaRPr/>
              </a:p>
            </p:txBody>
          </p:sp>
        </p:grpSp>
        <p:grpSp>
          <p:nvGrpSpPr>
            <p:cNvPr id="300" name="Google Shape;300;p12"/>
            <p:cNvGrpSpPr/>
            <p:nvPr/>
          </p:nvGrpSpPr>
          <p:grpSpPr>
            <a:xfrm>
              <a:off x="3094771" y="3634884"/>
              <a:ext cx="578106" cy="578106"/>
              <a:chOff x="6571429" y="2345064"/>
              <a:chExt cx="625642" cy="625642"/>
            </a:xfrm>
          </p:grpSpPr>
          <p:sp>
            <p:nvSpPr>
              <p:cNvPr id="301" name="Google Shape;301;p12"/>
              <p:cNvSpPr/>
              <p:nvPr/>
            </p:nvSpPr>
            <p:spPr>
              <a:xfrm>
                <a:off x="6571429" y="2345064"/>
                <a:ext cx="625642" cy="625642"/>
              </a:xfrm>
              <a:prstGeom prst="ellipse">
                <a:avLst/>
              </a:prstGeom>
              <a:solidFill>
                <a:srgbClr val="FFC000"/>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628C"/>
                  </a:buClr>
                  <a:buSzPts val="2800"/>
                  <a:buFont typeface="Arial"/>
                  <a:buNone/>
                </a:pPr>
                <a:endParaRPr sz="2800" b="0" i="0" u="none" strike="noStrike" cap="none">
                  <a:solidFill>
                    <a:srgbClr val="FFFFFF"/>
                  </a:solidFill>
                  <a:latin typeface="Arial"/>
                  <a:ea typeface="Arial"/>
                  <a:cs typeface="Arial"/>
                  <a:sym typeface="Arial"/>
                </a:endParaRPr>
              </a:p>
            </p:txBody>
          </p:sp>
          <p:sp>
            <p:nvSpPr>
              <p:cNvPr id="302" name="Google Shape;302;p12"/>
              <p:cNvSpPr txBox="1"/>
              <p:nvPr/>
            </p:nvSpPr>
            <p:spPr>
              <a:xfrm>
                <a:off x="6604467" y="2414880"/>
                <a:ext cx="539874" cy="466318"/>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628C"/>
                  </a:buClr>
                  <a:buSzPts val="2200"/>
                  <a:buFont typeface="Arial"/>
                  <a:buNone/>
                </a:pPr>
                <a:r>
                  <a:rPr lang="en-GB" sz="2200" b="0" i="0" u="none" strike="noStrike" cap="none">
                    <a:solidFill>
                      <a:srgbClr val="000000"/>
                    </a:solidFill>
                    <a:latin typeface="Arial"/>
                    <a:ea typeface="Arial"/>
                    <a:cs typeface="Arial"/>
                    <a:sym typeface="Arial"/>
                  </a:rPr>
                  <a:t>10</a:t>
                </a:r>
                <a:endParaRPr/>
              </a:p>
            </p:txBody>
          </p:sp>
        </p:grpSp>
        <p:grpSp>
          <p:nvGrpSpPr>
            <p:cNvPr id="303" name="Google Shape;303;p12"/>
            <p:cNvGrpSpPr/>
            <p:nvPr/>
          </p:nvGrpSpPr>
          <p:grpSpPr>
            <a:xfrm>
              <a:off x="3094771" y="2201688"/>
              <a:ext cx="578106" cy="578106"/>
              <a:chOff x="6571429" y="2345064"/>
              <a:chExt cx="625642" cy="625642"/>
            </a:xfrm>
          </p:grpSpPr>
          <p:sp>
            <p:nvSpPr>
              <p:cNvPr id="304" name="Google Shape;304;p12"/>
              <p:cNvSpPr/>
              <p:nvPr/>
            </p:nvSpPr>
            <p:spPr>
              <a:xfrm>
                <a:off x="6571429" y="2345064"/>
                <a:ext cx="625642" cy="625642"/>
              </a:xfrm>
              <a:prstGeom prst="ellipse">
                <a:avLst/>
              </a:prstGeom>
              <a:solidFill>
                <a:srgbClr val="FFC000"/>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628C"/>
                  </a:buClr>
                  <a:buSzPts val="2800"/>
                  <a:buFont typeface="Arial"/>
                  <a:buNone/>
                </a:pPr>
                <a:endParaRPr sz="2800" b="0" i="0" u="none" strike="noStrike" cap="none">
                  <a:solidFill>
                    <a:srgbClr val="FFFFFF"/>
                  </a:solidFill>
                  <a:latin typeface="Arial"/>
                  <a:ea typeface="Arial"/>
                  <a:cs typeface="Arial"/>
                  <a:sym typeface="Arial"/>
                </a:endParaRPr>
              </a:p>
            </p:txBody>
          </p:sp>
          <p:sp>
            <p:nvSpPr>
              <p:cNvPr id="305" name="Google Shape;305;p12"/>
              <p:cNvSpPr txBox="1"/>
              <p:nvPr/>
            </p:nvSpPr>
            <p:spPr>
              <a:xfrm>
                <a:off x="6604467" y="2414880"/>
                <a:ext cx="539874" cy="466318"/>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628C"/>
                  </a:buClr>
                  <a:buSzPts val="2200"/>
                  <a:buFont typeface="Arial"/>
                  <a:buNone/>
                </a:pPr>
                <a:r>
                  <a:rPr lang="en-GB" sz="2200" b="0" i="0" u="none" strike="noStrike" cap="none">
                    <a:solidFill>
                      <a:srgbClr val="000000"/>
                    </a:solidFill>
                    <a:latin typeface="Arial"/>
                    <a:ea typeface="Arial"/>
                    <a:cs typeface="Arial"/>
                    <a:sym typeface="Arial"/>
                  </a:rPr>
                  <a:t>10</a:t>
                </a:r>
                <a:endParaRPr/>
              </a:p>
            </p:txBody>
          </p:sp>
        </p:grpSp>
        <p:grpSp>
          <p:nvGrpSpPr>
            <p:cNvPr id="306" name="Google Shape;306;p12"/>
            <p:cNvGrpSpPr/>
            <p:nvPr/>
          </p:nvGrpSpPr>
          <p:grpSpPr>
            <a:xfrm>
              <a:off x="3812211" y="1485090"/>
              <a:ext cx="578106" cy="578106"/>
              <a:chOff x="6571429" y="2345064"/>
              <a:chExt cx="625642" cy="625642"/>
            </a:xfrm>
          </p:grpSpPr>
          <p:sp>
            <p:nvSpPr>
              <p:cNvPr id="307" name="Google Shape;307;p12"/>
              <p:cNvSpPr/>
              <p:nvPr/>
            </p:nvSpPr>
            <p:spPr>
              <a:xfrm>
                <a:off x="6571429" y="2345064"/>
                <a:ext cx="625642" cy="625642"/>
              </a:xfrm>
              <a:prstGeom prst="ellipse">
                <a:avLst/>
              </a:prstGeom>
              <a:solidFill>
                <a:srgbClr val="FFC000"/>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628C"/>
                  </a:buClr>
                  <a:buSzPts val="2800"/>
                  <a:buFont typeface="Arial"/>
                  <a:buNone/>
                </a:pPr>
                <a:endParaRPr sz="2800" b="0" i="0" u="none" strike="noStrike" cap="none">
                  <a:solidFill>
                    <a:srgbClr val="FFFFFF"/>
                  </a:solidFill>
                  <a:latin typeface="Arial"/>
                  <a:ea typeface="Arial"/>
                  <a:cs typeface="Arial"/>
                  <a:sym typeface="Arial"/>
                </a:endParaRPr>
              </a:p>
            </p:txBody>
          </p:sp>
          <p:sp>
            <p:nvSpPr>
              <p:cNvPr id="308" name="Google Shape;308;p12"/>
              <p:cNvSpPr txBox="1"/>
              <p:nvPr/>
            </p:nvSpPr>
            <p:spPr>
              <a:xfrm>
                <a:off x="6604467" y="2414880"/>
                <a:ext cx="539874" cy="466318"/>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628C"/>
                  </a:buClr>
                  <a:buSzPts val="2200"/>
                  <a:buFont typeface="Arial"/>
                  <a:buNone/>
                </a:pPr>
                <a:r>
                  <a:rPr lang="en-GB" sz="2200" b="0" i="0" u="none" strike="noStrike" cap="none">
                    <a:solidFill>
                      <a:srgbClr val="000000"/>
                    </a:solidFill>
                    <a:latin typeface="Arial"/>
                    <a:ea typeface="Arial"/>
                    <a:cs typeface="Arial"/>
                    <a:sym typeface="Arial"/>
                  </a:rPr>
                  <a:t>10</a:t>
                </a:r>
                <a:endParaRPr/>
              </a:p>
            </p:txBody>
          </p:sp>
        </p:grpSp>
        <p:grpSp>
          <p:nvGrpSpPr>
            <p:cNvPr id="309" name="Google Shape;309;p12"/>
            <p:cNvGrpSpPr/>
            <p:nvPr/>
          </p:nvGrpSpPr>
          <p:grpSpPr>
            <a:xfrm>
              <a:off x="3812211" y="4351483"/>
              <a:ext cx="578106" cy="578106"/>
              <a:chOff x="6571429" y="2345064"/>
              <a:chExt cx="625642" cy="625642"/>
            </a:xfrm>
          </p:grpSpPr>
          <p:sp>
            <p:nvSpPr>
              <p:cNvPr id="310" name="Google Shape;310;p12"/>
              <p:cNvSpPr/>
              <p:nvPr/>
            </p:nvSpPr>
            <p:spPr>
              <a:xfrm>
                <a:off x="6571429" y="2345064"/>
                <a:ext cx="625642" cy="625642"/>
              </a:xfrm>
              <a:prstGeom prst="ellipse">
                <a:avLst/>
              </a:prstGeom>
              <a:solidFill>
                <a:srgbClr val="FFC000"/>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628C"/>
                  </a:buClr>
                  <a:buSzPts val="2800"/>
                  <a:buFont typeface="Arial"/>
                  <a:buNone/>
                </a:pPr>
                <a:endParaRPr sz="2800" b="0" i="0" u="none" strike="noStrike" cap="none">
                  <a:solidFill>
                    <a:srgbClr val="FFFFFF"/>
                  </a:solidFill>
                  <a:latin typeface="Arial"/>
                  <a:ea typeface="Arial"/>
                  <a:cs typeface="Arial"/>
                  <a:sym typeface="Arial"/>
                </a:endParaRPr>
              </a:p>
            </p:txBody>
          </p:sp>
          <p:sp>
            <p:nvSpPr>
              <p:cNvPr id="311" name="Google Shape;311;p12"/>
              <p:cNvSpPr txBox="1"/>
              <p:nvPr/>
            </p:nvSpPr>
            <p:spPr>
              <a:xfrm>
                <a:off x="6604467" y="2414880"/>
                <a:ext cx="539874" cy="466318"/>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628C"/>
                  </a:buClr>
                  <a:buSzPts val="2200"/>
                  <a:buFont typeface="Arial"/>
                  <a:buNone/>
                </a:pPr>
                <a:r>
                  <a:rPr lang="en-GB" sz="2200" b="0" i="0" u="none" strike="noStrike" cap="none">
                    <a:solidFill>
                      <a:srgbClr val="000000"/>
                    </a:solidFill>
                    <a:latin typeface="Arial"/>
                    <a:ea typeface="Arial"/>
                    <a:cs typeface="Arial"/>
                    <a:sym typeface="Arial"/>
                  </a:rPr>
                  <a:t>10</a:t>
                </a:r>
                <a:endParaRPr/>
              </a:p>
            </p:txBody>
          </p:sp>
        </p:grpSp>
        <p:grpSp>
          <p:nvGrpSpPr>
            <p:cNvPr id="312" name="Google Shape;312;p12"/>
            <p:cNvGrpSpPr/>
            <p:nvPr/>
          </p:nvGrpSpPr>
          <p:grpSpPr>
            <a:xfrm>
              <a:off x="3812211" y="2918286"/>
              <a:ext cx="578106" cy="578106"/>
              <a:chOff x="6571429" y="2345064"/>
              <a:chExt cx="625642" cy="625642"/>
            </a:xfrm>
          </p:grpSpPr>
          <p:sp>
            <p:nvSpPr>
              <p:cNvPr id="313" name="Google Shape;313;p12"/>
              <p:cNvSpPr/>
              <p:nvPr/>
            </p:nvSpPr>
            <p:spPr>
              <a:xfrm>
                <a:off x="6571429" y="2345064"/>
                <a:ext cx="625642" cy="625642"/>
              </a:xfrm>
              <a:prstGeom prst="ellipse">
                <a:avLst/>
              </a:prstGeom>
              <a:solidFill>
                <a:srgbClr val="FFC000"/>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628C"/>
                  </a:buClr>
                  <a:buSzPts val="2800"/>
                  <a:buFont typeface="Arial"/>
                  <a:buNone/>
                </a:pPr>
                <a:endParaRPr sz="2800" b="0" i="0" u="none" strike="noStrike" cap="none">
                  <a:solidFill>
                    <a:srgbClr val="FFFFFF"/>
                  </a:solidFill>
                  <a:latin typeface="Arial"/>
                  <a:ea typeface="Arial"/>
                  <a:cs typeface="Arial"/>
                  <a:sym typeface="Arial"/>
                </a:endParaRPr>
              </a:p>
            </p:txBody>
          </p:sp>
          <p:sp>
            <p:nvSpPr>
              <p:cNvPr id="314" name="Google Shape;314;p12"/>
              <p:cNvSpPr txBox="1"/>
              <p:nvPr/>
            </p:nvSpPr>
            <p:spPr>
              <a:xfrm>
                <a:off x="6604467" y="2414880"/>
                <a:ext cx="539874" cy="466318"/>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628C"/>
                  </a:buClr>
                  <a:buSzPts val="2200"/>
                  <a:buFont typeface="Arial"/>
                  <a:buNone/>
                </a:pPr>
                <a:r>
                  <a:rPr lang="en-GB" sz="2200" b="0" i="0" u="none" strike="noStrike" cap="none">
                    <a:solidFill>
                      <a:srgbClr val="000000"/>
                    </a:solidFill>
                    <a:latin typeface="Arial"/>
                    <a:ea typeface="Arial"/>
                    <a:cs typeface="Arial"/>
                    <a:sym typeface="Arial"/>
                  </a:rPr>
                  <a:t>10</a:t>
                </a:r>
                <a:endParaRPr/>
              </a:p>
            </p:txBody>
          </p:sp>
        </p:grpSp>
        <p:grpSp>
          <p:nvGrpSpPr>
            <p:cNvPr id="315" name="Google Shape;315;p12"/>
            <p:cNvGrpSpPr/>
            <p:nvPr/>
          </p:nvGrpSpPr>
          <p:grpSpPr>
            <a:xfrm>
              <a:off x="3812211" y="3634884"/>
              <a:ext cx="578106" cy="578106"/>
              <a:chOff x="6571429" y="2345064"/>
              <a:chExt cx="625642" cy="625642"/>
            </a:xfrm>
          </p:grpSpPr>
          <p:sp>
            <p:nvSpPr>
              <p:cNvPr id="316" name="Google Shape;316;p12"/>
              <p:cNvSpPr/>
              <p:nvPr/>
            </p:nvSpPr>
            <p:spPr>
              <a:xfrm>
                <a:off x="6571429" y="2345064"/>
                <a:ext cx="625642" cy="625642"/>
              </a:xfrm>
              <a:prstGeom prst="ellipse">
                <a:avLst/>
              </a:prstGeom>
              <a:solidFill>
                <a:srgbClr val="FFC000"/>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628C"/>
                  </a:buClr>
                  <a:buSzPts val="2800"/>
                  <a:buFont typeface="Arial"/>
                  <a:buNone/>
                </a:pPr>
                <a:endParaRPr sz="2800" b="0" i="0" u="none" strike="noStrike" cap="none">
                  <a:solidFill>
                    <a:srgbClr val="FFFFFF"/>
                  </a:solidFill>
                  <a:latin typeface="Arial"/>
                  <a:ea typeface="Arial"/>
                  <a:cs typeface="Arial"/>
                  <a:sym typeface="Arial"/>
                </a:endParaRPr>
              </a:p>
            </p:txBody>
          </p:sp>
          <p:sp>
            <p:nvSpPr>
              <p:cNvPr id="317" name="Google Shape;317;p12"/>
              <p:cNvSpPr txBox="1"/>
              <p:nvPr/>
            </p:nvSpPr>
            <p:spPr>
              <a:xfrm>
                <a:off x="6604467" y="2414880"/>
                <a:ext cx="539874" cy="466318"/>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628C"/>
                  </a:buClr>
                  <a:buSzPts val="2200"/>
                  <a:buFont typeface="Arial"/>
                  <a:buNone/>
                </a:pPr>
                <a:r>
                  <a:rPr lang="en-GB" sz="2200" b="0" i="0" u="none" strike="noStrike" cap="none">
                    <a:solidFill>
                      <a:srgbClr val="000000"/>
                    </a:solidFill>
                    <a:latin typeface="Arial"/>
                    <a:ea typeface="Arial"/>
                    <a:cs typeface="Arial"/>
                    <a:sym typeface="Arial"/>
                  </a:rPr>
                  <a:t>10</a:t>
                </a:r>
                <a:endParaRPr/>
              </a:p>
            </p:txBody>
          </p:sp>
        </p:grpSp>
        <p:grpSp>
          <p:nvGrpSpPr>
            <p:cNvPr id="318" name="Google Shape;318;p12"/>
            <p:cNvGrpSpPr/>
            <p:nvPr/>
          </p:nvGrpSpPr>
          <p:grpSpPr>
            <a:xfrm>
              <a:off x="3812211" y="2201688"/>
              <a:ext cx="578106" cy="578106"/>
              <a:chOff x="6571429" y="2345064"/>
              <a:chExt cx="625642" cy="625642"/>
            </a:xfrm>
          </p:grpSpPr>
          <p:sp>
            <p:nvSpPr>
              <p:cNvPr id="319" name="Google Shape;319;p12"/>
              <p:cNvSpPr/>
              <p:nvPr/>
            </p:nvSpPr>
            <p:spPr>
              <a:xfrm>
                <a:off x="6571429" y="2345064"/>
                <a:ext cx="625642" cy="625642"/>
              </a:xfrm>
              <a:prstGeom prst="ellipse">
                <a:avLst/>
              </a:prstGeom>
              <a:solidFill>
                <a:srgbClr val="FFC000"/>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628C"/>
                  </a:buClr>
                  <a:buSzPts val="2800"/>
                  <a:buFont typeface="Arial"/>
                  <a:buNone/>
                </a:pPr>
                <a:endParaRPr sz="2800" b="0" i="0" u="none" strike="noStrike" cap="none">
                  <a:solidFill>
                    <a:srgbClr val="FFFFFF"/>
                  </a:solidFill>
                  <a:latin typeface="Arial"/>
                  <a:ea typeface="Arial"/>
                  <a:cs typeface="Arial"/>
                  <a:sym typeface="Arial"/>
                </a:endParaRPr>
              </a:p>
            </p:txBody>
          </p:sp>
          <p:sp>
            <p:nvSpPr>
              <p:cNvPr id="320" name="Google Shape;320;p12"/>
              <p:cNvSpPr txBox="1"/>
              <p:nvPr/>
            </p:nvSpPr>
            <p:spPr>
              <a:xfrm>
                <a:off x="6604467" y="2414880"/>
                <a:ext cx="539874" cy="466318"/>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628C"/>
                  </a:buClr>
                  <a:buSzPts val="2200"/>
                  <a:buFont typeface="Arial"/>
                  <a:buNone/>
                </a:pPr>
                <a:r>
                  <a:rPr lang="en-GB" sz="2200" b="0" i="0" u="none" strike="noStrike" cap="none">
                    <a:solidFill>
                      <a:srgbClr val="000000"/>
                    </a:solidFill>
                    <a:latin typeface="Arial"/>
                    <a:ea typeface="Arial"/>
                    <a:cs typeface="Arial"/>
                    <a:sym typeface="Arial"/>
                  </a:rPr>
                  <a:t>10</a:t>
                </a:r>
                <a:endParaRPr/>
              </a:p>
            </p:txBody>
          </p:sp>
        </p:grpSp>
      </p:grpSp>
      <p:grpSp>
        <p:nvGrpSpPr>
          <p:cNvPr id="321" name="Google Shape;321;p12"/>
          <p:cNvGrpSpPr/>
          <p:nvPr/>
        </p:nvGrpSpPr>
        <p:grpSpPr>
          <a:xfrm>
            <a:off x="3481446" y="1414033"/>
            <a:ext cx="1429560" cy="3582164"/>
            <a:chOff x="4686176" y="1414033"/>
            <a:chExt cx="1429560" cy="3582164"/>
          </a:xfrm>
        </p:grpSpPr>
        <p:grpSp>
          <p:nvGrpSpPr>
            <p:cNvPr id="322" name="Google Shape;322;p12"/>
            <p:cNvGrpSpPr/>
            <p:nvPr/>
          </p:nvGrpSpPr>
          <p:grpSpPr>
            <a:xfrm>
              <a:off x="4751853" y="4351483"/>
              <a:ext cx="578106" cy="578106"/>
              <a:chOff x="6571429" y="2345064"/>
              <a:chExt cx="625642" cy="625642"/>
            </a:xfrm>
          </p:grpSpPr>
          <p:sp>
            <p:nvSpPr>
              <p:cNvPr id="323" name="Google Shape;323;p12"/>
              <p:cNvSpPr/>
              <p:nvPr/>
            </p:nvSpPr>
            <p:spPr>
              <a:xfrm>
                <a:off x="6571429" y="2345064"/>
                <a:ext cx="625642" cy="625642"/>
              </a:xfrm>
              <a:prstGeom prst="ellipse">
                <a:avLst/>
              </a:prstGeom>
              <a:solidFill>
                <a:srgbClr val="FFC000"/>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628C"/>
                  </a:buClr>
                  <a:buSzPts val="2800"/>
                  <a:buFont typeface="Arial"/>
                  <a:buNone/>
                </a:pPr>
                <a:endParaRPr sz="2800" b="0" i="0" u="none" strike="noStrike" cap="none">
                  <a:solidFill>
                    <a:srgbClr val="FFFFFF"/>
                  </a:solidFill>
                  <a:latin typeface="Arial"/>
                  <a:ea typeface="Arial"/>
                  <a:cs typeface="Arial"/>
                  <a:sym typeface="Arial"/>
                </a:endParaRPr>
              </a:p>
            </p:txBody>
          </p:sp>
          <p:sp>
            <p:nvSpPr>
              <p:cNvPr id="324" name="Google Shape;324;p12"/>
              <p:cNvSpPr txBox="1"/>
              <p:nvPr/>
            </p:nvSpPr>
            <p:spPr>
              <a:xfrm>
                <a:off x="6604467" y="2414880"/>
                <a:ext cx="539874" cy="466318"/>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628C"/>
                  </a:buClr>
                  <a:buSzPts val="2200"/>
                  <a:buFont typeface="Arial"/>
                  <a:buNone/>
                </a:pPr>
                <a:r>
                  <a:rPr lang="en-GB" sz="2200" b="0" i="0" u="none" strike="noStrike" cap="none">
                    <a:solidFill>
                      <a:srgbClr val="000000"/>
                    </a:solidFill>
                    <a:latin typeface="Arial"/>
                    <a:ea typeface="Arial"/>
                    <a:cs typeface="Arial"/>
                    <a:sym typeface="Arial"/>
                  </a:rPr>
                  <a:t>10</a:t>
                </a:r>
                <a:endParaRPr/>
              </a:p>
            </p:txBody>
          </p:sp>
        </p:grpSp>
        <p:grpSp>
          <p:nvGrpSpPr>
            <p:cNvPr id="325" name="Google Shape;325;p12"/>
            <p:cNvGrpSpPr/>
            <p:nvPr/>
          </p:nvGrpSpPr>
          <p:grpSpPr>
            <a:xfrm>
              <a:off x="4686176" y="1414033"/>
              <a:ext cx="1429560" cy="3582164"/>
              <a:chOff x="5162433" y="1391913"/>
              <a:chExt cx="1513791" cy="3793228"/>
            </a:xfrm>
          </p:grpSpPr>
          <p:sp>
            <p:nvSpPr>
              <p:cNvPr id="326" name="Google Shape;326;p12"/>
              <p:cNvSpPr/>
              <p:nvPr/>
            </p:nvSpPr>
            <p:spPr>
              <a:xfrm>
                <a:off x="5162433" y="1391913"/>
                <a:ext cx="1513791" cy="3793228"/>
              </a:xfrm>
              <a:prstGeom prst="rect">
                <a:avLst/>
              </a:prstGeom>
              <a:no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628C"/>
                  </a:buClr>
                  <a:buSzPts val="2800"/>
                  <a:buFont typeface="Arial"/>
                  <a:buNone/>
                </a:pPr>
                <a:endParaRPr sz="2800" b="0" i="0" u="none" strike="noStrike" cap="none">
                  <a:solidFill>
                    <a:srgbClr val="FFFFFF"/>
                  </a:solidFill>
                  <a:latin typeface="Arial"/>
                  <a:ea typeface="Arial"/>
                  <a:cs typeface="Arial"/>
                  <a:sym typeface="Arial"/>
                </a:endParaRPr>
              </a:p>
            </p:txBody>
          </p:sp>
          <p:cxnSp>
            <p:nvCxnSpPr>
              <p:cNvPr id="327" name="Google Shape;327;p12"/>
              <p:cNvCxnSpPr>
                <a:endCxn id="326" idx="2"/>
              </p:cNvCxnSpPr>
              <p:nvPr/>
            </p:nvCxnSpPr>
            <p:spPr>
              <a:xfrm>
                <a:off x="5910628" y="1391941"/>
                <a:ext cx="8700" cy="3793200"/>
              </a:xfrm>
              <a:prstGeom prst="straightConnector1">
                <a:avLst/>
              </a:prstGeom>
              <a:noFill/>
              <a:ln w="19050" cap="flat" cmpd="sng">
                <a:solidFill>
                  <a:schemeClr val="dk1"/>
                </a:solidFill>
                <a:prstDash val="solid"/>
                <a:round/>
                <a:headEnd type="none" w="sm" len="sm"/>
                <a:tailEnd type="none" w="sm" len="sm"/>
              </a:ln>
            </p:spPr>
          </p:cxnSp>
          <p:cxnSp>
            <p:nvCxnSpPr>
              <p:cNvPr id="328" name="Google Shape;328;p12"/>
              <p:cNvCxnSpPr/>
              <p:nvPr/>
            </p:nvCxnSpPr>
            <p:spPr>
              <a:xfrm>
                <a:off x="5162433" y="2150559"/>
                <a:ext cx="1513791" cy="0"/>
              </a:xfrm>
              <a:prstGeom prst="straightConnector1">
                <a:avLst/>
              </a:prstGeom>
              <a:noFill/>
              <a:ln w="19050" cap="flat" cmpd="sng">
                <a:solidFill>
                  <a:schemeClr val="dk1"/>
                </a:solidFill>
                <a:prstDash val="solid"/>
                <a:round/>
                <a:headEnd type="none" w="sm" len="sm"/>
                <a:tailEnd type="none" w="sm" len="sm"/>
              </a:ln>
            </p:spPr>
          </p:cxnSp>
          <p:cxnSp>
            <p:nvCxnSpPr>
              <p:cNvPr id="329" name="Google Shape;329;p12"/>
              <p:cNvCxnSpPr/>
              <p:nvPr/>
            </p:nvCxnSpPr>
            <p:spPr>
              <a:xfrm>
                <a:off x="5162433" y="2909205"/>
                <a:ext cx="1513791" cy="0"/>
              </a:xfrm>
              <a:prstGeom prst="straightConnector1">
                <a:avLst/>
              </a:prstGeom>
              <a:noFill/>
              <a:ln w="19050" cap="flat" cmpd="sng">
                <a:solidFill>
                  <a:schemeClr val="dk1"/>
                </a:solidFill>
                <a:prstDash val="solid"/>
                <a:round/>
                <a:headEnd type="none" w="sm" len="sm"/>
                <a:tailEnd type="none" w="sm" len="sm"/>
              </a:ln>
            </p:spPr>
          </p:cxnSp>
          <p:cxnSp>
            <p:nvCxnSpPr>
              <p:cNvPr id="330" name="Google Shape;330;p12"/>
              <p:cNvCxnSpPr/>
              <p:nvPr/>
            </p:nvCxnSpPr>
            <p:spPr>
              <a:xfrm>
                <a:off x="5162433" y="3667851"/>
                <a:ext cx="1513791" cy="0"/>
              </a:xfrm>
              <a:prstGeom prst="straightConnector1">
                <a:avLst/>
              </a:prstGeom>
              <a:noFill/>
              <a:ln w="19050" cap="flat" cmpd="sng">
                <a:solidFill>
                  <a:schemeClr val="dk1"/>
                </a:solidFill>
                <a:prstDash val="solid"/>
                <a:round/>
                <a:headEnd type="none" w="sm" len="sm"/>
                <a:tailEnd type="none" w="sm" len="sm"/>
              </a:ln>
            </p:spPr>
          </p:cxnSp>
          <p:cxnSp>
            <p:nvCxnSpPr>
              <p:cNvPr id="331" name="Google Shape;331;p12"/>
              <p:cNvCxnSpPr/>
              <p:nvPr/>
            </p:nvCxnSpPr>
            <p:spPr>
              <a:xfrm>
                <a:off x="5162433" y="4426497"/>
                <a:ext cx="1513791" cy="0"/>
              </a:xfrm>
              <a:prstGeom prst="straightConnector1">
                <a:avLst/>
              </a:prstGeom>
              <a:noFill/>
              <a:ln w="19050" cap="flat" cmpd="sng">
                <a:solidFill>
                  <a:schemeClr val="dk1"/>
                </a:solidFill>
                <a:prstDash val="solid"/>
                <a:round/>
                <a:headEnd type="none" w="sm" len="sm"/>
                <a:tailEnd type="none" w="sm" len="sm"/>
              </a:ln>
            </p:spPr>
          </p:cxnSp>
        </p:grpSp>
        <p:grpSp>
          <p:nvGrpSpPr>
            <p:cNvPr id="332" name="Google Shape;332;p12"/>
            <p:cNvGrpSpPr/>
            <p:nvPr/>
          </p:nvGrpSpPr>
          <p:grpSpPr>
            <a:xfrm>
              <a:off x="4751853" y="1485090"/>
              <a:ext cx="578106" cy="578106"/>
              <a:chOff x="6571429" y="2345064"/>
              <a:chExt cx="625642" cy="625642"/>
            </a:xfrm>
          </p:grpSpPr>
          <p:sp>
            <p:nvSpPr>
              <p:cNvPr id="333" name="Google Shape;333;p12"/>
              <p:cNvSpPr/>
              <p:nvPr/>
            </p:nvSpPr>
            <p:spPr>
              <a:xfrm>
                <a:off x="6571429" y="2345064"/>
                <a:ext cx="625642" cy="625642"/>
              </a:xfrm>
              <a:prstGeom prst="ellipse">
                <a:avLst/>
              </a:prstGeom>
              <a:solidFill>
                <a:srgbClr val="FFC000"/>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628C"/>
                  </a:buClr>
                  <a:buSzPts val="2800"/>
                  <a:buFont typeface="Arial"/>
                  <a:buNone/>
                </a:pPr>
                <a:endParaRPr sz="2800" b="0" i="0" u="none" strike="noStrike" cap="none">
                  <a:solidFill>
                    <a:srgbClr val="FFFFFF"/>
                  </a:solidFill>
                  <a:latin typeface="Arial"/>
                  <a:ea typeface="Arial"/>
                  <a:cs typeface="Arial"/>
                  <a:sym typeface="Arial"/>
                </a:endParaRPr>
              </a:p>
            </p:txBody>
          </p:sp>
          <p:sp>
            <p:nvSpPr>
              <p:cNvPr id="334" name="Google Shape;334;p12"/>
              <p:cNvSpPr txBox="1"/>
              <p:nvPr/>
            </p:nvSpPr>
            <p:spPr>
              <a:xfrm>
                <a:off x="6604467" y="2414880"/>
                <a:ext cx="539874" cy="466318"/>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628C"/>
                  </a:buClr>
                  <a:buSzPts val="2200"/>
                  <a:buFont typeface="Arial"/>
                  <a:buNone/>
                </a:pPr>
                <a:r>
                  <a:rPr lang="en-GB" sz="2200" b="0" i="0" u="none" strike="noStrike" cap="none">
                    <a:solidFill>
                      <a:srgbClr val="000000"/>
                    </a:solidFill>
                    <a:latin typeface="Arial"/>
                    <a:ea typeface="Arial"/>
                    <a:cs typeface="Arial"/>
                    <a:sym typeface="Arial"/>
                  </a:rPr>
                  <a:t>10</a:t>
                </a:r>
                <a:endParaRPr/>
              </a:p>
            </p:txBody>
          </p:sp>
        </p:grpSp>
        <p:grpSp>
          <p:nvGrpSpPr>
            <p:cNvPr id="335" name="Google Shape;335;p12"/>
            <p:cNvGrpSpPr/>
            <p:nvPr/>
          </p:nvGrpSpPr>
          <p:grpSpPr>
            <a:xfrm>
              <a:off x="4751853" y="2918286"/>
              <a:ext cx="578106" cy="578106"/>
              <a:chOff x="6571429" y="2345064"/>
              <a:chExt cx="625642" cy="625642"/>
            </a:xfrm>
          </p:grpSpPr>
          <p:sp>
            <p:nvSpPr>
              <p:cNvPr id="336" name="Google Shape;336;p12"/>
              <p:cNvSpPr/>
              <p:nvPr/>
            </p:nvSpPr>
            <p:spPr>
              <a:xfrm>
                <a:off x="6571429" y="2345064"/>
                <a:ext cx="625642" cy="625642"/>
              </a:xfrm>
              <a:prstGeom prst="ellipse">
                <a:avLst/>
              </a:prstGeom>
              <a:solidFill>
                <a:srgbClr val="FFC000"/>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628C"/>
                  </a:buClr>
                  <a:buSzPts val="2800"/>
                  <a:buFont typeface="Arial"/>
                  <a:buNone/>
                </a:pPr>
                <a:endParaRPr sz="2800" b="0" i="0" u="none" strike="noStrike" cap="none">
                  <a:solidFill>
                    <a:srgbClr val="FFFFFF"/>
                  </a:solidFill>
                  <a:latin typeface="Arial"/>
                  <a:ea typeface="Arial"/>
                  <a:cs typeface="Arial"/>
                  <a:sym typeface="Arial"/>
                </a:endParaRPr>
              </a:p>
            </p:txBody>
          </p:sp>
          <p:sp>
            <p:nvSpPr>
              <p:cNvPr id="337" name="Google Shape;337;p12"/>
              <p:cNvSpPr txBox="1"/>
              <p:nvPr/>
            </p:nvSpPr>
            <p:spPr>
              <a:xfrm>
                <a:off x="6604467" y="2414880"/>
                <a:ext cx="539874" cy="466318"/>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628C"/>
                  </a:buClr>
                  <a:buSzPts val="2200"/>
                  <a:buFont typeface="Arial"/>
                  <a:buNone/>
                </a:pPr>
                <a:r>
                  <a:rPr lang="en-GB" sz="2200" b="0" i="0" u="none" strike="noStrike" cap="none">
                    <a:solidFill>
                      <a:srgbClr val="000000"/>
                    </a:solidFill>
                    <a:latin typeface="Arial"/>
                    <a:ea typeface="Arial"/>
                    <a:cs typeface="Arial"/>
                    <a:sym typeface="Arial"/>
                  </a:rPr>
                  <a:t>10</a:t>
                </a:r>
                <a:endParaRPr/>
              </a:p>
            </p:txBody>
          </p:sp>
        </p:grpSp>
        <p:grpSp>
          <p:nvGrpSpPr>
            <p:cNvPr id="338" name="Google Shape;338;p12"/>
            <p:cNvGrpSpPr/>
            <p:nvPr/>
          </p:nvGrpSpPr>
          <p:grpSpPr>
            <a:xfrm>
              <a:off x="4751853" y="3634884"/>
              <a:ext cx="578106" cy="578106"/>
              <a:chOff x="6571429" y="2345064"/>
              <a:chExt cx="625642" cy="625642"/>
            </a:xfrm>
          </p:grpSpPr>
          <p:sp>
            <p:nvSpPr>
              <p:cNvPr id="339" name="Google Shape;339;p12"/>
              <p:cNvSpPr/>
              <p:nvPr/>
            </p:nvSpPr>
            <p:spPr>
              <a:xfrm>
                <a:off x="6571429" y="2345064"/>
                <a:ext cx="625642" cy="625642"/>
              </a:xfrm>
              <a:prstGeom prst="ellipse">
                <a:avLst/>
              </a:prstGeom>
              <a:solidFill>
                <a:srgbClr val="FFC000"/>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628C"/>
                  </a:buClr>
                  <a:buSzPts val="2800"/>
                  <a:buFont typeface="Arial"/>
                  <a:buNone/>
                </a:pPr>
                <a:endParaRPr sz="2800" b="0" i="0" u="none" strike="noStrike" cap="none">
                  <a:solidFill>
                    <a:srgbClr val="FFFFFF"/>
                  </a:solidFill>
                  <a:latin typeface="Arial"/>
                  <a:ea typeface="Arial"/>
                  <a:cs typeface="Arial"/>
                  <a:sym typeface="Arial"/>
                </a:endParaRPr>
              </a:p>
            </p:txBody>
          </p:sp>
          <p:sp>
            <p:nvSpPr>
              <p:cNvPr id="340" name="Google Shape;340;p12"/>
              <p:cNvSpPr txBox="1"/>
              <p:nvPr/>
            </p:nvSpPr>
            <p:spPr>
              <a:xfrm>
                <a:off x="6604467" y="2414880"/>
                <a:ext cx="539874" cy="466318"/>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628C"/>
                  </a:buClr>
                  <a:buSzPts val="2200"/>
                  <a:buFont typeface="Arial"/>
                  <a:buNone/>
                </a:pPr>
                <a:r>
                  <a:rPr lang="en-GB" sz="2200" b="0" i="0" u="none" strike="noStrike" cap="none">
                    <a:solidFill>
                      <a:srgbClr val="000000"/>
                    </a:solidFill>
                    <a:latin typeface="Arial"/>
                    <a:ea typeface="Arial"/>
                    <a:cs typeface="Arial"/>
                    <a:sym typeface="Arial"/>
                  </a:rPr>
                  <a:t>10</a:t>
                </a:r>
                <a:endParaRPr/>
              </a:p>
            </p:txBody>
          </p:sp>
        </p:grpSp>
        <p:grpSp>
          <p:nvGrpSpPr>
            <p:cNvPr id="341" name="Google Shape;341;p12"/>
            <p:cNvGrpSpPr/>
            <p:nvPr/>
          </p:nvGrpSpPr>
          <p:grpSpPr>
            <a:xfrm>
              <a:off x="4751853" y="2201688"/>
              <a:ext cx="578106" cy="578106"/>
              <a:chOff x="6571429" y="2345064"/>
              <a:chExt cx="625642" cy="625642"/>
            </a:xfrm>
          </p:grpSpPr>
          <p:sp>
            <p:nvSpPr>
              <p:cNvPr id="342" name="Google Shape;342;p12"/>
              <p:cNvSpPr/>
              <p:nvPr/>
            </p:nvSpPr>
            <p:spPr>
              <a:xfrm>
                <a:off x="6571429" y="2345064"/>
                <a:ext cx="625642" cy="625642"/>
              </a:xfrm>
              <a:prstGeom prst="ellipse">
                <a:avLst/>
              </a:prstGeom>
              <a:solidFill>
                <a:srgbClr val="FFC000"/>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628C"/>
                  </a:buClr>
                  <a:buSzPts val="2800"/>
                  <a:buFont typeface="Arial"/>
                  <a:buNone/>
                </a:pPr>
                <a:endParaRPr sz="2800" b="0" i="0" u="none" strike="noStrike" cap="none">
                  <a:solidFill>
                    <a:srgbClr val="FFFFFF"/>
                  </a:solidFill>
                  <a:latin typeface="Arial"/>
                  <a:ea typeface="Arial"/>
                  <a:cs typeface="Arial"/>
                  <a:sym typeface="Arial"/>
                </a:endParaRPr>
              </a:p>
            </p:txBody>
          </p:sp>
          <p:sp>
            <p:nvSpPr>
              <p:cNvPr id="343" name="Google Shape;343;p12"/>
              <p:cNvSpPr txBox="1"/>
              <p:nvPr/>
            </p:nvSpPr>
            <p:spPr>
              <a:xfrm>
                <a:off x="6604467" y="2414880"/>
                <a:ext cx="539874" cy="466318"/>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628C"/>
                  </a:buClr>
                  <a:buSzPts val="2200"/>
                  <a:buFont typeface="Arial"/>
                  <a:buNone/>
                </a:pPr>
                <a:r>
                  <a:rPr lang="en-GB" sz="2200" b="0" i="0" u="none" strike="noStrike" cap="none">
                    <a:solidFill>
                      <a:srgbClr val="000000"/>
                    </a:solidFill>
                    <a:latin typeface="Arial"/>
                    <a:ea typeface="Arial"/>
                    <a:cs typeface="Arial"/>
                    <a:sym typeface="Arial"/>
                  </a:rPr>
                  <a:t>10</a:t>
                </a:r>
                <a:endParaRPr/>
              </a:p>
            </p:txBody>
          </p:sp>
        </p:grpSp>
        <p:grpSp>
          <p:nvGrpSpPr>
            <p:cNvPr id="344" name="Google Shape;344;p12"/>
            <p:cNvGrpSpPr/>
            <p:nvPr/>
          </p:nvGrpSpPr>
          <p:grpSpPr>
            <a:xfrm>
              <a:off x="5469293" y="1485090"/>
              <a:ext cx="578106" cy="578106"/>
              <a:chOff x="6571429" y="2345064"/>
              <a:chExt cx="625642" cy="625642"/>
            </a:xfrm>
          </p:grpSpPr>
          <p:sp>
            <p:nvSpPr>
              <p:cNvPr id="345" name="Google Shape;345;p12"/>
              <p:cNvSpPr/>
              <p:nvPr/>
            </p:nvSpPr>
            <p:spPr>
              <a:xfrm>
                <a:off x="6571429" y="2345064"/>
                <a:ext cx="625642" cy="625642"/>
              </a:xfrm>
              <a:prstGeom prst="ellipse">
                <a:avLst/>
              </a:prstGeom>
              <a:solidFill>
                <a:srgbClr val="FFC000"/>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628C"/>
                  </a:buClr>
                  <a:buSzPts val="2800"/>
                  <a:buFont typeface="Arial"/>
                  <a:buNone/>
                </a:pPr>
                <a:endParaRPr sz="2800" b="0" i="0" u="none" strike="noStrike" cap="none">
                  <a:solidFill>
                    <a:srgbClr val="FFFFFF"/>
                  </a:solidFill>
                  <a:latin typeface="Arial"/>
                  <a:ea typeface="Arial"/>
                  <a:cs typeface="Arial"/>
                  <a:sym typeface="Arial"/>
                </a:endParaRPr>
              </a:p>
            </p:txBody>
          </p:sp>
          <p:sp>
            <p:nvSpPr>
              <p:cNvPr id="346" name="Google Shape;346;p12"/>
              <p:cNvSpPr txBox="1"/>
              <p:nvPr/>
            </p:nvSpPr>
            <p:spPr>
              <a:xfrm>
                <a:off x="6604467" y="2414880"/>
                <a:ext cx="539874" cy="466318"/>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628C"/>
                  </a:buClr>
                  <a:buSzPts val="2200"/>
                  <a:buFont typeface="Arial"/>
                  <a:buNone/>
                </a:pPr>
                <a:r>
                  <a:rPr lang="en-GB" sz="2200" b="0" i="0" u="none" strike="noStrike" cap="none">
                    <a:solidFill>
                      <a:srgbClr val="000000"/>
                    </a:solidFill>
                    <a:latin typeface="Arial"/>
                    <a:ea typeface="Arial"/>
                    <a:cs typeface="Arial"/>
                    <a:sym typeface="Arial"/>
                  </a:rPr>
                  <a:t>10</a:t>
                </a:r>
                <a:endParaRPr/>
              </a:p>
            </p:txBody>
          </p:sp>
        </p:grpSp>
        <p:grpSp>
          <p:nvGrpSpPr>
            <p:cNvPr id="347" name="Google Shape;347;p12"/>
            <p:cNvGrpSpPr/>
            <p:nvPr/>
          </p:nvGrpSpPr>
          <p:grpSpPr>
            <a:xfrm>
              <a:off x="5469293" y="2918286"/>
              <a:ext cx="578106" cy="578106"/>
              <a:chOff x="6571429" y="2345064"/>
              <a:chExt cx="625642" cy="625642"/>
            </a:xfrm>
          </p:grpSpPr>
          <p:sp>
            <p:nvSpPr>
              <p:cNvPr id="348" name="Google Shape;348;p12"/>
              <p:cNvSpPr/>
              <p:nvPr/>
            </p:nvSpPr>
            <p:spPr>
              <a:xfrm>
                <a:off x="6571429" y="2345064"/>
                <a:ext cx="625642" cy="625642"/>
              </a:xfrm>
              <a:prstGeom prst="ellipse">
                <a:avLst/>
              </a:prstGeom>
              <a:solidFill>
                <a:srgbClr val="FFC000"/>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628C"/>
                  </a:buClr>
                  <a:buSzPts val="2800"/>
                  <a:buFont typeface="Arial"/>
                  <a:buNone/>
                </a:pPr>
                <a:endParaRPr sz="2800" b="0" i="0" u="none" strike="noStrike" cap="none">
                  <a:solidFill>
                    <a:srgbClr val="FFFFFF"/>
                  </a:solidFill>
                  <a:latin typeface="Arial"/>
                  <a:ea typeface="Arial"/>
                  <a:cs typeface="Arial"/>
                  <a:sym typeface="Arial"/>
                </a:endParaRPr>
              </a:p>
            </p:txBody>
          </p:sp>
          <p:sp>
            <p:nvSpPr>
              <p:cNvPr id="349" name="Google Shape;349;p12"/>
              <p:cNvSpPr txBox="1"/>
              <p:nvPr/>
            </p:nvSpPr>
            <p:spPr>
              <a:xfrm>
                <a:off x="6604467" y="2414880"/>
                <a:ext cx="539874" cy="466318"/>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628C"/>
                  </a:buClr>
                  <a:buSzPts val="2200"/>
                  <a:buFont typeface="Arial"/>
                  <a:buNone/>
                </a:pPr>
                <a:r>
                  <a:rPr lang="en-GB" sz="2200" b="0" i="0" u="none" strike="noStrike" cap="none">
                    <a:solidFill>
                      <a:srgbClr val="000000"/>
                    </a:solidFill>
                    <a:latin typeface="Arial"/>
                    <a:ea typeface="Arial"/>
                    <a:cs typeface="Arial"/>
                    <a:sym typeface="Arial"/>
                  </a:rPr>
                  <a:t>10</a:t>
                </a:r>
                <a:endParaRPr/>
              </a:p>
            </p:txBody>
          </p:sp>
        </p:grpSp>
        <p:grpSp>
          <p:nvGrpSpPr>
            <p:cNvPr id="350" name="Google Shape;350;p12"/>
            <p:cNvGrpSpPr/>
            <p:nvPr/>
          </p:nvGrpSpPr>
          <p:grpSpPr>
            <a:xfrm>
              <a:off x="5469293" y="2201688"/>
              <a:ext cx="578106" cy="578106"/>
              <a:chOff x="6571429" y="2345064"/>
              <a:chExt cx="625642" cy="625642"/>
            </a:xfrm>
          </p:grpSpPr>
          <p:sp>
            <p:nvSpPr>
              <p:cNvPr id="351" name="Google Shape;351;p12"/>
              <p:cNvSpPr/>
              <p:nvPr/>
            </p:nvSpPr>
            <p:spPr>
              <a:xfrm>
                <a:off x="6571429" y="2345064"/>
                <a:ext cx="625642" cy="625642"/>
              </a:xfrm>
              <a:prstGeom prst="ellipse">
                <a:avLst/>
              </a:prstGeom>
              <a:solidFill>
                <a:srgbClr val="FFC000"/>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628C"/>
                  </a:buClr>
                  <a:buSzPts val="2800"/>
                  <a:buFont typeface="Arial"/>
                  <a:buNone/>
                </a:pPr>
                <a:endParaRPr sz="2800" b="0" i="0" u="none" strike="noStrike" cap="none">
                  <a:solidFill>
                    <a:srgbClr val="FFFFFF"/>
                  </a:solidFill>
                  <a:latin typeface="Arial"/>
                  <a:ea typeface="Arial"/>
                  <a:cs typeface="Arial"/>
                  <a:sym typeface="Arial"/>
                </a:endParaRPr>
              </a:p>
            </p:txBody>
          </p:sp>
          <p:sp>
            <p:nvSpPr>
              <p:cNvPr id="352" name="Google Shape;352;p12"/>
              <p:cNvSpPr txBox="1"/>
              <p:nvPr/>
            </p:nvSpPr>
            <p:spPr>
              <a:xfrm>
                <a:off x="6604467" y="2414880"/>
                <a:ext cx="539874" cy="466318"/>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628C"/>
                  </a:buClr>
                  <a:buSzPts val="2200"/>
                  <a:buFont typeface="Arial"/>
                  <a:buNone/>
                </a:pPr>
                <a:r>
                  <a:rPr lang="en-GB" sz="2200" b="0" i="0" u="none" strike="noStrike" cap="none">
                    <a:solidFill>
                      <a:srgbClr val="000000"/>
                    </a:solidFill>
                    <a:latin typeface="Arial"/>
                    <a:ea typeface="Arial"/>
                    <a:cs typeface="Arial"/>
                    <a:sym typeface="Arial"/>
                  </a:rPr>
                  <a:t>10</a:t>
                </a:r>
                <a:endParaRPr/>
              </a:p>
            </p:txBody>
          </p:sp>
        </p:grpSp>
      </p:grpSp>
      <p:sp>
        <p:nvSpPr>
          <p:cNvPr id="353" name="Google Shape;353;p12"/>
          <p:cNvSpPr txBox="1"/>
          <p:nvPr/>
        </p:nvSpPr>
        <p:spPr>
          <a:xfrm>
            <a:off x="6192012" y="2477729"/>
            <a:ext cx="5390389" cy="2967496"/>
          </a:xfrm>
          <a:prstGeom prst="rect">
            <a:avLst/>
          </a:prstGeom>
          <a:noFill/>
          <a:ln>
            <a:noFill/>
          </a:ln>
        </p:spPr>
        <p:txBody>
          <a:bodyPr spcFirstLastPara="1" wrap="square" lIns="91425" tIns="45700" rIns="91425" bIns="45700" anchor="t" anchorCtr="0">
            <a:noAutofit/>
          </a:bodyPr>
          <a:lstStyle/>
          <a:p>
            <a:pPr marL="257168" marR="0" lvl="0" indent="-257168" algn="l" rtl="0">
              <a:lnSpc>
                <a:spcPct val="120000"/>
              </a:lnSpc>
              <a:spcBef>
                <a:spcPts val="0"/>
              </a:spcBef>
              <a:spcAft>
                <a:spcPts val="0"/>
              </a:spcAft>
              <a:buClr>
                <a:srgbClr val="585858"/>
              </a:buClr>
              <a:buSzPts val="2000"/>
              <a:buFont typeface="Arial"/>
              <a:buChar char="•"/>
            </a:pPr>
            <a:r>
              <a:rPr lang="en-GB" sz="2000" b="0" i="0" u="none" strike="noStrike" cap="none">
                <a:solidFill>
                  <a:srgbClr val="585858"/>
                </a:solidFill>
                <a:latin typeface="Arial"/>
                <a:ea typeface="Arial"/>
                <a:cs typeface="Arial"/>
                <a:sym typeface="Arial"/>
              </a:rPr>
              <a:t>Take a handful of 10 counters and write the number you have. Say it two ways: the number of tens you have, and the way the number is normally read.</a:t>
            </a:r>
            <a:endParaRPr/>
          </a:p>
          <a:p>
            <a:pPr marL="257168" marR="0" lvl="0" indent="-257168" algn="l" rtl="0">
              <a:lnSpc>
                <a:spcPct val="120000"/>
              </a:lnSpc>
              <a:spcBef>
                <a:spcPts val="1200"/>
              </a:spcBef>
              <a:spcAft>
                <a:spcPts val="0"/>
              </a:spcAft>
              <a:buClr>
                <a:srgbClr val="585858"/>
              </a:buClr>
              <a:buSzPts val="2000"/>
              <a:buFont typeface="Arial"/>
              <a:buChar char="•"/>
            </a:pPr>
            <a:r>
              <a:rPr lang="en-GB" sz="2000" b="0" i="0" u="none" strike="noStrike" cap="none">
                <a:solidFill>
                  <a:srgbClr val="585858"/>
                </a:solidFill>
                <a:latin typeface="Arial"/>
                <a:ea typeface="Arial"/>
                <a:cs typeface="Arial"/>
                <a:sym typeface="Arial"/>
              </a:rPr>
              <a:t>Repeat the activity several times.</a:t>
            </a:r>
            <a:endParaRPr/>
          </a:p>
          <a:p>
            <a:pPr marL="257168" marR="0" lvl="0" indent="-130168" algn="l" rtl="0">
              <a:lnSpc>
                <a:spcPct val="100000"/>
              </a:lnSpc>
              <a:spcBef>
                <a:spcPts val="1000"/>
              </a:spcBef>
              <a:spcAft>
                <a:spcPts val="0"/>
              </a:spcAft>
              <a:buClr>
                <a:srgbClr val="585858"/>
              </a:buClr>
              <a:buSzPts val="2000"/>
              <a:buFont typeface="Arial"/>
              <a:buNone/>
            </a:pPr>
            <a:endParaRPr sz="2000" b="0" i="0" u="none" strike="noStrike" cap="none">
              <a:solidFill>
                <a:srgbClr val="585858"/>
              </a:solidFill>
              <a:latin typeface="Calibri"/>
              <a:ea typeface="Calibri"/>
              <a:cs typeface="Calibri"/>
              <a:sym typeface="Calibri"/>
            </a:endParaRPr>
          </a:p>
          <a:p>
            <a:pPr marL="0" marR="0" lvl="0" indent="0" algn="l" rtl="0">
              <a:lnSpc>
                <a:spcPct val="100000"/>
              </a:lnSpc>
              <a:spcBef>
                <a:spcPts val="400"/>
              </a:spcBef>
              <a:spcAft>
                <a:spcPts val="0"/>
              </a:spcAft>
              <a:buClr>
                <a:srgbClr val="585858"/>
              </a:buClr>
              <a:buSzPts val="2000"/>
              <a:buFont typeface="Arial"/>
              <a:buNone/>
            </a:pPr>
            <a:endParaRPr sz="2000" b="0" i="0" u="none" strike="noStrike" cap="none">
              <a:solidFill>
                <a:srgbClr val="585858"/>
              </a:solidFill>
              <a:latin typeface="Calibri"/>
              <a:ea typeface="Calibri"/>
              <a:cs typeface="Calibri"/>
              <a:sym typeface="Calibri"/>
            </a:endParaRPr>
          </a:p>
          <a:p>
            <a:pPr marL="257168" marR="0" lvl="0" indent="-104768" algn="l" rtl="0">
              <a:lnSpc>
                <a:spcPct val="100000"/>
              </a:lnSpc>
              <a:spcBef>
                <a:spcPts val="480"/>
              </a:spcBef>
              <a:spcAft>
                <a:spcPts val="0"/>
              </a:spcAft>
              <a:buClr>
                <a:srgbClr val="585858"/>
              </a:buClr>
              <a:buSzPts val="2400"/>
              <a:buFont typeface="Arial"/>
              <a:buNone/>
            </a:pPr>
            <a:endParaRPr sz="2400" b="0" i="0" u="none" strike="noStrike" cap="none">
              <a:solidFill>
                <a:srgbClr val="585858"/>
              </a:solidFill>
              <a:latin typeface="Calibri"/>
              <a:ea typeface="Calibri"/>
              <a:cs typeface="Calibri"/>
              <a:sym typeface="Calibri"/>
            </a:endParaRPr>
          </a:p>
        </p:txBody>
      </p:sp>
      <p:sp>
        <p:nvSpPr>
          <p:cNvPr id="354" name="Google Shape;354;p12"/>
          <p:cNvSpPr txBox="1"/>
          <p:nvPr/>
        </p:nvSpPr>
        <p:spPr>
          <a:xfrm>
            <a:off x="6096000" y="1557338"/>
            <a:ext cx="5486401" cy="769441"/>
          </a:xfrm>
          <a:prstGeom prst="rect">
            <a:avLst/>
          </a:prstGeom>
          <a:solidFill>
            <a:schemeClr val="accent2"/>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628C"/>
              </a:buClr>
              <a:buSzPts val="2000"/>
              <a:buFont typeface="Arial"/>
              <a:buNone/>
            </a:pPr>
            <a:r>
              <a:rPr lang="en-GB" sz="2000" b="0" i="1" u="none" strike="noStrike" cap="none">
                <a:solidFill>
                  <a:srgbClr val="585858"/>
                </a:solidFill>
                <a:latin typeface="Arial"/>
                <a:ea typeface="Arial"/>
                <a:cs typeface="Arial"/>
                <a:sym typeface="Arial"/>
              </a:rPr>
              <a:t>10 tens are equivalent to 100.</a:t>
            </a:r>
            <a:endParaRPr/>
          </a:p>
          <a:p>
            <a:pPr marL="0" marR="0" lvl="0" indent="0" algn="ctr" rtl="0">
              <a:lnSpc>
                <a:spcPct val="100000"/>
              </a:lnSpc>
              <a:spcBef>
                <a:spcPts val="400"/>
              </a:spcBef>
              <a:spcAft>
                <a:spcPts val="0"/>
              </a:spcAft>
              <a:buClr>
                <a:srgbClr val="00628C"/>
              </a:buClr>
              <a:buSzPts val="2000"/>
              <a:buFont typeface="Arial"/>
              <a:buNone/>
            </a:pPr>
            <a:r>
              <a:rPr lang="en-GB" sz="2000" b="0" i="1" u="none" strike="noStrike" cap="none">
                <a:solidFill>
                  <a:srgbClr val="585858"/>
                </a:solidFill>
                <a:latin typeface="Arial"/>
                <a:ea typeface="Arial"/>
                <a:cs typeface="Arial"/>
                <a:sym typeface="Arial"/>
              </a:rPr>
              <a:t>18 tens are equivalent to 180.</a:t>
            </a:r>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8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Shape 358"/>
        <p:cNvGrpSpPr/>
        <p:nvPr/>
      </p:nvGrpSpPr>
      <p:grpSpPr>
        <a:xfrm>
          <a:off x="0" y="0"/>
          <a:ext cx="0" cy="0"/>
          <a:chOff x="0" y="0"/>
          <a:chExt cx="0" cy="0"/>
        </a:xfrm>
      </p:grpSpPr>
      <p:sp>
        <p:nvSpPr>
          <p:cNvPr id="359" name="Google Shape;359;p13"/>
          <p:cNvSpPr txBox="1">
            <a:spLocks noGrp="1"/>
          </p:cNvSpPr>
          <p:nvPr>
            <p:ph type="title"/>
          </p:nvPr>
        </p:nvSpPr>
        <p:spPr>
          <a:xfrm>
            <a:off x="594008" y="464400"/>
            <a:ext cx="11262632" cy="42617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3NPV-1 Equivalence of 10 tens and 1 hundred</a:t>
            </a:r>
            <a:endParaRPr/>
          </a:p>
        </p:txBody>
      </p:sp>
      <p:pic>
        <p:nvPicPr>
          <p:cNvPr id="360" name="Google Shape;360;p13" descr="A picture containing sitting, indoor, window, looking&#10;&#10;Description automatically generated"/>
          <p:cNvPicPr preferRelativeResize="0"/>
          <p:nvPr/>
        </p:nvPicPr>
        <p:blipFill rotWithShape="1">
          <a:blip r:embed="rId3">
            <a:alphaModFix/>
          </a:blip>
          <a:srcRect/>
          <a:stretch/>
        </p:blipFill>
        <p:spPr>
          <a:xfrm rot="5400000">
            <a:off x="337485" y="2628420"/>
            <a:ext cx="3582164" cy="1440000"/>
          </a:xfrm>
          <a:prstGeom prst="rect">
            <a:avLst/>
          </a:prstGeom>
          <a:noFill/>
          <a:ln>
            <a:noFill/>
          </a:ln>
        </p:spPr>
      </p:pic>
      <p:pic>
        <p:nvPicPr>
          <p:cNvPr id="361" name="Google Shape;361;p13" descr="A picture containing sitting, indoor, window, looking&#10;&#10;Description automatically generated"/>
          <p:cNvPicPr preferRelativeResize="0"/>
          <p:nvPr/>
        </p:nvPicPr>
        <p:blipFill rotWithShape="1">
          <a:blip r:embed="rId3">
            <a:alphaModFix/>
          </a:blip>
          <a:srcRect/>
          <a:stretch/>
        </p:blipFill>
        <p:spPr>
          <a:xfrm rot="5400000">
            <a:off x="2321927" y="2628420"/>
            <a:ext cx="3582164" cy="1440000"/>
          </a:xfrm>
          <a:prstGeom prst="rect">
            <a:avLst/>
          </a:prstGeom>
          <a:noFill/>
          <a:ln>
            <a:noFill/>
          </a:ln>
        </p:spPr>
      </p:pic>
      <p:pic>
        <p:nvPicPr>
          <p:cNvPr id="362" name="Google Shape;362;p13" descr="A picture containing sitting, indoor, window, looking&#10;&#10;Description automatically generated"/>
          <p:cNvPicPr preferRelativeResize="0"/>
          <p:nvPr/>
        </p:nvPicPr>
        <p:blipFill rotWithShape="1">
          <a:blip r:embed="rId3">
            <a:alphaModFix/>
          </a:blip>
          <a:srcRect/>
          <a:stretch/>
        </p:blipFill>
        <p:spPr>
          <a:xfrm rot="5400000">
            <a:off x="4306368" y="2628420"/>
            <a:ext cx="3582164" cy="1440000"/>
          </a:xfrm>
          <a:prstGeom prst="rect">
            <a:avLst/>
          </a:prstGeom>
          <a:noFill/>
          <a:ln>
            <a:noFill/>
          </a:ln>
        </p:spPr>
      </p:pic>
      <p:pic>
        <p:nvPicPr>
          <p:cNvPr id="363" name="Google Shape;363;p13" descr="A picture containing sitting, indoor, window, looking&#10;&#10;Description automatically generated"/>
          <p:cNvPicPr preferRelativeResize="0"/>
          <p:nvPr/>
        </p:nvPicPr>
        <p:blipFill rotWithShape="1">
          <a:blip r:embed="rId3">
            <a:alphaModFix/>
          </a:blip>
          <a:srcRect/>
          <a:stretch/>
        </p:blipFill>
        <p:spPr>
          <a:xfrm rot="5400000">
            <a:off x="6290810" y="2628420"/>
            <a:ext cx="3582164" cy="1440000"/>
          </a:xfrm>
          <a:prstGeom prst="rect">
            <a:avLst/>
          </a:prstGeom>
          <a:noFill/>
          <a:ln>
            <a:noFill/>
          </a:ln>
        </p:spPr>
      </p:pic>
      <p:pic>
        <p:nvPicPr>
          <p:cNvPr id="364" name="Google Shape;364;p13" descr="A picture containing sitting, indoor, window, looking&#10;&#10;Description automatically generated"/>
          <p:cNvPicPr preferRelativeResize="0"/>
          <p:nvPr/>
        </p:nvPicPr>
        <p:blipFill rotWithShape="1">
          <a:blip r:embed="rId3">
            <a:alphaModFix/>
          </a:blip>
          <a:srcRect/>
          <a:stretch/>
        </p:blipFill>
        <p:spPr>
          <a:xfrm rot="5400000">
            <a:off x="8275252" y="2628420"/>
            <a:ext cx="3582164" cy="1440000"/>
          </a:xfrm>
          <a:prstGeom prst="rect">
            <a:avLst/>
          </a:prstGeom>
          <a:noFill/>
          <a:ln>
            <a:noFill/>
          </a:ln>
        </p:spPr>
      </p:pic>
      <p:sp>
        <p:nvSpPr>
          <p:cNvPr id="365" name="Google Shape;365;p13"/>
          <p:cNvSpPr txBox="1"/>
          <p:nvPr/>
        </p:nvSpPr>
        <p:spPr>
          <a:xfrm>
            <a:off x="690502" y="5331318"/>
            <a:ext cx="10930925" cy="709139"/>
          </a:xfrm>
          <a:prstGeom prst="rect">
            <a:avLst/>
          </a:prstGeom>
          <a:noFill/>
          <a:ln>
            <a:noFill/>
          </a:ln>
        </p:spPr>
        <p:txBody>
          <a:bodyPr spcFirstLastPara="1" wrap="square" lIns="91425" tIns="45700" rIns="91425" bIns="45700" anchor="t" anchorCtr="0">
            <a:noAutofit/>
          </a:bodyPr>
          <a:lstStyle/>
          <a:p>
            <a:pPr marL="257168" marR="0" lvl="0" indent="-257168" algn="l" rtl="0">
              <a:lnSpc>
                <a:spcPct val="120000"/>
              </a:lnSpc>
              <a:spcBef>
                <a:spcPts val="0"/>
              </a:spcBef>
              <a:spcAft>
                <a:spcPts val="0"/>
              </a:spcAft>
              <a:buClr>
                <a:srgbClr val="585858"/>
              </a:buClr>
              <a:buSzPts val="2000"/>
              <a:buFont typeface="Arial"/>
              <a:buChar char="•"/>
            </a:pPr>
            <a:r>
              <a:rPr lang="en-GB" sz="2000" b="0" i="0" u="none" strike="noStrike" cap="none">
                <a:solidFill>
                  <a:srgbClr val="585858"/>
                </a:solidFill>
                <a:latin typeface="Arial"/>
                <a:ea typeface="Arial"/>
                <a:cs typeface="Arial"/>
                <a:sym typeface="Arial"/>
              </a:rPr>
              <a:t>Count up in 10s. Stop at a number. How many tens do you have in total?</a:t>
            </a:r>
            <a:endParaRPr/>
          </a:p>
          <a:p>
            <a:pPr marL="257168" marR="0" lvl="0" indent="-257168" algn="l" rtl="0">
              <a:lnSpc>
                <a:spcPct val="120000"/>
              </a:lnSpc>
              <a:spcBef>
                <a:spcPts val="1200"/>
              </a:spcBef>
              <a:spcAft>
                <a:spcPts val="0"/>
              </a:spcAft>
              <a:buClr>
                <a:srgbClr val="585858"/>
              </a:buClr>
              <a:buSzPts val="2000"/>
              <a:buFont typeface="Arial"/>
              <a:buChar char="•"/>
            </a:pPr>
            <a:r>
              <a:rPr lang="en-GB" sz="2000" b="0" i="0" u="none" strike="noStrike" cap="none">
                <a:solidFill>
                  <a:srgbClr val="585858"/>
                </a:solidFill>
                <a:latin typeface="Arial"/>
                <a:ea typeface="Arial"/>
                <a:cs typeface="Arial"/>
                <a:sym typeface="Arial"/>
              </a:rPr>
              <a:t>Repeat several times, stopping at different numbers.</a:t>
            </a:r>
            <a:endParaRPr sz="2000" b="0" i="0" u="none" strike="noStrike" cap="none">
              <a:solidFill>
                <a:srgbClr val="585858"/>
              </a:solidFill>
              <a:latin typeface="Arial"/>
              <a:ea typeface="Arial"/>
              <a:cs typeface="Arial"/>
              <a:sym typeface="Arial"/>
            </a:endParaRPr>
          </a:p>
          <a:p>
            <a:pPr marL="257168" marR="0" lvl="0" indent="-130168" algn="l" rtl="0">
              <a:lnSpc>
                <a:spcPct val="120000"/>
              </a:lnSpc>
              <a:spcBef>
                <a:spcPts val="1200"/>
              </a:spcBef>
              <a:spcAft>
                <a:spcPts val="0"/>
              </a:spcAft>
              <a:buClr>
                <a:srgbClr val="585858"/>
              </a:buClr>
              <a:buSzPts val="2000"/>
              <a:buFont typeface="Arial"/>
              <a:buNone/>
            </a:pPr>
            <a:endParaRPr sz="2000" b="0" i="0" u="none" strike="noStrike" cap="none">
              <a:solidFill>
                <a:srgbClr val="585858"/>
              </a:solidFill>
              <a:latin typeface="Calibri"/>
              <a:ea typeface="Calibri"/>
              <a:cs typeface="Calibri"/>
              <a:sym typeface="Calibri"/>
            </a:endParaRPr>
          </a:p>
        </p:txBody>
      </p:sp>
      <p:sp>
        <p:nvSpPr>
          <p:cNvPr id="366" name="Google Shape;366;p13"/>
          <p:cNvSpPr/>
          <p:nvPr/>
        </p:nvSpPr>
        <p:spPr>
          <a:xfrm>
            <a:off x="1487488" y="1628800"/>
            <a:ext cx="578106" cy="578106"/>
          </a:xfrm>
          <a:prstGeom prst="ellipse">
            <a:avLst/>
          </a:prstGeom>
          <a:solidFill>
            <a:srgbClr val="FFC000"/>
          </a:solidFill>
          <a:ln w="19050" cap="flat" cmpd="sng">
            <a:solidFill>
              <a:schemeClr val="dk1"/>
            </a:solidFill>
            <a:prstDash val="solid"/>
            <a:round/>
            <a:headEnd type="none" w="sm" len="sm"/>
            <a:tailEnd type="none" w="sm" len="sm"/>
          </a:ln>
        </p:spPr>
        <p:txBody>
          <a:bodyPr spcFirstLastPara="1" wrap="square" lIns="0" tIns="45700" rIns="0" bIns="45700" anchor="ctr" anchorCtr="0">
            <a:noAutofit/>
          </a:bodyPr>
          <a:lstStyle/>
          <a:p>
            <a:pPr marL="0" marR="0" lvl="0" indent="0" algn="ctr" rtl="0">
              <a:lnSpc>
                <a:spcPct val="100000"/>
              </a:lnSpc>
              <a:spcBef>
                <a:spcPts val="0"/>
              </a:spcBef>
              <a:spcAft>
                <a:spcPts val="0"/>
              </a:spcAft>
              <a:buClr>
                <a:srgbClr val="00628C"/>
              </a:buClr>
              <a:buSzPts val="2200"/>
              <a:buFont typeface="Arial"/>
              <a:buNone/>
            </a:pPr>
            <a:r>
              <a:rPr lang="en-GB" sz="2200" b="0" i="0" u="none" strike="noStrike" cap="none">
                <a:solidFill>
                  <a:srgbClr val="000000"/>
                </a:solidFill>
                <a:latin typeface="Arial"/>
                <a:ea typeface="Arial"/>
                <a:cs typeface="Arial"/>
                <a:sym typeface="Arial"/>
              </a:rPr>
              <a:t>10</a:t>
            </a:r>
            <a:endParaRPr/>
          </a:p>
        </p:txBody>
      </p:sp>
      <p:sp>
        <p:nvSpPr>
          <p:cNvPr id="367" name="Google Shape;367;p13"/>
          <p:cNvSpPr/>
          <p:nvPr/>
        </p:nvSpPr>
        <p:spPr>
          <a:xfrm>
            <a:off x="1487488" y="2346838"/>
            <a:ext cx="578106" cy="578106"/>
          </a:xfrm>
          <a:prstGeom prst="ellipse">
            <a:avLst/>
          </a:prstGeom>
          <a:solidFill>
            <a:srgbClr val="FFC000"/>
          </a:solidFill>
          <a:ln w="19050" cap="flat" cmpd="sng">
            <a:solidFill>
              <a:schemeClr val="dk1"/>
            </a:solidFill>
            <a:prstDash val="solid"/>
            <a:round/>
            <a:headEnd type="none" w="sm" len="sm"/>
            <a:tailEnd type="none" w="sm" len="sm"/>
          </a:ln>
        </p:spPr>
        <p:txBody>
          <a:bodyPr spcFirstLastPara="1" wrap="square" lIns="0" tIns="45700" rIns="0" bIns="45700" anchor="ctr" anchorCtr="0">
            <a:noAutofit/>
          </a:bodyPr>
          <a:lstStyle/>
          <a:p>
            <a:pPr marL="0" marR="0" lvl="0" indent="0" algn="ctr" rtl="0">
              <a:lnSpc>
                <a:spcPct val="100000"/>
              </a:lnSpc>
              <a:spcBef>
                <a:spcPts val="0"/>
              </a:spcBef>
              <a:spcAft>
                <a:spcPts val="0"/>
              </a:spcAft>
              <a:buClr>
                <a:srgbClr val="00628C"/>
              </a:buClr>
              <a:buSzPts val="2200"/>
              <a:buFont typeface="Arial"/>
              <a:buNone/>
            </a:pPr>
            <a:r>
              <a:rPr lang="en-GB" sz="2200" b="0" i="0" u="none" strike="noStrike" cap="none">
                <a:solidFill>
                  <a:srgbClr val="000000"/>
                </a:solidFill>
                <a:latin typeface="Arial"/>
                <a:ea typeface="Arial"/>
                <a:cs typeface="Arial"/>
                <a:sym typeface="Arial"/>
              </a:rPr>
              <a:t>10</a:t>
            </a:r>
            <a:endParaRPr/>
          </a:p>
        </p:txBody>
      </p:sp>
      <p:sp>
        <p:nvSpPr>
          <p:cNvPr id="368" name="Google Shape;368;p13"/>
          <p:cNvSpPr/>
          <p:nvPr/>
        </p:nvSpPr>
        <p:spPr>
          <a:xfrm>
            <a:off x="1487488" y="3054939"/>
            <a:ext cx="578106" cy="578106"/>
          </a:xfrm>
          <a:prstGeom prst="ellipse">
            <a:avLst/>
          </a:prstGeom>
          <a:solidFill>
            <a:srgbClr val="FFC000"/>
          </a:solidFill>
          <a:ln w="19050" cap="flat" cmpd="sng">
            <a:solidFill>
              <a:schemeClr val="dk1"/>
            </a:solidFill>
            <a:prstDash val="solid"/>
            <a:round/>
            <a:headEnd type="none" w="sm" len="sm"/>
            <a:tailEnd type="none" w="sm" len="sm"/>
          </a:ln>
        </p:spPr>
        <p:txBody>
          <a:bodyPr spcFirstLastPara="1" wrap="square" lIns="0" tIns="45700" rIns="0" bIns="45700" anchor="ctr" anchorCtr="0">
            <a:noAutofit/>
          </a:bodyPr>
          <a:lstStyle/>
          <a:p>
            <a:pPr marL="0" marR="0" lvl="0" indent="0" algn="ctr" rtl="0">
              <a:lnSpc>
                <a:spcPct val="100000"/>
              </a:lnSpc>
              <a:spcBef>
                <a:spcPts val="0"/>
              </a:spcBef>
              <a:spcAft>
                <a:spcPts val="0"/>
              </a:spcAft>
              <a:buClr>
                <a:srgbClr val="00628C"/>
              </a:buClr>
              <a:buSzPts val="2200"/>
              <a:buFont typeface="Arial"/>
              <a:buNone/>
            </a:pPr>
            <a:r>
              <a:rPr lang="en-GB" sz="2200" b="0" i="0" u="none" strike="noStrike" cap="none">
                <a:solidFill>
                  <a:srgbClr val="000000"/>
                </a:solidFill>
                <a:latin typeface="Arial"/>
                <a:ea typeface="Arial"/>
                <a:cs typeface="Arial"/>
                <a:sym typeface="Arial"/>
              </a:rPr>
              <a:t>10</a:t>
            </a:r>
            <a:endParaRPr/>
          </a:p>
        </p:txBody>
      </p:sp>
      <p:sp>
        <p:nvSpPr>
          <p:cNvPr id="369" name="Google Shape;369;p13"/>
          <p:cNvSpPr/>
          <p:nvPr/>
        </p:nvSpPr>
        <p:spPr>
          <a:xfrm>
            <a:off x="1487488" y="3772977"/>
            <a:ext cx="578106" cy="578106"/>
          </a:xfrm>
          <a:prstGeom prst="ellipse">
            <a:avLst/>
          </a:prstGeom>
          <a:solidFill>
            <a:srgbClr val="FFC000"/>
          </a:solidFill>
          <a:ln w="19050" cap="flat" cmpd="sng">
            <a:solidFill>
              <a:schemeClr val="dk1"/>
            </a:solidFill>
            <a:prstDash val="solid"/>
            <a:round/>
            <a:headEnd type="none" w="sm" len="sm"/>
            <a:tailEnd type="none" w="sm" len="sm"/>
          </a:ln>
        </p:spPr>
        <p:txBody>
          <a:bodyPr spcFirstLastPara="1" wrap="square" lIns="0" tIns="45700" rIns="0" bIns="45700" anchor="ctr" anchorCtr="0">
            <a:noAutofit/>
          </a:bodyPr>
          <a:lstStyle/>
          <a:p>
            <a:pPr marL="0" marR="0" lvl="0" indent="0" algn="ctr" rtl="0">
              <a:lnSpc>
                <a:spcPct val="100000"/>
              </a:lnSpc>
              <a:spcBef>
                <a:spcPts val="0"/>
              </a:spcBef>
              <a:spcAft>
                <a:spcPts val="0"/>
              </a:spcAft>
              <a:buClr>
                <a:srgbClr val="00628C"/>
              </a:buClr>
              <a:buSzPts val="2200"/>
              <a:buFont typeface="Arial"/>
              <a:buNone/>
            </a:pPr>
            <a:r>
              <a:rPr lang="en-GB" sz="2200" b="0" i="0" u="none" strike="noStrike" cap="none">
                <a:solidFill>
                  <a:srgbClr val="000000"/>
                </a:solidFill>
                <a:latin typeface="Arial"/>
                <a:ea typeface="Arial"/>
                <a:cs typeface="Arial"/>
                <a:sym typeface="Arial"/>
              </a:rPr>
              <a:t>10</a:t>
            </a:r>
            <a:endParaRPr/>
          </a:p>
        </p:txBody>
      </p:sp>
      <p:sp>
        <p:nvSpPr>
          <p:cNvPr id="370" name="Google Shape;370;p13"/>
          <p:cNvSpPr/>
          <p:nvPr/>
        </p:nvSpPr>
        <p:spPr>
          <a:xfrm>
            <a:off x="1487488" y="4485654"/>
            <a:ext cx="578106" cy="578106"/>
          </a:xfrm>
          <a:prstGeom prst="ellipse">
            <a:avLst/>
          </a:prstGeom>
          <a:solidFill>
            <a:srgbClr val="FFC000"/>
          </a:solidFill>
          <a:ln w="19050" cap="flat" cmpd="sng">
            <a:solidFill>
              <a:schemeClr val="dk1"/>
            </a:solidFill>
            <a:prstDash val="solid"/>
            <a:round/>
            <a:headEnd type="none" w="sm" len="sm"/>
            <a:tailEnd type="none" w="sm" len="sm"/>
          </a:ln>
        </p:spPr>
        <p:txBody>
          <a:bodyPr spcFirstLastPara="1" wrap="square" lIns="0" tIns="45700" rIns="0" bIns="45700" anchor="ctr" anchorCtr="0">
            <a:noAutofit/>
          </a:bodyPr>
          <a:lstStyle/>
          <a:p>
            <a:pPr marL="0" marR="0" lvl="0" indent="0" algn="ctr" rtl="0">
              <a:lnSpc>
                <a:spcPct val="100000"/>
              </a:lnSpc>
              <a:spcBef>
                <a:spcPts val="0"/>
              </a:spcBef>
              <a:spcAft>
                <a:spcPts val="0"/>
              </a:spcAft>
              <a:buClr>
                <a:srgbClr val="00628C"/>
              </a:buClr>
              <a:buSzPts val="2200"/>
              <a:buFont typeface="Arial"/>
              <a:buNone/>
            </a:pPr>
            <a:r>
              <a:rPr lang="en-GB" sz="2200" b="0" i="0" u="none" strike="noStrike" cap="none">
                <a:solidFill>
                  <a:srgbClr val="000000"/>
                </a:solidFill>
                <a:latin typeface="Arial"/>
                <a:ea typeface="Arial"/>
                <a:cs typeface="Arial"/>
                <a:sym typeface="Arial"/>
              </a:rPr>
              <a:t>10</a:t>
            </a:r>
            <a:endParaRPr/>
          </a:p>
        </p:txBody>
      </p:sp>
      <p:sp>
        <p:nvSpPr>
          <p:cNvPr id="371" name="Google Shape;371;p13"/>
          <p:cNvSpPr/>
          <p:nvPr/>
        </p:nvSpPr>
        <p:spPr>
          <a:xfrm>
            <a:off x="2198688" y="1628800"/>
            <a:ext cx="578106" cy="578106"/>
          </a:xfrm>
          <a:prstGeom prst="ellipse">
            <a:avLst/>
          </a:prstGeom>
          <a:solidFill>
            <a:srgbClr val="FFC000"/>
          </a:solidFill>
          <a:ln w="19050" cap="flat" cmpd="sng">
            <a:solidFill>
              <a:schemeClr val="dk1"/>
            </a:solidFill>
            <a:prstDash val="solid"/>
            <a:round/>
            <a:headEnd type="none" w="sm" len="sm"/>
            <a:tailEnd type="none" w="sm" len="sm"/>
          </a:ln>
        </p:spPr>
        <p:txBody>
          <a:bodyPr spcFirstLastPara="1" wrap="square" lIns="0" tIns="45700" rIns="0" bIns="45700" anchor="ctr" anchorCtr="0">
            <a:noAutofit/>
          </a:bodyPr>
          <a:lstStyle/>
          <a:p>
            <a:pPr marL="0" marR="0" lvl="0" indent="0" algn="ctr" rtl="0">
              <a:lnSpc>
                <a:spcPct val="100000"/>
              </a:lnSpc>
              <a:spcBef>
                <a:spcPts val="0"/>
              </a:spcBef>
              <a:spcAft>
                <a:spcPts val="0"/>
              </a:spcAft>
              <a:buClr>
                <a:srgbClr val="00628C"/>
              </a:buClr>
              <a:buSzPts val="2200"/>
              <a:buFont typeface="Arial"/>
              <a:buNone/>
            </a:pPr>
            <a:r>
              <a:rPr lang="en-GB" sz="2200" b="0" i="0" u="none" strike="noStrike" cap="none">
                <a:solidFill>
                  <a:srgbClr val="000000"/>
                </a:solidFill>
                <a:latin typeface="Arial"/>
                <a:ea typeface="Arial"/>
                <a:cs typeface="Arial"/>
                <a:sym typeface="Arial"/>
              </a:rPr>
              <a:t>10</a:t>
            </a:r>
            <a:endParaRPr/>
          </a:p>
        </p:txBody>
      </p:sp>
      <p:sp>
        <p:nvSpPr>
          <p:cNvPr id="372" name="Google Shape;372;p13"/>
          <p:cNvSpPr/>
          <p:nvPr/>
        </p:nvSpPr>
        <p:spPr>
          <a:xfrm>
            <a:off x="2198688" y="2346838"/>
            <a:ext cx="578106" cy="578106"/>
          </a:xfrm>
          <a:prstGeom prst="ellipse">
            <a:avLst/>
          </a:prstGeom>
          <a:solidFill>
            <a:srgbClr val="FFC000"/>
          </a:solidFill>
          <a:ln w="19050" cap="flat" cmpd="sng">
            <a:solidFill>
              <a:schemeClr val="dk1"/>
            </a:solidFill>
            <a:prstDash val="solid"/>
            <a:round/>
            <a:headEnd type="none" w="sm" len="sm"/>
            <a:tailEnd type="none" w="sm" len="sm"/>
          </a:ln>
        </p:spPr>
        <p:txBody>
          <a:bodyPr spcFirstLastPara="1" wrap="square" lIns="0" tIns="45700" rIns="0" bIns="45700" anchor="ctr" anchorCtr="0">
            <a:noAutofit/>
          </a:bodyPr>
          <a:lstStyle/>
          <a:p>
            <a:pPr marL="0" marR="0" lvl="0" indent="0" algn="ctr" rtl="0">
              <a:lnSpc>
                <a:spcPct val="100000"/>
              </a:lnSpc>
              <a:spcBef>
                <a:spcPts val="0"/>
              </a:spcBef>
              <a:spcAft>
                <a:spcPts val="0"/>
              </a:spcAft>
              <a:buClr>
                <a:srgbClr val="00628C"/>
              </a:buClr>
              <a:buSzPts val="2200"/>
              <a:buFont typeface="Arial"/>
              <a:buNone/>
            </a:pPr>
            <a:r>
              <a:rPr lang="en-GB" sz="2200" b="0" i="0" u="none" strike="noStrike" cap="none">
                <a:solidFill>
                  <a:srgbClr val="000000"/>
                </a:solidFill>
                <a:latin typeface="Arial"/>
                <a:ea typeface="Arial"/>
                <a:cs typeface="Arial"/>
                <a:sym typeface="Arial"/>
              </a:rPr>
              <a:t>10</a:t>
            </a:r>
            <a:endParaRPr/>
          </a:p>
        </p:txBody>
      </p:sp>
      <p:sp>
        <p:nvSpPr>
          <p:cNvPr id="373" name="Google Shape;373;p13"/>
          <p:cNvSpPr/>
          <p:nvPr/>
        </p:nvSpPr>
        <p:spPr>
          <a:xfrm>
            <a:off x="2198688" y="3054939"/>
            <a:ext cx="578106" cy="578106"/>
          </a:xfrm>
          <a:prstGeom prst="ellipse">
            <a:avLst/>
          </a:prstGeom>
          <a:solidFill>
            <a:srgbClr val="FFC000"/>
          </a:solidFill>
          <a:ln w="19050" cap="flat" cmpd="sng">
            <a:solidFill>
              <a:schemeClr val="dk1"/>
            </a:solidFill>
            <a:prstDash val="solid"/>
            <a:round/>
            <a:headEnd type="none" w="sm" len="sm"/>
            <a:tailEnd type="none" w="sm" len="sm"/>
          </a:ln>
        </p:spPr>
        <p:txBody>
          <a:bodyPr spcFirstLastPara="1" wrap="square" lIns="0" tIns="45700" rIns="0" bIns="45700" anchor="ctr" anchorCtr="0">
            <a:noAutofit/>
          </a:bodyPr>
          <a:lstStyle/>
          <a:p>
            <a:pPr marL="0" marR="0" lvl="0" indent="0" algn="ctr" rtl="0">
              <a:lnSpc>
                <a:spcPct val="100000"/>
              </a:lnSpc>
              <a:spcBef>
                <a:spcPts val="0"/>
              </a:spcBef>
              <a:spcAft>
                <a:spcPts val="0"/>
              </a:spcAft>
              <a:buClr>
                <a:srgbClr val="00628C"/>
              </a:buClr>
              <a:buSzPts val="2200"/>
              <a:buFont typeface="Arial"/>
              <a:buNone/>
            </a:pPr>
            <a:r>
              <a:rPr lang="en-GB" sz="2200" b="0" i="0" u="none" strike="noStrike" cap="none">
                <a:solidFill>
                  <a:srgbClr val="000000"/>
                </a:solidFill>
                <a:latin typeface="Arial"/>
                <a:ea typeface="Arial"/>
                <a:cs typeface="Arial"/>
                <a:sym typeface="Arial"/>
              </a:rPr>
              <a:t>10</a:t>
            </a:r>
            <a:endParaRPr/>
          </a:p>
        </p:txBody>
      </p:sp>
      <p:sp>
        <p:nvSpPr>
          <p:cNvPr id="374" name="Google Shape;374;p13"/>
          <p:cNvSpPr/>
          <p:nvPr/>
        </p:nvSpPr>
        <p:spPr>
          <a:xfrm>
            <a:off x="2198688" y="3772977"/>
            <a:ext cx="578106" cy="578106"/>
          </a:xfrm>
          <a:prstGeom prst="ellipse">
            <a:avLst/>
          </a:prstGeom>
          <a:solidFill>
            <a:srgbClr val="FFC000"/>
          </a:solidFill>
          <a:ln w="19050" cap="flat" cmpd="sng">
            <a:solidFill>
              <a:schemeClr val="dk1"/>
            </a:solidFill>
            <a:prstDash val="solid"/>
            <a:round/>
            <a:headEnd type="none" w="sm" len="sm"/>
            <a:tailEnd type="none" w="sm" len="sm"/>
          </a:ln>
        </p:spPr>
        <p:txBody>
          <a:bodyPr spcFirstLastPara="1" wrap="square" lIns="0" tIns="45700" rIns="0" bIns="45700" anchor="ctr" anchorCtr="0">
            <a:noAutofit/>
          </a:bodyPr>
          <a:lstStyle/>
          <a:p>
            <a:pPr marL="0" marR="0" lvl="0" indent="0" algn="ctr" rtl="0">
              <a:lnSpc>
                <a:spcPct val="100000"/>
              </a:lnSpc>
              <a:spcBef>
                <a:spcPts val="0"/>
              </a:spcBef>
              <a:spcAft>
                <a:spcPts val="0"/>
              </a:spcAft>
              <a:buClr>
                <a:srgbClr val="00628C"/>
              </a:buClr>
              <a:buSzPts val="2200"/>
              <a:buFont typeface="Arial"/>
              <a:buNone/>
            </a:pPr>
            <a:r>
              <a:rPr lang="en-GB" sz="2200" b="0" i="0" u="none" strike="noStrike" cap="none">
                <a:solidFill>
                  <a:srgbClr val="000000"/>
                </a:solidFill>
                <a:latin typeface="Arial"/>
                <a:ea typeface="Arial"/>
                <a:cs typeface="Arial"/>
                <a:sym typeface="Arial"/>
              </a:rPr>
              <a:t>10</a:t>
            </a:r>
            <a:endParaRPr/>
          </a:p>
        </p:txBody>
      </p:sp>
      <p:sp>
        <p:nvSpPr>
          <p:cNvPr id="375" name="Google Shape;375;p13"/>
          <p:cNvSpPr/>
          <p:nvPr/>
        </p:nvSpPr>
        <p:spPr>
          <a:xfrm>
            <a:off x="2198688" y="4485654"/>
            <a:ext cx="578106" cy="578106"/>
          </a:xfrm>
          <a:prstGeom prst="ellipse">
            <a:avLst/>
          </a:prstGeom>
          <a:solidFill>
            <a:srgbClr val="FFC000"/>
          </a:solidFill>
          <a:ln w="19050" cap="flat" cmpd="sng">
            <a:solidFill>
              <a:schemeClr val="dk1"/>
            </a:solidFill>
            <a:prstDash val="solid"/>
            <a:round/>
            <a:headEnd type="none" w="sm" len="sm"/>
            <a:tailEnd type="none" w="sm" len="sm"/>
          </a:ln>
        </p:spPr>
        <p:txBody>
          <a:bodyPr spcFirstLastPara="1" wrap="square" lIns="0" tIns="45700" rIns="0" bIns="45700" anchor="ctr" anchorCtr="0">
            <a:noAutofit/>
          </a:bodyPr>
          <a:lstStyle/>
          <a:p>
            <a:pPr marL="0" marR="0" lvl="0" indent="0" algn="ctr" rtl="0">
              <a:lnSpc>
                <a:spcPct val="100000"/>
              </a:lnSpc>
              <a:spcBef>
                <a:spcPts val="0"/>
              </a:spcBef>
              <a:spcAft>
                <a:spcPts val="0"/>
              </a:spcAft>
              <a:buClr>
                <a:srgbClr val="00628C"/>
              </a:buClr>
              <a:buSzPts val="2200"/>
              <a:buFont typeface="Arial"/>
              <a:buNone/>
            </a:pPr>
            <a:r>
              <a:rPr lang="en-GB" sz="2200" b="0" i="0" u="none" strike="noStrike" cap="none">
                <a:solidFill>
                  <a:srgbClr val="000000"/>
                </a:solidFill>
                <a:latin typeface="Arial"/>
                <a:ea typeface="Arial"/>
                <a:cs typeface="Arial"/>
                <a:sym typeface="Arial"/>
              </a:rPr>
              <a:t>10</a:t>
            </a:r>
            <a:endParaRPr/>
          </a:p>
        </p:txBody>
      </p:sp>
      <p:sp>
        <p:nvSpPr>
          <p:cNvPr id="376" name="Google Shape;376;p13"/>
          <p:cNvSpPr/>
          <p:nvPr/>
        </p:nvSpPr>
        <p:spPr>
          <a:xfrm>
            <a:off x="3468688" y="1628800"/>
            <a:ext cx="578106" cy="578106"/>
          </a:xfrm>
          <a:prstGeom prst="ellipse">
            <a:avLst/>
          </a:prstGeom>
          <a:solidFill>
            <a:srgbClr val="FFC000"/>
          </a:solidFill>
          <a:ln w="19050" cap="flat" cmpd="sng">
            <a:solidFill>
              <a:schemeClr val="dk1"/>
            </a:solidFill>
            <a:prstDash val="solid"/>
            <a:round/>
            <a:headEnd type="none" w="sm" len="sm"/>
            <a:tailEnd type="none" w="sm" len="sm"/>
          </a:ln>
        </p:spPr>
        <p:txBody>
          <a:bodyPr spcFirstLastPara="1" wrap="square" lIns="0" tIns="45700" rIns="0" bIns="45700" anchor="ctr" anchorCtr="0">
            <a:noAutofit/>
          </a:bodyPr>
          <a:lstStyle/>
          <a:p>
            <a:pPr marL="0" marR="0" lvl="0" indent="0" algn="ctr" rtl="0">
              <a:lnSpc>
                <a:spcPct val="100000"/>
              </a:lnSpc>
              <a:spcBef>
                <a:spcPts val="0"/>
              </a:spcBef>
              <a:spcAft>
                <a:spcPts val="0"/>
              </a:spcAft>
              <a:buClr>
                <a:srgbClr val="00628C"/>
              </a:buClr>
              <a:buSzPts val="2200"/>
              <a:buFont typeface="Arial"/>
              <a:buNone/>
            </a:pPr>
            <a:r>
              <a:rPr lang="en-GB" sz="2200" b="0" i="0" u="none" strike="noStrike" cap="none">
                <a:solidFill>
                  <a:srgbClr val="000000"/>
                </a:solidFill>
                <a:latin typeface="Arial"/>
                <a:ea typeface="Arial"/>
                <a:cs typeface="Arial"/>
                <a:sym typeface="Arial"/>
              </a:rPr>
              <a:t>10</a:t>
            </a:r>
            <a:endParaRPr/>
          </a:p>
        </p:txBody>
      </p:sp>
      <p:sp>
        <p:nvSpPr>
          <p:cNvPr id="377" name="Google Shape;377;p13"/>
          <p:cNvSpPr/>
          <p:nvPr/>
        </p:nvSpPr>
        <p:spPr>
          <a:xfrm>
            <a:off x="3468688" y="2346838"/>
            <a:ext cx="578106" cy="578106"/>
          </a:xfrm>
          <a:prstGeom prst="ellipse">
            <a:avLst/>
          </a:prstGeom>
          <a:solidFill>
            <a:srgbClr val="FFC000"/>
          </a:solidFill>
          <a:ln w="19050" cap="flat" cmpd="sng">
            <a:solidFill>
              <a:schemeClr val="dk1"/>
            </a:solidFill>
            <a:prstDash val="solid"/>
            <a:round/>
            <a:headEnd type="none" w="sm" len="sm"/>
            <a:tailEnd type="none" w="sm" len="sm"/>
          </a:ln>
        </p:spPr>
        <p:txBody>
          <a:bodyPr spcFirstLastPara="1" wrap="square" lIns="0" tIns="45700" rIns="0" bIns="45700" anchor="ctr" anchorCtr="0">
            <a:noAutofit/>
          </a:bodyPr>
          <a:lstStyle/>
          <a:p>
            <a:pPr marL="0" marR="0" lvl="0" indent="0" algn="ctr" rtl="0">
              <a:lnSpc>
                <a:spcPct val="100000"/>
              </a:lnSpc>
              <a:spcBef>
                <a:spcPts val="0"/>
              </a:spcBef>
              <a:spcAft>
                <a:spcPts val="0"/>
              </a:spcAft>
              <a:buClr>
                <a:srgbClr val="00628C"/>
              </a:buClr>
              <a:buSzPts val="2200"/>
              <a:buFont typeface="Arial"/>
              <a:buNone/>
            </a:pPr>
            <a:r>
              <a:rPr lang="en-GB" sz="2200" b="0" i="0" u="none" strike="noStrike" cap="none">
                <a:solidFill>
                  <a:srgbClr val="000000"/>
                </a:solidFill>
                <a:latin typeface="Arial"/>
                <a:ea typeface="Arial"/>
                <a:cs typeface="Arial"/>
                <a:sym typeface="Arial"/>
              </a:rPr>
              <a:t>10</a:t>
            </a:r>
            <a:endParaRPr/>
          </a:p>
        </p:txBody>
      </p:sp>
      <p:sp>
        <p:nvSpPr>
          <p:cNvPr id="378" name="Google Shape;378;p13"/>
          <p:cNvSpPr/>
          <p:nvPr/>
        </p:nvSpPr>
        <p:spPr>
          <a:xfrm>
            <a:off x="3468688" y="3054939"/>
            <a:ext cx="578106" cy="578106"/>
          </a:xfrm>
          <a:prstGeom prst="ellipse">
            <a:avLst/>
          </a:prstGeom>
          <a:solidFill>
            <a:srgbClr val="FFC000"/>
          </a:solidFill>
          <a:ln w="19050" cap="flat" cmpd="sng">
            <a:solidFill>
              <a:schemeClr val="dk1"/>
            </a:solidFill>
            <a:prstDash val="solid"/>
            <a:round/>
            <a:headEnd type="none" w="sm" len="sm"/>
            <a:tailEnd type="none" w="sm" len="sm"/>
          </a:ln>
        </p:spPr>
        <p:txBody>
          <a:bodyPr spcFirstLastPara="1" wrap="square" lIns="0" tIns="45700" rIns="0" bIns="45700" anchor="ctr" anchorCtr="0">
            <a:noAutofit/>
          </a:bodyPr>
          <a:lstStyle/>
          <a:p>
            <a:pPr marL="0" marR="0" lvl="0" indent="0" algn="ctr" rtl="0">
              <a:lnSpc>
                <a:spcPct val="100000"/>
              </a:lnSpc>
              <a:spcBef>
                <a:spcPts val="0"/>
              </a:spcBef>
              <a:spcAft>
                <a:spcPts val="0"/>
              </a:spcAft>
              <a:buClr>
                <a:srgbClr val="00628C"/>
              </a:buClr>
              <a:buSzPts val="2200"/>
              <a:buFont typeface="Arial"/>
              <a:buNone/>
            </a:pPr>
            <a:r>
              <a:rPr lang="en-GB" sz="2200" b="0" i="0" u="none" strike="noStrike" cap="none">
                <a:solidFill>
                  <a:srgbClr val="000000"/>
                </a:solidFill>
                <a:latin typeface="Arial"/>
                <a:ea typeface="Arial"/>
                <a:cs typeface="Arial"/>
                <a:sym typeface="Arial"/>
              </a:rPr>
              <a:t>10</a:t>
            </a:r>
            <a:endParaRPr/>
          </a:p>
        </p:txBody>
      </p:sp>
      <p:sp>
        <p:nvSpPr>
          <p:cNvPr id="379" name="Google Shape;379;p13"/>
          <p:cNvSpPr/>
          <p:nvPr/>
        </p:nvSpPr>
        <p:spPr>
          <a:xfrm>
            <a:off x="3468688" y="3772977"/>
            <a:ext cx="578106" cy="578106"/>
          </a:xfrm>
          <a:prstGeom prst="ellipse">
            <a:avLst/>
          </a:prstGeom>
          <a:solidFill>
            <a:srgbClr val="FFC000"/>
          </a:solidFill>
          <a:ln w="19050" cap="flat" cmpd="sng">
            <a:solidFill>
              <a:schemeClr val="dk1"/>
            </a:solidFill>
            <a:prstDash val="solid"/>
            <a:round/>
            <a:headEnd type="none" w="sm" len="sm"/>
            <a:tailEnd type="none" w="sm" len="sm"/>
          </a:ln>
        </p:spPr>
        <p:txBody>
          <a:bodyPr spcFirstLastPara="1" wrap="square" lIns="0" tIns="45700" rIns="0" bIns="45700" anchor="ctr" anchorCtr="0">
            <a:noAutofit/>
          </a:bodyPr>
          <a:lstStyle/>
          <a:p>
            <a:pPr marL="0" marR="0" lvl="0" indent="0" algn="ctr" rtl="0">
              <a:lnSpc>
                <a:spcPct val="100000"/>
              </a:lnSpc>
              <a:spcBef>
                <a:spcPts val="0"/>
              </a:spcBef>
              <a:spcAft>
                <a:spcPts val="0"/>
              </a:spcAft>
              <a:buClr>
                <a:srgbClr val="00628C"/>
              </a:buClr>
              <a:buSzPts val="2200"/>
              <a:buFont typeface="Arial"/>
              <a:buNone/>
            </a:pPr>
            <a:r>
              <a:rPr lang="en-GB" sz="2200" b="0" i="0" u="none" strike="noStrike" cap="none">
                <a:solidFill>
                  <a:srgbClr val="000000"/>
                </a:solidFill>
                <a:latin typeface="Arial"/>
                <a:ea typeface="Arial"/>
                <a:cs typeface="Arial"/>
                <a:sym typeface="Arial"/>
              </a:rPr>
              <a:t>10</a:t>
            </a:r>
            <a:endParaRPr/>
          </a:p>
        </p:txBody>
      </p:sp>
      <p:sp>
        <p:nvSpPr>
          <p:cNvPr id="380" name="Google Shape;380;p13"/>
          <p:cNvSpPr/>
          <p:nvPr/>
        </p:nvSpPr>
        <p:spPr>
          <a:xfrm>
            <a:off x="3468688" y="4485654"/>
            <a:ext cx="578106" cy="578106"/>
          </a:xfrm>
          <a:prstGeom prst="ellipse">
            <a:avLst/>
          </a:prstGeom>
          <a:solidFill>
            <a:srgbClr val="FFC000"/>
          </a:solidFill>
          <a:ln w="19050" cap="flat" cmpd="sng">
            <a:solidFill>
              <a:schemeClr val="dk1"/>
            </a:solidFill>
            <a:prstDash val="solid"/>
            <a:round/>
            <a:headEnd type="none" w="sm" len="sm"/>
            <a:tailEnd type="none" w="sm" len="sm"/>
          </a:ln>
        </p:spPr>
        <p:txBody>
          <a:bodyPr spcFirstLastPara="1" wrap="square" lIns="0" tIns="45700" rIns="0" bIns="45700" anchor="ctr" anchorCtr="0">
            <a:noAutofit/>
          </a:bodyPr>
          <a:lstStyle/>
          <a:p>
            <a:pPr marL="0" marR="0" lvl="0" indent="0" algn="ctr" rtl="0">
              <a:lnSpc>
                <a:spcPct val="100000"/>
              </a:lnSpc>
              <a:spcBef>
                <a:spcPts val="0"/>
              </a:spcBef>
              <a:spcAft>
                <a:spcPts val="0"/>
              </a:spcAft>
              <a:buClr>
                <a:srgbClr val="00628C"/>
              </a:buClr>
              <a:buSzPts val="2200"/>
              <a:buFont typeface="Arial"/>
              <a:buNone/>
            </a:pPr>
            <a:r>
              <a:rPr lang="en-GB" sz="2200" b="0" i="0" u="none" strike="noStrike" cap="none">
                <a:solidFill>
                  <a:srgbClr val="000000"/>
                </a:solidFill>
                <a:latin typeface="Arial"/>
                <a:ea typeface="Arial"/>
                <a:cs typeface="Arial"/>
                <a:sym typeface="Arial"/>
              </a:rPr>
              <a:t>10</a:t>
            </a:r>
            <a:endParaRPr/>
          </a:p>
        </p:txBody>
      </p:sp>
      <p:sp>
        <p:nvSpPr>
          <p:cNvPr id="381" name="Google Shape;381;p13"/>
          <p:cNvSpPr/>
          <p:nvPr/>
        </p:nvSpPr>
        <p:spPr>
          <a:xfrm>
            <a:off x="4179888" y="1628800"/>
            <a:ext cx="578106" cy="578106"/>
          </a:xfrm>
          <a:prstGeom prst="ellipse">
            <a:avLst/>
          </a:prstGeom>
          <a:solidFill>
            <a:srgbClr val="FFC000"/>
          </a:solidFill>
          <a:ln w="19050" cap="flat" cmpd="sng">
            <a:solidFill>
              <a:schemeClr val="dk1"/>
            </a:solidFill>
            <a:prstDash val="solid"/>
            <a:round/>
            <a:headEnd type="none" w="sm" len="sm"/>
            <a:tailEnd type="none" w="sm" len="sm"/>
          </a:ln>
        </p:spPr>
        <p:txBody>
          <a:bodyPr spcFirstLastPara="1" wrap="square" lIns="0" tIns="45700" rIns="0" bIns="45700" anchor="ctr" anchorCtr="0">
            <a:noAutofit/>
          </a:bodyPr>
          <a:lstStyle/>
          <a:p>
            <a:pPr marL="0" marR="0" lvl="0" indent="0" algn="ctr" rtl="0">
              <a:lnSpc>
                <a:spcPct val="100000"/>
              </a:lnSpc>
              <a:spcBef>
                <a:spcPts val="0"/>
              </a:spcBef>
              <a:spcAft>
                <a:spcPts val="0"/>
              </a:spcAft>
              <a:buClr>
                <a:srgbClr val="00628C"/>
              </a:buClr>
              <a:buSzPts val="2200"/>
              <a:buFont typeface="Arial"/>
              <a:buNone/>
            </a:pPr>
            <a:r>
              <a:rPr lang="en-GB" sz="2200" b="0" i="0" u="none" strike="noStrike" cap="none">
                <a:solidFill>
                  <a:srgbClr val="000000"/>
                </a:solidFill>
                <a:latin typeface="Arial"/>
                <a:ea typeface="Arial"/>
                <a:cs typeface="Arial"/>
                <a:sym typeface="Arial"/>
              </a:rPr>
              <a:t>10</a:t>
            </a:r>
            <a:endParaRPr/>
          </a:p>
        </p:txBody>
      </p:sp>
      <p:sp>
        <p:nvSpPr>
          <p:cNvPr id="382" name="Google Shape;382;p13"/>
          <p:cNvSpPr/>
          <p:nvPr/>
        </p:nvSpPr>
        <p:spPr>
          <a:xfrm>
            <a:off x="4179888" y="2346838"/>
            <a:ext cx="578106" cy="578106"/>
          </a:xfrm>
          <a:prstGeom prst="ellipse">
            <a:avLst/>
          </a:prstGeom>
          <a:solidFill>
            <a:srgbClr val="FFC000"/>
          </a:solidFill>
          <a:ln w="19050" cap="flat" cmpd="sng">
            <a:solidFill>
              <a:schemeClr val="dk1"/>
            </a:solidFill>
            <a:prstDash val="solid"/>
            <a:round/>
            <a:headEnd type="none" w="sm" len="sm"/>
            <a:tailEnd type="none" w="sm" len="sm"/>
          </a:ln>
        </p:spPr>
        <p:txBody>
          <a:bodyPr spcFirstLastPara="1" wrap="square" lIns="0" tIns="45700" rIns="0" bIns="45700" anchor="ctr" anchorCtr="0">
            <a:noAutofit/>
          </a:bodyPr>
          <a:lstStyle/>
          <a:p>
            <a:pPr marL="0" marR="0" lvl="0" indent="0" algn="ctr" rtl="0">
              <a:lnSpc>
                <a:spcPct val="100000"/>
              </a:lnSpc>
              <a:spcBef>
                <a:spcPts val="0"/>
              </a:spcBef>
              <a:spcAft>
                <a:spcPts val="0"/>
              </a:spcAft>
              <a:buClr>
                <a:srgbClr val="00628C"/>
              </a:buClr>
              <a:buSzPts val="2200"/>
              <a:buFont typeface="Arial"/>
              <a:buNone/>
            </a:pPr>
            <a:r>
              <a:rPr lang="en-GB" sz="2200" b="0" i="0" u="none" strike="noStrike" cap="none">
                <a:solidFill>
                  <a:srgbClr val="000000"/>
                </a:solidFill>
                <a:latin typeface="Arial"/>
                <a:ea typeface="Arial"/>
                <a:cs typeface="Arial"/>
                <a:sym typeface="Arial"/>
              </a:rPr>
              <a:t>10</a:t>
            </a:r>
            <a:endParaRPr/>
          </a:p>
        </p:txBody>
      </p:sp>
      <p:sp>
        <p:nvSpPr>
          <p:cNvPr id="383" name="Google Shape;383;p13"/>
          <p:cNvSpPr/>
          <p:nvPr/>
        </p:nvSpPr>
        <p:spPr>
          <a:xfrm>
            <a:off x="4179888" y="3054939"/>
            <a:ext cx="578106" cy="578106"/>
          </a:xfrm>
          <a:prstGeom prst="ellipse">
            <a:avLst/>
          </a:prstGeom>
          <a:solidFill>
            <a:srgbClr val="FFC000"/>
          </a:solidFill>
          <a:ln w="19050" cap="flat" cmpd="sng">
            <a:solidFill>
              <a:schemeClr val="dk1"/>
            </a:solidFill>
            <a:prstDash val="solid"/>
            <a:round/>
            <a:headEnd type="none" w="sm" len="sm"/>
            <a:tailEnd type="none" w="sm" len="sm"/>
          </a:ln>
        </p:spPr>
        <p:txBody>
          <a:bodyPr spcFirstLastPara="1" wrap="square" lIns="0" tIns="45700" rIns="0" bIns="45700" anchor="ctr" anchorCtr="0">
            <a:noAutofit/>
          </a:bodyPr>
          <a:lstStyle/>
          <a:p>
            <a:pPr marL="0" marR="0" lvl="0" indent="0" algn="ctr" rtl="0">
              <a:lnSpc>
                <a:spcPct val="100000"/>
              </a:lnSpc>
              <a:spcBef>
                <a:spcPts val="0"/>
              </a:spcBef>
              <a:spcAft>
                <a:spcPts val="0"/>
              </a:spcAft>
              <a:buClr>
                <a:srgbClr val="00628C"/>
              </a:buClr>
              <a:buSzPts val="2200"/>
              <a:buFont typeface="Arial"/>
              <a:buNone/>
            </a:pPr>
            <a:r>
              <a:rPr lang="en-GB" sz="2200" b="0" i="0" u="none" strike="noStrike" cap="none">
                <a:solidFill>
                  <a:srgbClr val="000000"/>
                </a:solidFill>
                <a:latin typeface="Arial"/>
                <a:ea typeface="Arial"/>
                <a:cs typeface="Arial"/>
                <a:sym typeface="Arial"/>
              </a:rPr>
              <a:t>10</a:t>
            </a:r>
            <a:endParaRPr/>
          </a:p>
        </p:txBody>
      </p:sp>
      <p:sp>
        <p:nvSpPr>
          <p:cNvPr id="384" name="Google Shape;384;p13"/>
          <p:cNvSpPr/>
          <p:nvPr/>
        </p:nvSpPr>
        <p:spPr>
          <a:xfrm>
            <a:off x="4179888" y="3772977"/>
            <a:ext cx="578106" cy="578106"/>
          </a:xfrm>
          <a:prstGeom prst="ellipse">
            <a:avLst/>
          </a:prstGeom>
          <a:solidFill>
            <a:srgbClr val="FFC000"/>
          </a:solidFill>
          <a:ln w="19050" cap="flat" cmpd="sng">
            <a:solidFill>
              <a:schemeClr val="dk1"/>
            </a:solidFill>
            <a:prstDash val="solid"/>
            <a:round/>
            <a:headEnd type="none" w="sm" len="sm"/>
            <a:tailEnd type="none" w="sm" len="sm"/>
          </a:ln>
        </p:spPr>
        <p:txBody>
          <a:bodyPr spcFirstLastPara="1" wrap="square" lIns="0" tIns="45700" rIns="0" bIns="45700" anchor="ctr" anchorCtr="0">
            <a:noAutofit/>
          </a:bodyPr>
          <a:lstStyle/>
          <a:p>
            <a:pPr marL="0" marR="0" lvl="0" indent="0" algn="ctr" rtl="0">
              <a:lnSpc>
                <a:spcPct val="100000"/>
              </a:lnSpc>
              <a:spcBef>
                <a:spcPts val="0"/>
              </a:spcBef>
              <a:spcAft>
                <a:spcPts val="0"/>
              </a:spcAft>
              <a:buClr>
                <a:srgbClr val="00628C"/>
              </a:buClr>
              <a:buSzPts val="2200"/>
              <a:buFont typeface="Arial"/>
              <a:buNone/>
            </a:pPr>
            <a:r>
              <a:rPr lang="en-GB" sz="2200" b="0" i="0" u="none" strike="noStrike" cap="none">
                <a:solidFill>
                  <a:srgbClr val="000000"/>
                </a:solidFill>
                <a:latin typeface="Arial"/>
                <a:ea typeface="Arial"/>
                <a:cs typeface="Arial"/>
                <a:sym typeface="Arial"/>
              </a:rPr>
              <a:t>10</a:t>
            </a:r>
            <a:endParaRPr/>
          </a:p>
        </p:txBody>
      </p:sp>
      <p:sp>
        <p:nvSpPr>
          <p:cNvPr id="385" name="Google Shape;385;p13"/>
          <p:cNvSpPr/>
          <p:nvPr/>
        </p:nvSpPr>
        <p:spPr>
          <a:xfrm>
            <a:off x="4179888" y="4485654"/>
            <a:ext cx="578106" cy="578106"/>
          </a:xfrm>
          <a:prstGeom prst="ellipse">
            <a:avLst/>
          </a:prstGeom>
          <a:solidFill>
            <a:srgbClr val="FFC000"/>
          </a:solidFill>
          <a:ln w="19050" cap="flat" cmpd="sng">
            <a:solidFill>
              <a:schemeClr val="dk1"/>
            </a:solidFill>
            <a:prstDash val="solid"/>
            <a:round/>
            <a:headEnd type="none" w="sm" len="sm"/>
            <a:tailEnd type="none" w="sm" len="sm"/>
          </a:ln>
        </p:spPr>
        <p:txBody>
          <a:bodyPr spcFirstLastPara="1" wrap="square" lIns="0" tIns="45700" rIns="0" bIns="45700" anchor="ctr" anchorCtr="0">
            <a:noAutofit/>
          </a:bodyPr>
          <a:lstStyle/>
          <a:p>
            <a:pPr marL="0" marR="0" lvl="0" indent="0" algn="ctr" rtl="0">
              <a:lnSpc>
                <a:spcPct val="100000"/>
              </a:lnSpc>
              <a:spcBef>
                <a:spcPts val="0"/>
              </a:spcBef>
              <a:spcAft>
                <a:spcPts val="0"/>
              </a:spcAft>
              <a:buClr>
                <a:srgbClr val="00628C"/>
              </a:buClr>
              <a:buSzPts val="2200"/>
              <a:buFont typeface="Arial"/>
              <a:buNone/>
            </a:pPr>
            <a:r>
              <a:rPr lang="en-GB" sz="2200" b="0" i="0" u="none" strike="noStrike" cap="none">
                <a:solidFill>
                  <a:srgbClr val="000000"/>
                </a:solidFill>
                <a:latin typeface="Arial"/>
                <a:ea typeface="Arial"/>
                <a:cs typeface="Arial"/>
                <a:sym typeface="Arial"/>
              </a:rPr>
              <a:t>10</a:t>
            </a:r>
            <a:endParaRPr/>
          </a:p>
        </p:txBody>
      </p:sp>
      <p:sp>
        <p:nvSpPr>
          <p:cNvPr id="386" name="Google Shape;386;p13"/>
          <p:cNvSpPr/>
          <p:nvPr/>
        </p:nvSpPr>
        <p:spPr>
          <a:xfrm>
            <a:off x="5444765" y="1628800"/>
            <a:ext cx="578106" cy="578106"/>
          </a:xfrm>
          <a:prstGeom prst="ellipse">
            <a:avLst/>
          </a:prstGeom>
          <a:solidFill>
            <a:srgbClr val="FFC000"/>
          </a:solidFill>
          <a:ln w="19050" cap="flat" cmpd="sng">
            <a:solidFill>
              <a:schemeClr val="dk1"/>
            </a:solidFill>
            <a:prstDash val="solid"/>
            <a:round/>
            <a:headEnd type="none" w="sm" len="sm"/>
            <a:tailEnd type="none" w="sm" len="sm"/>
          </a:ln>
        </p:spPr>
        <p:txBody>
          <a:bodyPr spcFirstLastPara="1" wrap="square" lIns="0" tIns="45700" rIns="0" bIns="45700" anchor="ctr" anchorCtr="0">
            <a:noAutofit/>
          </a:bodyPr>
          <a:lstStyle/>
          <a:p>
            <a:pPr marL="0" marR="0" lvl="0" indent="0" algn="ctr" rtl="0">
              <a:lnSpc>
                <a:spcPct val="100000"/>
              </a:lnSpc>
              <a:spcBef>
                <a:spcPts val="0"/>
              </a:spcBef>
              <a:spcAft>
                <a:spcPts val="0"/>
              </a:spcAft>
              <a:buClr>
                <a:srgbClr val="00628C"/>
              </a:buClr>
              <a:buSzPts val="2200"/>
              <a:buFont typeface="Arial"/>
              <a:buNone/>
            </a:pPr>
            <a:r>
              <a:rPr lang="en-GB" sz="2200" b="0" i="0" u="none" strike="noStrike" cap="none">
                <a:solidFill>
                  <a:srgbClr val="000000"/>
                </a:solidFill>
                <a:latin typeface="Arial"/>
                <a:ea typeface="Arial"/>
                <a:cs typeface="Arial"/>
                <a:sym typeface="Arial"/>
              </a:rPr>
              <a:t>10</a:t>
            </a:r>
            <a:endParaRPr/>
          </a:p>
        </p:txBody>
      </p:sp>
      <p:sp>
        <p:nvSpPr>
          <p:cNvPr id="387" name="Google Shape;387;p13"/>
          <p:cNvSpPr/>
          <p:nvPr/>
        </p:nvSpPr>
        <p:spPr>
          <a:xfrm>
            <a:off x="5444765" y="2346838"/>
            <a:ext cx="578106" cy="578106"/>
          </a:xfrm>
          <a:prstGeom prst="ellipse">
            <a:avLst/>
          </a:prstGeom>
          <a:solidFill>
            <a:srgbClr val="FFC000"/>
          </a:solidFill>
          <a:ln w="19050" cap="flat" cmpd="sng">
            <a:solidFill>
              <a:schemeClr val="dk1"/>
            </a:solidFill>
            <a:prstDash val="solid"/>
            <a:round/>
            <a:headEnd type="none" w="sm" len="sm"/>
            <a:tailEnd type="none" w="sm" len="sm"/>
          </a:ln>
        </p:spPr>
        <p:txBody>
          <a:bodyPr spcFirstLastPara="1" wrap="square" lIns="0" tIns="45700" rIns="0" bIns="45700" anchor="ctr" anchorCtr="0">
            <a:noAutofit/>
          </a:bodyPr>
          <a:lstStyle/>
          <a:p>
            <a:pPr marL="0" marR="0" lvl="0" indent="0" algn="ctr" rtl="0">
              <a:lnSpc>
                <a:spcPct val="100000"/>
              </a:lnSpc>
              <a:spcBef>
                <a:spcPts val="0"/>
              </a:spcBef>
              <a:spcAft>
                <a:spcPts val="0"/>
              </a:spcAft>
              <a:buClr>
                <a:srgbClr val="00628C"/>
              </a:buClr>
              <a:buSzPts val="2200"/>
              <a:buFont typeface="Arial"/>
              <a:buNone/>
            </a:pPr>
            <a:r>
              <a:rPr lang="en-GB" sz="2200" b="0" i="0" u="none" strike="noStrike" cap="none">
                <a:solidFill>
                  <a:srgbClr val="000000"/>
                </a:solidFill>
                <a:latin typeface="Arial"/>
                <a:ea typeface="Arial"/>
                <a:cs typeface="Arial"/>
                <a:sym typeface="Arial"/>
              </a:rPr>
              <a:t>10</a:t>
            </a:r>
            <a:endParaRPr/>
          </a:p>
        </p:txBody>
      </p:sp>
      <p:sp>
        <p:nvSpPr>
          <p:cNvPr id="388" name="Google Shape;388;p13"/>
          <p:cNvSpPr/>
          <p:nvPr/>
        </p:nvSpPr>
        <p:spPr>
          <a:xfrm>
            <a:off x="5444765" y="3054939"/>
            <a:ext cx="578106" cy="578106"/>
          </a:xfrm>
          <a:prstGeom prst="ellipse">
            <a:avLst/>
          </a:prstGeom>
          <a:solidFill>
            <a:srgbClr val="FFC000"/>
          </a:solidFill>
          <a:ln w="19050" cap="flat" cmpd="sng">
            <a:solidFill>
              <a:schemeClr val="dk1"/>
            </a:solidFill>
            <a:prstDash val="solid"/>
            <a:round/>
            <a:headEnd type="none" w="sm" len="sm"/>
            <a:tailEnd type="none" w="sm" len="sm"/>
          </a:ln>
        </p:spPr>
        <p:txBody>
          <a:bodyPr spcFirstLastPara="1" wrap="square" lIns="0" tIns="45700" rIns="0" bIns="45700" anchor="ctr" anchorCtr="0">
            <a:noAutofit/>
          </a:bodyPr>
          <a:lstStyle/>
          <a:p>
            <a:pPr marL="0" marR="0" lvl="0" indent="0" algn="ctr" rtl="0">
              <a:lnSpc>
                <a:spcPct val="100000"/>
              </a:lnSpc>
              <a:spcBef>
                <a:spcPts val="0"/>
              </a:spcBef>
              <a:spcAft>
                <a:spcPts val="0"/>
              </a:spcAft>
              <a:buClr>
                <a:srgbClr val="00628C"/>
              </a:buClr>
              <a:buSzPts val="2200"/>
              <a:buFont typeface="Arial"/>
              <a:buNone/>
            </a:pPr>
            <a:r>
              <a:rPr lang="en-GB" sz="2200" b="0" i="0" u="none" strike="noStrike" cap="none">
                <a:solidFill>
                  <a:srgbClr val="000000"/>
                </a:solidFill>
                <a:latin typeface="Arial"/>
                <a:ea typeface="Arial"/>
                <a:cs typeface="Arial"/>
                <a:sym typeface="Arial"/>
              </a:rPr>
              <a:t>10</a:t>
            </a:r>
            <a:endParaRPr/>
          </a:p>
        </p:txBody>
      </p:sp>
      <p:sp>
        <p:nvSpPr>
          <p:cNvPr id="389" name="Google Shape;389;p13"/>
          <p:cNvSpPr/>
          <p:nvPr/>
        </p:nvSpPr>
        <p:spPr>
          <a:xfrm>
            <a:off x="5444765" y="3772977"/>
            <a:ext cx="578106" cy="578106"/>
          </a:xfrm>
          <a:prstGeom prst="ellipse">
            <a:avLst/>
          </a:prstGeom>
          <a:solidFill>
            <a:srgbClr val="FFC000"/>
          </a:solidFill>
          <a:ln w="19050" cap="flat" cmpd="sng">
            <a:solidFill>
              <a:schemeClr val="dk1"/>
            </a:solidFill>
            <a:prstDash val="solid"/>
            <a:round/>
            <a:headEnd type="none" w="sm" len="sm"/>
            <a:tailEnd type="none" w="sm" len="sm"/>
          </a:ln>
        </p:spPr>
        <p:txBody>
          <a:bodyPr spcFirstLastPara="1" wrap="square" lIns="0" tIns="45700" rIns="0" bIns="45700" anchor="ctr" anchorCtr="0">
            <a:noAutofit/>
          </a:bodyPr>
          <a:lstStyle/>
          <a:p>
            <a:pPr marL="0" marR="0" lvl="0" indent="0" algn="ctr" rtl="0">
              <a:lnSpc>
                <a:spcPct val="100000"/>
              </a:lnSpc>
              <a:spcBef>
                <a:spcPts val="0"/>
              </a:spcBef>
              <a:spcAft>
                <a:spcPts val="0"/>
              </a:spcAft>
              <a:buClr>
                <a:srgbClr val="00628C"/>
              </a:buClr>
              <a:buSzPts val="2200"/>
              <a:buFont typeface="Arial"/>
              <a:buNone/>
            </a:pPr>
            <a:r>
              <a:rPr lang="en-GB" sz="2200" b="0" i="0" u="none" strike="noStrike" cap="none">
                <a:solidFill>
                  <a:srgbClr val="000000"/>
                </a:solidFill>
                <a:latin typeface="Arial"/>
                <a:ea typeface="Arial"/>
                <a:cs typeface="Arial"/>
                <a:sym typeface="Arial"/>
              </a:rPr>
              <a:t>10</a:t>
            </a:r>
            <a:endParaRPr/>
          </a:p>
        </p:txBody>
      </p:sp>
      <p:sp>
        <p:nvSpPr>
          <p:cNvPr id="390" name="Google Shape;390;p13"/>
          <p:cNvSpPr/>
          <p:nvPr/>
        </p:nvSpPr>
        <p:spPr>
          <a:xfrm>
            <a:off x="5444765" y="4485654"/>
            <a:ext cx="578106" cy="578106"/>
          </a:xfrm>
          <a:prstGeom prst="ellipse">
            <a:avLst/>
          </a:prstGeom>
          <a:solidFill>
            <a:srgbClr val="FFC000"/>
          </a:solidFill>
          <a:ln w="19050" cap="flat" cmpd="sng">
            <a:solidFill>
              <a:schemeClr val="dk1"/>
            </a:solidFill>
            <a:prstDash val="solid"/>
            <a:round/>
            <a:headEnd type="none" w="sm" len="sm"/>
            <a:tailEnd type="none" w="sm" len="sm"/>
          </a:ln>
        </p:spPr>
        <p:txBody>
          <a:bodyPr spcFirstLastPara="1" wrap="square" lIns="0" tIns="45700" rIns="0" bIns="45700" anchor="ctr" anchorCtr="0">
            <a:noAutofit/>
          </a:bodyPr>
          <a:lstStyle/>
          <a:p>
            <a:pPr marL="0" marR="0" lvl="0" indent="0" algn="ctr" rtl="0">
              <a:lnSpc>
                <a:spcPct val="100000"/>
              </a:lnSpc>
              <a:spcBef>
                <a:spcPts val="0"/>
              </a:spcBef>
              <a:spcAft>
                <a:spcPts val="0"/>
              </a:spcAft>
              <a:buClr>
                <a:srgbClr val="00628C"/>
              </a:buClr>
              <a:buSzPts val="2200"/>
              <a:buFont typeface="Arial"/>
              <a:buNone/>
            </a:pPr>
            <a:r>
              <a:rPr lang="en-GB" sz="2200" b="0" i="0" u="none" strike="noStrike" cap="none">
                <a:solidFill>
                  <a:srgbClr val="000000"/>
                </a:solidFill>
                <a:latin typeface="Arial"/>
                <a:ea typeface="Arial"/>
                <a:cs typeface="Arial"/>
                <a:sym typeface="Arial"/>
              </a:rPr>
              <a:t>10</a:t>
            </a:r>
            <a:endParaRPr/>
          </a:p>
        </p:txBody>
      </p:sp>
      <p:sp>
        <p:nvSpPr>
          <p:cNvPr id="391" name="Google Shape;391;p13"/>
          <p:cNvSpPr/>
          <p:nvPr/>
        </p:nvSpPr>
        <p:spPr>
          <a:xfrm>
            <a:off x="6155965" y="1628800"/>
            <a:ext cx="578106" cy="578106"/>
          </a:xfrm>
          <a:prstGeom prst="ellipse">
            <a:avLst/>
          </a:prstGeom>
          <a:solidFill>
            <a:srgbClr val="FFC000"/>
          </a:solidFill>
          <a:ln w="19050" cap="flat" cmpd="sng">
            <a:solidFill>
              <a:schemeClr val="dk1"/>
            </a:solidFill>
            <a:prstDash val="solid"/>
            <a:round/>
            <a:headEnd type="none" w="sm" len="sm"/>
            <a:tailEnd type="none" w="sm" len="sm"/>
          </a:ln>
        </p:spPr>
        <p:txBody>
          <a:bodyPr spcFirstLastPara="1" wrap="square" lIns="0" tIns="45700" rIns="0" bIns="45700" anchor="ctr" anchorCtr="0">
            <a:noAutofit/>
          </a:bodyPr>
          <a:lstStyle/>
          <a:p>
            <a:pPr marL="0" marR="0" lvl="0" indent="0" algn="ctr" rtl="0">
              <a:lnSpc>
                <a:spcPct val="100000"/>
              </a:lnSpc>
              <a:spcBef>
                <a:spcPts val="0"/>
              </a:spcBef>
              <a:spcAft>
                <a:spcPts val="0"/>
              </a:spcAft>
              <a:buClr>
                <a:srgbClr val="00628C"/>
              </a:buClr>
              <a:buSzPts val="2200"/>
              <a:buFont typeface="Arial"/>
              <a:buNone/>
            </a:pPr>
            <a:r>
              <a:rPr lang="en-GB" sz="2200" b="0" i="0" u="none" strike="noStrike" cap="none">
                <a:solidFill>
                  <a:srgbClr val="000000"/>
                </a:solidFill>
                <a:latin typeface="Arial"/>
                <a:ea typeface="Arial"/>
                <a:cs typeface="Arial"/>
                <a:sym typeface="Arial"/>
              </a:rPr>
              <a:t>10</a:t>
            </a:r>
            <a:endParaRPr/>
          </a:p>
        </p:txBody>
      </p:sp>
      <p:sp>
        <p:nvSpPr>
          <p:cNvPr id="392" name="Google Shape;392;p13"/>
          <p:cNvSpPr/>
          <p:nvPr/>
        </p:nvSpPr>
        <p:spPr>
          <a:xfrm>
            <a:off x="6155965" y="2346838"/>
            <a:ext cx="578106" cy="578106"/>
          </a:xfrm>
          <a:prstGeom prst="ellipse">
            <a:avLst/>
          </a:prstGeom>
          <a:solidFill>
            <a:srgbClr val="FFC000"/>
          </a:solidFill>
          <a:ln w="19050" cap="flat" cmpd="sng">
            <a:solidFill>
              <a:schemeClr val="dk1"/>
            </a:solidFill>
            <a:prstDash val="solid"/>
            <a:round/>
            <a:headEnd type="none" w="sm" len="sm"/>
            <a:tailEnd type="none" w="sm" len="sm"/>
          </a:ln>
        </p:spPr>
        <p:txBody>
          <a:bodyPr spcFirstLastPara="1" wrap="square" lIns="0" tIns="45700" rIns="0" bIns="45700" anchor="ctr" anchorCtr="0">
            <a:noAutofit/>
          </a:bodyPr>
          <a:lstStyle/>
          <a:p>
            <a:pPr marL="0" marR="0" lvl="0" indent="0" algn="ctr" rtl="0">
              <a:lnSpc>
                <a:spcPct val="100000"/>
              </a:lnSpc>
              <a:spcBef>
                <a:spcPts val="0"/>
              </a:spcBef>
              <a:spcAft>
                <a:spcPts val="0"/>
              </a:spcAft>
              <a:buClr>
                <a:srgbClr val="00628C"/>
              </a:buClr>
              <a:buSzPts val="2200"/>
              <a:buFont typeface="Arial"/>
              <a:buNone/>
            </a:pPr>
            <a:r>
              <a:rPr lang="en-GB" sz="2200" b="0" i="0" u="none" strike="noStrike" cap="none">
                <a:solidFill>
                  <a:srgbClr val="000000"/>
                </a:solidFill>
                <a:latin typeface="Arial"/>
                <a:ea typeface="Arial"/>
                <a:cs typeface="Arial"/>
                <a:sym typeface="Arial"/>
              </a:rPr>
              <a:t>10</a:t>
            </a:r>
            <a:endParaRPr/>
          </a:p>
        </p:txBody>
      </p:sp>
      <p:sp>
        <p:nvSpPr>
          <p:cNvPr id="393" name="Google Shape;393;p13"/>
          <p:cNvSpPr/>
          <p:nvPr/>
        </p:nvSpPr>
        <p:spPr>
          <a:xfrm>
            <a:off x="6155965" y="3054939"/>
            <a:ext cx="578106" cy="578106"/>
          </a:xfrm>
          <a:prstGeom prst="ellipse">
            <a:avLst/>
          </a:prstGeom>
          <a:solidFill>
            <a:srgbClr val="FFC000"/>
          </a:solidFill>
          <a:ln w="19050" cap="flat" cmpd="sng">
            <a:solidFill>
              <a:schemeClr val="dk1"/>
            </a:solidFill>
            <a:prstDash val="solid"/>
            <a:round/>
            <a:headEnd type="none" w="sm" len="sm"/>
            <a:tailEnd type="none" w="sm" len="sm"/>
          </a:ln>
        </p:spPr>
        <p:txBody>
          <a:bodyPr spcFirstLastPara="1" wrap="square" lIns="0" tIns="45700" rIns="0" bIns="45700" anchor="ctr" anchorCtr="0">
            <a:noAutofit/>
          </a:bodyPr>
          <a:lstStyle/>
          <a:p>
            <a:pPr marL="0" marR="0" lvl="0" indent="0" algn="ctr" rtl="0">
              <a:lnSpc>
                <a:spcPct val="100000"/>
              </a:lnSpc>
              <a:spcBef>
                <a:spcPts val="0"/>
              </a:spcBef>
              <a:spcAft>
                <a:spcPts val="0"/>
              </a:spcAft>
              <a:buClr>
                <a:srgbClr val="00628C"/>
              </a:buClr>
              <a:buSzPts val="2200"/>
              <a:buFont typeface="Arial"/>
              <a:buNone/>
            </a:pPr>
            <a:r>
              <a:rPr lang="en-GB" sz="2200" b="0" i="0" u="none" strike="noStrike" cap="none">
                <a:solidFill>
                  <a:srgbClr val="000000"/>
                </a:solidFill>
                <a:latin typeface="Arial"/>
                <a:ea typeface="Arial"/>
                <a:cs typeface="Arial"/>
                <a:sym typeface="Arial"/>
              </a:rPr>
              <a:t>10</a:t>
            </a:r>
            <a:endParaRPr/>
          </a:p>
        </p:txBody>
      </p:sp>
      <p:sp>
        <p:nvSpPr>
          <p:cNvPr id="394" name="Google Shape;394;p13"/>
          <p:cNvSpPr/>
          <p:nvPr/>
        </p:nvSpPr>
        <p:spPr>
          <a:xfrm>
            <a:off x="6155965" y="3772977"/>
            <a:ext cx="578106" cy="578106"/>
          </a:xfrm>
          <a:prstGeom prst="ellipse">
            <a:avLst/>
          </a:prstGeom>
          <a:solidFill>
            <a:srgbClr val="FFC000"/>
          </a:solidFill>
          <a:ln w="19050" cap="flat" cmpd="sng">
            <a:solidFill>
              <a:schemeClr val="dk1"/>
            </a:solidFill>
            <a:prstDash val="solid"/>
            <a:round/>
            <a:headEnd type="none" w="sm" len="sm"/>
            <a:tailEnd type="none" w="sm" len="sm"/>
          </a:ln>
        </p:spPr>
        <p:txBody>
          <a:bodyPr spcFirstLastPara="1" wrap="square" lIns="0" tIns="45700" rIns="0" bIns="45700" anchor="ctr" anchorCtr="0">
            <a:noAutofit/>
          </a:bodyPr>
          <a:lstStyle/>
          <a:p>
            <a:pPr marL="0" marR="0" lvl="0" indent="0" algn="ctr" rtl="0">
              <a:lnSpc>
                <a:spcPct val="100000"/>
              </a:lnSpc>
              <a:spcBef>
                <a:spcPts val="0"/>
              </a:spcBef>
              <a:spcAft>
                <a:spcPts val="0"/>
              </a:spcAft>
              <a:buClr>
                <a:srgbClr val="00628C"/>
              </a:buClr>
              <a:buSzPts val="2200"/>
              <a:buFont typeface="Arial"/>
              <a:buNone/>
            </a:pPr>
            <a:r>
              <a:rPr lang="en-GB" sz="2200" b="0" i="0" u="none" strike="noStrike" cap="none">
                <a:solidFill>
                  <a:srgbClr val="000000"/>
                </a:solidFill>
                <a:latin typeface="Arial"/>
                <a:ea typeface="Arial"/>
                <a:cs typeface="Arial"/>
                <a:sym typeface="Arial"/>
              </a:rPr>
              <a:t>10</a:t>
            </a:r>
            <a:endParaRPr/>
          </a:p>
        </p:txBody>
      </p:sp>
      <p:sp>
        <p:nvSpPr>
          <p:cNvPr id="395" name="Google Shape;395;p13"/>
          <p:cNvSpPr/>
          <p:nvPr/>
        </p:nvSpPr>
        <p:spPr>
          <a:xfrm>
            <a:off x="6155965" y="4485654"/>
            <a:ext cx="578106" cy="578106"/>
          </a:xfrm>
          <a:prstGeom prst="ellipse">
            <a:avLst/>
          </a:prstGeom>
          <a:solidFill>
            <a:srgbClr val="FFC000"/>
          </a:solidFill>
          <a:ln w="19050" cap="flat" cmpd="sng">
            <a:solidFill>
              <a:schemeClr val="dk1"/>
            </a:solidFill>
            <a:prstDash val="solid"/>
            <a:round/>
            <a:headEnd type="none" w="sm" len="sm"/>
            <a:tailEnd type="none" w="sm" len="sm"/>
          </a:ln>
        </p:spPr>
        <p:txBody>
          <a:bodyPr spcFirstLastPara="1" wrap="square" lIns="0" tIns="45700" rIns="0" bIns="45700" anchor="ctr" anchorCtr="0">
            <a:noAutofit/>
          </a:bodyPr>
          <a:lstStyle/>
          <a:p>
            <a:pPr marL="0" marR="0" lvl="0" indent="0" algn="ctr" rtl="0">
              <a:lnSpc>
                <a:spcPct val="100000"/>
              </a:lnSpc>
              <a:spcBef>
                <a:spcPts val="0"/>
              </a:spcBef>
              <a:spcAft>
                <a:spcPts val="0"/>
              </a:spcAft>
              <a:buClr>
                <a:srgbClr val="00628C"/>
              </a:buClr>
              <a:buSzPts val="2200"/>
              <a:buFont typeface="Arial"/>
              <a:buNone/>
            </a:pPr>
            <a:r>
              <a:rPr lang="en-GB" sz="2200" b="0" i="0" u="none" strike="noStrike" cap="none">
                <a:solidFill>
                  <a:srgbClr val="000000"/>
                </a:solidFill>
                <a:latin typeface="Arial"/>
                <a:ea typeface="Arial"/>
                <a:cs typeface="Arial"/>
                <a:sym typeface="Arial"/>
              </a:rPr>
              <a:t>10</a:t>
            </a:r>
            <a:endParaRPr/>
          </a:p>
        </p:txBody>
      </p:sp>
      <p:sp>
        <p:nvSpPr>
          <p:cNvPr id="396" name="Google Shape;396;p13"/>
          <p:cNvSpPr/>
          <p:nvPr/>
        </p:nvSpPr>
        <p:spPr>
          <a:xfrm>
            <a:off x="7429207" y="1628800"/>
            <a:ext cx="578106" cy="578106"/>
          </a:xfrm>
          <a:prstGeom prst="ellipse">
            <a:avLst/>
          </a:prstGeom>
          <a:solidFill>
            <a:srgbClr val="FFC000"/>
          </a:solidFill>
          <a:ln w="19050" cap="flat" cmpd="sng">
            <a:solidFill>
              <a:schemeClr val="dk1"/>
            </a:solidFill>
            <a:prstDash val="solid"/>
            <a:round/>
            <a:headEnd type="none" w="sm" len="sm"/>
            <a:tailEnd type="none" w="sm" len="sm"/>
          </a:ln>
        </p:spPr>
        <p:txBody>
          <a:bodyPr spcFirstLastPara="1" wrap="square" lIns="0" tIns="45700" rIns="0" bIns="45700" anchor="ctr" anchorCtr="0">
            <a:noAutofit/>
          </a:bodyPr>
          <a:lstStyle/>
          <a:p>
            <a:pPr marL="0" marR="0" lvl="0" indent="0" algn="ctr" rtl="0">
              <a:lnSpc>
                <a:spcPct val="100000"/>
              </a:lnSpc>
              <a:spcBef>
                <a:spcPts val="0"/>
              </a:spcBef>
              <a:spcAft>
                <a:spcPts val="0"/>
              </a:spcAft>
              <a:buClr>
                <a:srgbClr val="00628C"/>
              </a:buClr>
              <a:buSzPts val="2200"/>
              <a:buFont typeface="Arial"/>
              <a:buNone/>
            </a:pPr>
            <a:r>
              <a:rPr lang="en-GB" sz="2200" b="0" i="0" u="none" strike="noStrike" cap="none">
                <a:solidFill>
                  <a:srgbClr val="000000"/>
                </a:solidFill>
                <a:latin typeface="Arial"/>
                <a:ea typeface="Arial"/>
                <a:cs typeface="Arial"/>
                <a:sym typeface="Arial"/>
              </a:rPr>
              <a:t>10</a:t>
            </a:r>
            <a:endParaRPr/>
          </a:p>
        </p:txBody>
      </p:sp>
      <p:sp>
        <p:nvSpPr>
          <p:cNvPr id="397" name="Google Shape;397;p13"/>
          <p:cNvSpPr/>
          <p:nvPr/>
        </p:nvSpPr>
        <p:spPr>
          <a:xfrm>
            <a:off x="7429207" y="2346838"/>
            <a:ext cx="578106" cy="578106"/>
          </a:xfrm>
          <a:prstGeom prst="ellipse">
            <a:avLst/>
          </a:prstGeom>
          <a:solidFill>
            <a:srgbClr val="FFC000"/>
          </a:solidFill>
          <a:ln w="19050" cap="flat" cmpd="sng">
            <a:solidFill>
              <a:schemeClr val="dk1"/>
            </a:solidFill>
            <a:prstDash val="solid"/>
            <a:round/>
            <a:headEnd type="none" w="sm" len="sm"/>
            <a:tailEnd type="none" w="sm" len="sm"/>
          </a:ln>
        </p:spPr>
        <p:txBody>
          <a:bodyPr spcFirstLastPara="1" wrap="square" lIns="0" tIns="45700" rIns="0" bIns="45700" anchor="ctr" anchorCtr="0">
            <a:noAutofit/>
          </a:bodyPr>
          <a:lstStyle/>
          <a:p>
            <a:pPr marL="0" marR="0" lvl="0" indent="0" algn="ctr" rtl="0">
              <a:lnSpc>
                <a:spcPct val="100000"/>
              </a:lnSpc>
              <a:spcBef>
                <a:spcPts val="0"/>
              </a:spcBef>
              <a:spcAft>
                <a:spcPts val="0"/>
              </a:spcAft>
              <a:buClr>
                <a:srgbClr val="00628C"/>
              </a:buClr>
              <a:buSzPts val="2200"/>
              <a:buFont typeface="Arial"/>
              <a:buNone/>
            </a:pPr>
            <a:r>
              <a:rPr lang="en-GB" sz="2200" b="0" i="0" u="none" strike="noStrike" cap="none">
                <a:solidFill>
                  <a:srgbClr val="000000"/>
                </a:solidFill>
                <a:latin typeface="Arial"/>
                <a:ea typeface="Arial"/>
                <a:cs typeface="Arial"/>
                <a:sym typeface="Arial"/>
              </a:rPr>
              <a:t>10</a:t>
            </a:r>
            <a:endParaRPr/>
          </a:p>
        </p:txBody>
      </p:sp>
      <p:sp>
        <p:nvSpPr>
          <p:cNvPr id="398" name="Google Shape;398;p13"/>
          <p:cNvSpPr/>
          <p:nvPr/>
        </p:nvSpPr>
        <p:spPr>
          <a:xfrm>
            <a:off x="7429207" y="3054939"/>
            <a:ext cx="578106" cy="578106"/>
          </a:xfrm>
          <a:prstGeom prst="ellipse">
            <a:avLst/>
          </a:prstGeom>
          <a:solidFill>
            <a:srgbClr val="FFC000"/>
          </a:solidFill>
          <a:ln w="19050" cap="flat" cmpd="sng">
            <a:solidFill>
              <a:schemeClr val="dk1"/>
            </a:solidFill>
            <a:prstDash val="solid"/>
            <a:round/>
            <a:headEnd type="none" w="sm" len="sm"/>
            <a:tailEnd type="none" w="sm" len="sm"/>
          </a:ln>
        </p:spPr>
        <p:txBody>
          <a:bodyPr spcFirstLastPara="1" wrap="square" lIns="0" tIns="45700" rIns="0" bIns="45700" anchor="ctr" anchorCtr="0">
            <a:noAutofit/>
          </a:bodyPr>
          <a:lstStyle/>
          <a:p>
            <a:pPr marL="0" marR="0" lvl="0" indent="0" algn="ctr" rtl="0">
              <a:lnSpc>
                <a:spcPct val="100000"/>
              </a:lnSpc>
              <a:spcBef>
                <a:spcPts val="0"/>
              </a:spcBef>
              <a:spcAft>
                <a:spcPts val="0"/>
              </a:spcAft>
              <a:buClr>
                <a:srgbClr val="00628C"/>
              </a:buClr>
              <a:buSzPts val="2200"/>
              <a:buFont typeface="Arial"/>
              <a:buNone/>
            </a:pPr>
            <a:r>
              <a:rPr lang="en-GB" sz="2200" b="0" i="0" u="none" strike="noStrike" cap="none">
                <a:solidFill>
                  <a:srgbClr val="000000"/>
                </a:solidFill>
                <a:latin typeface="Arial"/>
                <a:ea typeface="Arial"/>
                <a:cs typeface="Arial"/>
                <a:sym typeface="Arial"/>
              </a:rPr>
              <a:t>10</a:t>
            </a:r>
            <a:endParaRPr/>
          </a:p>
        </p:txBody>
      </p:sp>
      <p:sp>
        <p:nvSpPr>
          <p:cNvPr id="399" name="Google Shape;399;p13"/>
          <p:cNvSpPr/>
          <p:nvPr/>
        </p:nvSpPr>
        <p:spPr>
          <a:xfrm>
            <a:off x="7429207" y="3772977"/>
            <a:ext cx="578106" cy="578106"/>
          </a:xfrm>
          <a:prstGeom prst="ellipse">
            <a:avLst/>
          </a:prstGeom>
          <a:solidFill>
            <a:srgbClr val="FFC000"/>
          </a:solidFill>
          <a:ln w="19050" cap="flat" cmpd="sng">
            <a:solidFill>
              <a:schemeClr val="dk1"/>
            </a:solidFill>
            <a:prstDash val="solid"/>
            <a:round/>
            <a:headEnd type="none" w="sm" len="sm"/>
            <a:tailEnd type="none" w="sm" len="sm"/>
          </a:ln>
        </p:spPr>
        <p:txBody>
          <a:bodyPr spcFirstLastPara="1" wrap="square" lIns="0" tIns="45700" rIns="0" bIns="45700" anchor="ctr" anchorCtr="0">
            <a:noAutofit/>
          </a:bodyPr>
          <a:lstStyle/>
          <a:p>
            <a:pPr marL="0" marR="0" lvl="0" indent="0" algn="ctr" rtl="0">
              <a:lnSpc>
                <a:spcPct val="100000"/>
              </a:lnSpc>
              <a:spcBef>
                <a:spcPts val="0"/>
              </a:spcBef>
              <a:spcAft>
                <a:spcPts val="0"/>
              </a:spcAft>
              <a:buClr>
                <a:srgbClr val="00628C"/>
              </a:buClr>
              <a:buSzPts val="2200"/>
              <a:buFont typeface="Arial"/>
              <a:buNone/>
            </a:pPr>
            <a:r>
              <a:rPr lang="en-GB" sz="2200" b="0" i="0" u="none" strike="noStrike" cap="none">
                <a:solidFill>
                  <a:srgbClr val="000000"/>
                </a:solidFill>
                <a:latin typeface="Arial"/>
                <a:ea typeface="Arial"/>
                <a:cs typeface="Arial"/>
                <a:sym typeface="Arial"/>
              </a:rPr>
              <a:t>10</a:t>
            </a:r>
            <a:endParaRPr/>
          </a:p>
        </p:txBody>
      </p:sp>
      <p:sp>
        <p:nvSpPr>
          <p:cNvPr id="400" name="Google Shape;400;p13"/>
          <p:cNvSpPr/>
          <p:nvPr/>
        </p:nvSpPr>
        <p:spPr>
          <a:xfrm>
            <a:off x="7429207" y="4485654"/>
            <a:ext cx="578106" cy="578106"/>
          </a:xfrm>
          <a:prstGeom prst="ellipse">
            <a:avLst/>
          </a:prstGeom>
          <a:solidFill>
            <a:srgbClr val="FFC000"/>
          </a:solidFill>
          <a:ln w="19050" cap="flat" cmpd="sng">
            <a:solidFill>
              <a:schemeClr val="dk1"/>
            </a:solidFill>
            <a:prstDash val="solid"/>
            <a:round/>
            <a:headEnd type="none" w="sm" len="sm"/>
            <a:tailEnd type="none" w="sm" len="sm"/>
          </a:ln>
        </p:spPr>
        <p:txBody>
          <a:bodyPr spcFirstLastPara="1" wrap="square" lIns="0" tIns="45700" rIns="0" bIns="45700" anchor="ctr" anchorCtr="0">
            <a:noAutofit/>
          </a:bodyPr>
          <a:lstStyle/>
          <a:p>
            <a:pPr marL="0" marR="0" lvl="0" indent="0" algn="ctr" rtl="0">
              <a:lnSpc>
                <a:spcPct val="100000"/>
              </a:lnSpc>
              <a:spcBef>
                <a:spcPts val="0"/>
              </a:spcBef>
              <a:spcAft>
                <a:spcPts val="0"/>
              </a:spcAft>
              <a:buClr>
                <a:srgbClr val="00628C"/>
              </a:buClr>
              <a:buSzPts val="2200"/>
              <a:buFont typeface="Arial"/>
              <a:buNone/>
            </a:pPr>
            <a:r>
              <a:rPr lang="en-GB" sz="2200" b="0" i="0" u="none" strike="noStrike" cap="none">
                <a:solidFill>
                  <a:srgbClr val="000000"/>
                </a:solidFill>
                <a:latin typeface="Arial"/>
                <a:ea typeface="Arial"/>
                <a:cs typeface="Arial"/>
                <a:sym typeface="Arial"/>
              </a:rPr>
              <a:t>10</a:t>
            </a:r>
            <a:endParaRPr/>
          </a:p>
        </p:txBody>
      </p:sp>
      <p:sp>
        <p:nvSpPr>
          <p:cNvPr id="401" name="Google Shape;401;p13"/>
          <p:cNvSpPr/>
          <p:nvPr/>
        </p:nvSpPr>
        <p:spPr>
          <a:xfrm>
            <a:off x="8140407" y="1628800"/>
            <a:ext cx="578106" cy="578106"/>
          </a:xfrm>
          <a:prstGeom prst="ellipse">
            <a:avLst/>
          </a:prstGeom>
          <a:solidFill>
            <a:srgbClr val="FFC000"/>
          </a:solidFill>
          <a:ln w="19050" cap="flat" cmpd="sng">
            <a:solidFill>
              <a:schemeClr val="dk1"/>
            </a:solidFill>
            <a:prstDash val="solid"/>
            <a:round/>
            <a:headEnd type="none" w="sm" len="sm"/>
            <a:tailEnd type="none" w="sm" len="sm"/>
          </a:ln>
        </p:spPr>
        <p:txBody>
          <a:bodyPr spcFirstLastPara="1" wrap="square" lIns="0" tIns="45700" rIns="0" bIns="45700" anchor="ctr" anchorCtr="0">
            <a:noAutofit/>
          </a:bodyPr>
          <a:lstStyle/>
          <a:p>
            <a:pPr marL="0" marR="0" lvl="0" indent="0" algn="ctr" rtl="0">
              <a:lnSpc>
                <a:spcPct val="100000"/>
              </a:lnSpc>
              <a:spcBef>
                <a:spcPts val="0"/>
              </a:spcBef>
              <a:spcAft>
                <a:spcPts val="0"/>
              </a:spcAft>
              <a:buClr>
                <a:srgbClr val="00628C"/>
              </a:buClr>
              <a:buSzPts val="2200"/>
              <a:buFont typeface="Arial"/>
              <a:buNone/>
            </a:pPr>
            <a:r>
              <a:rPr lang="en-GB" sz="2200" b="0" i="0" u="none" strike="noStrike" cap="none">
                <a:solidFill>
                  <a:srgbClr val="000000"/>
                </a:solidFill>
                <a:latin typeface="Arial"/>
                <a:ea typeface="Arial"/>
                <a:cs typeface="Arial"/>
                <a:sym typeface="Arial"/>
              </a:rPr>
              <a:t>10</a:t>
            </a:r>
            <a:endParaRPr/>
          </a:p>
        </p:txBody>
      </p:sp>
      <p:sp>
        <p:nvSpPr>
          <p:cNvPr id="402" name="Google Shape;402;p13"/>
          <p:cNvSpPr/>
          <p:nvPr/>
        </p:nvSpPr>
        <p:spPr>
          <a:xfrm>
            <a:off x="8140407" y="2346838"/>
            <a:ext cx="578106" cy="578106"/>
          </a:xfrm>
          <a:prstGeom prst="ellipse">
            <a:avLst/>
          </a:prstGeom>
          <a:solidFill>
            <a:srgbClr val="FFC000"/>
          </a:solidFill>
          <a:ln w="19050" cap="flat" cmpd="sng">
            <a:solidFill>
              <a:schemeClr val="dk1"/>
            </a:solidFill>
            <a:prstDash val="solid"/>
            <a:round/>
            <a:headEnd type="none" w="sm" len="sm"/>
            <a:tailEnd type="none" w="sm" len="sm"/>
          </a:ln>
        </p:spPr>
        <p:txBody>
          <a:bodyPr spcFirstLastPara="1" wrap="square" lIns="0" tIns="45700" rIns="0" bIns="45700" anchor="ctr" anchorCtr="0">
            <a:noAutofit/>
          </a:bodyPr>
          <a:lstStyle/>
          <a:p>
            <a:pPr marL="0" marR="0" lvl="0" indent="0" algn="ctr" rtl="0">
              <a:lnSpc>
                <a:spcPct val="100000"/>
              </a:lnSpc>
              <a:spcBef>
                <a:spcPts val="0"/>
              </a:spcBef>
              <a:spcAft>
                <a:spcPts val="0"/>
              </a:spcAft>
              <a:buClr>
                <a:srgbClr val="00628C"/>
              </a:buClr>
              <a:buSzPts val="2200"/>
              <a:buFont typeface="Arial"/>
              <a:buNone/>
            </a:pPr>
            <a:r>
              <a:rPr lang="en-GB" sz="2200" b="0" i="0" u="none" strike="noStrike" cap="none">
                <a:solidFill>
                  <a:srgbClr val="000000"/>
                </a:solidFill>
                <a:latin typeface="Arial"/>
                <a:ea typeface="Arial"/>
                <a:cs typeface="Arial"/>
                <a:sym typeface="Arial"/>
              </a:rPr>
              <a:t>10</a:t>
            </a:r>
            <a:endParaRPr/>
          </a:p>
        </p:txBody>
      </p:sp>
      <p:sp>
        <p:nvSpPr>
          <p:cNvPr id="403" name="Google Shape;403;p13"/>
          <p:cNvSpPr/>
          <p:nvPr/>
        </p:nvSpPr>
        <p:spPr>
          <a:xfrm>
            <a:off x="8140407" y="3054939"/>
            <a:ext cx="578106" cy="578106"/>
          </a:xfrm>
          <a:prstGeom prst="ellipse">
            <a:avLst/>
          </a:prstGeom>
          <a:solidFill>
            <a:srgbClr val="FFC000"/>
          </a:solidFill>
          <a:ln w="19050" cap="flat" cmpd="sng">
            <a:solidFill>
              <a:schemeClr val="dk1"/>
            </a:solidFill>
            <a:prstDash val="solid"/>
            <a:round/>
            <a:headEnd type="none" w="sm" len="sm"/>
            <a:tailEnd type="none" w="sm" len="sm"/>
          </a:ln>
        </p:spPr>
        <p:txBody>
          <a:bodyPr spcFirstLastPara="1" wrap="square" lIns="0" tIns="45700" rIns="0" bIns="45700" anchor="ctr" anchorCtr="0">
            <a:noAutofit/>
          </a:bodyPr>
          <a:lstStyle/>
          <a:p>
            <a:pPr marL="0" marR="0" lvl="0" indent="0" algn="ctr" rtl="0">
              <a:lnSpc>
                <a:spcPct val="100000"/>
              </a:lnSpc>
              <a:spcBef>
                <a:spcPts val="0"/>
              </a:spcBef>
              <a:spcAft>
                <a:spcPts val="0"/>
              </a:spcAft>
              <a:buClr>
                <a:srgbClr val="00628C"/>
              </a:buClr>
              <a:buSzPts val="2200"/>
              <a:buFont typeface="Arial"/>
              <a:buNone/>
            </a:pPr>
            <a:r>
              <a:rPr lang="en-GB" sz="2200" b="0" i="0" u="none" strike="noStrike" cap="none">
                <a:solidFill>
                  <a:srgbClr val="000000"/>
                </a:solidFill>
                <a:latin typeface="Arial"/>
                <a:ea typeface="Arial"/>
                <a:cs typeface="Arial"/>
                <a:sym typeface="Arial"/>
              </a:rPr>
              <a:t>10</a:t>
            </a:r>
            <a:endParaRPr/>
          </a:p>
        </p:txBody>
      </p:sp>
      <p:sp>
        <p:nvSpPr>
          <p:cNvPr id="404" name="Google Shape;404;p13"/>
          <p:cNvSpPr/>
          <p:nvPr/>
        </p:nvSpPr>
        <p:spPr>
          <a:xfrm>
            <a:off x="8140407" y="3772977"/>
            <a:ext cx="578106" cy="578106"/>
          </a:xfrm>
          <a:prstGeom prst="ellipse">
            <a:avLst/>
          </a:prstGeom>
          <a:solidFill>
            <a:srgbClr val="FFC000"/>
          </a:solidFill>
          <a:ln w="19050" cap="flat" cmpd="sng">
            <a:solidFill>
              <a:schemeClr val="dk1"/>
            </a:solidFill>
            <a:prstDash val="solid"/>
            <a:round/>
            <a:headEnd type="none" w="sm" len="sm"/>
            <a:tailEnd type="none" w="sm" len="sm"/>
          </a:ln>
        </p:spPr>
        <p:txBody>
          <a:bodyPr spcFirstLastPara="1" wrap="square" lIns="0" tIns="45700" rIns="0" bIns="45700" anchor="ctr" anchorCtr="0">
            <a:noAutofit/>
          </a:bodyPr>
          <a:lstStyle/>
          <a:p>
            <a:pPr marL="0" marR="0" lvl="0" indent="0" algn="ctr" rtl="0">
              <a:lnSpc>
                <a:spcPct val="100000"/>
              </a:lnSpc>
              <a:spcBef>
                <a:spcPts val="0"/>
              </a:spcBef>
              <a:spcAft>
                <a:spcPts val="0"/>
              </a:spcAft>
              <a:buClr>
                <a:srgbClr val="00628C"/>
              </a:buClr>
              <a:buSzPts val="2200"/>
              <a:buFont typeface="Arial"/>
              <a:buNone/>
            </a:pPr>
            <a:r>
              <a:rPr lang="en-GB" sz="2200" b="0" i="0" u="none" strike="noStrike" cap="none">
                <a:solidFill>
                  <a:srgbClr val="000000"/>
                </a:solidFill>
                <a:latin typeface="Arial"/>
                <a:ea typeface="Arial"/>
                <a:cs typeface="Arial"/>
                <a:sym typeface="Arial"/>
              </a:rPr>
              <a:t>10</a:t>
            </a:r>
            <a:endParaRPr/>
          </a:p>
        </p:txBody>
      </p:sp>
      <p:sp>
        <p:nvSpPr>
          <p:cNvPr id="405" name="Google Shape;405;p13"/>
          <p:cNvSpPr/>
          <p:nvPr/>
        </p:nvSpPr>
        <p:spPr>
          <a:xfrm>
            <a:off x="8140407" y="4485654"/>
            <a:ext cx="578106" cy="578106"/>
          </a:xfrm>
          <a:prstGeom prst="ellipse">
            <a:avLst/>
          </a:prstGeom>
          <a:solidFill>
            <a:srgbClr val="FFC000"/>
          </a:solidFill>
          <a:ln w="19050" cap="flat" cmpd="sng">
            <a:solidFill>
              <a:schemeClr val="dk1"/>
            </a:solidFill>
            <a:prstDash val="solid"/>
            <a:round/>
            <a:headEnd type="none" w="sm" len="sm"/>
            <a:tailEnd type="none" w="sm" len="sm"/>
          </a:ln>
        </p:spPr>
        <p:txBody>
          <a:bodyPr spcFirstLastPara="1" wrap="square" lIns="0" tIns="45700" rIns="0" bIns="45700" anchor="ctr" anchorCtr="0">
            <a:noAutofit/>
          </a:bodyPr>
          <a:lstStyle/>
          <a:p>
            <a:pPr marL="0" marR="0" lvl="0" indent="0" algn="ctr" rtl="0">
              <a:lnSpc>
                <a:spcPct val="100000"/>
              </a:lnSpc>
              <a:spcBef>
                <a:spcPts val="0"/>
              </a:spcBef>
              <a:spcAft>
                <a:spcPts val="0"/>
              </a:spcAft>
              <a:buClr>
                <a:srgbClr val="00628C"/>
              </a:buClr>
              <a:buSzPts val="2200"/>
              <a:buFont typeface="Arial"/>
              <a:buNone/>
            </a:pPr>
            <a:r>
              <a:rPr lang="en-GB" sz="2200" b="0" i="0" u="none" strike="noStrike" cap="none">
                <a:solidFill>
                  <a:srgbClr val="000000"/>
                </a:solidFill>
                <a:latin typeface="Arial"/>
                <a:ea typeface="Arial"/>
                <a:cs typeface="Arial"/>
                <a:sym typeface="Arial"/>
              </a:rPr>
              <a:t>10</a:t>
            </a:r>
            <a:endParaRPr/>
          </a:p>
        </p:txBody>
      </p:sp>
      <p:sp>
        <p:nvSpPr>
          <p:cNvPr id="406" name="Google Shape;406;p13"/>
          <p:cNvSpPr/>
          <p:nvPr/>
        </p:nvSpPr>
        <p:spPr>
          <a:xfrm>
            <a:off x="9415206" y="1628800"/>
            <a:ext cx="578106" cy="578106"/>
          </a:xfrm>
          <a:prstGeom prst="ellipse">
            <a:avLst/>
          </a:prstGeom>
          <a:solidFill>
            <a:srgbClr val="FFC000"/>
          </a:solidFill>
          <a:ln w="19050" cap="flat" cmpd="sng">
            <a:solidFill>
              <a:schemeClr val="dk1"/>
            </a:solidFill>
            <a:prstDash val="solid"/>
            <a:round/>
            <a:headEnd type="none" w="sm" len="sm"/>
            <a:tailEnd type="none" w="sm" len="sm"/>
          </a:ln>
        </p:spPr>
        <p:txBody>
          <a:bodyPr spcFirstLastPara="1" wrap="square" lIns="0" tIns="45700" rIns="0" bIns="45700" anchor="ctr" anchorCtr="0">
            <a:noAutofit/>
          </a:bodyPr>
          <a:lstStyle/>
          <a:p>
            <a:pPr marL="0" marR="0" lvl="0" indent="0" algn="ctr" rtl="0">
              <a:lnSpc>
                <a:spcPct val="100000"/>
              </a:lnSpc>
              <a:spcBef>
                <a:spcPts val="0"/>
              </a:spcBef>
              <a:spcAft>
                <a:spcPts val="0"/>
              </a:spcAft>
              <a:buClr>
                <a:srgbClr val="00628C"/>
              </a:buClr>
              <a:buSzPts val="2200"/>
              <a:buFont typeface="Arial"/>
              <a:buNone/>
            </a:pPr>
            <a:r>
              <a:rPr lang="en-GB" sz="2200" b="0" i="0" u="none" strike="noStrike" cap="none">
                <a:solidFill>
                  <a:srgbClr val="000000"/>
                </a:solidFill>
                <a:latin typeface="Arial"/>
                <a:ea typeface="Arial"/>
                <a:cs typeface="Arial"/>
                <a:sym typeface="Arial"/>
              </a:rPr>
              <a:t>10</a:t>
            </a:r>
            <a:endParaRPr/>
          </a:p>
        </p:txBody>
      </p:sp>
      <p:sp>
        <p:nvSpPr>
          <p:cNvPr id="407" name="Google Shape;407;p13"/>
          <p:cNvSpPr/>
          <p:nvPr/>
        </p:nvSpPr>
        <p:spPr>
          <a:xfrm>
            <a:off x="9415206" y="2346838"/>
            <a:ext cx="578106" cy="578106"/>
          </a:xfrm>
          <a:prstGeom prst="ellipse">
            <a:avLst/>
          </a:prstGeom>
          <a:solidFill>
            <a:srgbClr val="FFC000"/>
          </a:solidFill>
          <a:ln w="19050" cap="flat" cmpd="sng">
            <a:solidFill>
              <a:schemeClr val="dk1"/>
            </a:solidFill>
            <a:prstDash val="solid"/>
            <a:round/>
            <a:headEnd type="none" w="sm" len="sm"/>
            <a:tailEnd type="none" w="sm" len="sm"/>
          </a:ln>
        </p:spPr>
        <p:txBody>
          <a:bodyPr spcFirstLastPara="1" wrap="square" lIns="0" tIns="45700" rIns="0" bIns="45700" anchor="ctr" anchorCtr="0">
            <a:noAutofit/>
          </a:bodyPr>
          <a:lstStyle/>
          <a:p>
            <a:pPr marL="0" marR="0" lvl="0" indent="0" algn="ctr" rtl="0">
              <a:lnSpc>
                <a:spcPct val="100000"/>
              </a:lnSpc>
              <a:spcBef>
                <a:spcPts val="0"/>
              </a:spcBef>
              <a:spcAft>
                <a:spcPts val="0"/>
              </a:spcAft>
              <a:buClr>
                <a:srgbClr val="00628C"/>
              </a:buClr>
              <a:buSzPts val="2200"/>
              <a:buFont typeface="Arial"/>
              <a:buNone/>
            </a:pPr>
            <a:r>
              <a:rPr lang="en-GB" sz="2200" b="0" i="0" u="none" strike="noStrike" cap="none">
                <a:solidFill>
                  <a:srgbClr val="000000"/>
                </a:solidFill>
                <a:latin typeface="Arial"/>
                <a:ea typeface="Arial"/>
                <a:cs typeface="Arial"/>
                <a:sym typeface="Arial"/>
              </a:rPr>
              <a:t>10</a:t>
            </a:r>
            <a:endParaRPr/>
          </a:p>
        </p:txBody>
      </p:sp>
      <p:sp>
        <p:nvSpPr>
          <p:cNvPr id="408" name="Google Shape;408;p13"/>
          <p:cNvSpPr/>
          <p:nvPr/>
        </p:nvSpPr>
        <p:spPr>
          <a:xfrm>
            <a:off x="9415206" y="3054939"/>
            <a:ext cx="578106" cy="578106"/>
          </a:xfrm>
          <a:prstGeom prst="ellipse">
            <a:avLst/>
          </a:prstGeom>
          <a:solidFill>
            <a:srgbClr val="FFC000"/>
          </a:solidFill>
          <a:ln w="19050" cap="flat" cmpd="sng">
            <a:solidFill>
              <a:schemeClr val="dk1"/>
            </a:solidFill>
            <a:prstDash val="solid"/>
            <a:round/>
            <a:headEnd type="none" w="sm" len="sm"/>
            <a:tailEnd type="none" w="sm" len="sm"/>
          </a:ln>
        </p:spPr>
        <p:txBody>
          <a:bodyPr spcFirstLastPara="1" wrap="square" lIns="0" tIns="45700" rIns="0" bIns="45700" anchor="ctr" anchorCtr="0">
            <a:noAutofit/>
          </a:bodyPr>
          <a:lstStyle/>
          <a:p>
            <a:pPr marL="0" marR="0" lvl="0" indent="0" algn="ctr" rtl="0">
              <a:lnSpc>
                <a:spcPct val="100000"/>
              </a:lnSpc>
              <a:spcBef>
                <a:spcPts val="0"/>
              </a:spcBef>
              <a:spcAft>
                <a:spcPts val="0"/>
              </a:spcAft>
              <a:buClr>
                <a:srgbClr val="00628C"/>
              </a:buClr>
              <a:buSzPts val="2200"/>
              <a:buFont typeface="Arial"/>
              <a:buNone/>
            </a:pPr>
            <a:r>
              <a:rPr lang="en-GB" sz="2200" b="0" i="0" u="none" strike="noStrike" cap="none">
                <a:solidFill>
                  <a:srgbClr val="000000"/>
                </a:solidFill>
                <a:latin typeface="Arial"/>
                <a:ea typeface="Arial"/>
                <a:cs typeface="Arial"/>
                <a:sym typeface="Arial"/>
              </a:rPr>
              <a:t>10</a:t>
            </a:r>
            <a:endParaRPr/>
          </a:p>
        </p:txBody>
      </p:sp>
      <p:sp>
        <p:nvSpPr>
          <p:cNvPr id="409" name="Google Shape;409;p13"/>
          <p:cNvSpPr/>
          <p:nvPr/>
        </p:nvSpPr>
        <p:spPr>
          <a:xfrm>
            <a:off x="9415206" y="3772977"/>
            <a:ext cx="578106" cy="578106"/>
          </a:xfrm>
          <a:prstGeom prst="ellipse">
            <a:avLst/>
          </a:prstGeom>
          <a:solidFill>
            <a:srgbClr val="FFC000"/>
          </a:solidFill>
          <a:ln w="19050" cap="flat" cmpd="sng">
            <a:solidFill>
              <a:schemeClr val="dk1"/>
            </a:solidFill>
            <a:prstDash val="solid"/>
            <a:round/>
            <a:headEnd type="none" w="sm" len="sm"/>
            <a:tailEnd type="none" w="sm" len="sm"/>
          </a:ln>
        </p:spPr>
        <p:txBody>
          <a:bodyPr spcFirstLastPara="1" wrap="square" lIns="0" tIns="45700" rIns="0" bIns="45700" anchor="ctr" anchorCtr="0">
            <a:noAutofit/>
          </a:bodyPr>
          <a:lstStyle/>
          <a:p>
            <a:pPr marL="0" marR="0" lvl="0" indent="0" algn="ctr" rtl="0">
              <a:lnSpc>
                <a:spcPct val="100000"/>
              </a:lnSpc>
              <a:spcBef>
                <a:spcPts val="0"/>
              </a:spcBef>
              <a:spcAft>
                <a:spcPts val="0"/>
              </a:spcAft>
              <a:buClr>
                <a:srgbClr val="00628C"/>
              </a:buClr>
              <a:buSzPts val="2200"/>
              <a:buFont typeface="Arial"/>
              <a:buNone/>
            </a:pPr>
            <a:r>
              <a:rPr lang="en-GB" sz="2200" b="0" i="0" u="none" strike="noStrike" cap="none">
                <a:solidFill>
                  <a:srgbClr val="000000"/>
                </a:solidFill>
                <a:latin typeface="Arial"/>
                <a:ea typeface="Arial"/>
                <a:cs typeface="Arial"/>
                <a:sym typeface="Arial"/>
              </a:rPr>
              <a:t>10</a:t>
            </a:r>
            <a:endParaRPr/>
          </a:p>
        </p:txBody>
      </p:sp>
      <p:sp>
        <p:nvSpPr>
          <p:cNvPr id="410" name="Google Shape;410;p13"/>
          <p:cNvSpPr/>
          <p:nvPr/>
        </p:nvSpPr>
        <p:spPr>
          <a:xfrm>
            <a:off x="9415206" y="4485654"/>
            <a:ext cx="578106" cy="578106"/>
          </a:xfrm>
          <a:prstGeom prst="ellipse">
            <a:avLst/>
          </a:prstGeom>
          <a:solidFill>
            <a:srgbClr val="FFC000"/>
          </a:solidFill>
          <a:ln w="19050" cap="flat" cmpd="sng">
            <a:solidFill>
              <a:schemeClr val="dk1"/>
            </a:solidFill>
            <a:prstDash val="solid"/>
            <a:round/>
            <a:headEnd type="none" w="sm" len="sm"/>
            <a:tailEnd type="none" w="sm" len="sm"/>
          </a:ln>
        </p:spPr>
        <p:txBody>
          <a:bodyPr spcFirstLastPara="1" wrap="square" lIns="0" tIns="45700" rIns="0" bIns="45700" anchor="ctr" anchorCtr="0">
            <a:noAutofit/>
          </a:bodyPr>
          <a:lstStyle/>
          <a:p>
            <a:pPr marL="0" marR="0" lvl="0" indent="0" algn="ctr" rtl="0">
              <a:lnSpc>
                <a:spcPct val="100000"/>
              </a:lnSpc>
              <a:spcBef>
                <a:spcPts val="0"/>
              </a:spcBef>
              <a:spcAft>
                <a:spcPts val="0"/>
              </a:spcAft>
              <a:buClr>
                <a:srgbClr val="00628C"/>
              </a:buClr>
              <a:buSzPts val="2200"/>
              <a:buFont typeface="Arial"/>
              <a:buNone/>
            </a:pPr>
            <a:r>
              <a:rPr lang="en-GB" sz="2200" b="0" i="0" u="none" strike="noStrike" cap="none">
                <a:solidFill>
                  <a:srgbClr val="000000"/>
                </a:solidFill>
                <a:latin typeface="Arial"/>
                <a:ea typeface="Arial"/>
                <a:cs typeface="Arial"/>
                <a:sym typeface="Arial"/>
              </a:rPr>
              <a:t>10</a:t>
            </a:r>
            <a:endParaRPr/>
          </a:p>
        </p:txBody>
      </p:sp>
      <p:sp>
        <p:nvSpPr>
          <p:cNvPr id="411" name="Google Shape;411;p13"/>
          <p:cNvSpPr/>
          <p:nvPr/>
        </p:nvSpPr>
        <p:spPr>
          <a:xfrm>
            <a:off x="10126406" y="1628800"/>
            <a:ext cx="578106" cy="578106"/>
          </a:xfrm>
          <a:prstGeom prst="ellipse">
            <a:avLst/>
          </a:prstGeom>
          <a:solidFill>
            <a:srgbClr val="FFC000"/>
          </a:solidFill>
          <a:ln w="19050" cap="flat" cmpd="sng">
            <a:solidFill>
              <a:schemeClr val="dk1"/>
            </a:solidFill>
            <a:prstDash val="solid"/>
            <a:round/>
            <a:headEnd type="none" w="sm" len="sm"/>
            <a:tailEnd type="none" w="sm" len="sm"/>
          </a:ln>
        </p:spPr>
        <p:txBody>
          <a:bodyPr spcFirstLastPara="1" wrap="square" lIns="0" tIns="45700" rIns="0" bIns="45700" anchor="ctr" anchorCtr="0">
            <a:noAutofit/>
          </a:bodyPr>
          <a:lstStyle/>
          <a:p>
            <a:pPr marL="0" marR="0" lvl="0" indent="0" algn="ctr" rtl="0">
              <a:lnSpc>
                <a:spcPct val="100000"/>
              </a:lnSpc>
              <a:spcBef>
                <a:spcPts val="0"/>
              </a:spcBef>
              <a:spcAft>
                <a:spcPts val="0"/>
              </a:spcAft>
              <a:buClr>
                <a:srgbClr val="00628C"/>
              </a:buClr>
              <a:buSzPts val="2200"/>
              <a:buFont typeface="Arial"/>
              <a:buNone/>
            </a:pPr>
            <a:r>
              <a:rPr lang="en-GB" sz="2200" b="0" i="0" u="none" strike="noStrike" cap="none">
                <a:solidFill>
                  <a:srgbClr val="000000"/>
                </a:solidFill>
                <a:latin typeface="Arial"/>
                <a:ea typeface="Arial"/>
                <a:cs typeface="Arial"/>
                <a:sym typeface="Arial"/>
              </a:rPr>
              <a:t>10</a:t>
            </a:r>
            <a:endParaRPr/>
          </a:p>
        </p:txBody>
      </p:sp>
      <p:sp>
        <p:nvSpPr>
          <p:cNvPr id="412" name="Google Shape;412;p13"/>
          <p:cNvSpPr/>
          <p:nvPr/>
        </p:nvSpPr>
        <p:spPr>
          <a:xfrm>
            <a:off x="10126406" y="2346838"/>
            <a:ext cx="578106" cy="578106"/>
          </a:xfrm>
          <a:prstGeom prst="ellipse">
            <a:avLst/>
          </a:prstGeom>
          <a:solidFill>
            <a:srgbClr val="FFC000"/>
          </a:solidFill>
          <a:ln w="19050" cap="flat" cmpd="sng">
            <a:solidFill>
              <a:schemeClr val="dk1"/>
            </a:solidFill>
            <a:prstDash val="solid"/>
            <a:round/>
            <a:headEnd type="none" w="sm" len="sm"/>
            <a:tailEnd type="none" w="sm" len="sm"/>
          </a:ln>
        </p:spPr>
        <p:txBody>
          <a:bodyPr spcFirstLastPara="1" wrap="square" lIns="0" tIns="45700" rIns="0" bIns="45700" anchor="ctr" anchorCtr="0">
            <a:noAutofit/>
          </a:bodyPr>
          <a:lstStyle/>
          <a:p>
            <a:pPr marL="0" marR="0" lvl="0" indent="0" algn="ctr" rtl="0">
              <a:lnSpc>
                <a:spcPct val="100000"/>
              </a:lnSpc>
              <a:spcBef>
                <a:spcPts val="0"/>
              </a:spcBef>
              <a:spcAft>
                <a:spcPts val="0"/>
              </a:spcAft>
              <a:buClr>
                <a:srgbClr val="00628C"/>
              </a:buClr>
              <a:buSzPts val="2200"/>
              <a:buFont typeface="Arial"/>
              <a:buNone/>
            </a:pPr>
            <a:r>
              <a:rPr lang="en-GB" sz="2200" b="0" i="0" u="none" strike="noStrike" cap="none">
                <a:solidFill>
                  <a:srgbClr val="000000"/>
                </a:solidFill>
                <a:latin typeface="Arial"/>
                <a:ea typeface="Arial"/>
                <a:cs typeface="Arial"/>
                <a:sym typeface="Arial"/>
              </a:rPr>
              <a:t>10</a:t>
            </a:r>
            <a:endParaRPr/>
          </a:p>
        </p:txBody>
      </p:sp>
      <p:sp>
        <p:nvSpPr>
          <p:cNvPr id="413" name="Google Shape;413;p13"/>
          <p:cNvSpPr/>
          <p:nvPr/>
        </p:nvSpPr>
        <p:spPr>
          <a:xfrm>
            <a:off x="10126406" y="3054939"/>
            <a:ext cx="578106" cy="578106"/>
          </a:xfrm>
          <a:prstGeom prst="ellipse">
            <a:avLst/>
          </a:prstGeom>
          <a:solidFill>
            <a:srgbClr val="FFC000"/>
          </a:solidFill>
          <a:ln w="19050" cap="flat" cmpd="sng">
            <a:solidFill>
              <a:schemeClr val="dk1"/>
            </a:solidFill>
            <a:prstDash val="solid"/>
            <a:round/>
            <a:headEnd type="none" w="sm" len="sm"/>
            <a:tailEnd type="none" w="sm" len="sm"/>
          </a:ln>
        </p:spPr>
        <p:txBody>
          <a:bodyPr spcFirstLastPara="1" wrap="square" lIns="0" tIns="45700" rIns="0" bIns="45700" anchor="ctr" anchorCtr="0">
            <a:noAutofit/>
          </a:bodyPr>
          <a:lstStyle/>
          <a:p>
            <a:pPr marL="0" marR="0" lvl="0" indent="0" algn="ctr" rtl="0">
              <a:lnSpc>
                <a:spcPct val="100000"/>
              </a:lnSpc>
              <a:spcBef>
                <a:spcPts val="0"/>
              </a:spcBef>
              <a:spcAft>
                <a:spcPts val="0"/>
              </a:spcAft>
              <a:buClr>
                <a:srgbClr val="00628C"/>
              </a:buClr>
              <a:buSzPts val="2200"/>
              <a:buFont typeface="Arial"/>
              <a:buNone/>
            </a:pPr>
            <a:r>
              <a:rPr lang="en-GB" sz="2200" b="0" i="0" u="none" strike="noStrike" cap="none">
                <a:solidFill>
                  <a:srgbClr val="000000"/>
                </a:solidFill>
                <a:latin typeface="Arial"/>
                <a:ea typeface="Arial"/>
                <a:cs typeface="Arial"/>
                <a:sym typeface="Arial"/>
              </a:rPr>
              <a:t>10</a:t>
            </a:r>
            <a:endParaRPr/>
          </a:p>
        </p:txBody>
      </p:sp>
      <p:sp>
        <p:nvSpPr>
          <p:cNvPr id="414" name="Google Shape;414;p13"/>
          <p:cNvSpPr/>
          <p:nvPr/>
        </p:nvSpPr>
        <p:spPr>
          <a:xfrm>
            <a:off x="10126406" y="3772977"/>
            <a:ext cx="578106" cy="578106"/>
          </a:xfrm>
          <a:prstGeom prst="ellipse">
            <a:avLst/>
          </a:prstGeom>
          <a:solidFill>
            <a:srgbClr val="FFC000"/>
          </a:solidFill>
          <a:ln w="19050" cap="flat" cmpd="sng">
            <a:solidFill>
              <a:schemeClr val="dk1"/>
            </a:solidFill>
            <a:prstDash val="solid"/>
            <a:round/>
            <a:headEnd type="none" w="sm" len="sm"/>
            <a:tailEnd type="none" w="sm" len="sm"/>
          </a:ln>
        </p:spPr>
        <p:txBody>
          <a:bodyPr spcFirstLastPara="1" wrap="square" lIns="0" tIns="45700" rIns="0" bIns="45700" anchor="ctr" anchorCtr="0">
            <a:noAutofit/>
          </a:bodyPr>
          <a:lstStyle/>
          <a:p>
            <a:pPr marL="0" marR="0" lvl="0" indent="0" algn="ctr" rtl="0">
              <a:lnSpc>
                <a:spcPct val="100000"/>
              </a:lnSpc>
              <a:spcBef>
                <a:spcPts val="0"/>
              </a:spcBef>
              <a:spcAft>
                <a:spcPts val="0"/>
              </a:spcAft>
              <a:buClr>
                <a:srgbClr val="00628C"/>
              </a:buClr>
              <a:buSzPts val="2200"/>
              <a:buFont typeface="Arial"/>
              <a:buNone/>
            </a:pPr>
            <a:r>
              <a:rPr lang="en-GB" sz="2200" b="0" i="0" u="none" strike="noStrike" cap="none">
                <a:solidFill>
                  <a:srgbClr val="000000"/>
                </a:solidFill>
                <a:latin typeface="Arial"/>
                <a:ea typeface="Arial"/>
                <a:cs typeface="Arial"/>
                <a:sym typeface="Arial"/>
              </a:rPr>
              <a:t>10</a:t>
            </a:r>
            <a:endParaRPr/>
          </a:p>
        </p:txBody>
      </p:sp>
      <p:sp>
        <p:nvSpPr>
          <p:cNvPr id="415" name="Google Shape;415;p13"/>
          <p:cNvSpPr/>
          <p:nvPr/>
        </p:nvSpPr>
        <p:spPr>
          <a:xfrm>
            <a:off x="10126406" y="4485654"/>
            <a:ext cx="578106" cy="578106"/>
          </a:xfrm>
          <a:prstGeom prst="ellipse">
            <a:avLst/>
          </a:prstGeom>
          <a:solidFill>
            <a:srgbClr val="FFC000"/>
          </a:solidFill>
          <a:ln w="19050" cap="flat" cmpd="sng">
            <a:solidFill>
              <a:schemeClr val="dk1"/>
            </a:solidFill>
            <a:prstDash val="solid"/>
            <a:round/>
            <a:headEnd type="none" w="sm" len="sm"/>
            <a:tailEnd type="none" w="sm" len="sm"/>
          </a:ln>
        </p:spPr>
        <p:txBody>
          <a:bodyPr spcFirstLastPara="1" wrap="square" lIns="0" tIns="45700" rIns="0" bIns="45700" anchor="ctr" anchorCtr="0">
            <a:noAutofit/>
          </a:bodyPr>
          <a:lstStyle/>
          <a:p>
            <a:pPr marL="0" marR="0" lvl="0" indent="0" algn="ctr" rtl="0">
              <a:lnSpc>
                <a:spcPct val="100000"/>
              </a:lnSpc>
              <a:spcBef>
                <a:spcPts val="0"/>
              </a:spcBef>
              <a:spcAft>
                <a:spcPts val="0"/>
              </a:spcAft>
              <a:buClr>
                <a:srgbClr val="00628C"/>
              </a:buClr>
              <a:buSzPts val="2200"/>
              <a:buFont typeface="Arial"/>
              <a:buNone/>
            </a:pPr>
            <a:r>
              <a:rPr lang="en-GB" sz="2200" b="0" i="0" u="none" strike="noStrike" cap="none">
                <a:solidFill>
                  <a:srgbClr val="000000"/>
                </a:solidFill>
                <a:latin typeface="Arial"/>
                <a:ea typeface="Arial"/>
                <a:cs typeface="Arial"/>
                <a:sym typeface="Arial"/>
              </a:rPr>
              <a:t>10</a:t>
            </a:r>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6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6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6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6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7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7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7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7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74"/>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75"/>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376"/>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377"/>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378"/>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379"/>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380"/>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381"/>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382"/>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383"/>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384"/>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nodeType="clickEffect">
                                  <p:stCondLst>
                                    <p:cond delay="0"/>
                                  </p:stCondLst>
                                  <p:childTnLst>
                                    <p:set>
                                      <p:cBhvr>
                                        <p:cTn id="82" dur="1" fill="hold">
                                          <p:stCondLst>
                                            <p:cond delay="0"/>
                                          </p:stCondLst>
                                        </p:cTn>
                                        <p:tgtEl>
                                          <p:spTgt spid="385"/>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nodeType="clickEffect">
                                  <p:stCondLst>
                                    <p:cond delay="0"/>
                                  </p:stCondLst>
                                  <p:childTnLst>
                                    <p:set>
                                      <p:cBhvr>
                                        <p:cTn id="86" dur="1" fill="hold">
                                          <p:stCondLst>
                                            <p:cond delay="0"/>
                                          </p:stCondLst>
                                        </p:cTn>
                                        <p:tgtEl>
                                          <p:spTgt spid="386"/>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nodeType="clickEffect">
                                  <p:stCondLst>
                                    <p:cond delay="0"/>
                                  </p:stCondLst>
                                  <p:childTnLst>
                                    <p:set>
                                      <p:cBhvr>
                                        <p:cTn id="90" dur="1" fill="hold">
                                          <p:stCondLst>
                                            <p:cond delay="0"/>
                                          </p:stCondLst>
                                        </p:cTn>
                                        <p:tgtEl>
                                          <p:spTgt spid="387"/>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nodeType="clickEffect">
                                  <p:stCondLst>
                                    <p:cond delay="0"/>
                                  </p:stCondLst>
                                  <p:childTnLst>
                                    <p:set>
                                      <p:cBhvr>
                                        <p:cTn id="94" dur="1" fill="hold">
                                          <p:stCondLst>
                                            <p:cond delay="0"/>
                                          </p:stCondLst>
                                        </p:cTn>
                                        <p:tgtEl>
                                          <p:spTgt spid="388"/>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nodeType="clickEffect">
                                  <p:stCondLst>
                                    <p:cond delay="0"/>
                                  </p:stCondLst>
                                  <p:childTnLst>
                                    <p:set>
                                      <p:cBhvr>
                                        <p:cTn id="98" dur="1" fill="hold">
                                          <p:stCondLst>
                                            <p:cond delay="0"/>
                                          </p:stCondLst>
                                        </p:cTn>
                                        <p:tgtEl>
                                          <p:spTgt spid="389"/>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nodeType="clickEffect">
                                  <p:stCondLst>
                                    <p:cond delay="0"/>
                                  </p:stCondLst>
                                  <p:childTnLst>
                                    <p:set>
                                      <p:cBhvr>
                                        <p:cTn id="102" dur="1" fill="hold">
                                          <p:stCondLst>
                                            <p:cond delay="0"/>
                                          </p:stCondLst>
                                        </p:cTn>
                                        <p:tgtEl>
                                          <p:spTgt spid="390"/>
                                        </p:tgtEl>
                                        <p:attrNameLst>
                                          <p:attrName>style.visibility</p:attrName>
                                        </p:attrNameLst>
                                      </p:cBhvr>
                                      <p:to>
                                        <p:strVal val="visible"/>
                                      </p:to>
                                    </p:set>
                                  </p:childTnLst>
                                </p:cTn>
                              </p:par>
                            </p:childTnLst>
                          </p:cTn>
                        </p:par>
                      </p:childTnLst>
                    </p:cTn>
                  </p:par>
                  <p:par>
                    <p:cTn id="103" fill="hold">
                      <p:stCondLst>
                        <p:cond delay="indefinite"/>
                      </p:stCondLst>
                      <p:childTnLst>
                        <p:par>
                          <p:cTn id="104" fill="hold">
                            <p:stCondLst>
                              <p:cond delay="0"/>
                            </p:stCondLst>
                            <p:childTnLst>
                              <p:par>
                                <p:cTn id="105" presetID="1" presetClass="entr" presetSubtype="0" fill="hold" nodeType="clickEffect">
                                  <p:stCondLst>
                                    <p:cond delay="0"/>
                                  </p:stCondLst>
                                  <p:childTnLst>
                                    <p:set>
                                      <p:cBhvr>
                                        <p:cTn id="106" dur="1" fill="hold">
                                          <p:stCondLst>
                                            <p:cond delay="0"/>
                                          </p:stCondLst>
                                        </p:cTn>
                                        <p:tgtEl>
                                          <p:spTgt spid="391"/>
                                        </p:tgtEl>
                                        <p:attrNameLst>
                                          <p:attrName>style.visibility</p:attrName>
                                        </p:attrNameLst>
                                      </p:cBhvr>
                                      <p:to>
                                        <p:strVal val="visible"/>
                                      </p:to>
                                    </p:set>
                                  </p:childTnLst>
                                </p:cTn>
                              </p:par>
                            </p:childTnLst>
                          </p:cTn>
                        </p:par>
                      </p:childTnLst>
                    </p:cTn>
                  </p:par>
                  <p:par>
                    <p:cTn id="107" fill="hold">
                      <p:stCondLst>
                        <p:cond delay="indefinite"/>
                      </p:stCondLst>
                      <p:childTnLst>
                        <p:par>
                          <p:cTn id="108" fill="hold">
                            <p:stCondLst>
                              <p:cond delay="0"/>
                            </p:stCondLst>
                            <p:childTnLst>
                              <p:par>
                                <p:cTn id="109" presetID="1" presetClass="entr" presetSubtype="0" fill="hold" nodeType="clickEffect">
                                  <p:stCondLst>
                                    <p:cond delay="0"/>
                                  </p:stCondLst>
                                  <p:childTnLst>
                                    <p:set>
                                      <p:cBhvr>
                                        <p:cTn id="110" dur="1" fill="hold">
                                          <p:stCondLst>
                                            <p:cond delay="0"/>
                                          </p:stCondLst>
                                        </p:cTn>
                                        <p:tgtEl>
                                          <p:spTgt spid="392"/>
                                        </p:tgtEl>
                                        <p:attrNameLst>
                                          <p:attrName>style.visibility</p:attrName>
                                        </p:attrNameLst>
                                      </p:cBhvr>
                                      <p:to>
                                        <p:strVal val="visible"/>
                                      </p:to>
                                    </p:set>
                                  </p:childTnLst>
                                </p:cTn>
                              </p:par>
                            </p:childTnLst>
                          </p:cTn>
                        </p:par>
                      </p:childTnLst>
                    </p:cTn>
                  </p:par>
                  <p:par>
                    <p:cTn id="111" fill="hold">
                      <p:stCondLst>
                        <p:cond delay="indefinite"/>
                      </p:stCondLst>
                      <p:childTnLst>
                        <p:par>
                          <p:cTn id="112" fill="hold">
                            <p:stCondLst>
                              <p:cond delay="0"/>
                            </p:stCondLst>
                            <p:childTnLst>
                              <p:par>
                                <p:cTn id="113" presetID="1" presetClass="entr" presetSubtype="0" fill="hold" nodeType="clickEffect">
                                  <p:stCondLst>
                                    <p:cond delay="0"/>
                                  </p:stCondLst>
                                  <p:childTnLst>
                                    <p:set>
                                      <p:cBhvr>
                                        <p:cTn id="114" dur="1" fill="hold">
                                          <p:stCondLst>
                                            <p:cond delay="0"/>
                                          </p:stCondLst>
                                        </p:cTn>
                                        <p:tgtEl>
                                          <p:spTgt spid="393"/>
                                        </p:tgtEl>
                                        <p:attrNameLst>
                                          <p:attrName>style.visibility</p:attrName>
                                        </p:attrNameLst>
                                      </p:cBhvr>
                                      <p:to>
                                        <p:strVal val="visible"/>
                                      </p:to>
                                    </p:set>
                                  </p:childTnLst>
                                </p:cTn>
                              </p:par>
                            </p:childTnLst>
                          </p:cTn>
                        </p:par>
                      </p:childTnLst>
                    </p:cTn>
                  </p:par>
                  <p:par>
                    <p:cTn id="115" fill="hold">
                      <p:stCondLst>
                        <p:cond delay="indefinite"/>
                      </p:stCondLst>
                      <p:childTnLst>
                        <p:par>
                          <p:cTn id="116" fill="hold">
                            <p:stCondLst>
                              <p:cond delay="0"/>
                            </p:stCondLst>
                            <p:childTnLst>
                              <p:par>
                                <p:cTn id="117" presetID="1" presetClass="entr" presetSubtype="0" fill="hold" nodeType="clickEffect">
                                  <p:stCondLst>
                                    <p:cond delay="0"/>
                                  </p:stCondLst>
                                  <p:childTnLst>
                                    <p:set>
                                      <p:cBhvr>
                                        <p:cTn id="118" dur="1" fill="hold">
                                          <p:stCondLst>
                                            <p:cond delay="0"/>
                                          </p:stCondLst>
                                        </p:cTn>
                                        <p:tgtEl>
                                          <p:spTgt spid="394"/>
                                        </p:tgtEl>
                                        <p:attrNameLst>
                                          <p:attrName>style.visibility</p:attrName>
                                        </p:attrNameLst>
                                      </p:cBhvr>
                                      <p:to>
                                        <p:strVal val="visible"/>
                                      </p:to>
                                    </p:set>
                                  </p:childTnLst>
                                </p:cTn>
                              </p:par>
                            </p:childTnLst>
                          </p:cTn>
                        </p:par>
                      </p:childTnLst>
                    </p:cTn>
                  </p:par>
                  <p:par>
                    <p:cTn id="119" fill="hold">
                      <p:stCondLst>
                        <p:cond delay="indefinite"/>
                      </p:stCondLst>
                      <p:childTnLst>
                        <p:par>
                          <p:cTn id="120" fill="hold">
                            <p:stCondLst>
                              <p:cond delay="0"/>
                            </p:stCondLst>
                            <p:childTnLst>
                              <p:par>
                                <p:cTn id="121" presetID="1" presetClass="entr" presetSubtype="0" fill="hold" nodeType="clickEffect">
                                  <p:stCondLst>
                                    <p:cond delay="0"/>
                                  </p:stCondLst>
                                  <p:childTnLst>
                                    <p:set>
                                      <p:cBhvr>
                                        <p:cTn id="122" dur="1" fill="hold">
                                          <p:stCondLst>
                                            <p:cond delay="0"/>
                                          </p:stCondLst>
                                        </p:cTn>
                                        <p:tgtEl>
                                          <p:spTgt spid="395"/>
                                        </p:tgtEl>
                                        <p:attrNameLst>
                                          <p:attrName>style.visibility</p:attrName>
                                        </p:attrNameLst>
                                      </p:cBhvr>
                                      <p:to>
                                        <p:strVal val="visible"/>
                                      </p:to>
                                    </p:set>
                                  </p:childTnLst>
                                </p:cTn>
                              </p:par>
                            </p:childTnLst>
                          </p:cTn>
                        </p:par>
                      </p:childTnLst>
                    </p:cTn>
                  </p:par>
                  <p:par>
                    <p:cTn id="123" fill="hold">
                      <p:stCondLst>
                        <p:cond delay="indefinite"/>
                      </p:stCondLst>
                      <p:childTnLst>
                        <p:par>
                          <p:cTn id="124" fill="hold">
                            <p:stCondLst>
                              <p:cond delay="0"/>
                            </p:stCondLst>
                            <p:childTnLst>
                              <p:par>
                                <p:cTn id="125" presetID="1" presetClass="entr" presetSubtype="0" fill="hold" nodeType="clickEffect">
                                  <p:stCondLst>
                                    <p:cond delay="0"/>
                                  </p:stCondLst>
                                  <p:childTnLst>
                                    <p:set>
                                      <p:cBhvr>
                                        <p:cTn id="126" dur="1" fill="hold">
                                          <p:stCondLst>
                                            <p:cond delay="0"/>
                                          </p:stCondLst>
                                        </p:cTn>
                                        <p:tgtEl>
                                          <p:spTgt spid="396"/>
                                        </p:tgtEl>
                                        <p:attrNameLst>
                                          <p:attrName>style.visibility</p:attrName>
                                        </p:attrNameLst>
                                      </p:cBhvr>
                                      <p:to>
                                        <p:strVal val="visible"/>
                                      </p:to>
                                    </p:set>
                                  </p:childTnLst>
                                </p:cTn>
                              </p:par>
                            </p:childTnLst>
                          </p:cTn>
                        </p:par>
                      </p:childTnLst>
                    </p:cTn>
                  </p:par>
                  <p:par>
                    <p:cTn id="127" fill="hold">
                      <p:stCondLst>
                        <p:cond delay="indefinite"/>
                      </p:stCondLst>
                      <p:childTnLst>
                        <p:par>
                          <p:cTn id="128" fill="hold">
                            <p:stCondLst>
                              <p:cond delay="0"/>
                            </p:stCondLst>
                            <p:childTnLst>
                              <p:par>
                                <p:cTn id="129" presetID="1" presetClass="entr" presetSubtype="0" fill="hold" nodeType="clickEffect">
                                  <p:stCondLst>
                                    <p:cond delay="0"/>
                                  </p:stCondLst>
                                  <p:childTnLst>
                                    <p:set>
                                      <p:cBhvr>
                                        <p:cTn id="130" dur="1" fill="hold">
                                          <p:stCondLst>
                                            <p:cond delay="0"/>
                                          </p:stCondLst>
                                        </p:cTn>
                                        <p:tgtEl>
                                          <p:spTgt spid="397"/>
                                        </p:tgtEl>
                                        <p:attrNameLst>
                                          <p:attrName>style.visibility</p:attrName>
                                        </p:attrNameLst>
                                      </p:cBhvr>
                                      <p:to>
                                        <p:strVal val="visible"/>
                                      </p:to>
                                    </p:set>
                                  </p:childTnLst>
                                </p:cTn>
                              </p:par>
                            </p:childTnLst>
                          </p:cTn>
                        </p:par>
                      </p:childTnLst>
                    </p:cTn>
                  </p:par>
                  <p:par>
                    <p:cTn id="131" fill="hold">
                      <p:stCondLst>
                        <p:cond delay="indefinite"/>
                      </p:stCondLst>
                      <p:childTnLst>
                        <p:par>
                          <p:cTn id="132" fill="hold">
                            <p:stCondLst>
                              <p:cond delay="0"/>
                            </p:stCondLst>
                            <p:childTnLst>
                              <p:par>
                                <p:cTn id="133" presetID="1" presetClass="entr" presetSubtype="0" fill="hold" nodeType="clickEffect">
                                  <p:stCondLst>
                                    <p:cond delay="0"/>
                                  </p:stCondLst>
                                  <p:childTnLst>
                                    <p:set>
                                      <p:cBhvr>
                                        <p:cTn id="134" dur="1" fill="hold">
                                          <p:stCondLst>
                                            <p:cond delay="0"/>
                                          </p:stCondLst>
                                        </p:cTn>
                                        <p:tgtEl>
                                          <p:spTgt spid="398"/>
                                        </p:tgtEl>
                                        <p:attrNameLst>
                                          <p:attrName>style.visibility</p:attrName>
                                        </p:attrNameLst>
                                      </p:cBhvr>
                                      <p:to>
                                        <p:strVal val="visible"/>
                                      </p:to>
                                    </p:set>
                                  </p:childTnLst>
                                </p:cTn>
                              </p:par>
                            </p:childTnLst>
                          </p:cTn>
                        </p:par>
                      </p:childTnLst>
                    </p:cTn>
                  </p:par>
                  <p:par>
                    <p:cTn id="135" fill="hold">
                      <p:stCondLst>
                        <p:cond delay="indefinite"/>
                      </p:stCondLst>
                      <p:childTnLst>
                        <p:par>
                          <p:cTn id="136" fill="hold">
                            <p:stCondLst>
                              <p:cond delay="0"/>
                            </p:stCondLst>
                            <p:childTnLst>
                              <p:par>
                                <p:cTn id="137" presetID="1" presetClass="entr" presetSubtype="0" fill="hold" nodeType="clickEffect">
                                  <p:stCondLst>
                                    <p:cond delay="0"/>
                                  </p:stCondLst>
                                  <p:childTnLst>
                                    <p:set>
                                      <p:cBhvr>
                                        <p:cTn id="138" dur="1" fill="hold">
                                          <p:stCondLst>
                                            <p:cond delay="0"/>
                                          </p:stCondLst>
                                        </p:cTn>
                                        <p:tgtEl>
                                          <p:spTgt spid="399"/>
                                        </p:tgtEl>
                                        <p:attrNameLst>
                                          <p:attrName>style.visibility</p:attrName>
                                        </p:attrNameLst>
                                      </p:cBhvr>
                                      <p:to>
                                        <p:strVal val="visible"/>
                                      </p:to>
                                    </p:set>
                                  </p:childTnLst>
                                </p:cTn>
                              </p:par>
                            </p:childTnLst>
                          </p:cTn>
                        </p:par>
                      </p:childTnLst>
                    </p:cTn>
                  </p:par>
                  <p:par>
                    <p:cTn id="139" fill="hold">
                      <p:stCondLst>
                        <p:cond delay="indefinite"/>
                      </p:stCondLst>
                      <p:childTnLst>
                        <p:par>
                          <p:cTn id="140" fill="hold">
                            <p:stCondLst>
                              <p:cond delay="0"/>
                            </p:stCondLst>
                            <p:childTnLst>
                              <p:par>
                                <p:cTn id="141" presetID="1" presetClass="entr" presetSubtype="0" fill="hold" nodeType="clickEffect">
                                  <p:stCondLst>
                                    <p:cond delay="0"/>
                                  </p:stCondLst>
                                  <p:childTnLst>
                                    <p:set>
                                      <p:cBhvr>
                                        <p:cTn id="142" dur="1" fill="hold">
                                          <p:stCondLst>
                                            <p:cond delay="0"/>
                                          </p:stCondLst>
                                        </p:cTn>
                                        <p:tgtEl>
                                          <p:spTgt spid="400"/>
                                        </p:tgtEl>
                                        <p:attrNameLst>
                                          <p:attrName>style.visibility</p:attrName>
                                        </p:attrNameLst>
                                      </p:cBhvr>
                                      <p:to>
                                        <p:strVal val="visible"/>
                                      </p:to>
                                    </p:set>
                                  </p:childTnLst>
                                </p:cTn>
                              </p:par>
                            </p:childTnLst>
                          </p:cTn>
                        </p:par>
                      </p:childTnLst>
                    </p:cTn>
                  </p:par>
                  <p:par>
                    <p:cTn id="143" fill="hold">
                      <p:stCondLst>
                        <p:cond delay="indefinite"/>
                      </p:stCondLst>
                      <p:childTnLst>
                        <p:par>
                          <p:cTn id="144" fill="hold">
                            <p:stCondLst>
                              <p:cond delay="0"/>
                            </p:stCondLst>
                            <p:childTnLst>
                              <p:par>
                                <p:cTn id="145" presetID="1" presetClass="entr" presetSubtype="0" fill="hold" nodeType="clickEffect">
                                  <p:stCondLst>
                                    <p:cond delay="0"/>
                                  </p:stCondLst>
                                  <p:childTnLst>
                                    <p:set>
                                      <p:cBhvr>
                                        <p:cTn id="146" dur="1" fill="hold">
                                          <p:stCondLst>
                                            <p:cond delay="0"/>
                                          </p:stCondLst>
                                        </p:cTn>
                                        <p:tgtEl>
                                          <p:spTgt spid="401"/>
                                        </p:tgtEl>
                                        <p:attrNameLst>
                                          <p:attrName>style.visibility</p:attrName>
                                        </p:attrNameLst>
                                      </p:cBhvr>
                                      <p:to>
                                        <p:strVal val="visible"/>
                                      </p:to>
                                    </p:set>
                                  </p:childTnLst>
                                </p:cTn>
                              </p:par>
                            </p:childTnLst>
                          </p:cTn>
                        </p:par>
                      </p:childTnLst>
                    </p:cTn>
                  </p:par>
                  <p:par>
                    <p:cTn id="147" fill="hold">
                      <p:stCondLst>
                        <p:cond delay="indefinite"/>
                      </p:stCondLst>
                      <p:childTnLst>
                        <p:par>
                          <p:cTn id="148" fill="hold">
                            <p:stCondLst>
                              <p:cond delay="0"/>
                            </p:stCondLst>
                            <p:childTnLst>
                              <p:par>
                                <p:cTn id="149" presetID="1" presetClass="entr" presetSubtype="0" fill="hold" nodeType="clickEffect">
                                  <p:stCondLst>
                                    <p:cond delay="0"/>
                                  </p:stCondLst>
                                  <p:childTnLst>
                                    <p:set>
                                      <p:cBhvr>
                                        <p:cTn id="150" dur="1" fill="hold">
                                          <p:stCondLst>
                                            <p:cond delay="0"/>
                                          </p:stCondLst>
                                        </p:cTn>
                                        <p:tgtEl>
                                          <p:spTgt spid="402"/>
                                        </p:tgtEl>
                                        <p:attrNameLst>
                                          <p:attrName>style.visibility</p:attrName>
                                        </p:attrNameLst>
                                      </p:cBhvr>
                                      <p:to>
                                        <p:strVal val="visible"/>
                                      </p:to>
                                    </p:set>
                                  </p:childTnLst>
                                </p:cTn>
                              </p:par>
                            </p:childTnLst>
                          </p:cTn>
                        </p:par>
                      </p:childTnLst>
                    </p:cTn>
                  </p:par>
                  <p:par>
                    <p:cTn id="151" fill="hold">
                      <p:stCondLst>
                        <p:cond delay="indefinite"/>
                      </p:stCondLst>
                      <p:childTnLst>
                        <p:par>
                          <p:cTn id="152" fill="hold">
                            <p:stCondLst>
                              <p:cond delay="0"/>
                            </p:stCondLst>
                            <p:childTnLst>
                              <p:par>
                                <p:cTn id="153" presetID="1" presetClass="entr" presetSubtype="0" fill="hold" nodeType="clickEffect">
                                  <p:stCondLst>
                                    <p:cond delay="0"/>
                                  </p:stCondLst>
                                  <p:childTnLst>
                                    <p:set>
                                      <p:cBhvr>
                                        <p:cTn id="154" dur="1" fill="hold">
                                          <p:stCondLst>
                                            <p:cond delay="0"/>
                                          </p:stCondLst>
                                        </p:cTn>
                                        <p:tgtEl>
                                          <p:spTgt spid="403"/>
                                        </p:tgtEl>
                                        <p:attrNameLst>
                                          <p:attrName>style.visibility</p:attrName>
                                        </p:attrNameLst>
                                      </p:cBhvr>
                                      <p:to>
                                        <p:strVal val="visible"/>
                                      </p:to>
                                    </p:set>
                                  </p:childTnLst>
                                </p:cTn>
                              </p:par>
                            </p:childTnLst>
                          </p:cTn>
                        </p:par>
                      </p:childTnLst>
                    </p:cTn>
                  </p:par>
                  <p:par>
                    <p:cTn id="155" fill="hold">
                      <p:stCondLst>
                        <p:cond delay="indefinite"/>
                      </p:stCondLst>
                      <p:childTnLst>
                        <p:par>
                          <p:cTn id="156" fill="hold">
                            <p:stCondLst>
                              <p:cond delay="0"/>
                            </p:stCondLst>
                            <p:childTnLst>
                              <p:par>
                                <p:cTn id="157" presetID="1" presetClass="entr" presetSubtype="0" fill="hold" nodeType="clickEffect">
                                  <p:stCondLst>
                                    <p:cond delay="0"/>
                                  </p:stCondLst>
                                  <p:childTnLst>
                                    <p:set>
                                      <p:cBhvr>
                                        <p:cTn id="158" dur="1" fill="hold">
                                          <p:stCondLst>
                                            <p:cond delay="0"/>
                                          </p:stCondLst>
                                        </p:cTn>
                                        <p:tgtEl>
                                          <p:spTgt spid="404"/>
                                        </p:tgtEl>
                                        <p:attrNameLst>
                                          <p:attrName>style.visibility</p:attrName>
                                        </p:attrNameLst>
                                      </p:cBhvr>
                                      <p:to>
                                        <p:strVal val="visible"/>
                                      </p:to>
                                    </p:set>
                                  </p:childTnLst>
                                </p:cTn>
                              </p:par>
                            </p:childTnLst>
                          </p:cTn>
                        </p:par>
                      </p:childTnLst>
                    </p:cTn>
                  </p:par>
                  <p:par>
                    <p:cTn id="159" fill="hold">
                      <p:stCondLst>
                        <p:cond delay="indefinite"/>
                      </p:stCondLst>
                      <p:childTnLst>
                        <p:par>
                          <p:cTn id="160" fill="hold">
                            <p:stCondLst>
                              <p:cond delay="0"/>
                            </p:stCondLst>
                            <p:childTnLst>
                              <p:par>
                                <p:cTn id="161" presetID="1" presetClass="entr" presetSubtype="0" fill="hold" nodeType="clickEffect">
                                  <p:stCondLst>
                                    <p:cond delay="0"/>
                                  </p:stCondLst>
                                  <p:childTnLst>
                                    <p:set>
                                      <p:cBhvr>
                                        <p:cTn id="162" dur="1" fill="hold">
                                          <p:stCondLst>
                                            <p:cond delay="0"/>
                                          </p:stCondLst>
                                        </p:cTn>
                                        <p:tgtEl>
                                          <p:spTgt spid="405"/>
                                        </p:tgtEl>
                                        <p:attrNameLst>
                                          <p:attrName>style.visibility</p:attrName>
                                        </p:attrNameLst>
                                      </p:cBhvr>
                                      <p:to>
                                        <p:strVal val="visible"/>
                                      </p:to>
                                    </p:set>
                                  </p:childTnLst>
                                </p:cTn>
                              </p:par>
                            </p:childTnLst>
                          </p:cTn>
                        </p:par>
                      </p:childTnLst>
                    </p:cTn>
                  </p:par>
                  <p:par>
                    <p:cTn id="163" fill="hold">
                      <p:stCondLst>
                        <p:cond delay="indefinite"/>
                      </p:stCondLst>
                      <p:childTnLst>
                        <p:par>
                          <p:cTn id="164" fill="hold">
                            <p:stCondLst>
                              <p:cond delay="0"/>
                            </p:stCondLst>
                            <p:childTnLst>
                              <p:par>
                                <p:cTn id="165" presetID="1" presetClass="entr" presetSubtype="0" fill="hold" nodeType="clickEffect">
                                  <p:stCondLst>
                                    <p:cond delay="0"/>
                                  </p:stCondLst>
                                  <p:childTnLst>
                                    <p:set>
                                      <p:cBhvr>
                                        <p:cTn id="166" dur="1" fill="hold">
                                          <p:stCondLst>
                                            <p:cond delay="0"/>
                                          </p:stCondLst>
                                        </p:cTn>
                                        <p:tgtEl>
                                          <p:spTgt spid="406"/>
                                        </p:tgtEl>
                                        <p:attrNameLst>
                                          <p:attrName>style.visibility</p:attrName>
                                        </p:attrNameLst>
                                      </p:cBhvr>
                                      <p:to>
                                        <p:strVal val="visible"/>
                                      </p:to>
                                    </p:set>
                                  </p:childTnLst>
                                </p:cTn>
                              </p:par>
                            </p:childTnLst>
                          </p:cTn>
                        </p:par>
                      </p:childTnLst>
                    </p:cTn>
                  </p:par>
                  <p:par>
                    <p:cTn id="167" fill="hold">
                      <p:stCondLst>
                        <p:cond delay="indefinite"/>
                      </p:stCondLst>
                      <p:childTnLst>
                        <p:par>
                          <p:cTn id="168" fill="hold">
                            <p:stCondLst>
                              <p:cond delay="0"/>
                            </p:stCondLst>
                            <p:childTnLst>
                              <p:par>
                                <p:cTn id="169" presetID="1" presetClass="entr" presetSubtype="0" fill="hold" nodeType="clickEffect">
                                  <p:stCondLst>
                                    <p:cond delay="0"/>
                                  </p:stCondLst>
                                  <p:childTnLst>
                                    <p:set>
                                      <p:cBhvr>
                                        <p:cTn id="170" dur="1" fill="hold">
                                          <p:stCondLst>
                                            <p:cond delay="0"/>
                                          </p:stCondLst>
                                        </p:cTn>
                                        <p:tgtEl>
                                          <p:spTgt spid="407"/>
                                        </p:tgtEl>
                                        <p:attrNameLst>
                                          <p:attrName>style.visibility</p:attrName>
                                        </p:attrNameLst>
                                      </p:cBhvr>
                                      <p:to>
                                        <p:strVal val="visible"/>
                                      </p:to>
                                    </p:set>
                                  </p:childTnLst>
                                </p:cTn>
                              </p:par>
                            </p:childTnLst>
                          </p:cTn>
                        </p:par>
                      </p:childTnLst>
                    </p:cTn>
                  </p:par>
                  <p:par>
                    <p:cTn id="171" fill="hold">
                      <p:stCondLst>
                        <p:cond delay="indefinite"/>
                      </p:stCondLst>
                      <p:childTnLst>
                        <p:par>
                          <p:cTn id="172" fill="hold">
                            <p:stCondLst>
                              <p:cond delay="0"/>
                            </p:stCondLst>
                            <p:childTnLst>
                              <p:par>
                                <p:cTn id="173" presetID="1" presetClass="entr" presetSubtype="0" fill="hold" nodeType="clickEffect">
                                  <p:stCondLst>
                                    <p:cond delay="0"/>
                                  </p:stCondLst>
                                  <p:childTnLst>
                                    <p:set>
                                      <p:cBhvr>
                                        <p:cTn id="174" dur="1" fill="hold">
                                          <p:stCondLst>
                                            <p:cond delay="0"/>
                                          </p:stCondLst>
                                        </p:cTn>
                                        <p:tgtEl>
                                          <p:spTgt spid="408"/>
                                        </p:tgtEl>
                                        <p:attrNameLst>
                                          <p:attrName>style.visibility</p:attrName>
                                        </p:attrNameLst>
                                      </p:cBhvr>
                                      <p:to>
                                        <p:strVal val="visible"/>
                                      </p:to>
                                    </p:set>
                                  </p:childTnLst>
                                </p:cTn>
                              </p:par>
                            </p:childTnLst>
                          </p:cTn>
                        </p:par>
                      </p:childTnLst>
                    </p:cTn>
                  </p:par>
                  <p:par>
                    <p:cTn id="175" fill="hold">
                      <p:stCondLst>
                        <p:cond delay="indefinite"/>
                      </p:stCondLst>
                      <p:childTnLst>
                        <p:par>
                          <p:cTn id="176" fill="hold">
                            <p:stCondLst>
                              <p:cond delay="0"/>
                            </p:stCondLst>
                            <p:childTnLst>
                              <p:par>
                                <p:cTn id="177" presetID="1" presetClass="entr" presetSubtype="0" fill="hold" nodeType="clickEffect">
                                  <p:stCondLst>
                                    <p:cond delay="0"/>
                                  </p:stCondLst>
                                  <p:childTnLst>
                                    <p:set>
                                      <p:cBhvr>
                                        <p:cTn id="178" dur="1" fill="hold">
                                          <p:stCondLst>
                                            <p:cond delay="0"/>
                                          </p:stCondLst>
                                        </p:cTn>
                                        <p:tgtEl>
                                          <p:spTgt spid="409"/>
                                        </p:tgtEl>
                                        <p:attrNameLst>
                                          <p:attrName>style.visibility</p:attrName>
                                        </p:attrNameLst>
                                      </p:cBhvr>
                                      <p:to>
                                        <p:strVal val="visible"/>
                                      </p:to>
                                    </p:set>
                                  </p:childTnLst>
                                </p:cTn>
                              </p:par>
                            </p:childTnLst>
                          </p:cTn>
                        </p:par>
                      </p:childTnLst>
                    </p:cTn>
                  </p:par>
                  <p:par>
                    <p:cTn id="179" fill="hold">
                      <p:stCondLst>
                        <p:cond delay="indefinite"/>
                      </p:stCondLst>
                      <p:childTnLst>
                        <p:par>
                          <p:cTn id="180" fill="hold">
                            <p:stCondLst>
                              <p:cond delay="0"/>
                            </p:stCondLst>
                            <p:childTnLst>
                              <p:par>
                                <p:cTn id="181" presetID="1" presetClass="entr" presetSubtype="0" fill="hold" nodeType="clickEffect">
                                  <p:stCondLst>
                                    <p:cond delay="0"/>
                                  </p:stCondLst>
                                  <p:childTnLst>
                                    <p:set>
                                      <p:cBhvr>
                                        <p:cTn id="182" dur="1" fill="hold">
                                          <p:stCondLst>
                                            <p:cond delay="0"/>
                                          </p:stCondLst>
                                        </p:cTn>
                                        <p:tgtEl>
                                          <p:spTgt spid="410"/>
                                        </p:tgtEl>
                                        <p:attrNameLst>
                                          <p:attrName>style.visibility</p:attrName>
                                        </p:attrNameLst>
                                      </p:cBhvr>
                                      <p:to>
                                        <p:strVal val="visible"/>
                                      </p:to>
                                    </p:set>
                                  </p:childTnLst>
                                </p:cTn>
                              </p:par>
                            </p:childTnLst>
                          </p:cTn>
                        </p:par>
                      </p:childTnLst>
                    </p:cTn>
                  </p:par>
                  <p:par>
                    <p:cTn id="183" fill="hold">
                      <p:stCondLst>
                        <p:cond delay="indefinite"/>
                      </p:stCondLst>
                      <p:childTnLst>
                        <p:par>
                          <p:cTn id="184" fill="hold">
                            <p:stCondLst>
                              <p:cond delay="0"/>
                            </p:stCondLst>
                            <p:childTnLst>
                              <p:par>
                                <p:cTn id="185" presetID="1" presetClass="entr" presetSubtype="0" fill="hold" nodeType="clickEffect">
                                  <p:stCondLst>
                                    <p:cond delay="0"/>
                                  </p:stCondLst>
                                  <p:childTnLst>
                                    <p:set>
                                      <p:cBhvr>
                                        <p:cTn id="186" dur="1" fill="hold">
                                          <p:stCondLst>
                                            <p:cond delay="0"/>
                                          </p:stCondLst>
                                        </p:cTn>
                                        <p:tgtEl>
                                          <p:spTgt spid="411"/>
                                        </p:tgtEl>
                                        <p:attrNameLst>
                                          <p:attrName>style.visibility</p:attrName>
                                        </p:attrNameLst>
                                      </p:cBhvr>
                                      <p:to>
                                        <p:strVal val="visible"/>
                                      </p:to>
                                    </p:set>
                                  </p:childTnLst>
                                </p:cTn>
                              </p:par>
                            </p:childTnLst>
                          </p:cTn>
                        </p:par>
                      </p:childTnLst>
                    </p:cTn>
                  </p:par>
                  <p:par>
                    <p:cTn id="187" fill="hold">
                      <p:stCondLst>
                        <p:cond delay="indefinite"/>
                      </p:stCondLst>
                      <p:childTnLst>
                        <p:par>
                          <p:cTn id="188" fill="hold">
                            <p:stCondLst>
                              <p:cond delay="0"/>
                            </p:stCondLst>
                            <p:childTnLst>
                              <p:par>
                                <p:cTn id="189" presetID="1" presetClass="entr" presetSubtype="0" fill="hold" nodeType="clickEffect">
                                  <p:stCondLst>
                                    <p:cond delay="0"/>
                                  </p:stCondLst>
                                  <p:childTnLst>
                                    <p:set>
                                      <p:cBhvr>
                                        <p:cTn id="190" dur="1" fill="hold">
                                          <p:stCondLst>
                                            <p:cond delay="0"/>
                                          </p:stCondLst>
                                        </p:cTn>
                                        <p:tgtEl>
                                          <p:spTgt spid="412"/>
                                        </p:tgtEl>
                                        <p:attrNameLst>
                                          <p:attrName>style.visibility</p:attrName>
                                        </p:attrNameLst>
                                      </p:cBhvr>
                                      <p:to>
                                        <p:strVal val="visible"/>
                                      </p:to>
                                    </p:set>
                                  </p:childTnLst>
                                </p:cTn>
                              </p:par>
                            </p:childTnLst>
                          </p:cTn>
                        </p:par>
                      </p:childTnLst>
                    </p:cTn>
                  </p:par>
                  <p:par>
                    <p:cTn id="191" fill="hold">
                      <p:stCondLst>
                        <p:cond delay="indefinite"/>
                      </p:stCondLst>
                      <p:childTnLst>
                        <p:par>
                          <p:cTn id="192" fill="hold">
                            <p:stCondLst>
                              <p:cond delay="0"/>
                            </p:stCondLst>
                            <p:childTnLst>
                              <p:par>
                                <p:cTn id="193" presetID="1" presetClass="entr" presetSubtype="0" fill="hold" nodeType="clickEffect">
                                  <p:stCondLst>
                                    <p:cond delay="0"/>
                                  </p:stCondLst>
                                  <p:childTnLst>
                                    <p:set>
                                      <p:cBhvr>
                                        <p:cTn id="194" dur="1" fill="hold">
                                          <p:stCondLst>
                                            <p:cond delay="0"/>
                                          </p:stCondLst>
                                        </p:cTn>
                                        <p:tgtEl>
                                          <p:spTgt spid="413"/>
                                        </p:tgtEl>
                                        <p:attrNameLst>
                                          <p:attrName>style.visibility</p:attrName>
                                        </p:attrNameLst>
                                      </p:cBhvr>
                                      <p:to>
                                        <p:strVal val="visible"/>
                                      </p:to>
                                    </p:set>
                                  </p:childTnLst>
                                </p:cTn>
                              </p:par>
                            </p:childTnLst>
                          </p:cTn>
                        </p:par>
                      </p:childTnLst>
                    </p:cTn>
                  </p:par>
                  <p:par>
                    <p:cTn id="195" fill="hold">
                      <p:stCondLst>
                        <p:cond delay="indefinite"/>
                      </p:stCondLst>
                      <p:childTnLst>
                        <p:par>
                          <p:cTn id="196" fill="hold">
                            <p:stCondLst>
                              <p:cond delay="0"/>
                            </p:stCondLst>
                            <p:childTnLst>
                              <p:par>
                                <p:cTn id="197" presetID="1" presetClass="entr" presetSubtype="0" fill="hold" nodeType="clickEffect">
                                  <p:stCondLst>
                                    <p:cond delay="0"/>
                                  </p:stCondLst>
                                  <p:childTnLst>
                                    <p:set>
                                      <p:cBhvr>
                                        <p:cTn id="198" dur="1" fill="hold">
                                          <p:stCondLst>
                                            <p:cond delay="0"/>
                                          </p:stCondLst>
                                        </p:cTn>
                                        <p:tgtEl>
                                          <p:spTgt spid="414"/>
                                        </p:tgtEl>
                                        <p:attrNameLst>
                                          <p:attrName>style.visibility</p:attrName>
                                        </p:attrNameLst>
                                      </p:cBhvr>
                                      <p:to>
                                        <p:strVal val="visible"/>
                                      </p:to>
                                    </p:set>
                                  </p:childTnLst>
                                </p:cTn>
                              </p:par>
                            </p:childTnLst>
                          </p:cTn>
                        </p:par>
                      </p:childTnLst>
                    </p:cTn>
                  </p:par>
                  <p:par>
                    <p:cTn id="199" fill="hold">
                      <p:stCondLst>
                        <p:cond delay="indefinite"/>
                      </p:stCondLst>
                      <p:childTnLst>
                        <p:par>
                          <p:cTn id="200" fill="hold">
                            <p:stCondLst>
                              <p:cond delay="0"/>
                            </p:stCondLst>
                            <p:childTnLst>
                              <p:par>
                                <p:cTn id="201" presetID="1" presetClass="entr" presetSubtype="0" fill="hold" nodeType="clickEffect">
                                  <p:stCondLst>
                                    <p:cond delay="0"/>
                                  </p:stCondLst>
                                  <p:childTnLst>
                                    <p:set>
                                      <p:cBhvr>
                                        <p:cTn id="202" dur="1" fill="hold">
                                          <p:stCondLst>
                                            <p:cond delay="0"/>
                                          </p:stCondLst>
                                        </p:cTn>
                                        <p:tgtEl>
                                          <p:spTgt spid="4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Shape 420"/>
        <p:cNvGrpSpPr/>
        <p:nvPr/>
      </p:nvGrpSpPr>
      <p:grpSpPr>
        <a:xfrm>
          <a:off x="0" y="0"/>
          <a:ext cx="0" cy="0"/>
          <a:chOff x="0" y="0"/>
          <a:chExt cx="0" cy="0"/>
        </a:xfrm>
      </p:grpSpPr>
      <p:sp>
        <p:nvSpPr>
          <p:cNvPr id="421" name="Google Shape;421;p14"/>
          <p:cNvSpPr txBox="1">
            <a:spLocks noGrp="1"/>
          </p:cNvSpPr>
          <p:nvPr>
            <p:ph type="title"/>
          </p:nvPr>
        </p:nvSpPr>
        <p:spPr>
          <a:xfrm>
            <a:off x="594008" y="464400"/>
            <a:ext cx="11262632" cy="42617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3NPV-1 Equivalence of 10 tens and 1 hundred</a:t>
            </a:r>
            <a:endParaRPr/>
          </a:p>
        </p:txBody>
      </p:sp>
      <p:grpSp>
        <p:nvGrpSpPr>
          <p:cNvPr id="422" name="Google Shape;422;p14"/>
          <p:cNvGrpSpPr/>
          <p:nvPr/>
        </p:nvGrpSpPr>
        <p:grpSpPr>
          <a:xfrm>
            <a:off x="822998" y="1124744"/>
            <a:ext cx="4978776" cy="4968552"/>
            <a:chOff x="3584608" y="1124744"/>
            <a:chExt cx="4978776" cy="4968552"/>
          </a:xfrm>
        </p:grpSpPr>
        <p:grpSp>
          <p:nvGrpSpPr>
            <p:cNvPr id="423" name="Google Shape;423;p14"/>
            <p:cNvGrpSpPr/>
            <p:nvPr/>
          </p:nvGrpSpPr>
          <p:grpSpPr>
            <a:xfrm>
              <a:off x="3591624" y="1124744"/>
              <a:ext cx="4968552" cy="4968552"/>
              <a:chOff x="3575720" y="1124744"/>
              <a:chExt cx="4968552" cy="4968552"/>
            </a:xfrm>
          </p:grpSpPr>
          <p:cxnSp>
            <p:nvCxnSpPr>
              <p:cNvPr id="424" name="Google Shape;424;p14"/>
              <p:cNvCxnSpPr/>
              <p:nvPr/>
            </p:nvCxnSpPr>
            <p:spPr>
              <a:xfrm>
                <a:off x="3575720" y="1124744"/>
                <a:ext cx="0" cy="4968552"/>
              </a:xfrm>
              <a:prstGeom prst="straightConnector1">
                <a:avLst/>
              </a:prstGeom>
              <a:noFill/>
              <a:ln w="19050" cap="flat" cmpd="sng">
                <a:solidFill>
                  <a:srgbClr val="000000"/>
                </a:solidFill>
                <a:prstDash val="solid"/>
                <a:round/>
                <a:headEnd type="none" w="sm" len="sm"/>
                <a:tailEnd type="none" w="sm" len="sm"/>
              </a:ln>
            </p:spPr>
          </p:cxnSp>
          <p:cxnSp>
            <p:nvCxnSpPr>
              <p:cNvPr id="425" name="Google Shape;425;p14"/>
              <p:cNvCxnSpPr/>
              <p:nvPr/>
            </p:nvCxnSpPr>
            <p:spPr>
              <a:xfrm>
                <a:off x="4072575" y="1124744"/>
                <a:ext cx="0" cy="4968552"/>
              </a:xfrm>
              <a:prstGeom prst="straightConnector1">
                <a:avLst/>
              </a:prstGeom>
              <a:noFill/>
              <a:ln w="19050" cap="flat" cmpd="sng">
                <a:solidFill>
                  <a:srgbClr val="000000"/>
                </a:solidFill>
                <a:prstDash val="solid"/>
                <a:round/>
                <a:headEnd type="none" w="sm" len="sm"/>
                <a:tailEnd type="none" w="sm" len="sm"/>
              </a:ln>
            </p:spPr>
          </p:cxnSp>
          <p:cxnSp>
            <p:nvCxnSpPr>
              <p:cNvPr id="426" name="Google Shape;426;p14"/>
              <p:cNvCxnSpPr/>
              <p:nvPr/>
            </p:nvCxnSpPr>
            <p:spPr>
              <a:xfrm>
                <a:off x="4569430" y="1124744"/>
                <a:ext cx="0" cy="4968552"/>
              </a:xfrm>
              <a:prstGeom prst="straightConnector1">
                <a:avLst/>
              </a:prstGeom>
              <a:noFill/>
              <a:ln w="19050" cap="flat" cmpd="sng">
                <a:solidFill>
                  <a:srgbClr val="000000"/>
                </a:solidFill>
                <a:prstDash val="solid"/>
                <a:round/>
                <a:headEnd type="none" w="sm" len="sm"/>
                <a:tailEnd type="none" w="sm" len="sm"/>
              </a:ln>
            </p:spPr>
          </p:cxnSp>
          <p:cxnSp>
            <p:nvCxnSpPr>
              <p:cNvPr id="427" name="Google Shape;427;p14"/>
              <p:cNvCxnSpPr/>
              <p:nvPr/>
            </p:nvCxnSpPr>
            <p:spPr>
              <a:xfrm>
                <a:off x="5066285" y="1124744"/>
                <a:ext cx="0" cy="4968552"/>
              </a:xfrm>
              <a:prstGeom prst="straightConnector1">
                <a:avLst/>
              </a:prstGeom>
              <a:noFill/>
              <a:ln w="19050" cap="flat" cmpd="sng">
                <a:solidFill>
                  <a:srgbClr val="000000"/>
                </a:solidFill>
                <a:prstDash val="solid"/>
                <a:round/>
                <a:headEnd type="none" w="sm" len="sm"/>
                <a:tailEnd type="none" w="sm" len="sm"/>
              </a:ln>
            </p:spPr>
          </p:cxnSp>
          <p:cxnSp>
            <p:nvCxnSpPr>
              <p:cNvPr id="428" name="Google Shape;428;p14"/>
              <p:cNvCxnSpPr/>
              <p:nvPr/>
            </p:nvCxnSpPr>
            <p:spPr>
              <a:xfrm>
                <a:off x="5563140" y="1124744"/>
                <a:ext cx="0" cy="4968552"/>
              </a:xfrm>
              <a:prstGeom prst="straightConnector1">
                <a:avLst/>
              </a:prstGeom>
              <a:noFill/>
              <a:ln w="19050" cap="flat" cmpd="sng">
                <a:solidFill>
                  <a:srgbClr val="000000"/>
                </a:solidFill>
                <a:prstDash val="solid"/>
                <a:round/>
                <a:headEnd type="none" w="sm" len="sm"/>
                <a:tailEnd type="none" w="sm" len="sm"/>
              </a:ln>
            </p:spPr>
          </p:cxnSp>
          <p:cxnSp>
            <p:nvCxnSpPr>
              <p:cNvPr id="429" name="Google Shape;429;p14"/>
              <p:cNvCxnSpPr/>
              <p:nvPr/>
            </p:nvCxnSpPr>
            <p:spPr>
              <a:xfrm>
                <a:off x="6059995" y="1124744"/>
                <a:ext cx="0" cy="4968552"/>
              </a:xfrm>
              <a:prstGeom prst="straightConnector1">
                <a:avLst/>
              </a:prstGeom>
              <a:noFill/>
              <a:ln w="19050" cap="flat" cmpd="sng">
                <a:solidFill>
                  <a:srgbClr val="000000"/>
                </a:solidFill>
                <a:prstDash val="solid"/>
                <a:round/>
                <a:headEnd type="none" w="sm" len="sm"/>
                <a:tailEnd type="none" w="sm" len="sm"/>
              </a:ln>
            </p:spPr>
          </p:cxnSp>
          <p:cxnSp>
            <p:nvCxnSpPr>
              <p:cNvPr id="430" name="Google Shape;430;p14"/>
              <p:cNvCxnSpPr/>
              <p:nvPr/>
            </p:nvCxnSpPr>
            <p:spPr>
              <a:xfrm>
                <a:off x="6556850" y="1124744"/>
                <a:ext cx="0" cy="4968552"/>
              </a:xfrm>
              <a:prstGeom prst="straightConnector1">
                <a:avLst/>
              </a:prstGeom>
              <a:noFill/>
              <a:ln w="19050" cap="flat" cmpd="sng">
                <a:solidFill>
                  <a:srgbClr val="000000"/>
                </a:solidFill>
                <a:prstDash val="solid"/>
                <a:round/>
                <a:headEnd type="none" w="sm" len="sm"/>
                <a:tailEnd type="none" w="sm" len="sm"/>
              </a:ln>
            </p:spPr>
          </p:cxnSp>
          <p:cxnSp>
            <p:nvCxnSpPr>
              <p:cNvPr id="431" name="Google Shape;431;p14"/>
              <p:cNvCxnSpPr/>
              <p:nvPr/>
            </p:nvCxnSpPr>
            <p:spPr>
              <a:xfrm>
                <a:off x="7053705" y="1124744"/>
                <a:ext cx="0" cy="4968552"/>
              </a:xfrm>
              <a:prstGeom prst="straightConnector1">
                <a:avLst/>
              </a:prstGeom>
              <a:noFill/>
              <a:ln w="19050" cap="flat" cmpd="sng">
                <a:solidFill>
                  <a:srgbClr val="000000"/>
                </a:solidFill>
                <a:prstDash val="solid"/>
                <a:round/>
                <a:headEnd type="none" w="sm" len="sm"/>
                <a:tailEnd type="none" w="sm" len="sm"/>
              </a:ln>
            </p:spPr>
          </p:cxnSp>
          <p:cxnSp>
            <p:nvCxnSpPr>
              <p:cNvPr id="432" name="Google Shape;432;p14"/>
              <p:cNvCxnSpPr/>
              <p:nvPr/>
            </p:nvCxnSpPr>
            <p:spPr>
              <a:xfrm>
                <a:off x="7550560" y="1124744"/>
                <a:ext cx="0" cy="4968552"/>
              </a:xfrm>
              <a:prstGeom prst="straightConnector1">
                <a:avLst/>
              </a:prstGeom>
              <a:noFill/>
              <a:ln w="19050" cap="flat" cmpd="sng">
                <a:solidFill>
                  <a:srgbClr val="000000"/>
                </a:solidFill>
                <a:prstDash val="solid"/>
                <a:round/>
                <a:headEnd type="none" w="sm" len="sm"/>
                <a:tailEnd type="none" w="sm" len="sm"/>
              </a:ln>
            </p:spPr>
          </p:cxnSp>
          <p:cxnSp>
            <p:nvCxnSpPr>
              <p:cNvPr id="433" name="Google Shape;433;p14"/>
              <p:cNvCxnSpPr/>
              <p:nvPr/>
            </p:nvCxnSpPr>
            <p:spPr>
              <a:xfrm>
                <a:off x="8047415" y="1124744"/>
                <a:ext cx="0" cy="4968552"/>
              </a:xfrm>
              <a:prstGeom prst="straightConnector1">
                <a:avLst/>
              </a:prstGeom>
              <a:noFill/>
              <a:ln w="19050" cap="flat" cmpd="sng">
                <a:solidFill>
                  <a:srgbClr val="000000"/>
                </a:solidFill>
                <a:prstDash val="solid"/>
                <a:round/>
                <a:headEnd type="none" w="sm" len="sm"/>
                <a:tailEnd type="none" w="sm" len="sm"/>
              </a:ln>
            </p:spPr>
          </p:cxnSp>
          <p:cxnSp>
            <p:nvCxnSpPr>
              <p:cNvPr id="434" name="Google Shape;434;p14"/>
              <p:cNvCxnSpPr/>
              <p:nvPr/>
            </p:nvCxnSpPr>
            <p:spPr>
              <a:xfrm>
                <a:off x="8544272" y="1124744"/>
                <a:ext cx="0" cy="4968552"/>
              </a:xfrm>
              <a:prstGeom prst="straightConnector1">
                <a:avLst/>
              </a:prstGeom>
              <a:noFill/>
              <a:ln w="19050" cap="flat" cmpd="sng">
                <a:solidFill>
                  <a:srgbClr val="000000"/>
                </a:solidFill>
                <a:prstDash val="solid"/>
                <a:round/>
                <a:headEnd type="none" w="sm" len="sm"/>
                <a:tailEnd type="none" w="sm" len="sm"/>
              </a:ln>
            </p:spPr>
          </p:cxnSp>
        </p:grpSp>
        <p:cxnSp>
          <p:nvCxnSpPr>
            <p:cNvPr id="435" name="Google Shape;435;p14"/>
            <p:cNvCxnSpPr/>
            <p:nvPr/>
          </p:nvCxnSpPr>
          <p:spPr>
            <a:xfrm>
              <a:off x="3591624" y="6086880"/>
              <a:ext cx="4968552" cy="0"/>
            </a:xfrm>
            <a:prstGeom prst="straightConnector1">
              <a:avLst/>
            </a:prstGeom>
            <a:noFill/>
            <a:ln w="19050" cap="flat" cmpd="sng">
              <a:solidFill>
                <a:srgbClr val="000000"/>
              </a:solidFill>
              <a:prstDash val="solid"/>
              <a:round/>
              <a:headEnd type="none" w="sm" len="sm"/>
              <a:tailEnd type="none" w="sm" len="sm"/>
            </a:ln>
          </p:spPr>
        </p:cxnSp>
        <p:cxnSp>
          <p:nvCxnSpPr>
            <p:cNvPr id="436" name="Google Shape;436;p14"/>
            <p:cNvCxnSpPr/>
            <p:nvPr/>
          </p:nvCxnSpPr>
          <p:spPr>
            <a:xfrm>
              <a:off x="3591624" y="5596439"/>
              <a:ext cx="4968552" cy="0"/>
            </a:xfrm>
            <a:prstGeom prst="straightConnector1">
              <a:avLst/>
            </a:prstGeom>
            <a:noFill/>
            <a:ln w="19050" cap="flat" cmpd="sng">
              <a:solidFill>
                <a:srgbClr val="000000"/>
              </a:solidFill>
              <a:prstDash val="solid"/>
              <a:round/>
              <a:headEnd type="none" w="sm" len="sm"/>
              <a:tailEnd type="none" w="sm" len="sm"/>
            </a:ln>
          </p:spPr>
        </p:cxnSp>
        <p:cxnSp>
          <p:nvCxnSpPr>
            <p:cNvPr id="437" name="Google Shape;437;p14"/>
            <p:cNvCxnSpPr/>
            <p:nvPr/>
          </p:nvCxnSpPr>
          <p:spPr>
            <a:xfrm>
              <a:off x="3591623" y="5099584"/>
              <a:ext cx="4968552" cy="0"/>
            </a:xfrm>
            <a:prstGeom prst="straightConnector1">
              <a:avLst/>
            </a:prstGeom>
            <a:noFill/>
            <a:ln w="19050" cap="flat" cmpd="sng">
              <a:solidFill>
                <a:srgbClr val="000000"/>
              </a:solidFill>
              <a:prstDash val="solid"/>
              <a:round/>
              <a:headEnd type="none" w="sm" len="sm"/>
              <a:tailEnd type="none" w="sm" len="sm"/>
            </a:ln>
          </p:spPr>
        </p:cxnSp>
        <p:cxnSp>
          <p:nvCxnSpPr>
            <p:cNvPr id="438" name="Google Shape;438;p14"/>
            <p:cNvCxnSpPr/>
            <p:nvPr/>
          </p:nvCxnSpPr>
          <p:spPr>
            <a:xfrm>
              <a:off x="3591624" y="4105874"/>
              <a:ext cx="4968552" cy="0"/>
            </a:xfrm>
            <a:prstGeom prst="straightConnector1">
              <a:avLst/>
            </a:prstGeom>
            <a:noFill/>
            <a:ln w="19050" cap="flat" cmpd="sng">
              <a:solidFill>
                <a:srgbClr val="000000"/>
              </a:solidFill>
              <a:prstDash val="solid"/>
              <a:round/>
              <a:headEnd type="none" w="sm" len="sm"/>
              <a:tailEnd type="none" w="sm" len="sm"/>
            </a:ln>
          </p:spPr>
        </p:cxnSp>
        <p:cxnSp>
          <p:nvCxnSpPr>
            <p:cNvPr id="439" name="Google Shape;439;p14"/>
            <p:cNvCxnSpPr/>
            <p:nvPr/>
          </p:nvCxnSpPr>
          <p:spPr>
            <a:xfrm>
              <a:off x="3591624" y="3112164"/>
              <a:ext cx="4968552" cy="0"/>
            </a:xfrm>
            <a:prstGeom prst="straightConnector1">
              <a:avLst/>
            </a:prstGeom>
            <a:noFill/>
            <a:ln w="19050" cap="flat" cmpd="sng">
              <a:solidFill>
                <a:srgbClr val="000000"/>
              </a:solidFill>
              <a:prstDash val="solid"/>
              <a:round/>
              <a:headEnd type="none" w="sm" len="sm"/>
              <a:tailEnd type="none" w="sm" len="sm"/>
            </a:ln>
          </p:spPr>
        </p:cxnSp>
        <p:cxnSp>
          <p:nvCxnSpPr>
            <p:cNvPr id="440" name="Google Shape;440;p14"/>
            <p:cNvCxnSpPr/>
            <p:nvPr/>
          </p:nvCxnSpPr>
          <p:spPr>
            <a:xfrm>
              <a:off x="3591624" y="2118454"/>
              <a:ext cx="4968552" cy="0"/>
            </a:xfrm>
            <a:prstGeom prst="straightConnector1">
              <a:avLst/>
            </a:prstGeom>
            <a:noFill/>
            <a:ln w="19050" cap="flat" cmpd="sng">
              <a:solidFill>
                <a:srgbClr val="000000"/>
              </a:solidFill>
              <a:prstDash val="solid"/>
              <a:round/>
              <a:headEnd type="none" w="sm" len="sm"/>
              <a:tailEnd type="none" w="sm" len="sm"/>
            </a:ln>
          </p:spPr>
        </p:cxnSp>
        <p:cxnSp>
          <p:nvCxnSpPr>
            <p:cNvPr id="441" name="Google Shape;441;p14"/>
            <p:cNvCxnSpPr/>
            <p:nvPr/>
          </p:nvCxnSpPr>
          <p:spPr>
            <a:xfrm>
              <a:off x="3591623" y="1621599"/>
              <a:ext cx="4968552" cy="0"/>
            </a:xfrm>
            <a:prstGeom prst="straightConnector1">
              <a:avLst/>
            </a:prstGeom>
            <a:noFill/>
            <a:ln w="19050" cap="flat" cmpd="sng">
              <a:solidFill>
                <a:srgbClr val="000000"/>
              </a:solidFill>
              <a:prstDash val="solid"/>
              <a:round/>
              <a:headEnd type="none" w="sm" len="sm"/>
              <a:tailEnd type="none" w="sm" len="sm"/>
            </a:ln>
          </p:spPr>
        </p:cxnSp>
        <p:cxnSp>
          <p:nvCxnSpPr>
            <p:cNvPr id="442" name="Google Shape;442;p14"/>
            <p:cNvCxnSpPr/>
            <p:nvPr/>
          </p:nvCxnSpPr>
          <p:spPr>
            <a:xfrm>
              <a:off x="3584608" y="1131160"/>
              <a:ext cx="4978776" cy="1"/>
            </a:xfrm>
            <a:prstGeom prst="straightConnector1">
              <a:avLst/>
            </a:prstGeom>
            <a:noFill/>
            <a:ln w="19050" cap="flat" cmpd="sng">
              <a:solidFill>
                <a:srgbClr val="000000"/>
              </a:solidFill>
              <a:prstDash val="solid"/>
              <a:round/>
              <a:headEnd type="none" w="sm" len="sm"/>
              <a:tailEnd type="none" w="sm" len="sm"/>
            </a:ln>
          </p:spPr>
        </p:cxnSp>
        <p:cxnSp>
          <p:nvCxnSpPr>
            <p:cNvPr id="443" name="Google Shape;443;p14"/>
            <p:cNvCxnSpPr/>
            <p:nvPr/>
          </p:nvCxnSpPr>
          <p:spPr>
            <a:xfrm>
              <a:off x="3591624" y="4602729"/>
              <a:ext cx="4968552" cy="0"/>
            </a:xfrm>
            <a:prstGeom prst="straightConnector1">
              <a:avLst/>
            </a:prstGeom>
            <a:noFill/>
            <a:ln w="19050" cap="flat" cmpd="sng">
              <a:solidFill>
                <a:srgbClr val="000000"/>
              </a:solidFill>
              <a:prstDash val="solid"/>
              <a:round/>
              <a:headEnd type="none" w="sm" len="sm"/>
              <a:tailEnd type="none" w="sm" len="sm"/>
            </a:ln>
          </p:spPr>
        </p:cxnSp>
        <p:cxnSp>
          <p:nvCxnSpPr>
            <p:cNvPr id="444" name="Google Shape;444;p14"/>
            <p:cNvCxnSpPr/>
            <p:nvPr/>
          </p:nvCxnSpPr>
          <p:spPr>
            <a:xfrm>
              <a:off x="3591623" y="3609019"/>
              <a:ext cx="4968553" cy="0"/>
            </a:xfrm>
            <a:prstGeom prst="straightConnector1">
              <a:avLst/>
            </a:prstGeom>
            <a:noFill/>
            <a:ln w="19050" cap="flat" cmpd="sng">
              <a:solidFill>
                <a:srgbClr val="000000"/>
              </a:solidFill>
              <a:prstDash val="solid"/>
              <a:round/>
              <a:headEnd type="none" w="sm" len="sm"/>
              <a:tailEnd type="none" w="sm" len="sm"/>
            </a:ln>
          </p:spPr>
        </p:cxnSp>
        <p:cxnSp>
          <p:nvCxnSpPr>
            <p:cNvPr id="445" name="Google Shape;445;p14"/>
            <p:cNvCxnSpPr/>
            <p:nvPr/>
          </p:nvCxnSpPr>
          <p:spPr>
            <a:xfrm>
              <a:off x="3591624" y="2615309"/>
              <a:ext cx="4968552" cy="0"/>
            </a:xfrm>
            <a:prstGeom prst="straightConnector1">
              <a:avLst/>
            </a:prstGeom>
            <a:noFill/>
            <a:ln w="19050" cap="flat" cmpd="sng">
              <a:solidFill>
                <a:srgbClr val="000000"/>
              </a:solidFill>
              <a:prstDash val="solid"/>
              <a:round/>
              <a:headEnd type="none" w="sm" len="sm"/>
              <a:tailEnd type="none" w="sm" len="sm"/>
            </a:ln>
          </p:spPr>
        </p:cxnSp>
      </p:grpSp>
      <p:grpSp>
        <p:nvGrpSpPr>
          <p:cNvPr id="446" name="Google Shape;446;p14"/>
          <p:cNvGrpSpPr/>
          <p:nvPr/>
        </p:nvGrpSpPr>
        <p:grpSpPr>
          <a:xfrm>
            <a:off x="886044" y="1244733"/>
            <a:ext cx="4959447" cy="4778342"/>
            <a:chOff x="3647654" y="1244733"/>
            <a:chExt cx="4959447" cy="4778342"/>
          </a:xfrm>
        </p:grpSpPr>
        <p:grpSp>
          <p:nvGrpSpPr>
            <p:cNvPr id="447" name="Google Shape;447;p14"/>
            <p:cNvGrpSpPr/>
            <p:nvPr/>
          </p:nvGrpSpPr>
          <p:grpSpPr>
            <a:xfrm>
              <a:off x="3647654" y="1244733"/>
              <a:ext cx="494046" cy="4778342"/>
              <a:chOff x="3607894" y="1240757"/>
              <a:chExt cx="494046" cy="4778342"/>
            </a:xfrm>
          </p:grpSpPr>
          <p:sp>
            <p:nvSpPr>
              <p:cNvPr id="448" name="Google Shape;448;p14"/>
              <p:cNvSpPr txBox="1"/>
              <p:nvPr/>
            </p:nvSpPr>
            <p:spPr>
              <a:xfrm>
                <a:off x="3718502" y="1240757"/>
                <a:ext cx="383438"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400"/>
                  <a:buFont typeface="Arial"/>
                  <a:buNone/>
                </a:pPr>
                <a:r>
                  <a:rPr lang="en-GB" sz="1400" b="0" i="0" u="none" strike="noStrike" cap="none">
                    <a:solidFill>
                      <a:srgbClr val="585858"/>
                    </a:solidFill>
                    <a:latin typeface="Arial"/>
                    <a:ea typeface="Arial"/>
                    <a:cs typeface="Arial"/>
                    <a:sym typeface="Arial"/>
                  </a:rPr>
                  <a:t>10</a:t>
                </a:r>
                <a:endParaRPr/>
              </a:p>
            </p:txBody>
          </p:sp>
          <p:sp>
            <p:nvSpPr>
              <p:cNvPr id="449" name="Google Shape;449;p14"/>
              <p:cNvSpPr txBox="1"/>
              <p:nvPr/>
            </p:nvSpPr>
            <p:spPr>
              <a:xfrm>
                <a:off x="3621232" y="1727491"/>
                <a:ext cx="469487"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400"/>
                  <a:buFont typeface="Arial"/>
                  <a:buNone/>
                </a:pPr>
                <a:r>
                  <a:rPr lang="en-GB" sz="1400" b="0" i="0" u="none" strike="noStrike" cap="none">
                    <a:solidFill>
                      <a:srgbClr val="585858"/>
                    </a:solidFill>
                    <a:latin typeface="Arial"/>
                    <a:ea typeface="Arial"/>
                    <a:cs typeface="Arial"/>
                    <a:sym typeface="Arial"/>
                  </a:rPr>
                  <a:t>110</a:t>
                </a:r>
                <a:endParaRPr/>
              </a:p>
            </p:txBody>
          </p:sp>
          <p:sp>
            <p:nvSpPr>
              <p:cNvPr id="450" name="Google Shape;450;p14"/>
              <p:cNvSpPr txBox="1"/>
              <p:nvPr/>
            </p:nvSpPr>
            <p:spPr>
              <a:xfrm>
                <a:off x="3607894" y="2227404"/>
                <a:ext cx="482825"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400"/>
                  <a:buFont typeface="Arial"/>
                  <a:buNone/>
                </a:pPr>
                <a:r>
                  <a:rPr lang="en-GB" sz="1400" b="0" i="0" u="none" strike="noStrike" cap="none">
                    <a:solidFill>
                      <a:srgbClr val="585858"/>
                    </a:solidFill>
                    <a:latin typeface="Arial"/>
                    <a:ea typeface="Arial"/>
                    <a:cs typeface="Arial"/>
                    <a:sym typeface="Arial"/>
                  </a:rPr>
                  <a:t>210</a:t>
                </a:r>
                <a:endParaRPr/>
              </a:p>
            </p:txBody>
          </p:sp>
          <p:sp>
            <p:nvSpPr>
              <p:cNvPr id="451" name="Google Shape;451;p14"/>
              <p:cNvSpPr txBox="1"/>
              <p:nvPr/>
            </p:nvSpPr>
            <p:spPr>
              <a:xfrm>
                <a:off x="3607894" y="2727251"/>
                <a:ext cx="482825"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400"/>
                  <a:buFont typeface="Arial"/>
                  <a:buNone/>
                </a:pPr>
                <a:r>
                  <a:rPr lang="en-GB" sz="1400" b="0" i="0" u="none" strike="noStrike" cap="none">
                    <a:solidFill>
                      <a:srgbClr val="585858"/>
                    </a:solidFill>
                    <a:latin typeface="Arial"/>
                    <a:ea typeface="Arial"/>
                    <a:cs typeface="Arial"/>
                    <a:sym typeface="Arial"/>
                  </a:rPr>
                  <a:t>310</a:t>
                </a:r>
                <a:endParaRPr/>
              </a:p>
            </p:txBody>
          </p:sp>
          <p:sp>
            <p:nvSpPr>
              <p:cNvPr id="452" name="Google Shape;452;p14"/>
              <p:cNvSpPr txBox="1"/>
              <p:nvPr/>
            </p:nvSpPr>
            <p:spPr>
              <a:xfrm>
                <a:off x="3607894" y="3218055"/>
                <a:ext cx="482825"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400"/>
                  <a:buFont typeface="Arial"/>
                  <a:buNone/>
                </a:pPr>
                <a:r>
                  <a:rPr lang="en-GB" sz="1400" b="0" i="0" u="none" strike="noStrike" cap="none">
                    <a:solidFill>
                      <a:srgbClr val="585858"/>
                    </a:solidFill>
                    <a:latin typeface="Arial"/>
                    <a:ea typeface="Arial"/>
                    <a:cs typeface="Arial"/>
                    <a:sym typeface="Arial"/>
                  </a:rPr>
                  <a:t>410</a:t>
                </a:r>
                <a:endParaRPr/>
              </a:p>
            </p:txBody>
          </p:sp>
          <p:sp>
            <p:nvSpPr>
              <p:cNvPr id="453" name="Google Shape;453;p14"/>
              <p:cNvSpPr txBox="1"/>
              <p:nvPr/>
            </p:nvSpPr>
            <p:spPr>
              <a:xfrm>
                <a:off x="3607894" y="3717902"/>
                <a:ext cx="482825"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400"/>
                  <a:buFont typeface="Arial"/>
                  <a:buNone/>
                </a:pPr>
                <a:r>
                  <a:rPr lang="en-GB" sz="1400" b="0" i="0" u="none" strike="noStrike" cap="none">
                    <a:solidFill>
                      <a:srgbClr val="585858"/>
                    </a:solidFill>
                    <a:latin typeface="Arial"/>
                    <a:ea typeface="Arial"/>
                    <a:cs typeface="Arial"/>
                    <a:sym typeface="Arial"/>
                  </a:rPr>
                  <a:t>510</a:t>
                </a:r>
                <a:endParaRPr/>
              </a:p>
            </p:txBody>
          </p:sp>
          <p:sp>
            <p:nvSpPr>
              <p:cNvPr id="454" name="Google Shape;454;p14"/>
              <p:cNvSpPr txBox="1"/>
              <p:nvPr/>
            </p:nvSpPr>
            <p:spPr>
              <a:xfrm>
                <a:off x="3607894" y="4220824"/>
                <a:ext cx="482825"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400"/>
                  <a:buFont typeface="Arial"/>
                  <a:buNone/>
                </a:pPr>
                <a:r>
                  <a:rPr lang="en-GB" sz="1400" b="0" i="0" u="none" strike="noStrike" cap="none">
                    <a:solidFill>
                      <a:srgbClr val="585858"/>
                    </a:solidFill>
                    <a:latin typeface="Arial"/>
                    <a:ea typeface="Arial"/>
                    <a:cs typeface="Arial"/>
                    <a:sym typeface="Arial"/>
                  </a:rPr>
                  <a:t>610</a:t>
                </a:r>
                <a:endParaRPr/>
              </a:p>
            </p:txBody>
          </p:sp>
          <p:sp>
            <p:nvSpPr>
              <p:cNvPr id="455" name="Google Shape;455;p14"/>
              <p:cNvSpPr txBox="1"/>
              <p:nvPr/>
            </p:nvSpPr>
            <p:spPr>
              <a:xfrm>
                <a:off x="3607894" y="4720671"/>
                <a:ext cx="482825"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400"/>
                  <a:buFont typeface="Arial"/>
                  <a:buNone/>
                </a:pPr>
                <a:r>
                  <a:rPr lang="en-GB" sz="1400" b="0" i="0" u="none" strike="noStrike" cap="none">
                    <a:solidFill>
                      <a:srgbClr val="585858"/>
                    </a:solidFill>
                    <a:latin typeface="Arial"/>
                    <a:ea typeface="Arial"/>
                    <a:cs typeface="Arial"/>
                    <a:sym typeface="Arial"/>
                  </a:rPr>
                  <a:t>710</a:t>
                </a:r>
                <a:endParaRPr/>
              </a:p>
            </p:txBody>
          </p:sp>
          <p:sp>
            <p:nvSpPr>
              <p:cNvPr id="456" name="Google Shape;456;p14"/>
              <p:cNvSpPr txBox="1"/>
              <p:nvPr/>
            </p:nvSpPr>
            <p:spPr>
              <a:xfrm>
                <a:off x="3607894" y="5211475"/>
                <a:ext cx="482825"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400"/>
                  <a:buFont typeface="Arial"/>
                  <a:buNone/>
                </a:pPr>
                <a:r>
                  <a:rPr lang="en-GB" sz="1400" b="0" i="0" u="none" strike="noStrike" cap="none">
                    <a:solidFill>
                      <a:srgbClr val="585858"/>
                    </a:solidFill>
                    <a:latin typeface="Arial"/>
                    <a:ea typeface="Arial"/>
                    <a:cs typeface="Arial"/>
                    <a:sym typeface="Arial"/>
                  </a:rPr>
                  <a:t>810</a:t>
                </a:r>
                <a:endParaRPr/>
              </a:p>
            </p:txBody>
          </p:sp>
          <p:sp>
            <p:nvSpPr>
              <p:cNvPr id="457" name="Google Shape;457;p14"/>
              <p:cNvSpPr txBox="1"/>
              <p:nvPr/>
            </p:nvSpPr>
            <p:spPr>
              <a:xfrm>
                <a:off x="3607894" y="5711322"/>
                <a:ext cx="482825"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400"/>
                  <a:buFont typeface="Arial"/>
                  <a:buNone/>
                </a:pPr>
                <a:r>
                  <a:rPr lang="en-GB" sz="1400" b="0" i="0" u="none" strike="noStrike" cap="none">
                    <a:solidFill>
                      <a:srgbClr val="585858"/>
                    </a:solidFill>
                    <a:latin typeface="Arial"/>
                    <a:ea typeface="Arial"/>
                    <a:cs typeface="Arial"/>
                    <a:sym typeface="Arial"/>
                  </a:rPr>
                  <a:t>910</a:t>
                </a:r>
                <a:endParaRPr/>
              </a:p>
            </p:txBody>
          </p:sp>
        </p:grpSp>
        <p:grpSp>
          <p:nvGrpSpPr>
            <p:cNvPr id="458" name="Google Shape;458;p14"/>
            <p:cNvGrpSpPr/>
            <p:nvPr/>
          </p:nvGrpSpPr>
          <p:grpSpPr>
            <a:xfrm>
              <a:off x="4145986" y="1244733"/>
              <a:ext cx="494046" cy="4778342"/>
              <a:chOff x="3607894" y="1240757"/>
              <a:chExt cx="494046" cy="4778342"/>
            </a:xfrm>
          </p:grpSpPr>
          <p:sp>
            <p:nvSpPr>
              <p:cNvPr id="459" name="Google Shape;459;p14"/>
              <p:cNvSpPr txBox="1"/>
              <p:nvPr/>
            </p:nvSpPr>
            <p:spPr>
              <a:xfrm>
                <a:off x="3718502" y="1240757"/>
                <a:ext cx="383438"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400"/>
                  <a:buFont typeface="Arial"/>
                  <a:buNone/>
                </a:pPr>
                <a:r>
                  <a:rPr lang="en-GB" sz="1400" b="0" i="0" u="none" strike="noStrike" cap="none">
                    <a:solidFill>
                      <a:srgbClr val="585858"/>
                    </a:solidFill>
                    <a:latin typeface="Arial"/>
                    <a:ea typeface="Arial"/>
                    <a:cs typeface="Arial"/>
                    <a:sym typeface="Arial"/>
                  </a:rPr>
                  <a:t>20</a:t>
                </a:r>
                <a:endParaRPr/>
              </a:p>
            </p:txBody>
          </p:sp>
          <p:sp>
            <p:nvSpPr>
              <p:cNvPr id="460" name="Google Shape;460;p14"/>
              <p:cNvSpPr txBox="1"/>
              <p:nvPr/>
            </p:nvSpPr>
            <p:spPr>
              <a:xfrm>
                <a:off x="3607894" y="1727491"/>
                <a:ext cx="482825"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400"/>
                  <a:buFont typeface="Arial"/>
                  <a:buNone/>
                </a:pPr>
                <a:r>
                  <a:rPr lang="en-GB" sz="1400" b="0" i="0" u="none" strike="noStrike" cap="none">
                    <a:solidFill>
                      <a:srgbClr val="585858"/>
                    </a:solidFill>
                    <a:latin typeface="Arial"/>
                    <a:ea typeface="Arial"/>
                    <a:cs typeface="Arial"/>
                    <a:sym typeface="Arial"/>
                  </a:rPr>
                  <a:t>120</a:t>
                </a:r>
                <a:endParaRPr/>
              </a:p>
            </p:txBody>
          </p:sp>
          <p:sp>
            <p:nvSpPr>
              <p:cNvPr id="461" name="Google Shape;461;p14"/>
              <p:cNvSpPr txBox="1"/>
              <p:nvPr/>
            </p:nvSpPr>
            <p:spPr>
              <a:xfrm>
                <a:off x="3607894" y="2227404"/>
                <a:ext cx="482825"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400"/>
                  <a:buFont typeface="Arial"/>
                  <a:buNone/>
                </a:pPr>
                <a:r>
                  <a:rPr lang="en-GB" sz="1400" b="0" i="0" u="none" strike="noStrike" cap="none">
                    <a:solidFill>
                      <a:srgbClr val="585858"/>
                    </a:solidFill>
                    <a:latin typeface="Arial"/>
                    <a:ea typeface="Arial"/>
                    <a:cs typeface="Arial"/>
                    <a:sym typeface="Arial"/>
                  </a:rPr>
                  <a:t>220</a:t>
                </a:r>
                <a:endParaRPr/>
              </a:p>
            </p:txBody>
          </p:sp>
          <p:sp>
            <p:nvSpPr>
              <p:cNvPr id="462" name="Google Shape;462;p14"/>
              <p:cNvSpPr txBox="1"/>
              <p:nvPr/>
            </p:nvSpPr>
            <p:spPr>
              <a:xfrm>
                <a:off x="3607894" y="2727251"/>
                <a:ext cx="482825"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400"/>
                  <a:buFont typeface="Arial"/>
                  <a:buNone/>
                </a:pPr>
                <a:r>
                  <a:rPr lang="en-GB" sz="1400" b="0" i="0" u="none" strike="noStrike" cap="none">
                    <a:solidFill>
                      <a:srgbClr val="585858"/>
                    </a:solidFill>
                    <a:latin typeface="Arial"/>
                    <a:ea typeface="Arial"/>
                    <a:cs typeface="Arial"/>
                    <a:sym typeface="Arial"/>
                  </a:rPr>
                  <a:t>320</a:t>
                </a:r>
                <a:endParaRPr/>
              </a:p>
            </p:txBody>
          </p:sp>
          <p:sp>
            <p:nvSpPr>
              <p:cNvPr id="463" name="Google Shape;463;p14"/>
              <p:cNvSpPr txBox="1"/>
              <p:nvPr/>
            </p:nvSpPr>
            <p:spPr>
              <a:xfrm>
                <a:off x="3607894" y="3218055"/>
                <a:ext cx="482825"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400"/>
                  <a:buFont typeface="Arial"/>
                  <a:buNone/>
                </a:pPr>
                <a:r>
                  <a:rPr lang="en-GB" sz="1400" b="0" i="0" u="none" strike="noStrike" cap="none">
                    <a:solidFill>
                      <a:srgbClr val="585858"/>
                    </a:solidFill>
                    <a:latin typeface="Arial"/>
                    <a:ea typeface="Arial"/>
                    <a:cs typeface="Arial"/>
                    <a:sym typeface="Arial"/>
                  </a:rPr>
                  <a:t>420</a:t>
                </a:r>
                <a:endParaRPr/>
              </a:p>
            </p:txBody>
          </p:sp>
          <p:sp>
            <p:nvSpPr>
              <p:cNvPr id="464" name="Google Shape;464;p14"/>
              <p:cNvSpPr txBox="1"/>
              <p:nvPr/>
            </p:nvSpPr>
            <p:spPr>
              <a:xfrm>
                <a:off x="3607894" y="3717902"/>
                <a:ext cx="482825"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400"/>
                  <a:buFont typeface="Arial"/>
                  <a:buNone/>
                </a:pPr>
                <a:r>
                  <a:rPr lang="en-GB" sz="1400" b="0" i="0" u="none" strike="noStrike" cap="none">
                    <a:solidFill>
                      <a:srgbClr val="585858"/>
                    </a:solidFill>
                    <a:latin typeface="Arial"/>
                    <a:ea typeface="Arial"/>
                    <a:cs typeface="Arial"/>
                    <a:sym typeface="Arial"/>
                  </a:rPr>
                  <a:t>520</a:t>
                </a:r>
                <a:endParaRPr/>
              </a:p>
            </p:txBody>
          </p:sp>
          <p:sp>
            <p:nvSpPr>
              <p:cNvPr id="465" name="Google Shape;465;p14"/>
              <p:cNvSpPr txBox="1"/>
              <p:nvPr/>
            </p:nvSpPr>
            <p:spPr>
              <a:xfrm>
                <a:off x="3607894" y="4220824"/>
                <a:ext cx="482825"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400"/>
                  <a:buFont typeface="Arial"/>
                  <a:buNone/>
                </a:pPr>
                <a:r>
                  <a:rPr lang="en-GB" sz="1400" b="0" i="0" u="none" strike="noStrike" cap="none">
                    <a:solidFill>
                      <a:srgbClr val="585858"/>
                    </a:solidFill>
                    <a:latin typeface="Arial"/>
                    <a:ea typeface="Arial"/>
                    <a:cs typeface="Arial"/>
                    <a:sym typeface="Arial"/>
                  </a:rPr>
                  <a:t>620</a:t>
                </a:r>
                <a:endParaRPr/>
              </a:p>
            </p:txBody>
          </p:sp>
          <p:sp>
            <p:nvSpPr>
              <p:cNvPr id="466" name="Google Shape;466;p14"/>
              <p:cNvSpPr txBox="1"/>
              <p:nvPr/>
            </p:nvSpPr>
            <p:spPr>
              <a:xfrm>
                <a:off x="3607894" y="4720671"/>
                <a:ext cx="482825"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400"/>
                  <a:buFont typeface="Arial"/>
                  <a:buNone/>
                </a:pPr>
                <a:r>
                  <a:rPr lang="en-GB" sz="1400" b="0" i="0" u="none" strike="noStrike" cap="none">
                    <a:solidFill>
                      <a:srgbClr val="585858"/>
                    </a:solidFill>
                    <a:latin typeface="Arial"/>
                    <a:ea typeface="Arial"/>
                    <a:cs typeface="Arial"/>
                    <a:sym typeface="Arial"/>
                  </a:rPr>
                  <a:t>720</a:t>
                </a:r>
                <a:endParaRPr/>
              </a:p>
            </p:txBody>
          </p:sp>
          <p:sp>
            <p:nvSpPr>
              <p:cNvPr id="467" name="Google Shape;467;p14"/>
              <p:cNvSpPr txBox="1"/>
              <p:nvPr/>
            </p:nvSpPr>
            <p:spPr>
              <a:xfrm>
                <a:off x="3607894" y="5211475"/>
                <a:ext cx="482825"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400"/>
                  <a:buFont typeface="Arial"/>
                  <a:buNone/>
                </a:pPr>
                <a:r>
                  <a:rPr lang="en-GB" sz="1400" b="0" i="0" u="none" strike="noStrike" cap="none">
                    <a:solidFill>
                      <a:srgbClr val="585858"/>
                    </a:solidFill>
                    <a:latin typeface="Arial"/>
                    <a:ea typeface="Arial"/>
                    <a:cs typeface="Arial"/>
                    <a:sym typeface="Arial"/>
                  </a:rPr>
                  <a:t>820</a:t>
                </a:r>
                <a:endParaRPr/>
              </a:p>
            </p:txBody>
          </p:sp>
          <p:sp>
            <p:nvSpPr>
              <p:cNvPr id="468" name="Google Shape;468;p14"/>
              <p:cNvSpPr txBox="1"/>
              <p:nvPr/>
            </p:nvSpPr>
            <p:spPr>
              <a:xfrm>
                <a:off x="3607894" y="5711322"/>
                <a:ext cx="482825"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400"/>
                  <a:buFont typeface="Arial"/>
                  <a:buNone/>
                </a:pPr>
                <a:r>
                  <a:rPr lang="en-GB" sz="1400" b="0" i="0" u="none" strike="noStrike" cap="none">
                    <a:solidFill>
                      <a:srgbClr val="585858"/>
                    </a:solidFill>
                    <a:latin typeface="Arial"/>
                    <a:ea typeface="Arial"/>
                    <a:cs typeface="Arial"/>
                    <a:sym typeface="Arial"/>
                  </a:rPr>
                  <a:t>920</a:t>
                </a:r>
                <a:endParaRPr/>
              </a:p>
            </p:txBody>
          </p:sp>
        </p:grpSp>
        <p:grpSp>
          <p:nvGrpSpPr>
            <p:cNvPr id="469" name="Google Shape;469;p14"/>
            <p:cNvGrpSpPr/>
            <p:nvPr/>
          </p:nvGrpSpPr>
          <p:grpSpPr>
            <a:xfrm>
              <a:off x="4639100" y="1244733"/>
              <a:ext cx="494046" cy="4778342"/>
              <a:chOff x="3607894" y="1240757"/>
              <a:chExt cx="494046" cy="4778342"/>
            </a:xfrm>
          </p:grpSpPr>
          <p:sp>
            <p:nvSpPr>
              <p:cNvPr id="470" name="Google Shape;470;p14"/>
              <p:cNvSpPr txBox="1"/>
              <p:nvPr/>
            </p:nvSpPr>
            <p:spPr>
              <a:xfrm>
                <a:off x="3718502" y="1240757"/>
                <a:ext cx="383438"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400"/>
                  <a:buFont typeface="Arial"/>
                  <a:buNone/>
                </a:pPr>
                <a:r>
                  <a:rPr lang="en-GB" sz="1400" b="0" i="0" u="none" strike="noStrike" cap="none">
                    <a:solidFill>
                      <a:srgbClr val="585858"/>
                    </a:solidFill>
                    <a:latin typeface="Arial"/>
                    <a:ea typeface="Arial"/>
                    <a:cs typeface="Arial"/>
                    <a:sym typeface="Arial"/>
                  </a:rPr>
                  <a:t>30</a:t>
                </a:r>
                <a:endParaRPr/>
              </a:p>
            </p:txBody>
          </p:sp>
          <p:sp>
            <p:nvSpPr>
              <p:cNvPr id="471" name="Google Shape;471;p14"/>
              <p:cNvSpPr txBox="1"/>
              <p:nvPr/>
            </p:nvSpPr>
            <p:spPr>
              <a:xfrm>
                <a:off x="3607894" y="1727491"/>
                <a:ext cx="482825"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400"/>
                  <a:buFont typeface="Arial"/>
                  <a:buNone/>
                </a:pPr>
                <a:r>
                  <a:rPr lang="en-GB" sz="1400" b="0" i="0" u="none" strike="noStrike" cap="none">
                    <a:solidFill>
                      <a:srgbClr val="585858"/>
                    </a:solidFill>
                    <a:latin typeface="Arial"/>
                    <a:ea typeface="Arial"/>
                    <a:cs typeface="Arial"/>
                    <a:sym typeface="Arial"/>
                  </a:rPr>
                  <a:t>130</a:t>
                </a:r>
                <a:endParaRPr/>
              </a:p>
            </p:txBody>
          </p:sp>
          <p:sp>
            <p:nvSpPr>
              <p:cNvPr id="472" name="Google Shape;472;p14"/>
              <p:cNvSpPr txBox="1"/>
              <p:nvPr/>
            </p:nvSpPr>
            <p:spPr>
              <a:xfrm>
                <a:off x="3607894" y="2227404"/>
                <a:ext cx="482825"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400"/>
                  <a:buFont typeface="Arial"/>
                  <a:buNone/>
                </a:pPr>
                <a:r>
                  <a:rPr lang="en-GB" sz="1400" b="0" i="0" u="none" strike="noStrike" cap="none">
                    <a:solidFill>
                      <a:srgbClr val="585858"/>
                    </a:solidFill>
                    <a:latin typeface="Arial"/>
                    <a:ea typeface="Arial"/>
                    <a:cs typeface="Arial"/>
                    <a:sym typeface="Arial"/>
                  </a:rPr>
                  <a:t>230</a:t>
                </a:r>
                <a:endParaRPr/>
              </a:p>
            </p:txBody>
          </p:sp>
          <p:sp>
            <p:nvSpPr>
              <p:cNvPr id="473" name="Google Shape;473;p14"/>
              <p:cNvSpPr txBox="1"/>
              <p:nvPr/>
            </p:nvSpPr>
            <p:spPr>
              <a:xfrm>
                <a:off x="3607894" y="2727251"/>
                <a:ext cx="482825"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400"/>
                  <a:buFont typeface="Arial"/>
                  <a:buNone/>
                </a:pPr>
                <a:r>
                  <a:rPr lang="en-GB" sz="1400" b="0" i="0" u="none" strike="noStrike" cap="none">
                    <a:solidFill>
                      <a:srgbClr val="585858"/>
                    </a:solidFill>
                    <a:latin typeface="Arial"/>
                    <a:ea typeface="Arial"/>
                    <a:cs typeface="Arial"/>
                    <a:sym typeface="Arial"/>
                  </a:rPr>
                  <a:t>330</a:t>
                </a:r>
                <a:endParaRPr/>
              </a:p>
            </p:txBody>
          </p:sp>
          <p:sp>
            <p:nvSpPr>
              <p:cNvPr id="474" name="Google Shape;474;p14"/>
              <p:cNvSpPr txBox="1"/>
              <p:nvPr/>
            </p:nvSpPr>
            <p:spPr>
              <a:xfrm>
                <a:off x="3607894" y="3218055"/>
                <a:ext cx="482825"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400"/>
                  <a:buFont typeface="Arial"/>
                  <a:buNone/>
                </a:pPr>
                <a:r>
                  <a:rPr lang="en-GB" sz="1400" b="0" i="0" u="none" strike="noStrike" cap="none">
                    <a:solidFill>
                      <a:srgbClr val="585858"/>
                    </a:solidFill>
                    <a:latin typeface="Arial"/>
                    <a:ea typeface="Arial"/>
                    <a:cs typeface="Arial"/>
                    <a:sym typeface="Arial"/>
                  </a:rPr>
                  <a:t>430</a:t>
                </a:r>
                <a:endParaRPr/>
              </a:p>
            </p:txBody>
          </p:sp>
          <p:sp>
            <p:nvSpPr>
              <p:cNvPr id="475" name="Google Shape;475;p14"/>
              <p:cNvSpPr txBox="1"/>
              <p:nvPr/>
            </p:nvSpPr>
            <p:spPr>
              <a:xfrm>
                <a:off x="3607894" y="3717902"/>
                <a:ext cx="482825"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400"/>
                  <a:buFont typeface="Arial"/>
                  <a:buNone/>
                </a:pPr>
                <a:r>
                  <a:rPr lang="en-GB" sz="1400" b="0" i="0" u="none" strike="noStrike" cap="none">
                    <a:solidFill>
                      <a:srgbClr val="585858"/>
                    </a:solidFill>
                    <a:latin typeface="Arial"/>
                    <a:ea typeface="Arial"/>
                    <a:cs typeface="Arial"/>
                    <a:sym typeface="Arial"/>
                  </a:rPr>
                  <a:t>530</a:t>
                </a:r>
                <a:endParaRPr/>
              </a:p>
            </p:txBody>
          </p:sp>
          <p:sp>
            <p:nvSpPr>
              <p:cNvPr id="476" name="Google Shape;476;p14"/>
              <p:cNvSpPr txBox="1"/>
              <p:nvPr/>
            </p:nvSpPr>
            <p:spPr>
              <a:xfrm>
                <a:off x="3607894" y="4220824"/>
                <a:ext cx="482825"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400"/>
                  <a:buFont typeface="Arial"/>
                  <a:buNone/>
                </a:pPr>
                <a:r>
                  <a:rPr lang="en-GB" sz="1400" b="0" i="0" u="none" strike="noStrike" cap="none">
                    <a:solidFill>
                      <a:srgbClr val="585858"/>
                    </a:solidFill>
                    <a:latin typeface="Arial"/>
                    <a:ea typeface="Arial"/>
                    <a:cs typeface="Arial"/>
                    <a:sym typeface="Arial"/>
                  </a:rPr>
                  <a:t>630</a:t>
                </a:r>
                <a:endParaRPr/>
              </a:p>
            </p:txBody>
          </p:sp>
          <p:sp>
            <p:nvSpPr>
              <p:cNvPr id="477" name="Google Shape;477;p14"/>
              <p:cNvSpPr txBox="1"/>
              <p:nvPr/>
            </p:nvSpPr>
            <p:spPr>
              <a:xfrm>
                <a:off x="3607894" y="4720671"/>
                <a:ext cx="482825"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400"/>
                  <a:buFont typeface="Arial"/>
                  <a:buNone/>
                </a:pPr>
                <a:r>
                  <a:rPr lang="en-GB" sz="1400" b="0" i="0" u="none" strike="noStrike" cap="none">
                    <a:solidFill>
                      <a:srgbClr val="585858"/>
                    </a:solidFill>
                    <a:latin typeface="Arial"/>
                    <a:ea typeface="Arial"/>
                    <a:cs typeface="Arial"/>
                    <a:sym typeface="Arial"/>
                  </a:rPr>
                  <a:t>730</a:t>
                </a:r>
                <a:endParaRPr/>
              </a:p>
            </p:txBody>
          </p:sp>
          <p:sp>
            <p:nvSpPr>
              <p:cNvPr id="478" name="Google Shape;478;p14"/>
              <p:cNvSpPr txBox="1"/>
              <p:nvPr/>
            </p:nvSpPr>
            <p:spPr>
              <a:xfrm>
                <a:off x="3607894" y="5211475"/>
                <a:ext cx="482825"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400"/>
                  <a:buFont typeface="Arial"/>
                  <a:buNone/>
                </a:pPr>
                <a:r>
                  <a:rPr lang="en-GB" sz="1400" b="0" i="0" u="none" strike="noStrike" cap="none">
                    <a:solidFill>
                      <a:srgbClr val="585858"/>
                    </a:solidFill>
                    <a:latin typeface="Arial"/>
                    <a:ea typeface="Arial"/>
                    <a:cs typeface="Arial"/>
                    <a:sym typeface="Arial"/>
                  </a:rPr>
                  <a:t>830</a:t>
                </a:r>
                <a:endParaRPr/>
              </a:p>
            </p:txBody>
          </p:sp>
          <p:sp>
            <p:nvSpPr>
              <p:cNvPr id="479" name="Google Shape;479;p14"/>
              <p:cNvSpPr txBox="1"/>
              <p:nvPr/>
            </p:nvSpPr>
            <p:spPr>
              <a:xfrm>
                <a:off x="3607894" y="5711322"/>
                <a:ext cx="482825"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400"/>
                  <a:buFont typeface="Arial"/>
                  <a:buNone/>
                </a:pPr>
                <a:r>
                  <a:rPr lang="en-GB" sz="1400" b="0" i="0" u="none" strike="noStrike" cap="none">
                    <a:solidFill>
                      <a:srgbClr val="585858"/>
                    </a:solidFill>
                    <a:latin typeface="Arial"/>
                    <a:ea typeface="Arial"/>
                    <a:cs typeface="Arial"/>
                    <a:sym typeface="Arial"/>
                  </a:rPr>
                  <a:t>930</a:t>
                </a:r>
                <a:endParaRPr/>
              </a:p>
            </p:txBody>
          </p:sp>
        </p:grpSp>
        <p:grpSp>
          <p:nvGrpSpPr>
            <p:cNvPr id="480" name="Google Shape;480;p14"/>
            <p:cNvGrpSpPr/>
            <p:nvPr/>
          </p:nvGrpSpPr>
          <p:grpSpPr>
            <a:xfrm>
              <a:off x="5137432" y="1244733"/>
              <a:ext cx="494046" cy="4778342"/>
              <a:chOff x="3607894" y="1240757"/>
              <a:chExt cx="494046" cy="4778342"/>
            </a:xfrm>
          </p:grpSpPr>
          <p:sp>
            <p:nvSpPr>
              <p:cNvPr id="481" name="Google Shape;481;p14"/>
              <p:cNvSpPr txBox="1"/>
              <p:nvPr/>
            </p:nvSpPr>
            <p:spPr>
              <a:xfrm>
                <a:off x="3718502" y="1240757"/>
                <a:ext cx="383438"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400"/>
                  <a:buFont typeface="Arial"/>
                  <a:buNone/>
                </a:pPr>
                <a:r>
                  <a:rPr lang="en-GB" sz="1400" b="0" i="0" u="none" strike="noStrike" cap="none">
                    <a:solidFill>
                      <a:srgbClr val="585858"/>
                    </a:solidFill>
                    <a:latin typeface="Arial"/>
                    <a:ea typeface="Arial"/>
                    <a:cs typeface="Arial"/>
                    <a:sym typeface="Arial"/>
                  </a:rPr>
                  <a:t>40</a:t>
                </a:r>
                <a:endParaRPr/>
              </a:p>
            </p:txBody>
          </p:sp>
          <p:sp>
            <p:nvSpPr>
              <p:cNvPr id="482" name="Google Shape;482;p14"/>
              <p:cNvSpPr txBox="1"/>
              <p:nvPr/>
            </p:nvSpPr>
            <p:spPr>
              <a:xfrm>
                <a:off x="3607894" y="1727491"/>
                <a:ext cx="482825"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400"/>
                  <a:buFont typeface="Arial"/>
                  <a:buNone/>
                </a:pPr>
                <a:r>
                  <a:rPr lang="en-GB" sz="1400" b="0" i="0" u="none" strike="noStrike" cap="none">
                    <a:solidFill>
                      <a:srgbClr val="585858"/>
                    </a:solidFill>
                    <a:latin typeface="Arial"/>
                    <a:ea typeface="Arial"/>
                    <a:cs typeface="Arial"/>
                    <a:sym typeface="Arial"/>
                  </a:rPr>
                  <a:t>140</a:t>
                </a:r>
                <a:endParaRPr/>
              </a:p>
            </p:txBody>
          </p:sp>
          <p:sp>
            <p:nvSpPr>
              <p:cNvPr id="483" name="Google Shape;483;p14"/>
              <p:cNvSpPr txBox="1"/>
              <p:nvPr/>
            </p:nvSpPr>
            <p:spPr>
              <a:xfrm>
                <a:off x="3607894" y="2227404"/>
                <a:ext cx="482825"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400"/>
                  <a:buFont typeface="Arial"/>
                  <a:buNone/>
                </a:pPr>
                <a:r>
                  <a:rPr lang="en-GB" sz="1400" b="0" i="0" u="none" strike="noStrike" cap="none">
                    <a:solidFill>
                      <a:srgbClr val="585858"/>
                    </a:solidFill>
                    <a:latin typeface="Arial"/>
                    <a:ea typeface="Arial"/>
                    <a:cs typeface="Arial"/>
                    <a:sym typeface="Arial"/>
                  </a:rPr>
                  <a:t>240</a:t>
                </a:r>
                <a:endParaRPr/>
              </a:p>
            </p:txBody>
          </p:sp>
          <p:sp>
            <p:nvSpPr>
              <p:cNvPr id="484" name="Google Shape;484;p14"/>
              <p:cNvSpPr txBox="1"/>
              <p:nvPr/>
            </p:nvSpPr>
            <p:spPr>
              <a:xfrm>
                <a:off x="3607894" y="2727251"/>
                <a:ext cx="482825"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400"/>
                  <a:buFont typeface="Arial"/>
                  <a:buNone/>
                </a:pPr>
                <a:r>
                  <a:rPr lang="en-GB" sz="1400" b="0" i="0" u="none" strike="noStrike" cap="none">
                    <a:solidFill>
                      <a:srgbClr val="585858"/>
                    </a:solidFill>
                    <a:latin typeface="Arial"/>
                    <a:ea typeface="Arial"/>
                    <a:cs typeface="Arial"/>
                    <a:sym typeface="Arial"/>
                  </a:rPr>
                  <a:t>340</a:t>
                </a:r>
                <a:endParaRPr/>
              </a:p>
            </p:txBody>
          </p:sp>
          <p:sp>
            <p:nvSpPr>
              <p:cNvPr id="485" name="Google Shape;485;p14"/>
              <p:cNvSpPr txBox="1"/>
              <p:nvPr/>
            </p:nvSpPr>
            <p:spPr>
              <a:xfrm>
                <a:off x="3607894" y="3218055"/>
                <a:ext cx="482825"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400"/>
                  <a:buFont typeface="Arial"/>
                  <a:buNone/>
                </a:pPr>
                <a:r>
                  <a:rPr lang="en-GB" sz="1400" b="0" i="0" u="none" strike="noStrike" cap="none">
                    <a:solidFill>
                      <a:srgbClr val="585858"/>
                    </a:solidFill>
                    <a:latin typeface="Arial"/>
                    <a:ea typeface="Arial"/>
                    <a:cs typeface="Arial"/>
                    <a:sym typeface="Arial"/>
                  </a:rPr>
                  <a:t>440</a:t>
                </a:r>
                <a:endParaRPr/>
              </a:p>
            </p:txBody>
          </p:sp>
          <p:sp>
            <p:nvSpPr>
              <p:cNvPr id="486" name="Google Shape;486;p14"/>
              <p:cNvSpPr txBox="1"/>
              <p:nvPr/>
            </p:nvSpPr>
            <p:spPr>
              <a:xfrm>
                <a:off x="3607894" y="3717902"/>
                <a:ext cx="482825"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400"/>
                  <a:buFont typeface="Arial"/>
                  <a:buNone/>
                </a:pPr>
                <a:r>
                  <a:rPr lang="en-GB" sz="1400" b="0" i="0" u="none" strike="noStrike" cap="none">
                    <a:solidFill>
                      <a:srgbClr val="585858"/>
                    </a:solidFill>
                    <a:latin typeface="Arial"/>
                    <a:ea typeface="Arial"/>
                    <a:cs typeface="Arial"/>
                    <a:sym typeface="Arial"/>
                  </a:rPr>
                  <a:t>540</a:t>
                </a:r>
                <a:endParaRPr/>
              </a:p>
            </p:txBody>
          </p:sp>
          <p:sp>
            <p:nvSpPr>
              <p:cNvPr id="487" name="Google Shape;487;p14"/>
              <p:cNvSpPr txBox="1"/>
              <p:nvPr/>
            </p:nvSpPr>
            <p:spPr>
              <a:xfrm>
                <a:off x="3607894" y="4220824"/>
                <a:ext cx="482825"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400"/>
                  <a:buFont typeface="Arial"/>
                  <a:buNone/>
                </a:pPr>
                <a:r>
                  <a:rPr lang="en-GB" sz="1400" b="0" i="0" u="none" strike="noStrike" cap="none">
                    <a:solidFill>
                      <a:srgbClr val="585858"/>
                    </a:solidFill>
                    <a:latin typeface="Arial"/>
                    <a:ea typeface="Arial"/>
                    <a:cs typeface="Arial"/>
                    <a:sym typeface="Arial"/>
                  </a:rPr>
                  <a:t>640</a:t>
                </a:r>
                <a:endParaRPr/>
              </a:p>
            </p:txBody>
          </p:sp>
          <p:sp>
            <p:nvSpPr>
              <p:cNvPr id="488" name="Google Shape;488;p14"/>
              <p:cNvSpPr txBox="1"/>
              <p:nvPr/>
            </p:nvSpPr>
            <p:spPr>
              <a:xfrm>
                <a:off x="3607894" y="4720671"/>
                <a:ext cx="482825"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400"/>
                  <a:buFont typeface="Arial"/>
                  <a:buNone/>
                </a:pPr>
                <a:r>
                  <a:rPr lang="en-GB" sz="1400" b="0" i="0" u="none" strike="noStrike" cap="none">
                    <a:solidFill>
                      <a:srgbClr val="585858"/>
                    </a:solidFill>
                    <a:latin typeface="Arial"/>
                    <a:ea typeface="Arial"/>
                    <a:cs typeface="Arial"/>
                    <a:sym typeface="Arial"/>
                  </a:rPr>
                  <a:t>740</a:t>
                </a:r>
                <a:endParaRPr/>
              </a:p>
            </p:txBody>
          </p:sp>
          <p:sp>
            <p:nvSpPr>
              <p:cNvPr id="489" name="Google Shape;489;p14"/>
              <p:cNvSpPr txBox="1"/>
              <p:nvPr/>
            </p:nvSpPr>
            <p:spPr>
              <a:xfrm>
                <a:off x="3607894" y="5211475"/>
                <a:ext cx="482825"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400"/>
                  <a:buFont typeface="Arial"/>
                  <a:buNone/>
                </a:pPr>
                <a:r>
                  <a:rPr lang="en-GB" sz="1400" b="0" i="0" u="none" strike="noStrike" cap="none">
                    <a:solidFill>
                      <a:srgbClr val="585858"/>
                    </a:solidFill>
                    <a:latin typeface="Arial"/>
                    <a:ea typeface="Arial"/>
                    <a:cs typeface="Arial"/>
                    <a:sym typeface="Arial"/>
                  </a:rPr>
                  <a:t>840</a:t>
                </a:r>
                <a:endParaRPr/>
              </a:p>
            </p:txBody>
          </p:sp>
          <p:sp>
            <p:nvSpPr>
              <p:cNvPr id="490" name="Google Shape;490;p14"/>
              <p:cNvSpPr txBox="1"/>
              <p:nvPr/>
            </p:nvSpPr>
            <p:spPr>
              <a:xfrm>
                <a:off x="3607894" y="5711322"/>
                <a:ext cx="482825"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400"/>
                  <a:buFont typeface="Arial"/>
                  <a:buNone/>
                </a:pPr>
                <a:r>
                  <a:rPr lang="en-GB" sz="1400" b="0" i="0" u="none" strike="noStrike" cap="none">
                    <a:solidFill>
                      <a:srgbClr val="585858"/>
                    </a:solidFill>
                    <a:latin typeface="Arial"/>
                    <a:ea typeface="Arial"/>
                    <a:cs typeface="Arial"/>
                    <a:sym typeface="Arial"/>
                  </a:rPr>
                  <a:t>940</a:t>
                </a:r>
                <a:endParaRPr/>
              </a:p>
            </p:txBody>
          </p:sp>
        </p:grpSp>
        <p:grpSp>
          <p:nvGrpSpPr>
            <p:cNvPr id="491" name="Google Shape;491;p14"/>
            <p:cNvGrpSpPr/>
            <p:nvPr/>
          </p:nvGrpSpPr>
          <p:grpSpPr>
            <a:xfrm>
              <a:off x="5634394" y="1244733"/>
              <a:ext cx="494046" cy="4778342"/>
              <a:chOff x="3607894" y="1240757"/>
              <a:chExt cx="494046" cy="4778342"/>
            </a:xfrm>
          </p:grpSpPr>
          <p:sp>
            <p:nvSpPr>
              <p:cNvPr id="492" name="Google Shape;492;p14"/>
              <p:cNvSpPr txBox="1"/>
              <p:nvPr/>
            </p:nvSpPr>
            <p:spPr>
              <a:xfrm>
                <a:off x="3718502" y="1240757"/>
                <a:ext cx="383438"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400"/>
                  <a:buFont typeface="Arial"/>
                  <a:buNone/>
                </a:pPr>
                <a:r>
                  <a:rPr lang="en-GB" sz="1400" b="0" i="0" u="none" strike="noStrike" cap="none">
                    <a:solidFill>
                      <a:srgbClr val="585858"/>
                    </a:solidFill>
                    <a:latin typeface="Arial"/>
                    <a:ea typeface="Arial"/>
                    <a:cs typeface="Arial"/>
                    <a:sym typeface="Arial"/>
                  </a:rPr>
                  <a:t>50</a:t>
                </a:r>
                <a:endParaRPr/>
              </a:p>
            </p:txBody>
          </p:sp>
          <p:sp>
            <p:nvSpPr>
              <p:cNvPr id="493" name="Google Shape;493;p14"/>
              <p:cNvSpPr txBox="1"/>
              <p:nvPr/>
            </p:nvSpPr>
            <p:spPr>
              <a:xfrm>
                <a:off x="3607894" y="1727491"/>
                <a:ext cx="482825"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400"/>
                  <a:buFont typeface="Arial"/>
                  <a:buNone/>
                </a:pPr>
                <a:r>
                  <a:rPr lang="en-GB" sz="1400" b="0" i="0" u="none" strike="noStrike" cap="none">
                    <a:solidFill>
                      <a:srgbClr val="585858"/>
                    </a:solidFill>
                    <a:latin typeface="Arial"/>
                    <a:ea typeface="Arial"/>
                    <a:cs typeface="Arial"/>
                    <a:sym typeface="Arial"/>
                  </a:rPr>
                  <a:t>150</a:t>
                </a:r>
                <a:endParaRPr/>
              </a:p>
            </p:txBody>
          </p:sp>
          <p:sp>
            <p:nvSpPr>
              <p:cNvPr id="494" name="Google Shape;494;p14"/>
              <p:cNvSpPr txBox="1"/>
              <p:nvPr/>
            </p:nvSpPr>
            <p:spPr>
              <a:xfrm>
                <a:off x="3607894" y="2227404"/>
                <a:ext cx="482825"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400"/>
                  <a:buFont typeface="Arial"/>
                  <a:buNone/>
                </a:pPr>
                <a:r>
                  <a:rPr lang="en-GB" sz="1400" b="0" i="0" u="none" strike="noStrike" cap="none">
                    <a:solidFill>
                      <a:srgbClr val="585858"/>
                    </a:solidFill>
                    <a:latin typeface="Arial"/>
                    <a:ea typeface="Arial"/>
                    <a:cs typeface="Arial"/>
                    <a:sym typeface="Arial"/>
                  </a:rPr>
                  <a:t>250</a:t>
                </a:r>
                <a:endParaRPr/>
              </a:p>
            </p:txBody>
          </p:sp>
          <p:sp>
            <p:nvSpPr>
              <p:cNvPr id="495" name="Google Shape;495;p14"/>
              <p:cNvSpPr txBox="1"/>
              <p:nvPr/>
            </p:nvSpPr>
            <p:spPr>
              <a:xfrm>
                <a:off x="3607894" y="2727251"/>
                <a:ext cx="482825"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400"/>
                  <a:buFont typeface="Arial"/>
                  <a:buNone/>
                </a:pPr>
                <a:r>
                  <a:rPr lang="en-GB" sz="1400" b="0" i="0" u="none" strike="noStrike" cap="none">
                    <a:solidFill>
                      <a:srgbClr val="585858"/>
                    </a:solidFill>
                    <a:latin typeface="Arial"/>
                    <a:ea typeface="Arial"/>
                    <a:cs typeface="Arial"/>
                    <a:sym typeface="Arial"/>
                  </a:rPr>
                  <a:t>350</a:t>
                </a:r>
                <a:endParaRPr/>
              </a:p>
            </p:txBody>
          </p:sp>
          <p:sp>
            <p:nvSpPr>
              <p:cNvPr id="496" name="Google Shape;496;p14"/>
              <p:cNvSpPr txBox="1"/>
              <p:nvPr/>
            </p:nvSpPr>
            <p:spPr>
              <a:xfrm>
                <a:off x="3607894" y="3218055"/>
                <a:ext cx="482825"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400"/>
                  <a:buFont typeface="Arial"/>
                  <a:buNone/>
                </a:pPr>
                <a:r>
                  <a:rPr lang="en-GB" sz="1400" b="0" i="0" u="none" strike="noStrike" cap="none">
                    <a:solidFill>
                      <a:srgbClr val="585858"/>
                    </a:solidFill>
                    <a:latin typeface="Arial"/>
                    <a:ea typeface="Arial"/>
                    <a:cs typeface="Arial"/>
                    <a:sym typeface="Arial"/>
                  </a:rPr>
                  <a:t>450</a:t>
                </a:r>
                <a:endParaRPr/>
              </a:p>
            </p:txBody>
          </p:sp>
          <p:sp>
            <p:nvSpPr>
              <p:cNvPr id="497" name="Google Shape;497;p14"/>
              <p:cNvSpPr txBox="1"/>
              <p:nvPr/>
            </p:nvSpPr>
            <p:spPr>
              <a:xfrm>
                <a:off x="3607894" y="3717902"/>
                <a:ext cx="482825"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400"/>
                  <a:buFont typeface="Arial"/>
                  <a:buNone/>
                </a:pPr>
                <a:r>
                  <a:rPr lang="en-GB" sz="1400" b="0" i="0" u="none" strike="noStrike" cap="none">
                    <a:solidFill>
                      <a:srgbClr val="585858"/>
                    </a:solidFill>
                    <a:latin typeface="Arial"/>
                    <a:ea typeface="Arial"/>
                    <a:cs typeface="Arial"/>
                    <a:sym typeface="Arial"/>
                  </a:rPr>
                  <a:t>550</a:t>
                </a:r>
                <a:endParaRPr/>
              </a:p>
            </p:txBody>
          </p:sp>
          <p:sp>
            <p:nvSpPr>
              <p:cNvPr id="498" name="Google Shape;498;p14"/>
              <p:cNvSpPr txBox="1"/>
              <p:nvPr/>
            </p:nvSpPr>
            <p:spPr>
              <a:xfrm>
                <a:off x="3607894" y="4220824"/>
                <a:ext cx="482825"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400"/>
                  <a:buFont typeface="Arial"/>
                  <a:buNone/>
                </a:pPr>
                <a:r>
                  <a:rPr lang="en-GB" sz="1400" b="0" i="0" u="none" strike="noStrike" cap="none">
                    <a:solidFill>
                      <a:srgbClr val="585858"/>
                    </a:solidFill>
                    <a:latin typeface="Arial"/>
                    <a:ea typeface="Arial"/>
                    <a:cs typeface="Arial"/>
                    <a:sym typeface="Arial"/>
                  </a:rPr>
                  <a:t>650</a:t>
                </a:r>
                <a:endParaRPr/>
              </a:p>
            </p:txBody>
          </p:sp>
          <p:sp>
            <p:nvSpPr>
              <p:cNvPr id="499" name="Google Shape;499;p14"/>
              <p:cNvSpPr txBox="1"/>
              <p:nvPr/>
            </p:nvSpPr>
            <p:spPr>
              <a:xfrm>
                <a:off x="3607894" y="4720671"/>
                <a:ext cx="482825"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400"/>
                  <a:buFont typeface="Arial"/>
                  <a:buNone/>
                </a:pPr>
                <a:r>
                  <a:rPr lang="en-GB" sz="1400" b="0" i="0" u="none" strike="noStrike" cap="none">
                    <a:solidFill>
                      <a:srgbClr val="585858"/>
                    </a:solidFill>
                    <a:latin typeface="Arial"/>
                    <a:ea typeface="Arial"/>
                    <a:cs typeface="Arial"/>
                    <a:sym typeface="Arial"/>
                  </a:rPr>
                  <a:t>750</a:t>
                </a:r>
                <a:endParaRPr/>
              </a:p>
            </p:txBody>
          </p:sp>
          <p:sp>
            <p:nvSpPr>
              <p:cNvPr id="500" name="Google Shape;500;p14"/>
              <p:cNvSpPr txBox="1"/>
              <p:nvPr/>
            </p:nvSpPr>
            <p:spPr>
              <a:xfrm>
                <a:off x="3607894" y="5211475"/>
                <a:ext cx="482825"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400"/>
                  <a:buFont typeface="Arial"/>
                  <a:buNone/>
                </a:pPr>
                <a:r>
                  <a:rPr lang="en-GB" sz="1400" b="0" i="0" u="none" strike="noStrike" cap="none">
                    <a:solidFill>
                      <a:srgbClr val="585858"/>
                    </a:solidFill>
                    <a:latin typeface="Arial"/>
                    <a:ea typeface="Arial"/>
                    <a:cs typeface="Arial"/>
                    <a:sym typeface="Arial"/>
                  </a:rPr>
                  <a:t>850</a:t>
                </a:r>
                <a:endParaRPr/>
              </a:p>
            </p:txBody>
          </p:sp>
          <p:sp>
            <p:nvSpPr>
              <p:cNvPr id="501" name="Google Shape;501;p14"/>
              <p:cNvSpPr txBox="1"/>
              <p:nvPr/>
            </p:nvSpPr>
            <p:spPr>
              <a:xfrm>
                <a:off x="3607894" y="5711322"/>
                <a:ext cx="482825"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400"/>
                  <a:buFont typeface="Arial"/>
                  <a:buNone/>
                </a:pPr>
                <a:r>
                  <a:rPr lang="en-GB" sz="1400" b="0" i="0" u="none" strike="noStrike" cap="none">
                    <a:solidFill>
                      <a:srgbClr val="585858"/>
                    </a:solidFill>
                    <a:latin typeface="Arial"/>
                    <a:ea typeface="Arial"/>
                    <a:cs typeface="Arial"/>
                    <a:sym typeface="Arial"/>
                  </a:rPr>
                  <a:t>950</a:t>
                </a:r>
                <a:endParaRPr/>
              </a:p>
            </p:txBody>
          </p:sp>
        </p:grpSp>
        <p:grpSp>
          <p:nvGrpSpPr>
            <p:cNvPr id="502" name="Google Shape;502;p14"/>
            <p:cNvGrpSpPr/>
            <p:nvPr/>
          </p:nvGrpSpPr>
          <p:grpSpPr>
            <a:xfrm>
              <a:off x="6132726" y="1244733"/>
              <a:ext cx="494046" cy="4778342"/>
              <a:chOff x="3607894" y="1240757"/>
              <a:chExt cx="494046" cy="4778342"/>
            </a:xfrm>
          </p:grpSpPr>
          <p:sp>
            <p:nvSpPr>
              <p:cNvPr id="503" name="Google Shape;503;p14"/>
              <p:cNvSpPr txBox="1"/>
              <p:nvPr/>
            </p:nvSpPr>
            <p:spPr>
              <a:xfrm>
                <a:off x="3718502" y="1240757"/>
                <a:ext cx="383438"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400"/>
                  <a:buFont typeface="Arial"/>
                  <a:buNone/>
                </a:pPr>
                <a:r>
                  <a:rPr lang="en-GB" sz="1400" b="0" i="0" u="none" strike="noStrike" cap="none">
                    <a:solidFill>
                      <a:srgbClr val="585858"/>
                    </a:solidFill>
                    <a:latin typeface="Arial"/>
                    <a:ea typeface="Arial"/>
                    <a:cs typeface="Arial"/>
                    <a:sym typeface="Arial"/>
                  </a:rPr>
                  <a:t>60</a:t>
                </a:r>
                <a:endParaRPr/>
              </a:p>
            </p:txBody>
          </p:sp>
          <p:sp>
            <p:nvSpPr>
              <p:cNvPr id="504" name="Google Shape;504;p14"/>
              <p:cNvSpPr txBox="1"/>
              <p:nvPr/>
            </p:nvSpPr>
            <p:spPr>
              <a:xfrm>
                <a:off x="3607894" y="1727491"/>
                <a:ext cx="482825"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400"/>
                  <a:buFont typeface="Arial"/>
                  <a:buNone/>
                </a:pPr>
                <a:r>
                  <a:rPr lang="en-GB" sz="1400" b="0" i="0" u="none" strike="noStrike" cap="none">
                    <a:solidFill>
                      <a:srgbClr val="585858"/>
                    </a:solidFill>
                    <a:latin typeface="Arial"/>
                    <a:ea typeface="Arial"/>
                    <a:cs typeface="Arial"/>
                    <a:sym typeface="Arial"/>
                  </a:rPr>
                  <a:t>160</a:t>
                </a:r>
                <a:endParaRPr/>
              </a:p>
            </p:txBody>
          </p:sp>
          <p:sp>
            <p:nvSpPr>
              <p:cNvPr id="505" name="Google Shape;505;p14"/>
              <p:cNvSpPr txBox="1"/>
              <p:nvPr/>
            </p:nvSpPr>
            <p:spPr>
              <a:xfrm>
                <a:off x="3607894" y="2227404"/>
                <a:ext cx="482825"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400"/>
                  <a:buFont typeface="Arial"/>
                  <a:buNone/>
                </a:pPr>
                <a:r>
                  <a:rPr lang="en-GB" sz="1400" b="0" i="0" u="none" strike="noStrike" cap="none">
                    <a:solidFill>
                      <a:srgbClr val="585858"/>
                    </a:solidFill>
                    <a:latin typeface="Arial"/>
                    <a:ea typeface="Arial"/>
                    <a:cs typeface="Arial"/>
                    <a:sym typeface="Arial"/>
                  </a:rPr>
                  <a:t>260</a:t>
                </a:r>
                <a:endParaRPr/>
              </a:p>
            </p:txBody>
          </p:sp>
          <p:sp>
            <p:nvSpPr>
              <p:cNvPr id="506" name="Google Shape;506;p14"/>
              <p:cNvSpPr txBox="1"/>
              <p:nvPr/>
            </p:nvSpPr>
            <p:spPr>
              <a:xfrm>
                <a:off x="3607894" y="2727251"/>
                <a:ext cx="482825"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400"/>
                  <a:buFont typeface="Arial"/>
                  <a:buNone/>
                </a:pPr>
                <a:r>
                  <a:rPr lang="en-GB" sz="1400" b="0" i="0" u="none" strike="noStrike" cap="none">
                    <a:solidFill>
                      <a:srgbClr val="585858"/>
                    </a:solidFill>
                    <a:latin typeface="Arial"/>
                    <a:ea typeface="Arial"/>
                    <a:cs typeface="Arial"/>
                    <a:sym typeface="Arial"/>
                  </a:rPr>
                  <a:t>360</a:t>
                </a:r>
                <a:endParaRPr/>
              </a:p>
            </p:txBody>
          </p:sp>
          <p:sp>
            <p:nvSpPr>
              <p:cNvPr id="507" name="Google Shape;507;p14"/>
              <p:cNvSpPr txBox="1"/>
              <p:nvPr/>
            </p:nvSpPr>
            <p:spPr>
              <a:xfrm>
                <a:off x="3607894" y="3218055"/>
                <a:ext cx="482825"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400"/>
                  <a:buFont typeface="Arial"/>
                  <a:buNone/>
                </a:pPr>
                <a:r>
                  <a:rPr lang="en-GB" sz="1400" b="0" i="0" u="none" strike="noStrike" cap="none">
                    <a:solidFill>
                      <a:srgbClr val="585858"/>
                    </a:solidFill>
                    <a:latin typeface="Arial"/>
                    <a:ea typeface="Arial"/>
                    <a:cs typeface="Arial"/>
                    <a:sym typeface="Arial"/>
                  </a:rPr>
                  <a:t>460</a:t>
                </a:r>
                <a:endParaRPr/>
              </a:p>
            </p:txBody>
          </p:sp>
          <p:sp>
            <p:nvSpPr>
              <p:cNvPr id="508" name="Google Shape;508;p14"/>
              <p:cNvSpPr txBox="1"/>
              <p:nvPr/>
            </p:nvSpPr>
            <p:spPr>
              <a:xfrm>
                <a:off x="3607894" y="3717902"/>
                <a:ext cx="482825"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400"/>
                  <a:buFont typeface="Arial"/>
                  <a:buNone/>
                </a:pPr>
                <a:r>
                  <a:rPr lang="en-GB" sz="1400" b="0" i="0" u="none" strike="noStrike" cap="none">
                    <a:solidFill>
                      <a:srgbClr val="585858"/>
                    </a:solidFill>
                    <a:latin typeface="Arial"/>
                    <a:ea typeface="Arial"/>
                    <a:cs typeface="Arial"/>
                    <a:sym typeface="Arial"/>
                  </a:rPr>
                  <a:t>560</a:t>
                </a:r>
                <a:endParaRPr/>
              </a:p>
            </p:txBody>
          </p:sp>
          <p:sp>
            <p:nvSpPr>
              <p:cNvPr id="509" name="Google Shape;509;p14"/>
              <p:cNvSpPr txBox="1"/>
              <p:nvPr/>
            </p:nvSpPr>
            <p:spPr>
              <a:xfrm>
                <a:off x="3607894" y="4220824"/>
                <a:ext cx="482825"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400"/>
                  <a:buFont typeface="Arial"/>
                  <a:buNone/>
                </a:pPr>
                <a:r>
                  <a:rPr lang="en-GB" sz="1400" b="0" i="0" u="none" strike="noStrike" cap="none">
                    <a:solidFill>
                      <a:srgbClr val="585858"/>
                    </a:solidFill>
                    <a:latin typeface="Arial"/>
                    <a:ea typeface="Arial"/>
                    <a:cs typeface="Arial"/>
                    <a:sym typeface="Arial"/>
                  </a:rPr>
                  <a:t>660</a:t>
                </a:r>
                <a:endParaRPr/>
              </a:p>
            </p:txBody>
          </p:sp>
          <p:sp>
            <p:nvSpPr>
              <p:cNvPr id="510" name="Google Shape;510;p14"/>
              <p:cNvSpPr txBox="1"/>
              <p:nvPr/>
            </p:nvSpPr>
            <p:spPr>
              <a:xfrm>
                <a:off x="3607894" y="4720671"/>
                <a:ext cx="482825"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400"/>
                  <a:buFont typeface="Arial"/>
                  <a:buNone/>
                </a:pPr>
                <a:r>
                  <a:rPr lang="en-GB" sz="1400" b="0" i="0" u="none" strike="noStrike" cap="none">
                    <a:solidFill>
                      <a:srgbClr val="585858"/>
                    </a:solidFill>
                    <a:latin typeface="Arial"/>
                    <a:ea typeface="Arial"/>
                    <a:cs typeface="Arial"/>
                    <a:sym typeface="Arial"/>
                  </a:rPr>
                  <a:t>760</a:t>
                </a:r>
                <a:endParaRPr/>
              </a:p>
            </p:txBody>
          </p:sp>
          <p:sp>
            <p:nvSpPr>
              <p:cNvPr id="511" name="Google Shape;511;p14"/>
              <p:cNvSpPr txBox="1"/>
              <p:nvPr/>
            </p:nvSpPr>
            <p:spPr>
              <a:xfrm>
                <a:off x="3607894" y="5211475"/>
                <a:ext cx="482825"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400"/>
                  <a:buFont typeface="Arial"/>
                  <a:buNone/>
                </a:pPr>
                <a:r>
                  <a:rPr lang="en-GB" sz="1400" b="0" i="0" u="none" strike="noStrike" cap="none">
                    <a:solidFill>
                      <a:srgbClr val="585858"/>
                    </a:solidFill>
                    <a:latin typeface="Arial"/>
                    <a:ea typeface="Arial"/>
                    <a:cs typeface="Arial"/>
                    <a:sym typeface="Arial"/>
                  </a:rPr>
                  <a:t>860</a:t>
                </a:r>
                <a:endParaRPr/>
              </a:p>
            </p:txBody>
          </p:sp>
          <p:sp>
            <p:nvSpPr>
              <p:cNvPr id="512" name="Google Shape;512;p14"/>
              <p:cNvSpPr txBox="1"/>
              <p:nvPr/>
            </p:nvSpPr>
            <p:spPr>
              <a:xfrm>
                <a:off x="3607894" y="5711322"/>
                <a:ext cx="482825"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400"/>
                  <a:buFont typeface="Arial"/>
                  <a:buNone/>
                </a:pPr>
                <a:r>
                  <a:rPr lang="en-GB" sz="1400" b="0" i="0" u="none" strike="noStrike" cap="none">
                    <a:solidFill>
                      <a:srgbClr val="585858"/>
                    </a:solidFill>
                    <a:latin typeface="Arial"/>
                    <a:ea typeface="Arial"/>
                    <a:cs typeface="Arial"/>
                    <a:sym typeface="Arial"/>
                  </a:rPr>
                  <a:t>960</a:t>
                </a:r>
                <a:endParaRPr/>
              </a:p>
            </p:txBody>
          </p:sp>
        </p:grpSp>
        <p:grpSp>
          <p:nvGrpSpPr>
            <p:cNvPr id="513" name="Google Shape;513;p14"/>
            <p:cNvGrpSpPr/>
            <p:nvPr/>
          </p:nvGrpSpPr>
          <p:grpSpPr>
            <a:xfrm>
              <a:off x="6619429" y="1244733"/>
              <a:ext cx="494046" cy="4778342"/>
              <a:chOff x="3607894" y="1240757"/>
              <a:chExt cx="494046" cy="4778342"/>
            </a:xfrm>
          </p:grpSpPr>
          <p:sp>
            <p:nvSpPr>
              <p:cNvPr id="514" name="Google Shape;514;p14"/>
              <p:cNvSpPr txBox="1"/>
              <p:nvPr/>
            </p:nvSpPr>
            <p:spPr>
              <a:xfrm>
                <a:off x="3718502" y="1240757"/>
                <a:ext cx="383438"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400"/>
                  <a:buFont typeface="Arial"/>
                  <a:buNone/>
                </a:pPr>
                <a:r>
                  <a:rPr lang="en-GB" sz="1400" b="0" i="0" u="none" strike="noStrike" cap="none">
                    <a:solidFill>
                      <a:srgbClr val="585858"/>
                    </a:solidFill>
                    <a:latin typeface="Arial"/>
                    <a:ea typeface="Arial"/>
                    <a:cs typeface="Arial"/>
                    <a:sym typeface="Arial"/>
                  </a:rPr>
                  <a:t>70</a:t>
                </a:r>
                <a:endParaRPr/>
              </a:p>
            </p:txBody>
          </p:sp>
          <p:sp>
            <p:nvSpPr>
              <p:cNvPr id="515" name="Google Shape;515;p14"/>
              <p:cNvSpPr txBox="1"/>
              <p:nvPr/>
            </p:nvSpPr>
            <p:spPr>
              <a:xfrm>
                <a:off x="3607894" y="1727491"/>
                <a:ext cx="482825"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400"/>
                  <a:buFont typeface="Arial"/>
                  <a:buNone/>
                </a:pPr>
                <a:r>
                  <a:rPr lang="en-GB" sz="1400" b="0" i="0" u="none" strike="noStrike" cap="none">
                    <a:solidFill>
                      <a:srgbClr val="585858"/>
                    </a:solidFill>
                    <a:latin typeface="Arial"/>
                    <a:ea typeface="Arial"/>
                    <a:cs typeface="Arial"/>
                    <a:sym typeface="Arial"/>
                  </a:rPr>
                  <a:t>170</a:t>
                </a:r>
                <a:endParaRPr/>
              </a:p>
            </p:txBody>
          </p:sp>
          <p:sp>
            <p:nvSpPr>
              <p:cNvPr id="516" name="Google Shape;516;p14"/>
              <p:cNvSpPr txBox="1"/>
              <p:nvPr/>
            </p:nvSpPr>
            <p:spPr>
              <a:xfrm>
                <a:off x="3607894" y="2227404"/>
                <a:ext cx="482825"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400"/>
                  <a:buFont typeface="Arial"/>
                  <a:buNone/>
                </a:pPr>
                <a:r>
                  <a:rPr lang="en-GB" sz="1400" b="0" i="0" u="none" strike="noStrike" cap="none">
                    <a:solidFill>
                      <a:srgbClr val="585858"/>
                    </a:solidFill>
                    <a:latin typeface="Arial"/>
                    <a:ea typeface="Arial"/>
                    <a:cs typeface="Arial"/>
                    <a:sym typeface="Arial"/>
                  </a:rPr>
                  <a:t>270</a:t>
                </a:r>
                <a:endParaRPr/>
              </a:p>
            </p:txBody>
          </p:sp>
          <p:sp>
            <p:nvSpPr>
              <p:cNvPr id="517" name="Google Shape;517;p14"/>
              <p:cNvSpPr txBox="1"/>
              <p:nvPr/>
            </p:nvSpPr>
            <p:spPr>
              <a:xfrm>
                <a:off x="3607894" y="2727251"/>
                <a:ext cx="482825"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400"/>
                  <a:buFont typeface="Arial"/>
                  <a:buNone/>
                </a:pPr>
                <a:r>
                  <a:rPr lang="en-GB" sz="1400" b="0" i="0" u="none" strike="noStrike" cap="none">
                    <a:solidFill>
                      <a:srgbClr val="585858"/>
                    </a:solidFill>
                    <a:latin typeface="Arial"/>
                    <a:ea typeface="Arial"/>
                    <a:cs typeface="Arial"/>
                    <a:sym typeface="Arial"/>
                  </a:rPr>
                  <a:t>370</a:t>
                </a:r>
                <a:endParaRPr/>
              </a:p>
            </p:txBody>
          </p:sp>
          <p:sp>
            <p:nvSpPr>
              <p:cNvPr id="518" name="Google Shape;518;p14"/>
              <p:cNvSpPr txBox="1"/>
              <p:nvPr/>
            </p:nvSpPr>
            <p:spPr>
              <a:xfrm>
                <a:off x="3607894" y="3218055"/>
                <a:ext cx="482825"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400"/>
                  <a:buFont typeface="Arial"/>
                  <a:buNone/>
                </a:pPr>
                <a:r>
                  <a:rPr lang="en-GB" sz="1400" b="0" i="0" u="none" strike="noStrike" cap="none">
                    <a:solidFill>
                      <a:srgbClr val="585858"/>
                    </a:solidFill>
                    <a:latin typeface="Arial"/>
                    <a:ea typeface="Arial"/>
                    <a:cs typeface="Arial"/>
                    <a:sym typeface="Arial"/>
                  </a:rPr>
                  <a:t>470</a:t>
                </a:r>
                <a:endParaRPr/>
              </a:p>
            </p:txBody>
          </p:sp>
          <p:sp>
            <p:nvSpPr>
              <p:cNvPr id="519" name="Google Shape;519;p14"/>
              <p:cNvSpPr txBox="1"/>
              <p:nvPr/>
            </p:nvSpPr>
            <p:spPr>
              <a:xfrm>
                <a:off x="3607894" y="3717902"/>
                <a:ext cx="482825"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400"/>
                  <a:buFont typeface="Arial"/>
                  <a:buNone/>
                </a:pPr>
                <a:r>
                  <a:rPr lang="en-GB" sz="1400" b="0" i="0" u="none" strike="noStrike" cap="none">
                    <a:solidFill>
                      <a:srgbClr val="585858"/>
                    </a:solidFill>
                    <a:latin typeface="Arial"/>
                    <a:ea typeface="Arial"/>
                    <a:cs typeface="Arial"/>
                    <a:sym typeface="Arial"/>
                  </a:rPr>
                  <a:t>570</a:t>
                </a:r>
                <a:endParaRPr/>
              </a:p>
            </p:txBody>
          </p:sp>
          <p:sp>
            <p:nvSpPr>
              <p:cNvPr id="520" name="Google Shape;520;p14"/>
              <p:cNvSpPr txBox="1"/>
              <p:nvPr/>
            </p:nvSpPr>
            <p:spPr>
              <a:xfrm>
                <a:off x="3607894" y="4220824"/>
                <a:ext cx="482825"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400"/>
                  <a:buFont typeface="Arial"/>
                  <a:buNone/>
                </a:pPr>
                <a:r>
                  <a:rPr lang="en-GB" sz="1400" b="0" i="0" u="none" strike="noStrike" cap="none">
                    <a:solidFill>
                      <a:srgbClr val="585858"/>
                    </a:solidFill>
                    <a:latin typeface="Arial"/>
                    <a:ea typeface="Arial"/>
                    <a:cs typeface="Arial"/>
                    <a:sym typeface="Arial"/>
                  </a:rPr>
                  <a:t>670</a:t>
                </a:r>
                <a:endParaRPr/>
              </a:p>
            </p:txBody>
          </p:sp>
          <p:sp>
            <p:nvSpPr>
              <p:cNvPr id="521" name="Google Shape;521;p14"/>
              <p:cNvSpPr txBox="1"/>
              <p:nvPr/>
            </p:nvSpPr>
            <p:spPr>
              <a:xfrm>
                <a:off x="3607894" y="4720671"/>
                <a:ext cx="482825"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400"/>
                  <a:buFont typeface="Arial"/>
                  <a:buNone/>
                </a:pPr>
                <a:r>
                  <a:rPr lang="en-GB" sz="1400" b="0" i="0" u="none" strike="noStrike" cap="none">
                    <a:solidFill>
                      <a:srgbClr val="585858"/>
                    </a:solidFill>
                    <a:latin typeface="Arial"/>
                    <a:ea typeface="Arial"/>
                    <a:cs typeface="Arial"/>
                    <a:sym typeface="Arial"/>
                  </a:rPr>
                  <a:t>770</a:t>
                </a:r>
                <a:endParaRPr/>
              </a:p>
            </p:txBody>
          </p:sp>
          <p:sp>
            <p:nvSpPr>
              <p:cNvPr id="522" name="Google Shape;522;p14"/>
              <p:cNvSpPr txBox="1"/>
              <p:nvPr/>
            </p:nvSpPr>
            <p:spPr>
              <a:xfrm>
                <a:off x="3607894" y="5211475"/>
                <a:ext cx="482825"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400"/>
                  <a:buFont typeface="Arial"/>
                  <a:buNone/>
                </a:pPr>
                <a:r>
                  <a:rPr lang="en-GB" sz="1400" b="0" i="0" u="none" strike="noStrike" cap="none">
                    <a:solidFill>
                      <a:srgbClr val="585858"/>
                    </a:solidFill>
                    <a:latin typeface="Arial"/>
                    <a:ea typeface="Arial"/>
                    <a:cs typeface="Arial"/>
                    <a:sym typeface="Arial"/>
                  </a:rPr>
                  <a:t>870</a:t>
                </a:r>
                <a:endParaRPr/>
              </a:p>
            </p:txBody>
          </p:sp>
          <p:sp>
            <p:nvSpPr>
              <p:cNvPr id="523" name="Google Shape;523;p14"/>
              <p:cNvSpPr txBox="1"/>
              <p:nvPr/>
            </p:nvSpPr>
            <p:spPr>
              <a:xfrm>
                <a:off x="3607894" y="5711322"/>
                <a:ext cx="482825"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400"/>
                  <a:buFont typeface="Arial"/>
                  <a:buNone/>
                </a:pPr>
                <a:r>
                  <a:rPr lang="en-GB" sz="1400" b="0" i="0" u="none" strike="noStrike" cap="none">
                    <a:solidFill>
                      <a:srgbClr val="585858"/>
                    </a:solidFill>
                    <a:latin typeface="Arial"/>
                    <a:ea typeface="Arial"/>
                    <a:cs typeface="Arial"/>
                    <a:sym typeface="Arial"/>
                  </a:rPr>
                  <a:t>970</a:t>
                </a:r>
                <a:endParaRPr/>
              </a:p>
            </p:txBody>
          </p:sp>
        </p:grpSp>
        <p:grpSp>
          <p:nvGrpSpPr>
            <p:cNvPr id="524" name="Google Shape;524;p14"/>
            <p:cNvGrpSpPr/>
            <p:nvPr/>
          </p:nvGrpSpPr>
          <p:grpSpPr>
            <a:xfrm>
              <a:off x="7117761" y="1244733"/>
              <a:ext cx="494046" cy="4778342"/>
              <a:chOff x="3607894" y="1240757"/>
              <a:chExt cx="494046" cy="4778342"/>
            </a:xfrm>
          </p:grpSpPr>
          <p:sp>
            <p:nvSpPr>
              <p:cNvPr id="525" name="Google Shape;525;p14"/>
              <p:cNvSpPr txBox="1"/>
              <p:nvPr/>
            </p:nvSpPr>
            <p:spPr>
              <a:xfrm>
                <a:off x="3718502" y="1240757"/>
                <a:ext cx="383438"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400"/>
                  <a:buFont typeface="Arial"/>
                  <a:buNone/>
                </a:pPr>
                <a:r>
                  <a:rPr lang="en-GB" sz="1400" b="0" i="0" u="none" strike="noStrike" cap="none">
                    <a:solidFill>
                      <a:srgbClr val="585858"/>
                    </a:solidFill>
                    <a:latin typeface="Arial"/>
                    <a:ea typeface="Arial"/>
                    <a:cs typeface="Arial"/>
                    <a:sym typeface="Arial"/>
                  </a:rPr>
                  <a:t>80</a:t>
                </a:r>
                <a:endParaRPr/>
              </a:p>
            </p:txBody>
          </p:sp>
          <p:sp>
            <p:nvSpPr>
              <p:cNvPr id="526" name="Google Shape;526;p14"/>
              <p:cNvSpPr txBox="1"/>
              <p:nvPr/>
            </p:nvSpPr>
            <p:spPr>
              <a:xfrm>
                <a:off x="3607894" y="1727491"/>
                <a:ext cx="482825"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400"/>
                  <a:buFont typeface="Arial"/>
                  <a:buNone/>
                </a:pPr>
                <a:r>
                  <a:rPr lang="en-GB" sz="1400" b="0" i="0" u="none" strike="noStrike" cap="none">
                    <a:solidFill>
                      <a:srgbClr val="585858"/>
                    </a:solidFill>
                    <a:latin typeface="Arial"/>
                    <a:ea typeface="Arial"/>
                    <a:cs typeface="Arial"/>
                    <a:sym typeface="Arial"/>
                  </a:rPr>
                  <a:t>180</a:t>
                </a:r>
                <a:endParaRPr/>
              </a:p>
            </p:txBody>
          </p:sp>
          <p:sp>
            <p:nvSpPr>
              <p:cNvPr id="527" name="Google Shape;527;p14"/>
              <p:cNvSpPr txBox="1"/>
              <p:nvPr/>
            </p:nvSpPr>
            <p:spPr>
              <a:xfrm>
                <a:off x="3607894" y="2227404"/>
                <a:ext cx="482825"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400"/>
                  <a:buFont typeface="Arial"/>
                  <a:buNone/>
                </a:pPr>
                <a:r>
                  <a:rPr lang="en-GB" sz="1400" b="0" i="0" u="none" strike="noStrike" cap="none">
                    <a:solidFill>
                      <a:srgbClr val="585858"/>
                    </a:solidFill>
                    <a:latin typeface="Arial"/>
                    <a:ea typeface="Arial"/>
                    <a:cs typeface="Arial"/>
                    <a:sym typeface="Arial"/>
                  </a:rPr>
                  <a:t>280</a:t>
                </a:r>
                <a:endParaRPr/>
              </a:p>
            </p:txBody>
          </p:sp>
          <p:sp>
            <p:nvSpPr>
              <p:cNvPr id="528" name="Google Shape;528;p14"/>
              <p:cNvSpPr txBox="1"/>
              <p:nvPr/>
            </p:nvSpPr>
            <p:spPr>
              <a:xfrm>
                <a:off x="3607894" y="2727251"/>
                <a:ext cx="482825"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400"/>
                  <a:buFont typeface="Arial"/>
                  <a:buNone/>
                </a:pPr>
                <a:r>
                  <a:rPr lang="en-GB" sz="1400" b="0" i="0" u="none" strike="noStrike" cap="none">
                    <a:solidFill>
                      <a:srgbClr val="585858"/>
                    </a:solidFill>
                    <a:latin typeface="Arial"/>
                    <a:ea typeface="Arial"/>
                    <a:cs typeface="Arial"/>
                    <a:sym typeface="Arial"/>
                  </a:rPr>
                  <a:t>380</a:t>
                </a:r>
                <a:endParaRPr/>
              </a:p>
            </p:txBody>
          </p:sp>
          <p:sp>
            <p:nvSpPr>
              <p:cNvPr id="529" name="Google Shape;529;p14"/>
              <p:cNvSpPr txBox="1"/>
              <p:nvPr/>
            </p:nvSpPr>
            <p:spPr>
              <a:xfrm>
                <a:off x="3607894" y="3218055"/>
                <a:ext cx="482825"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400"/>
                  <a:buFont typeface="Arial"/>
                  <a:buNone/>
                </a:pPr>
                <a:r>
                  <a:rPr lang="en-GB" sz="1400" b="0" i="0" u="none" strike="noStrike" cap="none">
                    <a:solidFill>
                      <a:srgbClr val="585858"/>
                    </a:solidFill>
                    <a:latin typeface="Arial"/>
                    <a:ea typeface="Arial"/>
                    <a:cs typeface="Arial"/>
                    <a:sym typeface="Arial"/>
                  </a:rPr>
                  <a:t>480</a:t>
                </a:r>
                <a:endParaRPr/>
              </a:p>
            </p:txBody>
          </p:sp>
          <p:sp>
            <p:nvSpPr>
              <p:cNvPr id="530" name="Google Shape;530;p14"/>
              <p:cNvSpPr txBox="1"/>
              <p:nvPr/>
            </p:nvSpPr>
            <p:spPr>
              <a:xfrm>
                <a:off x="3607894" y="3717902"/>
                <a:ext cx="482825"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400"/>
                  <a:buFont typeface="Arial"/>
                  <a:buNone/>
                </a:pPr>
                <a:r>
                  <a:rPr lang="en-GB" sz="1400" b="0" i="0" u="none" strike="noStrike" cap="none">
                    <a:solidFill>
                      <a:srgbClr val="585858"/>
                    </a:solidFill>
                    <a:latin typeface="Arial"/>
                    <a:ea typeface="Arial"/>
                    <a:cs typeface="Arial"/>
                    <a:sym typeface="Arial"/>
                  </a:rPr>
                  <a:t>580</a:t>
                </a:r>
                <a:endParaRPr/>
              </a:p>
            </p:txBody>
          </p:sp>
          <p:sp>
            <p:nvSpPr>
              <p:cNvPr id="531" name="Google Shape;531;p14"/>
              <p:cNvSpPr txBox="1"/>
              <p:nvPr/>
            </p:nvSpPr>
            <p:spPr>
              <a:xfrm>
                <a:off x="3607894" y="4220824"/>
                <a:ext cx="482825"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400"/>
                  <a:buFont typeface="Arial"/>
                  <a:buNone/>
                </a:pPr>
                <a:r>
                  <a:rPr lang="en-GB" sz="1400" b="0" i="0" u="none" strike="noStrike" cap="none">
                    <a:solidFill>
                      <a:srgbClr val="585858"/>
                    </a:solidFill>
                    <a:latin typeface="Arial"/>
                    <a:ea typeface="Arial"/>
                    <a:cs typeface="Arial"/>
                    <a:sym typeface="Arial"/>
                  </a:rPr>
                  <a:t>680</a:t>
                </a:r>
                <a:endParaRPr/>
              </a:p>
            </p:txBody>
          </p:sp>
          <p:sp>
            <p:nvSpPr>
              <p:cNvPr id="532" name="Google Shape;532;p14"/>
              <p:cNvSpPr txBox="1"/>
              <p:nvPr/>
            </p:nvSpPr>
            <p:spPr>
              <a:xfrm>
                <a:off x="3607894" y="4720671"/>
                <a:ext cx="482825"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400"/>
                  <a:buFont typeface="Arial"/>
                  <a:buNone/>
                </a:pPr>
                <a:r>
                  <a:rPr lang="en-GB" sz="1400" b="0" i="0" u="none" strike="noStrike" cap="none">
                    <a:solidFill>
                      <a:srgbClr val="585858"/>
                    </a:solidFill>
                    <a:latin typeface="Arial"/>
                    <a:ea typeface="Arial"/>
                    <a:cs typeface="Arial"/>
                    <a:sym typeface="Arial"/>
                  </a:rPr>
                  <a:t>780</a:t>
                </a:r>
                <a:endParaRPr/>
              </a:p>
            </p:txBody>
          </p:sp>
          <p:sp>
            <p:nvSpPr>
              <p:cNvPr id="533" name="Google Shape;533;p14"/>
              <p:cNvSpPr txBox="1"/>
              <p:nvPr/>
            </p:nvSpPr>
            <p:spPr>
              <a:xfrm>
                <a:off x="3607894" y="5211475"/>
                <a:ext cx="482825"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400"/>
                  <a:buFont typeface="Arial"/>
                  <a:buNone/>
                </a:pPr>
                <a:r>
                  <a:rPr lang="en-GB" sz="1400" b="0" i="0" u="none" strike="noStrike" cap="none">
                    <a:solidFill>
                      <a:srgbClr val="585858"/>
                    </a:solidFill>
                    <a:latin typeface="Arial"/>
                    <a:ea typeface="Arial"/>
                    <a:cs typeface="Arial"/>
                    <a:sym typeface="Arial"/>
                  </a:rPr>
                  <a:t>880</a:t>
                </a:r>
                <a:endParaRPr/>
              </a:p>
            </p:txBody>
          </p:sp>
          <p:sp>
            <p:nvSpPr>
              <p:cNvPr id="534" name="Google Shape;534;p14"/>
              <p:cNvSpPr txBox="1"/>
              <p:nvPr/>
            </p:nvSpPr>
            <p:spPr>
              <a:xfrm>
                <a:off x="3607894" y="5711322"/>
                <a:ext cx="482825"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400"/>
                  <a:buFont typeface="Arial"/>
                  <a:buNone/>
                </a:pPr>
                <a:r>
                  <a:rPr lang="en-GB" sz="1400" b="0" i="0" u="none" strike="noStrike" cap="none">
                    <a:solidFill>
                      <a:srgbClr val="585858"/>
                    </a:solidFill>
                    <a:latin typeface="Arial"/>
                    <a:ea typeface="Arial"/>
                    <a:cs typeface="Arial"/>
                    <a:sym typeface="Arial"/>
                  </a:rPr>
                  <a:t>980</a:t>
                </a:r>
                <a:endParaRPr/>
              </a:p>
            </p:txBody>
          </p:sp>
        </p:grpSp>
        <p:grpSp>
          <p:nvGrpSpPr>
            <p:cNvPr id="535" name="Google Shape;535;p14"/>
            <p:cNvGrpSpPr/>
            <p:nvPr/>
          </p:nvGrpSpPr>
          <p:grpSpPr>
            <a:xfrm>
              <a:off x="7614723" y="1244733"/>
              <a:ext cx="494046" cy="4778342"/>
              <a:chOff x="3607894" y="1240757"/>
              <a:chExt cx="494046" cy="4778342"/>
            </a:xfrm>
          </p:grpSpPr>
          <p:sp>
            <p:nvSpPr>
              <p:cNvPr id="536" name="Google Shape;536;p14"/>
              <p:cNvSpPr txBox="1"/>
              <p:nvPr/>
            </p:nvSpPr>
            <p:spPr>
              <a:xfrm>
                <a:off x="3718502" y="1240757"/>
                <a:ext cx="383438"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400"/>
                  <a:buFont typeface="Arial"/>
                  <a:buNone/>
                </a:pPr>
                <a:r>
                  <a:rPr lang="en-GB" sz="1400" b="0" i="0" u="none" strike="noStrike" cap="none">
                    <a:solidFill>
                      <a:srgbClr val="585858"/>
                    </a:solidFill>
                    <a:latin typeface="Arial"/>
                    <a:ea typeface="Arial"/>
                    <a:cs typeface="Arial"/>
                    <a:sym typeface="Arial"/>
                  </a:rPr>
                  <a:t>90</a:t>
                </a:r>
                <a:endParaRPr/>
              </a:p>
            </p:txBody>
          </p:sp>
          <p:sp>
            <p:nvSpPr>
              <p:cNvPr id="537" name="Google Shape;537;p14"/>
              <p:cNvSpPr txBox="1"/>
              <p:nvPr/>
            </p:nvSpPr>
            <p:spPr>
              <a:xfrm>
                <a:off x="3607894" y="1727491"/>
                <a:ext cx="482825"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400"/>
                  <a:buFont typeface="Arial"/>
                  <a:buNone/>
                </a:pPr>
                <a:r>
                  <a:rPr lang="en-GB" sz="1400" b="0" i="0" u="none" strike="noStrike" cap="none">
                    <a:solidFill>
                      <a:srgbClr val="585858"/>
                    </a:solidFill>
                    <a:latin typeface="Arial"/>
                    <a:ea typeface="Arial"/>
                    <a:cs typeface="Arial"/>
                    <a:sym typeface="Arial"/>
                  </a:rPr>
                  <a:t>190</a:t>
                </a:r>
                <a:endParaRPr/>
              </a:p>
            </p:txBody>
          </p:sp>
          <p:sp>
            <p:nvSpPr>
              <p:cNvPr id="538" name="Google Shape;538;p14"/>
              <p:cNvSpPr txBox="1"/>
              <p:nvPr/>
            </p:nvSpPr>
            <p:spPr>
              <a:xfrm>
                <a:off x="3607894" y="2227404"/>
                <a:ext cx="482825"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400"/>
                  <a:buFont typeface="Arial"/>
                  <a:buNone/>
                </a:pPr>
                <a:r>
                  <a:rPr lang="en-GB" sz="1400" b="0" i="0" u="none" strike="noStrike" cap="none">
                    <a:solidFill>
                      <a:srgbClr val="585858"/>
                    </a:solidFill>
                    <a:latin typeface="Arial"/>
                    <a:ea typeface="Arial"/>
                    <a:cs typeface="Arial"/>
                    <a:sym typeface="Arial"/>
                  </a:rPr>
                  <a:t>290</a:t>
                </a:r>
                <a:endParaRPr/>
              </a:p>
            </p:txBody>
          </p:sp>
          <p:sp>
            <p:nvSpPr>
              <p:cNvPr id="539" name="Google Shape;539;p14"/>
              <p:cNvSpPr txBox="1"/>
              <p:nvPr/>
            </p:nvSpPr>
            <p:spPr>
              <a:xfrm>
                <a:off x="3607894" y="2727251"/>
                <a:ext cx="482825"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400"/>
                  <a:buFont typeface="Arial"/>
                  <a:buNone/>
                </a:pPr>
                <a:r>
                  <a:rPr lang="en-GB" sz="1400" b="0" i="0" u="none" strike="noStrike" cap="none">
                    <a:solidFill>
                      <a:srgbClr val="585858"/>
                    </a:solidFill>
                    <a:latin typeface="Arial"/>
                    <a:ea typeface="Arial"/>
                    <a:cs typeface="Arial"/>
                    <a:sym typeface="Arial"/>
                  </a:rPr>
                  <a:t>390</a:t>
                </a:r>
                <a:endParaRPr/>
              </a:p>
            </p:txBody>
          </p:sp>
          <p:sp>
            <p:nvSpPr>
              <p:cNvPr id="540" name="Google Shape;540;p14"/>
              <p:cNvSpPr txBox="1"/>
              <p:nvPr/>
            </p:nvSpPr>
            <p:spPr>
              <a:xfrm>
                <a:off x="3607894" y="3218055"/>
                <a:ext cx="482825"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400"/>
                  <a:buFont typeface="Arial"/>
                  <a:buNone/>
                </a:pPr>
                <a:r>
                  <a:rPr lang="en-GB" sz="1400" b="0" i="0" u="none" strike="noStrike" cap="none">
                    <a:solidFill>
                      <a:srgbClr val="585858"/>
                    </a:solidFill>
                    <a:latin typeface="Arial"/>
                    <a:ea typeface="Arial"/>
                    <a:cs typeface="Arial"/>
                    <a:sym typeface="Arial"/>
                  </a:rPr>
                  <a:t>490</a:t>
                </a:r>
                <a:endParaRPr/>
              </a:p>
            </p:txBody>
          </p:sp>
          <p:sp>
            <p:nvSpPr>
              <p:cNvPr id="541" name="Google Shape;541;p14"/>
              <p:cNvSpPr txBox="1"/>
              <p:nvPr/>
            </p:nvSpPr>
            <p:spPr>
              <a:xfrm>
                <a:off x="3607894" y="3717902"/>
                <a:ext cx="482825"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400"/>
                  <a:buFont typeface="Arial"/>
                  <a:buNone/>
                </a:pPr>
                <a:r>
                  <a:rPr lang="en-GB" sz="1400" b="0" i="0" u="none" strike="noStrike" cap="none">
                    <a:solidFill>
                      <a:srgbClr val="585858"/>
                    </a:solidFill>
                    <a:latin typeface="Arial"/>
                    <a:ea typeface="Arial"/>
                    <a:cs typeface="Arial"/>
                    <a:sym typeface="Arial"/>
                  </a:rPr>
                  <a:t>590</a:t>
                </a:r>
                <a:endParaRPr/>
              </a:p>
            </p:txBody>
          </p:sp>
          <p:sp>
            <p:nvSpPr>
              <p:cNvPr id="542" name="Google Shape;542;p14"/>
              <p:cNvSpPr txBox="1"/>
              <p:nvPr/>
            </p:nvSpPr>
            <p:spPr>
              <a:xfrm>
                <a:off x="3607894" y="4220824"/>
                <a:ext cx="482825"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400"/>
                  <a:buFont typeface="Arial"/>
                  <a:buNone/>
                </a:pPr>
                <a:r>
                  <a:rPr lang="en-GB" sz="1400" b="0" i="0" u="none" strike="noStrike" cap="none">
                    <a:solidFill>
                      <a:srgbClr val="585858"/>
                    </a:solidFill>
                    <a:latin typeface="Arial"/>
                    <a:ea typeface="Arial"/>
                    <a:cs typeface="Arial"/>
                    <a:sym typeface="Arial"/>
                  </a:rPr>
                  <a:t>690</a:t>
                </a:r>
                <a:endParaRPr/>
              </a:p>
            </p:txBody>
          </p:sp>
          <p:sp>
            <p:nvSpPr>
              <p:cNvPr id="543" name="Google Shape;543;p14"/>
              <p:cNvSpPr txBox="1"/>
              <p:nvPr/>
            </p:nvSpPr>
            <p:spPr>
              <a:xfrm>
                <a:off x="3607894" y="4720671"/>
                <a:ext cx="482825"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400"/>
                  <a:buFont typeface="Arial"/>
                  <a:buNone/>
                </a:pPr>
                <a:r>
                  <a:rPr lang="en-GB" sz="1400" b="0" i="0" u="none" strike="noStrike" cap="none">
                    <a:solidFill>
                      <a:srgbClr val="585858"/>
                    </a:solidFill>
                    <a:latin typeface="Arial"/>
                    <a:ea typeface="Arial"/>
                    <a:cs typeface="Arial"/>
                    <a:sym typeface="Arial"/>
                  </a:rPr>
                  <a:t>790</a:t>
                </a:r>
                <a:endParaRPr/>
              </a:p>
            </p:txBody>
          </p:sp>
          <p:sp>
            <p:nvSpPr>
              <p:cNvPr id="544" name="Google Shape;544;p14"/>
              <p:cNvSpPr txBox="1"/>
              <p:nvPr/>
            </p:nvSpPr>
            <p:spPr>
              <a:xfrm>
                <a:off x="3607894" y="5211475"/>
                <a:ext cx="482825"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400"/>
                  <a:buFont typeface="Arial"/>
                  <a:buNone/>
                </a:pPr>
                <a:r>
                  <a:rPr lang="en-GB" sz="1400" b="0" i="0" u="none" strike="noStrike" cap="none">
                    <a:solidFill>
                      <a:srgbClr val="585858"/>
                    </a:solidFill>
                    <a:latin typeface="Arial"/>
                    <a:ea typeface="Arial"/>
                    <a:cs typeface="Arial"/>
                    <a:sym typeface="Arial"/>
                  </a:rPr>
                  <a:t>890</a:t>
                </a:r>
                <a:endParaRPr/>
              </a:p>
            </p:txBody>
          </p:sp>
          <p:sp>
            <p:nvSpPr>
              <p:cNvPr id="545" name="Google Shape;545;p14"/>
              <p:cNvSpPr txBox="1"/>
              <p:nvPr/>
            </p:nvSpPr>
            <p:spPr>
              <a:xfrm>
                <a:off x="3607894" y="5711322"/>
                <a:ext cx="482825"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400"/>
                  <a:buFont typeface="Arial"/>
                  <a:buNone/>
                </a:pPr>
                <a:r>
                  <a:rPr lang="en-GB" sz="1400" b="0" i="0" u="none" strike="noStrike" cap="none">
                    <a:solidFill>
                      <a:srgbClr val="585858"/>
                    </a:solidFill>
                    <a:latin typeface="Arial"/>
                    <a:ea typeface="Arial"/>
                    <a:cs typeface="Arial"/>
                    <a:sym typeface="Arial"/>
                  </a:rPr>
                  <a:t>990</a:t>
                </a:r>
                <a:endParaRPr/>
              </a:p>
            </p:txBody>
          </p:sp>
        </p:grpSp>
        <p:grpSp>
          <p:nvGrpSpPr>
            <p:cNvPr id="546" name="Google Shape;546;p14"/>
            <p:cNvGrpSpPr/>
            <p:nvPr/>
          </p:nvGrpSpPr>
          <p:grpSpPr>
            <a:xfrm>
              <a:off x="7971928" y="1244733"/>
              <a:ext cx="635173" cy="4778342"/>
              <a:chOff x="3466767" y="1240757"/>
              <a:chExt cx="635173" cy="4778342"/>
            </a:xfrm>
          </p:grpSpPr>
          <p:sp>
            <p:nvSpPr>
              <p:cNvPr id="547" name="Google Shape;547;p14"/>
              <p:cNvSpPr txBox="1"/>
              <p:nvPr/>
            </p:nvSpPr>
            <p:spPr>
              <a:xfrm>
                <a:off x="3619115" y="1240757"/>
                <a:ext cx="482825"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400"/>
                  <a:buFont typeface="Arial"/>
                  <a:buNone/>
                </a:pPr>
                <a:r>
                  <a:rPr lang="en-GB" sz="1400" b="0" i="0" u="none" strike="noStrike" cap="none">
                    <a:solidFill>
                      <a:srgbClr val="585858"/>
                    </a:solidFill>
                    <a:latin typeface="Arial"/>
                    <a:ea typeface="Arial"/>
                    <a:cs typeface="Arial"/>
                    <a:sym typeface="Arial"/>
                  </a:rPr>
                  <a:t>100</a:t>
                </a:r>
                <a:endParaRPr/>
              </a:p>
            </p:txBody>
          </p:sp>
          <p:sp>
            <p:nvSpPr>
              <p:cNvPr id="548" name="Google Shape;548;p14"/>
              <p:cNvSpPr txBox="1"/>
              <p:nvPr/>
            </p:nvSpPr>
            <p:spPr>
              <a:xfrm>
                <a:off x="3607894" y="1727491"/>
                <a:ext cx="482825"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400"/>
                  <a:buFont typeface="Arial"/>
                  <a:buNone/>
                </a:pPr>
                <a:r>
                  <a:rPr lang="en-GB" sz="1400" b="0" i="0" u="none" strike="noStrike" cap="none">
                    <a:solidFill>
                      <a:srgbClr val="585858"/>
                    </a:solidFill>
                    <a:latin typeface="Arial"/>
                    <a:ea typeface="Arial"/>
                    <a:cs typeface="Arial"/>
                    <a:sym typeface="Arial"/>
                  </a:rPr>
                  <a:t>200</a:t>
                </a:r>
                <a:endParaRPr/>
              </a:p>
            </p:txBody>
          </p:sp>
          <p:sp>
            <p:nvSpPr>
              <p:cNvPr id="549" name="Google Shape;549;p14"/>
              <p:cNvSpPr txBox="1"/>
              <p:nvPr/>
            </p:nvSpPr>
            <p:spPr>
              <a:xfrm>
                <a:off x="3607894" y="2227404"/>
                <a:ext cx="482825"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400"/>
                  <a:buFont typeface="Arial"/>
                  <a:buNone/>
                </a:pPr>
                <a:r>
                  <a:rPr lang="en-GB" sz="1400" b="0" i="0" u="none" strike="noStrike" cap="none">
                    <a:solidFill>
                      <a:srgbClr val="585858"/>
                    </a:solidFill>
                    <a:latin typeface="Arial"/>
                    <a:ea typeface="Arial"/>
                    <a:cs typeface="Arial"/>
                    <a:sym typeface="Arial"/>
                  </a:rPr>
                  <a:t>300</a:t>
                </a:r>
                <a:endParaRPr/>
              </a:p>
            </p:txBody>
          </p:sp>
          <p:sp>
            <p:nvSpPr>
              <p:cNvPr id="550" name="Google Shape;550;p14"/>
              <p:cNvSpPr txBox="1"/>
              <p:nvPr/>
            </p:nvSpPr>
            <p:spPr>
              <a:xfrm>
                <a:off x="3607894" y="2727251"/>
                <a:ext cx="482825"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400"/>
                  <a:buFont typeface="Arial"/>
                  <a:buNone/>
                </a:pPr>
                <a:r>
                  <a:rPr lang="en-GB" sz="1400" b="0" i="0" u="none" strike="noStrike" cap="none">
                    <a:solidFill>
                      <a:srgbClr val="585858"/>
                    </a:solidFill>
                    <a:latin typeface="Arial"/>
                    <a:ea typeface="Arial"/>
                    <a:cs typeface="Arial"/>
                    <a:sym typeface="Arial"/>
                  </a:rPr>
                  <a:t>400</a:t>
                </a:r>
                <a:endParaRPr/>
              </a:p>
            </p:txBody>
          </p:sp>
          <p:sp>
            <p:nvSpPr>
              <p:cNvPr id="551" name="Google Shape;551;p14"/>
              <p:cNvSpPr txBox="1"/>
              <p:nvPr/>
            </p:nvSpPr>
            <p:spPr>
              <a:xfrm>
                <a:off x="3607894" y="3218055"/>
                <a:ext cx="482825"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400"/>
                  <a:buFont typeface="Arial"/>
                  <a:buNone/>
                </a:pPr>
                <a:r>
                  <a:rPr lang="en-GB" sz="1400" b="0" i="0" u="none" strike="noStrike" cap="none">
                    <a:solidFill>
                      <a:srgbClr val="585858"/>
                    </a:solidFill>
                    <a:latin typeface="Arial"/>
                    <a:ea typeface="Arial"/>
                    <a:cs typeface="Arial"/>
                    <a:sym typeface="Arial"/>
                  </a:rPr>
                  <a:t>500</a:t>
                </a:r>
                <a:endParaRPr/>
              </a:p>
            </p:txBody>
          </p:sp>
          <p:sp>
            <p:nvSpPr>
              <p:cNvPr id="552" name="Google Shape;552;p14"/>
              <p:cNvSpPr txBox="1"/>
              <p:nvPr/>
            </p:nvSpPr>
            <p:spPr>
              <a:xfrm>
                <a:off x="3607894" y="3717902"/>
                <a:ext cx="482825"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400"/>
                  <a:buFont typeface="Arial"/>
                  <a:buNone/>
                </a:pPr>
                <a:r>
                  <a:rPr lang="en-GB" sz="1400" b="0" i="0" u="none" strike="noStrike" cap="none">
                    <a:solidFill>
                      <a:srgbClr val="585858"/>
                    </a:solidFill>
                    <a:latin typeface="Arial"/>
                    <a:ea typeface="Arial"/>
                    <a:cs typeface="Arial"/>
                    <a:sym typeface="Arial"/>
                  </a:rPr>
                  <a:t>600</a:t>
                </a:r>
                <a:endParaRPr/>
              </a:p>
            </p:txBody>
          </p:sp>
          <p:sp>
            <p:nvSpPr>
              <p:cNvPr id="553" name="Google Shape;553;p14"/>
              <p:cNvSpPr txBox="1"/>
              <p:nvPr/>
            </p:nvSpPr>
            <p:spPr>
              <a:xfrm>
                <a:off x="3607894" y="4220824"/>
                <a:ext cx="482825"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400"/>
                  <a:buFont typeface="Arial"/>
                  <a:buNone/>
                </a:pPr>
                <a:r>
                  <a:rPr lang="en-GB" sz="1400" b="0" i="0" u="none" strike="noStrike" cap="none">
                    <a:solidFill>
                      <a:srgbClr val="585858"/>
                    </a:solidFill>
                    <a:latin typeface="Arial"/>
                    <a:ea typeface="Arial"/>
                    <a:cs typeface="Arial"/>
                    <a:sym typeface="Arial"/>
                  </a:rPr>
                  <a:t>700</a:t>
                </a:r>
                <a:endParaRPr/>
              </a:p>
            </p:txBody>
          </p:sp>
          <p:sp>
            <p:nvSpPr>
              <p:cNvPr id="554" name="Google Shape;554;p14"/>
              <p:cNvSpPr txBox="1"/>
              <p:nvPr/>
            </p:nvSpPr>
            <p:spPr>
              <a:xfrm>
                <a:off x="3607894" y="4720671"/>
                <a:ext cx="482825"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400"/>
                  <a:buFont typeface="Arial"/>
                  <a:buNone/>
                </a:pPr>
                <a:r>
                  <a:rPr lang="en-GB" sz="1400" b="0" i="0" u="none" strike="noStrike" cap="none">
                    <a:solidFill>
                      <a:srgbClr val="585858"/>
                    </a:solidFill>
                    <a:latin typeface="Arial"/>
                    <a:ea typeface="Arial"/>
                    <a:cs typeface="Arial"/>
                    <a:sym typeface="Arial"/>
                  </a:rPr>
                  <a:t>800</a:t>
                </a:r>
                <a:endParaRPr/>
              </a:p>
            </p:txBody>
          </p:sp>
          <p:sp>
            <p:nvSpPr>
              <p:cNvPr id="555" name="Google Shape;555;p14"/>
              <p:cNvSpPr txBox="1"/>
              <p:nvPr/>
            </p:nvSpPr>
            <p:spPr>
              <a:xfrm>
                <a:off x="3607894" y="5211475"/>
                <a:ext cx="482825"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400"/>
                  <a:buFont typeface="Arial"/>
                  <a:buNone/>
                </a:pPr>
                <a:r>
                  <a:rPr lang="en-GB" sz="1400" b="0" i="0" u="none" strike="noStrike" cap="none">
                    <a:solidFill>
                      <a:srgbClr val="585858"/>
                    </a:solidFill>
                    <a:latin typeface="Arial"/>
                    <a:ea typeface="Arial"/>
                    <a:cs typeface="Arial"/>
                    <a:sym typeface="Arial"/>
                  </a:rPr>
                  <a:t>900</a:t>
                </a:r>
                <a:endParaRPr/>
              </a:p>
            </p:txBody>
          </p:sp>
          <p:sp>
            <p:nvSpPr>
              <p:cNvPr id="556" name="Google Shape;556;p14"/>
              <p:cNvSpPr txBox="1"/>
              <p:nvPr/>
            </p:nvSpPr>
            <p:spPr>
              <a:xfrm>
                <a:off x="3466767" y="5711322"/>
                <a:ext cx="631904"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400"/>
                  <a:buFont typeface="Arial"/>
                  <a:buNone/>
                </a:pPr>
                <a:r>
                  <a:rPr lang="en-GB" sz="1400" b="0" i="0" u="none" strike="noStrike" cap="none">
                    <a:solidFill>
                      <a:srgbClr val="585858"/>
                    </a:solidFill>
                    <a:latin typeface="Arial"/>
                    <a:ea typeface="Arial"/>
                    <a:cs typeface="Arial"/>
                    <a:sym typeface="Arial"/>
                  </a:rPr>
                  <a:t>1,000</a:t>
                </a:r>
                <a:endParaRPr/>
              </a:p>
            </p:txBody>
          </p:sp>
        </p:grpSp>
      </p:grpSp>
      <p:sp>
        <p:nvSpPr>
          <p:cNvPr id="557" name="Google Shape;557;p14"/>
          <p:cNvSpPr txBox="1"/>
          <p:nvPr/>
        </p:nvSpPr>
        <p:spPr>
          <a:xfrm>
            <a:off x="6192012" y="1556792"/>
            <a:ext cx="5390389" cy="3888433"/>
          </a:xfrm>
          <a:prstGeom prst="rect">
            <a:avLst/>
          </a:prstGeom>
          <a:noFill/>
          <a:ln>
            <a:noFill/>
          </a:ln>
        </p:spPr>
        <p:txBody>
          <a:bodyPr spcFirstLastPara="1" wrap="square" lIns="91425" tIns="45700" rIns="91425" bIns="45700" anchor="t" anchorCtr="0">
            <a:noAutofit/>
          </a:bodyPr>
          <a:lstStyle/>
          <a:p>
            <a:pPr marL="257168" marR="0" lvl="0" indent="-257168" algn="l" rtl="0">
              <a:lnSpc>
                <a:spcPct val="120000"/>
              </a:lnSpc>
              <a:spcBef>
                <a:spcPts val="0"/>
              </a:spcBef>
              <a:spcAft>
                <a:spcPts val="0"/>
              </a:spcAft>
              <a:buClr>
                <a:srgbClr val="585858"/>
              </a:buClr>
              <a:buSzPts val="2000"/>
              <a:buFont typeface="Arial"/>
              <a:buChar char="•"/>
            </a:pPr>
            <a:r>
              <a:rPr lang="en-GB" sz="2000" b="0" i="0" u="none" strike="noStrike" cap="none">
                <a:solidFill>
                  <a:srgbClr val="585858"/>
                </a:solidFill>
                <a:latin typeface="Arial"/>
                <a:ea typeface="Arial"/>
                <a:cs typeface="Arial"/>
                <a:sym typeface="Arial"/>
              </a:rPr>
              <a:t>Count in multiples of 10. What do you notice when you get to the end of each row?</a:t>
            </a:r>
            <a:endParaRPr/>
          </a:p>
          <a:p>
            <a:pPr marL="257168" marR="0" lvl="0" indent="-257168" algn="l" rtl="0">
              <a:lnSpc>
                <a:spcPct val="120000"/>
              </a:lnSpc>
              <a:spcBef>
                <a:spcPts val="1200"/>
              </a:spcBef>
              <a:spcAft>
                <a:spcPts val="0"/>
              </a:spcAft>
              <a:buClr>
                <a:srgbClr val="585858"/>
              </a:buClr>
              <a:buSzPts val="2000"/>
              <a:buFont typeface="Arial"/>
              <a:buChar char="•"/>
            </a:pPr>
            <a:r>
              <a:rPr lang="en-GB" sz="2000" b="0" i="0" u="none" strike="noStrike" cap="none">
                <a:solidFill>
                  <a:srgbClr val="585858"/>
                </a:solidFill>
                <a:latin typeface="Arial"/>
                <a:ea typeface="Arial"/>
                <a:cs typeface="Arial"/>
                <a:sym typeface="Arial"/>
              </a:rPr>
              <a:t>Choose a number and say how many tens it is made from.</a:t>
            </a:r>
            <a:endParaRPr/>
          </a:p>
          <a:p>
            <a:pPr marL="257168" marR="0" lvl="0" indent="-257168" algn="l" rtl="0">
              <a:lnSpc>
                <a:spcPct val="120000"/>
              </a:lnSpc>
              <a:spcBef>
                <a:spcPts val="1200"/>
              </a:spcBef>
              <a:spcAft>
                <a:spcPts val="0"/>
              </a:spcAft>
              <a:buClr>
                <a:srgbClr val="585858"/>
              </a:buClr>
              <a:buSzPts val="2000"/>
              <a:buFont typeface="Arial"/>
              <a:buChar char="•"/>
            </a:pPr>
            <a:r>
              <a:rPr lang="en-GB" sz="2000" b="0" i="0" u="none" strike="noStrike" cap="none">
                <a:solidFill>
                  <a:srgbClr val="585858"/>
                </a:solidFill>
                <a:latin typeface="Arial"/>
                <a:ea typeface="Arial"/>
                <a:cs typeface="Arial"/>
                <a:sym typeface="Arial"/>
              </a:rPr>
              <a:t>Repeat several times.</a:t>
            </a:r>
            <a:endParaRPr sz="2000" b="0" i="0" u="none" strike="noStrike" cap="none">
              <a:solidFill>
                <a:srgbClr val="585858"/>
              </a:solidFill>
              <a:latin typeface="Arial"/>
              <a:ea typeface="Arial"/>
              <a:cs typeface="Arial"/>
              <a:sym typeface="Arial"/>
            </a:endParaRPr>
          </a:p>
          <a:p>
            <a:pPr marL="257168" marR="0" lvl="0" indent="-130168" algn="l" rtl="0">
              <a:lnSpc>
                <a:spcPct val="120000"/>
              </a:lnSpc>
              <a:spcBef>
                <a:spcPts val="1200"/>
              </a:spcBef>
              <a:spcAft>
                <a:spcPts val="0"/>
              </a:spcAft>
              <a:buClr>
                <a:srgbClr val="585858"/>
              </a:buClr>
              <a:buSzPts val="2000"/>
              <a:buFont typeface="Arial"/>
              <a:buNone/>
            </a:pPr>
            <a:endParaRPr sz="2000" b="0" i="0" u="none" strike="noStrike" cap="none">
              <a:solidFill>
                <a:srgbClr val="585858"/>
              </a:solidFill>
              <a:latin typeface="Calibri"/>
              <a:ea typeface="Calibri"/>
              <a:cs typeface="Calibri"/>
              <a:sym typeface="Calibri"/>
            </a:endParaRPr>
          </a:p>
          <a:p>
            <a:pPr marL="0" marR="0" lvl="0" indent="0" algn="l" rtl="0">
              <a:lnSpc>
                <a:spcPct val="120000"/>
              </a:lnSpc>
              <a:spcBef>
                <a:spcPts val="1200"/>
              </a:spcBef>
              <a:spcAft>
                <a:spcPts val="0"/>
              </a:spcAft>
              <a:buClr>
                <a:srgbClr val="585858"/>
              </a:buClr>
              <a:buSzPts val="2000"/>
              <a:buFont typeface="Arial"/>
              <a:buNone/>
            </a:pPr>
            <a:endParaRPr sz="2000" b="0" i="0" u="none" strike="noStrike" cap="none">
              <a:solidFill>
                <a:srgbClr val="585858"/>
              </a:solidFill>
              <a:latin typeface="Calibri"/>
              <a:ea typeface="Calibri"/>
              <a:cs typeface="Calibri"/>
              <a:sym typeface="Calibri"/>
            </a:endParaRPr>
          </a:p>
          <a:p>
            <a:pPr marL="257168" marR="0" lvl="0" indent="-130168" algn="l" rtl="0">
              <a:lnSpc>
                <a:spcPct val="120000"/>
              </a:lnSpc>
              <a:spcBef>
                <a:spcPts val="1200"/>
              </a:spcBef>
              <a:spcAft>
                <a:spcPts val="0"/>
              </a:spcAft>
              <a:buClr>
                <a:srgbClr val="585858"/>
              </a:buClr>
              <a:buSzPts val="2000"/>
              <a:buFont typeface="Arial"/>
              <a:buNone/>
            </a:pPr>
            <a:endParaRPr sz="2000" b="0" i="0" u="none" strike="noStrike" cap="none">
              <a:solidFill>
                <a:srgbClr val="585858"/>
              </a:solidFill>
              <a:latin typeface="Calibri"/>
              <a:ea typeface="Calibri"/>
              <a:cs typeface="Calibri"/>
              <a:sym typeface="Calibri"/>
            </a:endParaRPr>
          </a:p>
          <a:p>
            <a:pPr marL="257168" marR="0" lvl="0" indent="-130168" algn="l" rtl="0">
              <a:lnSpc>
                <a:spcPct val="120000"/>
              </a:lnSpc>
              <a:spcBef>
                <a:spcPts val="1200"/>
              </a:spcBef>
              <a:spcAft>
                <a:spcPts val="0"/>
              </a:spcAft>
              <a:buClr>
                <a:srgbClr val="585858"/>
              </a:buClr>
              <a:buSzPts val="2000"/>
              <a:buFont typeface="Arial"/>
              <a:buNone/>
            </a:pPr>
            <a:endParaRPr sz="2000" b="0" i="0" u="none" strike="noStrike" cap="none">
              <a:solidFill>
                <a:srgbClr val="585858"/>
              </a:solidFill>
              <a:latin typeface="Calibri"/>
              <a:ea typeface="Calibri"/>
              <a:cs typeface="Calibri"/>
              <a:sym typeface="Calibri"/>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Shape 562"/>
        <p:cNvGrpSpPr/>
        <p:nvPr/>
      </p:nvGrpSpPr>
      <p:grpSpPr>
        <a:xfrm>
          <a:off x="0" y="0"/>
          <a:ext cx="0" cy="0"/>
          <a:chOff x="0" y="0"/>
          <a:chExt cx="0" cy="0"/>
        </a:xfrm>
      </p:grpSpPr>
      <p:sp>
        <p:nvSpPr>
          <p:cNvPr id="563" name="Google Shape;563;p15"/>
          <p:cNvSpPr/>
          <p:nvPr/>
        </p:nvSpPr>
        <p:spPr>
          <a:xfrm>
            <a:off x="833121" y="1631401"/>
            <a:ext cx="988625" cy="478126"/>
          </a:xfrm>
          <a:prstGeom prst="rect">
            <a:avLst/>
          </a:prstGeom>
          <a:solidFill>
            <a:schemeClr val="accent2"/>
          </a:solidFill>
          <a:ln>
            <a:noFill/>
          </a:ln>
        </p:spPr>
        <p:txBody>
          <a:bodyPr spcFirstLastPara="1" wrap="square" lIns="91425" tIns="45700" rIns="91425" bIns="45700" anchor="t" anchorCtr="0">
            <a:noAutofit/>
          </a:bodyPr>
          <a:lstStyle/>
          <a:p>
            <a:pPr marL="742950" marR="0" lvl="0" indent="-82550" algn="l" rtl="0">
              <a:lnSpc>
                <a:spcPct val="100000"/>
              </a:lnSpc>
              <a:spcBef>
                <a:spcPts val="0"/>
              </a:spcBef>
              <a:spcAft>
                <a:spcPts val="0"/>
              </a:spcAft>
              <a:buClr>
                <a:srgbClr val="00628C"/>
              </a:buClr>
              <a:buSzPts val="3200"/>
              <a:buFont typeface="Arial"/>
              <a:buNone/>
            </a:pPr>
            <a:endParaRPr sz="3200" b="0" i="0" u="none" strike="noStrike" cap="none">
              <a:solidFill>
                <a:srgbClr val="585858"/>
              </a:solidFill>
              <a:latin typeface="Arial"/>
              <a:ea typeface="Arial"/>
              <a:cs typeface="Arial"/>
              <a:sym typeface="Arial"/>
            </a:endParaRPr>
          </a:p>
        </p:txBody>
      </p:sp>
      <p:sp>
        <p:nvSpPr>
          <p:cNvPr id="564" name="Google Shape;564;p15"/>
          <p:cNvSpPr/>
          <p:nvPr/>
        </p:nvSpPr>
        <p:spPr>
          <a:xfrm>
            <a:off x="833121" y="1137058"/>
            <a:ext cx="4962238" cy="478126"/>
          </a:xfrm>
          <a:prstGeom prst="rect">
            <a:avLst/>
          </a:prstGeom>
          <a:solidFill>
            <a:schemeClr val="accent2"/>
          </a:solidFill>
          <a:ln>
            <a:noFill/>
          </a:ln>
        </p:spPr>
        <p:txBody>
          <a:bodyPr spcFirstLastPara="1" wrap="square" lIns="91425" tIns="45700" rIns="91425" bIns="45700" anchor="t" anchorCtr="0">
            <a:noAutofit/>
          </a:bodyPr>
          <a:lstStyle/>
          <a:p>
            <a:pPr marL="742950" marR="0" lvl="0" indent="-82550" algn="l" rtl="0">
              <a:lnSpc>
                <a:spcPct val="100000"/>
              </a:lnSpc>
              <a:spcBef>
                <a:spcPts val="0"/>
              </a:spcBef>
              <a:spcAft>
                <a:spcPts val="0"/>
              </a:spcAft>
              <a:buClr>
                <a:srgbClr val="00628C"/>
              </a:buClr>
              <a:buSzPts val="3200"/>
              <a:buFont typeface="Arial"/>
              <a:buNone/>
            </a:pPr>
            <a:endParaRPr sz="3200" b="0" i="0" u="none" strike="noStrike" cap="none">
              <a:solidFill>
                <a:srgbClr val="585858"/>
              </a:solidFill>
              <a:latin typeface="Arial"/>
              <a:ea typeface="Arial"/>
              <a:cs typeface="Arial"/>
              <a:sym typeface="Arial"/>
            </a:endParaRPr>
          </a:p>
        </p:txBody>
      </p:sp>
      <p:sp>
        <p:nvSpPr>
          <p:cNvPr id="565" name="Google Shape;565;p15"/>
          <p:cNvSpPr txBox="1">
            <a:spLocks noGrp="1"/>
          </p:cNvSpPr>
          <p:nvPr>
            <p:ph type="title"/>
          </p:nvPr>
        </p:nvSpPr>
        <p:spPr>
          <a:xfrm>
            <a:off x="594008" y="464400"/>
            <a:ext cx="11262632" cy="42617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3NPV-1 Equivalence of 10 tens and 1 hundred</a:t>
            </a:r>
            <a:endParaRPr/>
          </a:p>
        </p:txBody>
      </p:sp>
      <p:grpSp>
        <p:nvGrpSpPr>
          <p:cNvPr id="566" name="Google Shape;566;p15"/>
          <p:cNvGrpSpPr/>
          <p:nvPr/>
        </p:nvGrpSpPr>
        <p:grpSpPr>
          <a:xfrm>
            <a:off x="822998" y="1124744"/>
            <a:ext cx="4978776" cy="4968552"/>
            <a:chOff x="3584608" y="1124744"/>
            <a:chExt cx="4978776" cy="4968552"/>
          </a:xfrm>
        </p:grpSpPr>
        <p:grpSp>
          <p:nvGrpSpPr>
            <p:cNvPr id="567" name="Google Shape;567;p15"/>
            <p:cNvGrpSpPr/>
            <p:nvPr/>
          </p:nvGrpSpPr>
          <p:grpSpPr>
            <a:xfrm>
              <a:off x="3591624" y="1124744"/>
              <a:ext cx="4968552" cy="4968552"/>
              <a:chOff x="3575720" y="1124744"/>
              <a:chExt cx="4968552" cy="4968552"/>
            </a:xfrm>
          </p:grpSpPr>
          <p:cxnSp>
            <p:nvCxnSpPr>
              <p:cNvPr id="568" name="Google Shape;568;p15"/>
              <p:cNvCxnSpPr/>
              <p:nvPr/>
            </p:nvCxnSpPr>
            <p:spPr>
              <a:xfrm>
                <a:off x="3575720" y="1124744"/>
                <a:ext cx="0" cy="4968552"/>
              </a:xfrm>
              <a:prstGeom prst="straightConnector1">
                <a:avLst/>
              </a:prstGeom>
              <a:noFill/>
              <a:ln w="19050" cap="flat" cmpd="sng">
                <a:solidFill>
                  <a:srgbClr val="000000"/>
                </a:solidFill>
                <a:prstDash val="solid"/>
                <a:round/>
                <a:headEnd type="none" w="sm" len="sm"/>
                <a:tailEnd type="none" w="sm" len="sm"/>
              </a:ln>
            </p:spPr>
          </p:cxnSp>
          <p:cxnSp>
            <p:nvCxnSpPr>
              <p:cNvPr id="569" name="Google Shape;569;p15"/>
              <p:cNvCxnSpPr/>
              <p:nvPr/>
            </p:nvCxnSpPr>
            <p:spPr>
              <a:xfrm>
                <a:off x="4072575" y="1124744"/>
                <a:ext cx="0" cy="4968552"/>
              </a:xfrm>
              <a:prstGeom prst="straightConnector1">
                <a:avLst/>
              </a:prstGeom>
              <a:noFill/>
              <a:ln w="19050" cap="flat" cmpd="sng">
                <a:solidFill>
                  <a:srgbClr val="000000"/>
                </a:solidFill>
                <a:prstDash val="solid"/>
                <a:round/>
                <a:headEnd type="none" w="sm" len="sm"/>
                <a:tailEnd type="none" w="sm" len="sm"/>
              </a:ln>
            </p:spPr>
          </p:cxnSp>
          <p:cxnSp>
            <p:nvCxnSpPr>
              <p:cNvPr id="570" name="Google Shape;570;p15"/>
              <p:cNvCxnSpPr/>
              <p:nvPr/>
            </p:nvCxnSpPr>
            <p:spPr>
              <a:xfrm>
                <a:off x="4569430" y="1124744"/>
                <a:ext cx="0" cy="4968552"/>
              </a:xfrm>
              <a:prstGeom prst="straightConnector1">
                <a:avLst/>
              </a:prstGeom>
              <a:noFill/>
              <a:ln w="19050" cap="flat" cmpd="sng">
                <a:solidFill>
                  <a:srgbClr val="000000"/>
                </a:solidFill>
                <a:prstDash val="solid"/>
                <a:round/>
                <a:headEnd type="none" w="sm" len="sm"/>
                <a:tailEnd type="none" w="sm" len="sm"/>
              </a:ln>
            </p:spPr>
          </p:cxnSp>
          <p:cxnSp>
            <p:nvCxnSpPr>
              <p:cNvPr id="571" name="Google Shape;571;p15"/>
              <p:cNvCxnSpPr/>
              <p:nvPr/>
            </p:nvCxnSpPr>
            <p:spPr>
              <a:xfrm>
                <a:off x="5066285" y="1124744"/>
                <a:ext cx="0" cy="4968552"/>
              </a:xfrm>
              <a:prstGeom prst="straightConnector1">
                <a:avLst/>
              </a:prstGeom>
              <a:noFill/>
              <a:ln w="19050" cap="flat" cmpd="sng">
                <a:solidFill>
                  <a:srgbClr val="000000"/>
                </a:solidFill>
                <a:prstDash val="solid"/>
                <a:round/>
                <a:headEnd type="none" w="sm" len="sm"/>
                <a:tailEnd type="none" w="sm" len="sm"/>
              </a:ln>
            </p:spPr>
          </p:cxnSp>
          <p:cxnSp>
            <p:nvCxnSpPr>
              <p:cNvPr id="572" name="Google Shape;572;p15"/>
              <p:cNvCxnSpPr/>
              <p:nvPr/>
            </p:nvCxnSpPr>
            <p:spPr>
              <a:xfrm>
                <a:off x="5563140" y="1124744"/>
                <a:ext cx="0" cy="4968552"/>
              </a:xfrm>
              <a:prstGeom prst="straightConnector1">
                <a:avLst/>
              </a:prstGeom>
              <a:noFill/>
              <a:ln w="19050" cap="flat" cmpd="sng">
                <a:solidFill>
                  <a:srgbClr val="000000"/>
                </a:solidFill>
                <a:prstDash val="solid"/>
                <a:round/>
                <a:headEnd type="none" w="sm" len="sm"/>
                <a:tailEnd type="none" w="sm" len="sm"/>
              </a:ln>
            </p:spPr>
          </p:cxnSp>
          <p:cxnSp>
            <p:nvCxnSpPr>
              <p:cNvPr id="573" name="Google Shape;573;p15"/>
              <p:cNvCxnSpPr/>
              <p:nvPr/>
            </p:nvCxnSpPr>
            <p:spPr>
              <a:xfrm>
                <a:off x="6059995" y="1124744"/>
                <a:ext cx="0" cy="4968552"/>
              </a:xfrm>
              <a:prstGeom prst="straightConnector1">
                <a:avLst/>
              </a:prstGeom>
              <a:noFill/>
              <a:ln w="19050" cap="flat" cmpd="sng">
                <a:solidFill>
                  <a:srgbClr val="000000"/>
                </a:solidFill>
                <a:prstDash val="solid"/>
                <a:round/>
                <a:headEnd type="none" w="sm" len="sm"/>
                <a:tailEnd type="none" w="sm" len="sm"/>
              </a:ln>
            </p:spPr>
          </p:cxnSp>
          <p:cxnSp>
            <p:nvCxnSpPr>
              <p:cNvPr id="574" name="Google Shape;574;p15"/>
              <p:cNvCxnSpPr/>
              <p:nvPr/>
            </p:nvCxnSpPr>
            <p:spPr>
              <a:xfrm>
                <a:off x="6556850" y="1124744"/>
                <a:ext cx="0" cy="4968552"/>
              </a:xfrm>
              <a:prstGeom prst="straightConnector1">
                <a:avLst/>
              </a:prstGeom>
              <a:noFill/>
              <a:ln w="19050" cap="flat" cmpd="sng">
                <a:solidFill>
                  <a:srgbClr val="000000"/>
                </a:solidFill>
                <a:prstDash val="solid"/>
                <a:round/>
                <a:headEnd type="none" w="sm" len="sm"/>
                <a:tailEnd type="none" w="sm" len="sm"/>
              </a:ln>
            </p:spPr>
          </p:cxnSp>
          <p:cxnSp>
            <p:nvCxnSpPr>
              <p:cNvPr id="575" name="Google Shape;575;p15"/>
              <p:cNvCxnSpPr/>
              <p:nvPr/>
            </p:nvCxnSpPr>
            <p:spPr>
              <a:xfrm>
                <a:off x="7053705" y="1124744"/>
                <a:ext cx="0" cy="4968552"/>
              </a:xfrm>
              <a:prstGeom prst="straightConnector1">
                <a:avLst/>
              </a:prstGeom>
              <a:noFill/>
              <a:ln w="19050" cap="flat" cmpd="sng">
                <a:solidFill>
                  <a:srgbClr val="000000"/>
                </a:solidFill>
                <a:prstDash val="solid"/>
                <a:round/>
                <a:headEnd type="none" w="sm" len="sm"/>
                <a:tailEnd type="none" w="sm" len="sm"/>
              </a:ln>
            </p:spPr>
          </p:cxnSp>
          <p:cxnSp>
            <p:nvCxnSpPr>
              <p:cNvPr id="576" name="Google Shape;576;p15"/>
              <p:cNvCxnSpPr/>
              <p:nvPr/>
            </p:nvCxnSpPr>
            <p:spPr>
              <a:xfrm>
                <a:off x="7550560" y="1124744"/>
                <a:ext cx="0" cy="4968552"/>
              </a:xfrm>
              <a:prstGeom prst="straightConnector1">
                <a:avLst/>
              </a:prstGeom>
              <a:noFill/>
              <a:ln w="19050" cap="flat" cmpd="sng">
                <a:solidFill>
                  <a:srgbClr val="000000"/>
                </a:solidFill>
                <a:prstDash val="solid"/>
                <a:round/>
                <a:headEnd type="none" w="sm" len="sm"/>
                <a:tailEnd type="none" w="sm" len="sm"/>
              </a:ln>
            </p:spPr>
          </p:cxnSp>
          <p:cxnSp>
            <p:nvCxnSpPr>
              <p:cNvPr id="577" name="Google Shape;577;p15"/>
              <p:cNvCxnSpPr/>
              <p:nvPr/>
            </p:nvCxnSpPr>
            <p:spPr>
              <a:xfrm>
                <a:off x="8047415" y="1124744"/>
                <a:ext cx="0" cy="4968552"/>
              </a:xfrm>
              <a:prstGeom prst="straightConnector1">
                <a:avLst/>
              </a:prstGeom>
              <a:noFill/>
              <a:ln w="19050" cap="flat" cmpd="sng">
                <a:solidFill>
                  <a:srgbClr val="000000"/>
                </a:solidFill>
                <a:prstDash val="solid"/>
                <a:round/>
                <a:headEnd type="none" w="sm" len="sm"/>
                <a:tailEnd type="none" w="sm" len="sm"/>
              </a:ln>
            </p:spPr>
          </p:cxnSp>
          <p:cxnSp>
            <p:nvCxnSpPr>
              <p:cNvPr id="578" name="Google Shape;578;p15"/>
              <p:cNvCxnSpPr/>
              <p:nvPr/>
            </p:nvCxnSpPr>
            <p:spPr>
              <a:xfrm>
                <a:off x="8544272" y="1124744"/>
                <a:ext cx="0" cy="4968552"/>
              </a:xfrm>
              <a:prstGeom prst="straightConnector1">
                <a:avLst/>
              </a:prstGeom>
              <a:noFill/>
              <a:ln w="19050" cap="flat" cmpd="sng">
                <a:solidFill>
                  <a:srgbClr val="000000"/>
                </a:solidFill>
                <a:prstDash val="solid"/>
                <a:round/>
                <a:headEnd type="none" w="sm" len="sm"/>
                <a:tailEnd type="none" w="sm" len="sm"/>
              </a:ln>
            </p:spPr>
          </p:cxnSp>
        </p:grpSp>
        <p:cxnSp>
          <p:nvCxnSpPr>
            <p:cNvPr id="579" name="Google Shape;579;p15"/>
            <p:cNvCxnSpPr/>
            <p:nvPr/>
          </p:nvCxnSpPr>
          <p:spPr>
            <a:xfrm>
              <a:off x="3591624" y="6086880"/>
              <a:ext cx="4968552" cy="0"/>
            </a:xfrm>
            <a:prstGeom prst="straightConnector1">
              <a:avLst/>
            </a:prstGeom>
            <a:noFill/>
            <a:ln w="19050" cap="flat" cmpd="sng">
              <a:solidFill>
                <a:srgbClr val="000000"/>
              </a:solidFill>
              <a:prstDash val="solid"/>
              <a:round/>
              <a:headEnd type="none" w="sm" len="sm"/>
              <a:tailEnd type="none" w="sm" len="sm"/>
            </a:ln>
          </p:spPr>
        </p:cxnSp>
        <p:cxnSp>
          <p:nvCxnSpPr>
            <p:cNvPr id="580" name="Google Shape;580;p15"/>
            <p:cNvCxnSpPr/>
            <p:nvPr/>
          </p:nvCxnSpPr>
          <p:spPr>
            <a:xfrm>
              <a:off x="3591624" y="5596439"/>
              <a:ext cx="4968552" cy="0"/>
            </a:xfrm>
            <a:prstGeom prst="straightConnector1">
              <a:avLst/>
            </a:prstGeom>
            <a:noFill/>
            <a:ln w="19050" cap="flat" cmpd="sng">
              <a:solidFill>
                <a:srgbClr val="000000"/>
              </a:solidFill>
              <a:prstDash val="solid"/>
              <a:round/>
              <a:headEnd type="none" w="sm" len="sm"/>
              <a:tailEnd type="none" w="sm" len="sm"/>
            </a:ln>
          </p:spPr>
        </p:cxnSp>
        <p:cxnSp>
          <p:nvCxnSpPr>
            <p:cNvPr id="581" name="Google Shape;581;p15"/>
            <p:cNvCxnSpPr/>
            <p:nvPr/>
          </p:nvCxnSpPr>
          <p:spPr>
            <a:xfrm>
              <a:off x="3591623" y="5099584"/>
              <a:ext cx="4968552" cy="0"/>
            </a:xfrm>
            <a:prstGeom prst="straightConnector1">
              <a:avLst/>
            </a:prstGeom>
            <a:noFill/>
            <a:ln w="19050" cap="flat" cmpd="sng">
              <a:solidFill>
                <a:srgbClr val="000000"/>
              </a:solidFill>
              <a:prstDash val="solid"/>
              <a:round/>
              <a:headEnd type="none" w="sm" len="sm"/>
              <a:tailEnd type="none" w="sm" len="sm"/>
            </a:ln>
          </p:spPr>
        </p:cxnSp>
        <p:cxnSp>
          <p:nvCxnSpPr>
            <p:cNvPr id="582" name="Google Shape;582;p15"/>
            <p:cNvCxnSpPr/>
            <p:nvPr/>
          </p:nvCxnSpPr>
          <p:spPr>
            <a:xfrm>
              <a:off x="3591624" y="4105874"/>
              <a:ext cx="4968552" cy="0"/>
            </a:xfrm>
            <a:prstGeom prst="straightConnector1">
              <a:avLst/>
            </a:prstGeom>
            <a:noFill/>
            <a:ln w="19050" cap="flat" cmpd="sng">
              <a:solidFill>
                <a:srgbClr val="000000"/>
              </a:solidFill>
              <a:prstDash val="solid"/>
              <a:round/>
              <a:headEnd type="none" w="sm" len="sm"/>
              <a:tailEnd type="none" w="sm" len="sm"/>
            </a:ln>
          </p:spPr>
        </p:cxnSp>
        <p:cxnSp>
          <p:nvCxnSpPr>
            <p:cNvPr id="583" name="Google Shape;583;p15"/>
            <p:cNvCxnSpPr/>
            <p:nvPr/>
          </p:nvCxnSpPr>
          <p:spPr>
            <a:xfrm>
              <a:off x="3591624" y="3112164"/>
              <a:ext cx="4968552" cy="0"/>
            </a:xfrm>
            <a:prstGeom prst="straightConnector1">
              <a:avLst/>
            </a:prstGeom>
            <a:noFill/>
            <a:ln w="19050" cap="flat" cmpd="sng">
              <a:solidFill>
                <a:srgbClr val="000000"/>
              </a:solidFill>
              <a:prstDash val="solid"/>
              <a:round/>
              <a:headEnd type="none" w="sm" len="sm"/>
              <a:tailEnd type="none" w="sm" len="sm"/>
            </a:ln>
          </p:spPr>
        </p:cxnSp>
        <p:cxnSp>
          <p:nvCxnSpPr>
            <p:cNvPr id="584" name="Google Shape;584;p15"/>
            <p:cNvCxnSpPr/>
            <p:nvPr/>
          </p:nvCxnSpPr>
          <p:spPr>
            <a:xfrm>
              <a:off x="3591624" y="2118454"/>
              <a:ext cx="4968552" cy="0"/>
            </a:xfrm>
            <a:prstGeom prst="straightConnector1">
              <a:avLst/>
            </a:prstGeom>
            <a:noFill/>
            <a:ln w="19050" cap="flat" cmpd="sng">
              <a:solidFill>
                <a:srgbClr val="000000"/>
              </a:solidFill>
              <a:prstDash val="solid"/>
              <a:round/>
              <a:headEnd type="none" w="sm" len="sm"/>
              <a:tailEnd type="none" w="sm" len="sm"/>
            </a:ln>
          </p:spPr>
        </p:cxnSp>
        <p:cxnSp>
          <p:nvCxnSpPr>
            <p:cNvPr id="585" name="Google Shape;585;p15"/>
            <p:cNvCxnSpPr/>
            <p:nvPr/>
          </p:nvCxnSpPr>
          <p:spPr>
            <a:xfrm>
              <a:off x="3591623" y="1621599"/>
              <a:ext cx="4968552" cy="0"/>
            </a:xfrm>
            <a:prstGeom prst="straightConnector1">
              <a:avLst/>
            </a:prstGeom>
            <a:noFill/>
            <a:ln w="19050" cap="flat" cmpd="sng">
              <a:solidFill>
                <a:srgbClr val="000000"/>
              </a:solidFill>
              <a:prstDash val="solid"/>
              <a:round/>
              <a:headEnd type="none" w="sm" len="sm"/>
              <a:tailEnd type="none" w="sm" len="sm"/>
            </a:ln>
          </p:spPr>
        </p:cxnSp>
        <p:cxnSp>
          <p:nvCxnSpPr>
            <p:cNvPr id="586" name="Google Shape;586;p15"/>
            <p:cNvCxnSpPr/>
            <p:nvPr/>
          </p:nvCxnSpPr>
          <p:spPr>
            <a:xfrm>
              <a:off x="3584608" y="1131160"/>
              <a:ext cx="4978776" cy="1"/>
            </a:xfrm>
            <a:prstGeom prst="straightConnector1">
              <a:avLst/>
            </a:prstGeom>
            <a:noFill/>
            <a:ln w="19050" cap="flat" cmpd="sng">
              <a:solidFill>
                <a:srgbClr val="000000"/>
              </a:solidFill>
              <a:prstDash val="solid"/>
              <a:round/>
              <a:headEnd type="none" w="sm" len="sm"/>
              <a:tailEnd type="none" w="sm" len="sm"/>
            </a:ln>
          </p:spPr>
        </p:cxnSp>
        <p:cxnSp>
          <p:nvCxnSpPr>
            <p:cNvPr id="587" name="Google Shape;587;p15"/>
            <p:cNvCxnSpPr/>
            <p:nvPr/>
          </p:nvCxnSpPr>
          <p:spPr>
            <a:xfrm>
              <a:off x="3591624" y="4602729"/>
              <a:ext cx="4968552" cy="0"/>
            </a:xfrm>
            <a:prstGeom prst="straightConnector1">
              <a:avLst/>
            </a:prstGeom>
            <a:noFill/>
            <a:ln w="19050" cap="flat" cmpd="sng">
              <a:solidFill>
                <a:srgbClr val="000000"/>
              </a:solidFill>
              <a:prstDash val="solid"/>
              <a:round/>
              <a:headEnd type="none" w="sm" len="sm"/>
              <a:tailEnd type="none" w="sm" len="sm"/>
            </a:ln>
          </p:spPr>
        </p:cxnSp>
        <p:cxnSp>
          <p:nvCxnSpPr>
            <p:cNvPr id="588" name="Google Shape;588;p15"/>
            <p:cNvCxnSpPr/>
            <p:nvPr/>
          </p:nvCxnSpPr>
          <p:spPr>
            <a:xfrm>
              <a:off x="3591623" y="3609019"/>
              <a:ext cx="4968553" cy="0"/>
            </a:xfrm>
            <a:prstGeom prst="straightConnector1">
              <a:avLst/>
            </a:prstGeom>
            <a:noFill/>
            <a:ln w="19050" cap="flat" cmpd="sng">
              <a:solidFill>
                <a:srgbClr val="000000"/>
              </a:solidFill>
              <a:prstDash val="solid"/>
              <a:round/>
              <a:headEnd type="none" w="sm" len="sm"/>
              <a:tailEnd type="none" w="sm" len="sm"/>
            </a:ln>
          </p:spPr>
        </p:cxnSp>
        <p:cxnSp>
          <p:nvCxnSpPr>
            <p:cNvPr id="589" name="Google Shape;589;p15"/>
            <p:cNvCxnSpPr/>
            <p:nvPr/>
          </p:nvCxnSpPr>
          <p:spPr>
            <a:xfrm>
              <a:off x="3591624" y="2615309"/>
              <a:ext cx="4968552" cy="0"/>
            </a:xfrm>
            <a:prstGeom prst="straightConnector1">
              <a:avLst/>
            </a:prstGeom>
            <a:noFill/>
            <a:ln w="19050" cap="flat" cmpd="sng">
              <a:solidFill>
                <a:srgbClr val="000000"/>
              </a:solidFill>
              <a:prstDash val="solid"/>
              <a:round/>
              <a:headEnd type="none" w="sm" len="sm"/>
              <a:tailEnd type="none" w="sm" len="sm"/>
            </a:ln>
          </p:spPr>
        </p:cxnSp>
      </p:grpSp>
      <p:grpSp>
        <p:nvGrpSpPr>
          <p:cNvPr id="590" name="Google Shape;590;p15"/>
          <p:cNvGrpSpPr/>
          <p:nvPr/>
        </p:nvGrpSpPr>
        <p:grpSpPr>
          <a:xfrm>
            <a:off x="901378" y="1244733"/>
            <a:ext cx="423513" cy="4778434"/>
            <a:chOff x="901378" y="1244733"/>
            <a:chExt cx="423513" cy="4778434"/>
          </a:xfrm>
        </p:grpSpPr>
        <p:sp>
          <p:nvSpPr>
            <p:cNvPr id="591" name="Google Shape;591;p15"/>
            <p:cNvSpPr txBox="1"/>
            <p:nvPr/>
          </p:nvSpPr>
          <p:spPr>
            <a:xfrm>
              <a:off x="912599" y="1244733"/>
              <a:ext cx="412292"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600"/>
                <a:buFont typeface="Arial"/>
                <a:buNone/>
              </a:pPr>
              <a:r>
                <a:rPr lang="en-GB" sz="1600" b="0" i="0" u="none" strike="noStrike" cap="none">
                  <a:solidFill>
                    <a:srgbClr val="585858"/>
                  </a:solidFill>
                  <a:latin typeface="Arial"/>
                  <a:ea typeface="Arial"/>
                  <a:cs typeface="Arial"/>
                  <a:sym typeface="Arial"/>
                </a:rPr>
                <a:t>10</a:t>
              </a:r>
              <a:endParaRPr/>
            </a:p>
          </p:txBody>
        </p:sp>
        <p:sp>
          <p:nvSpPr>
            <p:cNvPr id="592" name="Google Shape;592;p15"/>
            <p:cNvSpPr txBox="1"/>
            <p:nvPr/>
          </p:nvSpPr>
          <p:spPr>
            <a:xfrm>
              <a:off x="901378" y="1738053"/>
              <a:ext cx="412292"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600"/>
                <a:buFont typeface="Arial"/>
                <a:buNone/>
              </a:pPr>
              <a:r>
                <a:rPr lang="en-GB" sz="1600" b="0" i="0" u="none" strike="noStrike" cap="none">
                  <a:solidFill>
                    <a:srgbClr val="585858"/>
                  </a:solidFill>
                  <a:latin typeface="Arial"/>
                  <a:ea typeface="Arial"/>
                  <a:cs typeface="Arial"/>
                  <a:sym typeface="Arial"/>
                </a:rPr>
                <a:t>10</a:t>
              </a:r>
              <a:endParaRPr/>
            </a:p>
          </p:txBody>
        </p:sp>
        <p:sp>
          <p:nvSpPr>
            <p:cNvPr id="593" name="Google Shape;593;p15"/>
            <p:cNvSpPr txBox="1"/>
            <p:nvPr/>
          </p:nvSpPr>
          <p:spPr>
            <a:xfrm>
              <a:off x="901378" y="2231373"/>
              <a:ext cx="412292"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600"/>
                <a:buFont typeface="Arial"/>
                <a:buNone/>
              </a:pPr>
              <a:r>
                <a:rPr lang="en-GB" sz="1600" b="0" i="0" u="none" strike="noStrike" cap="none">
                  <a:solidFill>
                    <a:srgbClr val="585858"/>
                  </a:solidFill>
                  <a:latin typeface="Arial"/>
                  <a:ea typeface="Arial"/>
                  <a:cs typeface="Arial"/>
                  <a:sym typeface="Arial"/>
                </a:rPr>
                <a:t>10</a:t>
              </a:r>
              <a:endParaRPr/>
            </a:p>
          </p:txBody>
        </p:sp>
        <p:sp>
          <p:nvSpPr>
            <p:cNvPr id="594" name="Google Shape;594;p15"/>
            <p:cNvSpPr txBox="1"/>
            <p:nvPr/>
          </p:nvSpPr>
          <p:spPr>
            <a:xfrm>
              <a:off x="901378" y="2724693"/>
              <a:ext cx="412292"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600"/>
                <a:buFont typeface="Arial"/>
                <a:buNone/>
              </a:pPr>
              <a:r>
                <a:rPr lang="en-GB" sz="1600" b="0" i="0" u="none" strike="noStrike" cap="none">
                  <a:solidFill>
                    <a:srgbClr val="585858"/>
                  </a:solidFill>
                  <a:latin typeface="Arial"/>
                  <a:ea typeface="Arial"/>
                  <a:cs typeface="Arial"/>
                  <a:sym typeface="Arial"/>
                </a:rPr>
                <a:t>10</a:t>
              </a:r>
              <a:endParaRPr/>
            </a:p>
          </p:txBody>
        </p:sp>
        <p:sp>
          <p:nvSpPr>
            <p:cNvPr id="595" name="Google Shape;595;p15"/>
            <p:cNvSpPr txBox="1"/>
            <p:nvPr/>
          </p:nvSpPr>
          <p:spPr>
            <a:xfrm>
              <a:off x="901378" y="3218013"/>
              <a:ext cx="412292"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600"/>
                <a:buFont typeface="Arial"/>
                <a:buNone/>
              </a:pPr>
              <a:r>
                <a:rPr lang="en-GB" sz="1600" b="0" i="0" u="none" strike="noStrike" cap="none">
                  <a:solidFill>
                    <a:srgbClr val="585858"/>
                  </a:solidFill>
                  <a:latin typeface="Arial"/>
                  <a:ea typeface="Arial"/>
                  <a:cs typeface="Arial"/>
                  <a:sym typeface="Arial"/>
                </a:rPr>
                <a:t>10</a:t>
              </a:r>
              <a:endParaRPr/>
            </a:p>
          </p:txBody>
        </p:sp>
        <p:sp>
          <p:nvSpPr>
            <p:cNvPr id="596" name="Google Shape;596;p15"/>
            <p:cNvSpPr txBox="1"/>
            <p:nvPr/>
          </p:nvSpPr>
          <p:spPr>
            <a:xfrm>
              <a:off x="901378" y="3711333"/>
              <a:ext cx="412292"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600"/>
                <a:buFont typeface="Arial"/>
                <a:buNone/>
              </a:pPr>
              <a:r>
                <a:rPr lang="en-GB" sz="1600" b="0" i="0" u="none" strike="noStrike" cap="none">
                  <a:solidFill>
                    <a:srgbClr val="585858"/>
                  </a:solidFill>
                  <a:latin typeface="Arial"/>
                  <a:ea typeface="Arial"/>
                  <a:cs typeface="Arial"/>
                  <a:sym typeface="Arial"/>
                </a:rPr>
                <a:t>10</a:t>
              </a:r>
              <a:endParaRPr/>
            </a:p>
          </p:txBody>
        </p:sp>
        <p:sp>
          <p:nvSpPr>
            <p:cNvPr id="597" name="Google Shape;597;p15"/>
            <p:cNvSpPr txBox="1"/>
            <p:nvPr/>
          </p:nvSpPr>
          <p:spPr>
            <a:xfrm>
              <a:off x="901378" y="4204653"/>
              <a:ext cx="412292"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600"/>
                <a:buFont typeface="Arial"/>
                <a:buNone/>
              </a:pPr>
              <a:r>
                <a:rPr lang="en-GB" sz="1600" b="0" i="0" u="none" strike="noStrike" cap="none">
                  <a:solidFill>
                    <a:srgbClr val="585858"/>
                  </a:solidFill>
                  <a:latin typeface="Arial"/>
                  <a:ea typeface="Arial"/>
                  <a:cs typeface="Arial"/>
                  <a:sym typeface="Arial"/>
                </a:rPr>
                <a:t>10</a:t>
              </a:r>
              <a:endParaRPr/>
            </a:p>
          </p:txBody>
        </p:sp>
        <p:sp>
          <p:nvSpPr>
            <p:cNvPr id="598" name="Google Shape;598;p15"/>
            <p:cNvSpPr txBox="1"/>
            <p:nvPr/>
          </p:nvSpPr>
          <p:spPr>
            <a:xfrm>
              <a:off x="901378" y="4697973"/>
              <a:ext cx="412292"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600"/>
                <a:buFont typeface="Arial"/>
                <a:buNone/>
              </a:pPr>
              <a:r>
                <a:rPr lang="en-GB" sz="1600" b="0" i="0" u="none" strike="noStrike" cap="none">
                  <a:solidFill>
                    <a:srgbClr val="585858"/>
                  </a:solidFill>
                  <a:latin typeface="Arial"/>
                  <a:ea typeface="Arial"/>
                  <a:cs typeface="Arial"/>
                  <a:sym typeface="Arial"/>
                </a:rPr>
                <a:t>10</a:t>
              </a:r>
              <a:endParaRPr/>
            </a:p>
          </p:txBody>
        </p:sp>
        <p:sp>
          <p:nvSpPr>
            <p:cNvPr id="599" name="Google Shape;599;p15"/>
            <p:cNvSpPr txBox="1"/>
            <p:nvPr/>
          </p:nvSpPr>
          <p:spPr>
            <a:xfrm>
              <a:off x="901378" y="5191293"/>
              <a:ext cx="412292"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600"/>
                <a:buFont typeface="Arial"/>
                <a:buNone/>
              </a:pPr>
              <a:r>
                <a:rPr lang="en-GB" sz="1600" b="0" i="0" u="none" strike="noStrike" cap="none">
                  <a:solidFill>
                    <a:srgbClr val="585858"/>
                  </a:solidFill>
                  <a:latin typeface="Arial"/>
                  <a:ea typeface="Arial"/>
                  <a:cs typeface="Arial"/>
                  <a:sym typeface="Arial"/>
                </a:rPr>
                <a:t>10</a:t>
              </a:r>
              <a:endParaRPr/>
            </a:p>
          </p:txBody>
        </p:sp>
        <p:sp>
          <p:nvSpPr>
            <p:cNvPr id="600" name="Google Shape;600;p15"/>
            <p:cNvSpPr txBox="1"/>
            <p:nvPr/>
          </p:nvSpPr>
          <p:spPr>
            <a:xfrm>
              <a:off x="901378" y="5684613"/>
              <a:ext cx="412292"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600"/>
                <a:buFont typeface="Arial"/>
                <a:buNone/>
              </a:pPr>
              <a:r>
                <a:rPr lang="en-GB" sz="1600" b="0" i="0" u="none" strike="noStrike" cap="none">
                  <a:solidFill>
                    <a:srgbClr val="585858"/>
                  </a:solidFill>
                  <a:latin typeface="Arial"/>
                  <a:ea typeface="Arial"/>
                  <a:cs typeface="Arial"/>
                  <a:sym typeface="Arial"/>
                </a:rPr>
                <a:t>10</a:t>
              </a:r>
              <a:endParaRPr/>
            </a:p>
          </p:txBody>
        </p:sp>
      </p:grpSp>
      <p:sp>
        <p:nvSpPr>
          <p:cNvPr id="601" name="Google Shape;601;p15"/>
          <p:cNvSpPr txBox="1"/>
          <p:nvPr/>
        </p:nvSpPr>
        <p:spPr>
          <a:xfrm>
            <a:off x="6192012" y="1556792"/>
            <a:ext cx="5390389" cy="3888433"/>
          </a:xfrm>
          <a:prstGeom prst="rect">
            <a:avLst/>
          </a:prstGeom>
          <a:noFill/>
          <a:ln>
            <a:noFill/>
          </a:ln>
        </p:spPr>
        <p:txBody>
          <a:bodyPr spcFirstLastPara="1" wrap="square" lIns="91425" tIns="45700" rIns="91425" bIns="45700" anchor="t" anchorCtr="0">
            <a:noAutofit/>
          </a:bodyPr>
          <a:lstStyle/>
          <a:p>
            <a:pPr marL="257168" marR="0" lvl="0" indent="-257168" algn="l" rtl="0">
              <a:lnSpc>
                <a:spcPct val="120000"/>
              </a:lnSpc>
              <a:spcBef>
                <a:spcPts val="0"/>
              </a:spcBef>
              <a:spcAft>
                <a:spcPts val="0"/>
              </a:spcAft>
              <a:buClr>
                <a:srgbClr val="585858"/>
              </a:buClr>
              <a:buSzPts val="2000"/>
              <a:buFont typeface="Arial"/>
              <a:buChar char="•"/>
            </a:pPr>
            <a:r>
              <a:rPr lang="en-GB" sz="2000" b="0" i="0" u="none" strike="noStrike" cap="none">
                <a:solidFill>
                  <a:srgbClr val="585858"/>
                </a:solidFill>
                <a:latin typeface="Arial"/>
                <a:ea typeface="Arial"/>
                <a:cs typeface="Arial"/>
                <a:sym typeface="Arial"/>
              </a:rPr>
              <a:t>What do you notice about the value of the each row? And of the whole grid?</a:t>
            </a:r>
            <a:endParaRPr/>
          </a:p>
          <a:p>
            <a:pPr marL="257168" marR="0" lvl="0" indent="-257168" algn="l" rtl="0">
              <a:lnSpc>
                <a:spcPct val="120000"/>
              </a:lnSpc>
              <a:spcBef>
                <a:spcPts val="1200"/>
              </a:spcBef>
              <a:spcAft>
                <a:spcPts val="0"/>
              </a:spcAft>
              <a:buClr>
                <a:srgbClr val="585858"/>
              </a:buClr>
              <a:buSzPts val="2000"/>
              <a:buFont typeface="Arial"/>
              <a:buChar char="•"/>
            </a:pPr>
            <a:r>
              <a:rPr lang="en-GB" sz="2000" b="0" i="0" u="none" strike="noStrike" cap="none">
                <a:solidFill>
                  <a:srgbClr val="585858"/>
                </a:solidFill>
                <a:latin typeface="Arial"/>
                <a:ea typeface="Arial"/>
                <a:cs typeface="Arial"/>
                <a:sym typeface="Arial"/>
              </a:rPr>
              <a:t>Click in the grid to reveal a number of tens.</a:t>
            </a:r>
            <a:endParaRPr/>
          </a:p>
          <a:p>
            <a:pPr marL="257168" marR="0" lvl="0" indent="-257168" algn="l" rtl="0">
              <a:lnSpc>
                <a:spcPct val="120000"/>
              </a:lnSpc>
              <a:spcBef>
                <a:spcPts val="1200"/>
              </a:spcBef>
              <a:spcAft>
                <a:spcPts val="0"/>
              </a:spcAft>
              <a:buClr>
                <a:srgbClr val="585858"/>
              </a:buClr>
              <a:buSzPts val="2000"/>
              <a:buFont typeface="Arial"/>
              <a:buChar char="•"/>
            </a:pPr>
            <a:r>
              <a:rPr lang="en-GB" sz="2000" b="0" i="0" u="none" strike="noStrike" cap="none">
                <a:solidFill>
                  <a:srgbClr val="585858"/>
                </a:solidFill>
                <a:latin typeface="Arial"/>
                <a:ea typeface="Arial"/>
                <a:cs typeface="Arial"/>
                <a:sym typeface="Arial"/>
              </a:rPr>
              <a:t>How many tens are there? What is the total value of those tens?</a:t>
            </a:r>
            <a:endParaRPr/>
          </a:p>
          <a:p>
            <a:pPr marL="257168" marR="0" lvl="0" indent="-257168" algn="l" rtl="0">
              <a:lnSpc>
                <a:spcPct val="120000"/>
              </a:lnSpc>
              <a:spcBef>
                <a:spcPts val="1200"/>
              </a:spcBef>
              <a:spcAft>
                <a:spcPts val="0"/>
              </a:spcAft>
              <a:buClr>
                <a:srgbClr val="585858"/>
              </a:buClr>
              <a:buSzPts val="2000"/>
              <a:buFont typeface="Arial"/>
              <a:buChar char="•"/>
            </a:pPr>
            <a:r>
              <a:rPr lang="en-GB" sz="2000" b="0" i="0" u="none" strike="noStrike" cap="none">
                <a:solidFill>
                  <a:srgbClr val="585858"/>
                </a:solidFill>
                <a:latin typeface="Arial"/>
                <a:ea typeface="Arial"/>
                <a:cs typeface="Arial"/>
                <a:sym typeface="Arial"/>
              </a:rPr>
              <a:t>Highlight some of the tens in a grid yourself. How many tens are there? What is the number you have made? </a:t>
            </a:r>
            <a:endParaRPr/>
          </a:p>
          <a:p>
            <a:pPr marL="257168" marR="0" lvl="0" indent="-257168" algn="l" rtl="0">
              <a:lnSpc>
                <a:spcPct val="120000"/>
              </a:lnSpc>
              <a:spcBef>
                <a:spcPts val="1200"/>
              </a:spcBef>
              <a:spcAft>
                <a:spcPts val="0"/>
              </a:spcAft>
              <a:buClr>
                <a:srgbClr val="585858"/>
              </a:buClr>
              <a:buSzPts val="2000"/>
              <a:buFont typeface="Arial"/>
              <a:buChar char="•"/>
            </a:pPr>
            <a:r>
              <a:rPr lang="en-GB" sz="2000" b="0" i="0" u="none" strike="noStrike" cap="none">
                <a:solidFill>
                  <a:srgbClr val="585858"/>
                </a:solidFill>
                <a:latin typeface="Arial"/>
                <a:ea typeface="Arial"/>
                <a:cs typeface="Arial"/>
                <a:sym typeface="Arial"/>
              </a:rPr>
              <a:t>Repeat several times.</a:t>
            </a:r>
            <a:endParaRPr/>
          </a:p>
        </p:txBody>
      </p:sp>
      <p:grpSp>
        <p:nvGrpSpPr>
          <p:cNvPr id="602" name="Google Shape;602;p15"/>
          <p:cNvGrpSpPr/>
          <p:nvPr/>
        </p:nvGrpSpPr>
        <p:grpSpPr>
          <a:xfrm>
            <a:off x="1406348" y="1244733"/>
            <a:ext cx="423513" cy="4778434"/>
            <a:chOff x="901378" y="1244733"/>
            <a:chExt cx="423513" cy="4778434"/>
          </a:xfrm>
        </p:grpSpPr>
        <p:sp>
          <p:nvSpPr>
            <p:cNvPr id="603" name="Google Shape;603;p15"/>
            <p:cNvSpPr txBox="1"/>
            <p:nvPr/>
          </p:nvSpPr>
          <p:spPr>
            <a:xfrm>
              <a:off x="912599" y="1244733"/>
              <a:ext cx="412292"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600"/>
                <a:buFont typeface="Arial"/>
                <a:buNone/>
              </a:pPr>
              <a:r>
                <a:rPr lang="en-GB" sz="1600" b="0" i="0" u="none" strike="noStrike" cap="none">
                  <a:solidFill>
                    <a:srgbClr val="585858"/>
                  </a:solidFill>
                  <a:latin typeface="Arial"/>
                  <a:ea typeface="Arial"/>
                  <a:cs typeface="Arial"/>
                  <a:sym typeface="Arial"/>
                </a:rPr>
                <a:t>10</a:t>
              </a:r>
              <a:endParaRPr/>
            </a:p>
          </p:txBody>
        </p:sp>
        <p:sp>
          <p:nvSpPr>
            <p:cNvPr id="604" name="Google Shape;604;p15"/>
            <p:cNvSpPr txBox="1"/>
            <p:nvPr/>
          </p:nvSpPr>
          <p:spPr>
            <a:xfrm>
              <a:off x="901378" y="1738053"/>
              <a:ext cx="412292"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600"/>
                <a:buFont typeface="Arial"/>
                <a:buNone/>
              </a:pPr>
              <a:r>
                <a:rPr lang="en-GB" sz="1600" b="0" i="0" u="none" strike="noStrike" cap="none">
                  <a:solidFill>
                    <a:srgbClr val="585858"/>
                  </a:solidFill>
                  <a:latin typeface="Arial"/>
                  <a:ea typeface="Arial"/>
                  <a:cs typeface="Arial"/>
                  <a:sym typeface="Arial"/>
                </a:rPr>
                <a:t>10</a:t>
              </a:r>
              <a:endParaRPr/>
            </a:p>
          </p:txBody>
        </p:sp>
        <p:sp>
          <p:nvSpPr>
            <p:cNvPr id="605" name="Google Shape;605;p15"/>
            <p:cNvSpPr txBox="1"/>
            <p:nvPr/>
          </p:nvSpPr>
          <p:spPr>
            <a:xfrm>
              <a:off x="901378" y="2231373"/>
              <a:ext cx="412292"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600"/>
                <a:buFont typeface="Arial"/>
                <a:buNone/>
              </a:pPr>
              <a:r>
                <a:rPr lang="en-GB" sz="1600" b="0" i="0" u="none" strike="noStrike" cap="none">
                  <a:solidFill>
                    <a:srgbClr val="585858"/>
                  </a:solidFill>
                  <a:latin typeface="Arial"/>
                  <a:ea typeface="Arial"/>
                  <a:cs typeface="Arial"/>
                  <a:sym typeface="Arial"/>
                </a:rPr>
                <a:t>10</a:t>
              </a:r>
              <a:endParaRPr/>
            </a:p>
          </p:txBody>
        </p:sp>
        <p:sp>
          <p:nvSpPr>
            <p:cNvPr id="606" name="Google Shape;606;p15"/>
            <p:cNvSpPr txBox="1"/>
            <p:nvPr/>
          </p:nvSpPr>
          <p:spPr>
            <a:xfrm>
              <a:off x="901378" y="2724693"/>
              <a:ext cx="412292"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600"/>
                <a:buFont typeface="Arial"/>
                <a:buNone/>
              </a:pPr>
              <a:r>
                <a:rPr lang="en-GB" sz="1600" b="0" i="0" u="none" strike="noStrike" cap="none">
                  <a:solidFill>
                    <a:srgbClr val="585858"/>
                  </a:solidFill>
                  <a:latin typeface="Arial"/>
                  <a:ea typeface="Arial"/>
                  <a:cs typeface="Arial"/>
                  <a:sym typeface="Arial"/>
                </a:rPr>
                <a:t>10</a:t>
              </a:r>
              <a:endParaRPr/>
            </a:p>
          </p:txBody>
        </p:sp>
        <p:sp>
          <p:nvSpPr>
            <p:cNvPr id="607" name="Google Shape;607;p15"/>
            <p:cNvSpPr txBox="1"/>
            <p:nvPr/>
          </p:nvSpPr>
          <p:spPr>
            <a:xfrm>
              <a:off x="901378" y="3218013"/>
              <a:ext cx="412292"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600"/>
                <a:buFont typeface="Arial"/>
                <a:buNone/>
              </a:pPr>
              <a:r>
                <a:rPr lang="en-GB" sz="1600" b="0" i="0" u="none" strike="noStrike" cap="none">
                  <a:solidFill>
                    <a:srgbClr val="585858"/>
                  </a:solidFill>
                  <a:latin typeface="Arial"/>
                  <a:ea typeface="Arial"/>
                  <a:cs typeface="Arial"/>
                  <a:sym typeface="Arial"/>
                </a:rPr>
                <a:t>10</a:t>
              </a:r>
              <a:endParaRPr/>
            </a:p>
          </p:txBody>
        </p:sp>
        <p:sp>
          <p:nvSpPr>
            <p:cNvPr id="608" name="Google Shape;608;p15"/>
            <p:cNvSpPr txBox="1"/>
            <p:nvPr/>
          </p:nvSpPr>
          <p:spPr>
            <a:xfrm>
              <a:off x="901378" y="3711333"/>
              <a:ext cx="412292"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600"/>
                <a:buFont typeface="Arial"/>
                <a:buNone/>
              </a:pPr>
              <a:r>
                <a:rPr lang="en-GB" sz="1600" b="0" i="0" u="none" strike="noStrike" cap="none">
                  <a:solidFill>
                    <a:srgbClr val="585858"/>
                  </a:solidFill>
                  <a:latin typeface="Arial"/>
                  <a:ea typeface="Arial"/>
                  <a:cs typeface="Arial"/>
                  <a:sym typeface="Arial"/>
                </a:rPr>
                <a:t>10</a:t>
              </a:r>
              <a:endParaRPr/>
            </a:p>
          </p:txBody>
        </p:sp>
        <p:sp>
          <p:nvSpPr>
            <p:cNvPr id="609" name="Google Shape;609;p15"/>
            <p:cNvSpPr txBox="1"/>
            <p:nvPr/>
          </p:nvSpPr>
          <p:spPr>
            <a:xfrm>
              <a:off x="901378" y="4204653"/>
              <a:ext cx="412292"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600"/>
                <a:buFont typeface="Arial"/>
                <a:buNone/>
              </a:pPr>
              <a:r>
                <a:rPr lang="en-GB" sz="1600" b="0" i="0" u="none" strike="noStrike" cap="none">
                  <a:solidFill>
                    <a:srgbClr val="585858"/>
                  </a:solidFill>
                  <a:latin typeface="Arial"/>
                  <a:ea typeface="Arial"/>
                  <a:cs typeface="Arial"/>
                  <a:sym typeface="Arial"/>
                </a:rPr>
                <a:t>10</a:t>
              </a:r>
              <a:endParaRPr/>
            </a:p>
          </p:txBody>
        </p:sp>
        <p:sp>
          <p:nvSpPr>
            <p:cNvPr id="610" name="Google Shape;610;p15"/>
            <p:cNvSpPr txBox="1"/>
            <p:nvPr/>
          </p:nvSpPr>
          <p:spPr>
            <a:xfrm>
              <a:off x="901378" y="4697973"/>
              <a:ext cx="412292"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600"/>
                <a:buFont typeface="Arial"/>
                <a:buNone/>
              </a:pPr>
              <a:r>
                <a:rPr lang="en-GB" sz="1600" b="0" i="0" u="none" strike="noStrike" cap="none">
                  <a:solidFill>
                    <a:srgbClr val="585858"/>
                  </a:solidFill>
                  <a:latin typeface="Arial"/>
                  <a:ea typeface="Arial"/>
                  <a:cs typeface="Arial"/>
                  <a:sym typeface="Arial"/>
                </a:rPr>
                <a:t>10</a:t>
              </a:r>
              <a:endParaRPr/>
            </a:p>
          </p:txBody>
        </p:sp>
        <p:sp>
          <p:nvSpPr>
            <p:cNvPr id="611" name="Google Shape;611;p15"/>
            <p:cNvSpPr txBox="1"/>
            <p:nvPr/>
          </p:nvSpPr>
          <p:spPr>
            <a:xfrm>
              <a:off x="901378" y="5191293"/>
              <a:ext cx="412292"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600"/>
                <a:buFont typeface="Arial"/>
                <a:buNone/>
              </a:pPr>
              <a:r>
                <a:rPr lang="en-GB" sz="1600" b="0" i="0" u="none" strike="noStrike" cap="none">
                  <a:solidFill>
                    <a:srgbClr val="585858"/>
                  </a:solidFill>
                  <a:latin typeface="Arial"/>
                  <a:ea typeface="Arial"/>
                  <a:cs typeface="Arial"/>
                  <a:sym typeface="Arial"/>
                </a:rPr>
                <a:t>10</a:t>
              </a:r>
              <a:endParaRPr/>
            </a:p>
          </p:txBody>
        </p:sp>
        <p:sp>
          <p:nvSpPr>
            <p:cNvPr id="612" name="Google Shape;612;p15"/>
            <p:cNvSpPr txBox="1"/>
            <p:nvPr/>
          </p:nvSpPr>
          <p:spPr>
            <a:xfrm>
              <a:off x="901378" y="5684613"/>
              <a:ext cx="412292"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600"/>
                <a:buFont typeface="Arial"/>
                <a:buNone/>
              </a:pPr>
              <a:r>
                <a:rPr lang="en-GB" sz="1600" b="0" i="0" u="none" strike="noStrike" cap="none">
                  <a:solidFill>
                    <a:srgbClr val="585858"/>
                  </a:solidFill>
                  <a:latin typeface="Arial"/>
                  <a:ea typeface="Arial"/>
                  <a:cs typeface="Arial"/>
                  <a:sym typeface="Arial"/>
                </a:rPr>
                <a:t>10</a:t>
              </a:r>
              <a:endParaRPr/>
            </a:p>
          </p:txBody>
        </p:sp>
      </p:grpSp>
      <p:grpSp>
        <p:nvGrpSpPr>
          <p:cNvPr id="613" name="Google Shape;613;p15"/>
          <p:cNvGrpSpPr/>
          <p:nvPr/>
        </p:nvGrpSpPr>
        <p:grpSpPr>
          <a:xfrm>
            <a:off x="1897066" y="1244733"/>
            <a:ext cx="423513" cy="4778434"/>
            <a:chOff x="901378" y="1244733"/>
            <a:chExt cx="423513" cy="4778434"/>
          </a:xfrm>
        </p:grpSpPr>
        <p:sp>
          <p:nvSpPr>
            <p:cNvPr id="614" name="Google Shape;614;p15"/>
            <p:cNvSpPr txBox="1"/>
            <p:nvPr/>
          </p:nvSpPr>
          <p:spPr>
            <a:xfrm>
              <a:off x="912599" y="1244733"/>
              <a:ext cx="412292"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600"/>
                <a:buFont typeface="Arial"/>
                <a:buNone/>
              </a:pPr>
              <a:r>
                <a:rPr lang="en-GB" sz="1600" b="0" i="0" u="none" strike="noStrike" cap="none">
                  <a:solidFill>
                    <a:srgbClr val="585858"/>
                  </a:solidFill>
                  <a:latin typeface="Arial"/>
                  <a:ea typeface="Arial"/>
                  <a:cs typeface="Arial"/>
                  <a:sym typeface="Arial"/>
                </a:rPr>
                <a:t>10</a:t>
              </a:r>
              <a:endParaRPr/>
            </a:p>
          </p:txBody>
        </p:sp>
        <p:sp>
          <p:nvSpPr>
            <p:cNvPr id="615" name="Google Shape;615;p15"/>
            <p:cNvSpPr txBox="1"/>
            <p:nvPr/>
          </p:nvSpPr>
          <p:spPr>
            <a:xfrm>
              <a:off x="901378" y="1738053"/>
              <a:ext cx="412292"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600"/>
                <a:buFont typeface="Arial"/>
                <a:buNone/>
              </a:pPr>
              <a:r>
                <a:rPr lang="en-GB" sz="1600" b="0" i="0" u="none" strike="noStrike" cap="none">
                  <a:solidFill>
                    <a:srgbClr val="585858"/>
                  </a:solidFill>
                  <a:latin typeface="Arial"/>
                  <a:ea typeface="Arial"/>
                  <a:cs typeface="Arial"/>
                  <a:sym typeface="Arial"/>
                </a:rPr>
                <a:t>10</a:t>
              </a:r>
              <a:endParaRPr/>
            </a:p>
          </p:txBody>
        </p:sp>
        <p:sp>
          <p:nvSpPr>
            <p:cNvPr id="616" name="Google Shape;616;p15"/>
            <p:cNvSpPr txBox="1"/>
            <p:nvPr/>
          </p:nvSpPr>
          <p:spPr>
            <a:xfrm>
              <a:off x="901378" y="2231373"/>
              <a:ext cx="412292"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600"/>
                <a:buFont typeface="Arial"/>
                <a:buNone/>
              </a:pPr>
              <a:r>
                <a:rPr lang="en-GB" sz="1600" b="0" i="0" u="none" strike="noStrike" cap="none">
                  <a:solidFill>
                    <a:srgbClr val="585858"/>
                  </a:solidFill>
                  <a:latin typeface="Arial"/>
                  <a:ea typeface="Arial"/>
                  <a:cs typeface="Arial"/>
                  <a:sym typeface="Arial"/>
                </a:rPr>
                <a:t>10</a:t>
              </a:r>
              <a:endParaRPr/>
            </a:p>
          </p:txBody>
        </p:sp>
        <p:sp>
          <p:nvSpPr>
            <p:cNvPr id="617" name="Google Shape;617;p15"/>
            <p:cNvSpPr txBox="1"/>
            <p:nvPr/>
          </p:nvSpPr>
          <p:spPr>
            <a:xfrm>
              <a:off x="901378" y="2724693"/>
              <a:ext cx="412292"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600"/>
                <a:buFont typeface="Arial"/>
                <a:buNone/>
              </a:pPr>
              <a:r>
                <a:rPr lang="en-GB" sz="1600" b="0" i="0" u="none" strike="noStrike" cap="none">
                  <a:solidFill>
                    <a:srgbClr val="585858"/>
                  </a:solidFill>
                  <a:latin typeface="Arial"/>
                  <a:ea typeface="Arial"/>
                  <a:cs typeface="Arial"/>
                  <a:sym typeface="Arial"/>
                </a:rPr>
                <a:t>10</a:t>
              </a:r>
              <a:endParaRPr/>
            </a:p>
          </p:txBody>
        </p:sp>
        <p:sp>
          <p:nvSpPr>
            <p:cNvPr id="618" name="Google Shape;618;p15"/>
            <p:cNvSpPr txBox="1"/>
            <p:nvPr/>
          </p:nvSpPr>
          <p:spPr>
            <a:xfrm>
              <a:off x="901378" y="3218013"/>
              <a:ext cx="412292"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600"/>
                <a:buFont typeface="Arial"/>
                <a:buNone/>
              </a:pPr>
              <a:r>
                <a:rPr lang="en-GB" sz="1600" b="0" i="0" u="none" strike="noStrike" cap="none">
                  <a:solidFill>
                    <a:srgbClr val="585858"/>
                  </a:solidFill>
                  <a:latin typeface="Arial"/>
                  <a:ea typeface="Arial"/>
                  <a:cs typeface="Arial"/>
                  <a:sym typeface="Arial"/>
                </a:rPr>
                <a:t>10</a:t>
              </a:r>
              <a:endParaRPr/>
            </a:p>
          </p:txBody>
        </p:sp>
        <p:sp>
          <p:nvSpPr>
            <p:cNvPr id="619" name="Google Shape;619;p15"/>
            <p:cNvSpPr txBox="1"/>
            <p:nvPr/>
          </p:nvSpPr>
          <p:spPr>
            <a:xfrm>
              <a:off x="901378" y="3711333"/>
              <a:ext cx="412292"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600"/>
                <a:buFont typeface="Arial"/>
                <a:buNone/>
              </a:pPr>
              <a:r>
                <a:rPr lang="en-GB" sz="1600" b="0" i="0" u="none" strike="noStrike" cap="none">
                  <a:solidFill>
                    <a:srgbClr val="585858"/>
                  </a:solidFill>
                  <a:latin typeface="Arial"/>
                  <a:ea typeface="Arial"/>
                  <a:cs typeface="Arial"/>
                  <a:sym typeface="Arial"/>
                </a:rPr>
                <a:t>10</a:t>
              </a:r>
              <a:endParaRPr/>
            </a:p>
          </p:txBody>
        </p:sp>
        <p:sp>
          <p:nvSpPr>
            <p:cNvPr id="620" name="Google Shape;620;p15"/>
            <p:cNvSpPr txBox="1"/>
            <p:nvPr/>
          </p:nvSpPr>
          <p:spPr>
            <a:xfrm>
              <a:off x="901378" y="4204653"/>
              <a:ext cx="412292"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600"/>
                <a:buFont typeface="Arial"/>
                <a:buNone/>
              </a:pPr>
              <a:r>
                <a:rPr lang="en-GB" sz="1600" b="0" i="0" u="none" strike="noStrike" cap="none">
                  <a:solidFill>
                    <a:srgbClr val="585858"/>
                  </a:solidFill>
                  <a:latin typeface="Arial"/>
                  <a:ea typeface="Arial"/>
                  <a:cs typeface="Arial"/>
                  <a:sym typeface="Arial"/>
                </a:rPr>
                <a:t>10</a:t>
              </a:r>
              <a:endParaRPr/>
            </a:p>
          </p:txBody>
        </p:sp>
        <p:sp>
          <p:nvSpPr>
            <p:cNvPr id="621" name="Google Shape;621;p15"/>
            <p:cNvSpPr txBox="1"/>
            <p:nvPr/>
          </p:nvSpPr>
          <p:spPr>
            <a:xfrm>
              <a:off x="901378" y="4697973"/>
              <a:ext cx="412292"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600"/>
                <a:buFont typeface="Arial"/>
                <a:buNone/>
              </a:pPr>
              <a:r>
                <a:rPr lang="en-GB" sz="1600" b="0" i="0" u="none" strike="noStrike" cap="none">
                  <a:solidFill>
                    <a:srgbClr val="585858"/>
                  </a:solidFill>
                  <a:latin typeface="Arial"/>
                  <a:ea typeface="Arial"/>
                  <a:cs typeface="Arial"/>
                  <a:sym typeface="Arial"/>
                </a:rPr>
                <a:t>10</a:t>
              </a:r>
              <a:endParaRPr/>
            </a:p>
          </p:txBody>
        </p:sp>
        <p:sp>
          <p:nvSpPr>
            <p:cNvPr id="622" name="Google Shape;622;p15"/>
            <p:cNvSpPr txBox="1"/>
            <p:nvPr/>
          </p:nvSpPr>
          <p:spPr>
            <a:xfrm>
              <a:off x="901378" y="5191293"/>
              <a:ext cx="412292"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600"/>
                <a:buFont typeface="Arial"/>
                <a:buNone/>
              </a:pPr>
              <a:r>
                <a:rPr lang="en-GB" sz="1600" b="0" i="0" u="none" strike="noStrike" cap="none">
                  <a:solidFill>
                    <a:srgbClr val="585858"/>
                  </a:solidFill>
                  <a:latin typeface="Arial"/>
                  <a:ea typeface="Arial"/>
                  <a:cs typeface="Arial"/>
                  <a:sym typeface="Arial"/>
                </a:rPr>
                <a:t>10</a:t>
              </a:r>
              <a:endParaRPr/>
            </a:p>
          </p:txBody>
        </p:sp>
        <p:sp>
          <p:nvSpPr>
            <p:cNvPr id="623" name="Google Shape;623;p15"/>
            <p:cNvSpPr txBox="1"/>
            <p:nvPr/>
          </p:nvSpPr>
          <p:spPr>
            <a:xfrm>
              <a:off x="901378" y="5684613"/>
              <a:ext cx="412292"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600"/>
                <a:buFont typeface="Arial"/>
                <a:buNone/>
              </a:pPr>
              <a:r>
                <a:rPr lang="en-GB" sz="1600" b="0" i="0" u="none" strike="noStrike" cap="none">
                  <a:solidFill>
                    <a:srgbClr val="585858"/>
                  </a:solidFill>
                  <a:latin typeface="Arial"/>
                  <a:ea typeface="Arial"/>
                  <a:cs typeface="Arial"/>
                  <a:sym typeface="Arial"/>
                </a:rPr>
                <a:t>10</a:t>
              </a:r>
              <a:endParaRPr/>
            </a:p>
          </p:txBody>
        </p:sp>
      </p:grpSp>
      <p:grpSp>
        <p:nvGrpSpPr>
          <p:cNvPr id="624" name="Google Shape;624;p15"/>
          <p:cNvGrpSpPr/>
          <p:nvPr/>
        </p:nvGrpSpPr>
        <p:grpSpPr>
          <a:xfrm>
            <a:off x="2402036" y="1244733"/>
            <a:ext cx="423513" cy="4778434"/>
            <a:chOff x="901378" y="1244733"/>
            <a:chExt cx="423513" cy="4778434"/>
          </a:xfrm>
        </p:grpSpPr>
        <p:sp>
          <p:nvSpPr>
            <p:cNvPr id="625" name="Google Shape;625;p15"/>
            <p:cNvSpPr txBox="1"/>
            <p:nvPr/>
          </p:nvSpPr>
          <p:spPr>
            <a:xfrm>
              <a:off x="912599" y="1244733"/>
              <a:ext cx="412292"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600"/>
                <a:buFont typeface="Arial"/>
                <a:buNone/>
              </a:pPr>
              <a:r>
                <a:rPr lang="en-GB" sz="1600" b="0" i="0" u="none" strike="noStrike" cap="none">
                  <a:solidFill>
                    <a:srgbClr val="585858"/>
                  </a:solidFill>
                  <a:latin typeface="Arial"/>
                  <a:ea typeface="Arial"/>
                  <a:cs typeface="Arial"/>
                  <a:sym typeface="Arial"/>
                </a:rPr>
                <a:t>10</a:t>
              </a:r>
              <a:endParaRPr/>
            </a:p>
          </p:txBody>
        </p:sp>
        <p:sp>
          <p:nvSpPr>
            <p:cNvPr id="626" name="Google Shape;626;p15"/>
            <p:cNvSpPr txBox="1"/>
            <p:nvPr/>
          </p:nvSpPr>
          <p:spPr>
            <a:xfrm>
              <a:off x="901378" y="1738053"/>
              <a:ext cx="412292"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600"/>
                <a:buFont typeface="Arial"/>
                <a:buNone/>
              </a:pPr>
              <a:r>
                <a:rPr lang="en-GB" sz="1600" b="0" i="0" u="none" strike="noStrike" cap="none">
                  <a:solidFill>
                    <a:srgbClr val="585858"/>
                  </a:solidFill>
                  <a:latin typeface="Arial"/>
                  <a:ea typeface="Arial"/>
                  <a:cs typeface="Arial"/>
                  <a:sym typeface="Arial"/>
                </a:rPr>
                <a:t>10</a:t>
              </a:r>
              <a:endParaRPr/>
            </a:p>
          </p:txBody>
        </p:sp>
        <p:sp>
          <p:nvSpPr>
            <p:cNvPr id="627" name="Google Shape;627;p15"/>
            <p:cNvSpPr txBox="1"/>
            <p:nvPr/>
          </p:nvSpPr>
          <p:spPr>
            <a:xfrm>
              <a:off x="901378" y="2231373"/>
              <a:ext cx="412292"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600"/>
                <a:buFont typeface="Arial"/>
                <a:buNone/>
              </a:pPr>
              <a:r>
                <a:rPr lang="en-GB" sz="1600" b="0" i="0" u="none" strike="noStrike" cap="none">
                  <a:solidFill>
                    <a:srgbClr val="585858"/>
                  </a:solidFill>
                  <a:latin typeface="Arial"/>
                  <a:ea typeface="Arial"/>
                  <a:cs typeface="Arial"/>
                  <a:sym typeface="Arial"/>
                </a:rPr>
                <a:t>10</a:t>
              </a:r>
              <a:endParaRPr/>
            </a:p>
          </p:txBody>
        </p:sp>
        <p:sp>
          <p:nvSpPr>
            <p:cNvPr id="628" name="Google Shape;628;p15"/>
            <p:cNvSpPr txBox="1"/>
            <p:nvPr/>
          </p:nvSpPr>
          <p:spPr>
            <a:xfrm>
              <a:off x="901378" y="2724693"/>
              <a:ext cx="412292"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600"/>
                <a:buFont typeface="Arial"/>
                <a:buNone/>
              </a:pPr>
              <a:r>
                <a:rPr lang="en-GB" sz="1600" b="0" i="0" u="none" strike="noStrike" cap="none">
                  <a:solidFill>
                    <a:srgbClr val="585858"/>
                  </a:solidFill>
                  <a:latin typeface="Arial"/>
                  <a:ea typeface="Arial"/>
                  <a:cs typeface="Arial"/>
                  <a:sym typeface="Arial"/>
                </a:rPr>
                <a:t>10</a:t>
              </a:r>
              <a:endParaRPr/>
            </a:p>
          </p:txBody>
        </p:sp>
        <p:sp>
          <p:nvSpPr>
            <p:cNvPr id="629" name="Google Shape;629;p15"/>
            <p:cNvSpPr txBox="1"/>
            <p:nvPr/>
          </p:nvSpPr>
          <p:spPr>
            <a:xfrm>
              <a:off x="901378" y="3218013"/>
              <a:ext cx="412292"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600"/>
                <a:buFont typeface="Arial"/>
                <a:buNone/>
              </a:pPr>
              <a:r>
                <a:rPr lang="en-GB" sz="1600" b="0" i="0" u="none" strike="noStrike" cap="none">
                  <a:solidFill>
                    <a:srgbClr val="585858"/>
                  </a:solidFill>
                  <a:latin typeface="Arial"/>
                  <a:ea typeface="Arial"/>
                  <a:cs typeface="Arial"/>
                  <a:sym typeface="Arial"/>
                </a:rPr>
                <a:t>10</a:t>
              </a:r>
              <a:endParaRPr/>
            </a:p>
          </p:txBody>
        </p:sp>
        <p:sp>
          <p:nvSpPr>
            <p:cNvPr id="630" name="Google Shape;630;p15"/>
            <p:cNvSpPr txBox="1"/>
            <p:nvPr/>
          </p:nvSpPr>
          <p:spPr>
            <a:xfrm>
              <a:off x="901378" y="3711333"/>
              <a:ext cx="412292"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600"/>
                <a:buFont typeface="Arial"/>
                <a:buNone/>
              </a:pPr>
              <a:r>
                <a:rPr lang="en-GB" sz="1600" b="0" i="0" u="none" strike="noStrike" cap="none">
                  <a:solidFill>
                    <a:srgbClr val="585858"/>
                  </a:solidFill>
                  <a:latin typeface="Arial"/>
                  <a:ea typeface="Arial"/>
                  <a:cs typeface="Arial"/>
                  <a:sym typeface="Arial"/>
                </a:rPr>
                <a:t>10</a:t>
              </a:r>
              <a:endParaRPr/>
            </a:p>
          </p:txBody>
        </p:sp>
        <p:sp>
          <p:nvSpPr>
            <p:cNvPr id="631" name="Google Shape;631;p15"/>
            <p:cNvSpPr txBox="1"/>
            <p:nvPr/>
          </p:nvSpPr>
          <p:spPr>
            <a:xfrm>
              <a:off x="901378" y="4204653"/>
              <a:ext cx="412292"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600"/>
                <a:buFont typeface="Arial"/>
                <a:buNone/>
              </a:pPr>
              <a:r>
                <a:rPr lang="en-GB" sz="1600" b="0" i="0" u="none" strike="noStrike" cap="none">
                  <a:solidFill>
                    <a:srgbClr val="585858"/>
                  </a:solidFill>
                  <a:latin typeface="Arial"/>
                  <a:ea typeface="Arial"/>
                  <a:cs typeface="Arial"/>
                  <a:sym typeface="Arial"/>
                </a:rPr>
                <a:t>10</a:t>
              </a:r>
              <a:endParaRPr/>
            </a:p>
          </p:txBody>
        </p:sp>
        <p:sp>
          <p:nvSpPr>
            <p:cNvPr id="632" name="Google Shape;632;p15"/>
            <p:cNvSpPr txBox="1"/>
            <p:nvPr/>
          </p:nvSpPr>
          <p:spPr>
            <a:xfrm>
              <a:off x="901378" y="4697973"/>
              <a:ext cx="412292"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600"/>
                <a:buFont typeface="Arial"/>
                <a:buNone/>
              </a:pPr>
              <a:r>
                <a:rPr lang="en-GB" sz="1600" b="0" i="0" u="none" strike="noStrike" cap="none">
                  <a:solidFill>
                    <a:srgbClr val="585858"/>
                  </a:solidFill>
                  <a:latin typeface="Arial"/>
                  <a:ea typeface="Arial"/>
                  <a:cs typeface="Arial"/>
                  <a:sym typeface="Arial"/>
                </a:rPr>
                <a:t>10</a:t>
              </a:r>
              <a:endParaRPr/>
            </a:p>
          </p:txBody>
        </p:sp>
        <p:sp>
          <p:nvSpPr>
            <p:cNvPr id="633" name="Google Shape;633;p15"/>
            <p:cNvSpPr txBox="1"/>
            <p:nvPr/>
          </p:nvSpPr>
          <p:spPr>
            <a:xfrm>
              <a:off x="901378" y="5191293"/>
              <a:ext cx="412292"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600"/>
                <a:buFont typeface="Arial"/>
                <a:buNone/>
              </a:pPr>
              <a:r>
                <a:rPr lang="en-GB" sz="1600" b="0" i="0" u="none" strike="noStrike" cap="none">
                  <a:solidFill>
                    <a:srgbClr val="585858"/>
                  </a:solidFill>
                  <a:latin typeface="Arial"/>
                  <a:ea typeface="Arial"/>
                  <a:cs typeface="Arial"/>
                  <a:sym typeface="Arial"/>
                </a:rPr>
                <a:t>10</a:t>
              </a:r>
              <a:endParaRPr/>
            </a:p>
          </p:txBody>
        </p:sp>
        <p:sp>
          <p:nvSpPr>
            <p:cNvPr id="634" name="Google Shape;634;p15"/>
            <p:cNvSpPr txBox="1"/>
            <p:nvPr/>
          </p:nvSpPr>
          <p:spPr>
            <a:xfrm>
              <a:off x="901378" y="5684613"/>
              <a:ext cx="412292"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600"/>
                <a:buFont typeface="Arial"/>
                <a:buNone/>
              </a:pPr>
              <a:r>
                <a:rPr lang="en-GB" sz="1600" b="0" i="0" u="none" strike="noStrike" cap="none">
                  <a:solidFill>
                    <a:srgbClr val="585858"/>
                  </a:solidFill>
                  <a:latin typeface="Arial"/>
                  <a:ea typeface="Arial"/>
                  <a:cs typeface="Arial"/>
                  <a:sym typeface="Arial"/>
                </a:rPr>
                <a:t>10</a:t>
              </a:r>
              <a:endParaRPr/>
            </a:p>
          </p:txBody>
        </p:sp>
      </p:grpSp>
      <p:grpSp>
        <p:nvGrpSpPr>
          <p:cNvPr id="635" name="Google Shape;635;p15"/>
          <p:cNvGrpSpPr/>
          <p:nvPr/>
        </p:nvGrpSpPr>
        <p:grpSpPr>
          <a:xfrm>
            <a:off x="2890776" y="1244733"/>
            <a:ext cx="423513" cy="4778434"/>
            <a:chOff x="901378" y="1244733"/>
            <a:chExt cx="423513" cy="4778434"/>
          </a:xfrm>
        </p:grpSpPr>
        <p:sp>
          <p:nvSpPr>
            <p:cNvPr id="636" name="Google Shape;636;p15"/>
            <p:cNvSpPr txBox="1"/>
            <p:nvPr/>
          </p:nvSpPr>
          <p:spPr>
            <a:xfrm>
              <a:off x="912599" y="1244733"/>
              <a:ext cx="412292"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600"/>
                <a:buFont typeface="Arial"/>
                <a:buNone/>
              </a:pPr>
              <a:r>
                <a:rPr lang="en-GB" sz="1600" b="0" i="0" u="none" strike="noStrike" cap="none">
                  <a:solidFill>
                    <a:srgbClr val="585858"/>
                  </a:solidFill>
                  <a:latin typeface="Arial"/>
                  <a:ea typeface="Arial"/>
                  <a:cs typeface="Arial"/>
                  <a:sym typeface="Arial"/>
                </a:rPr>
                <a:t>10</a:t>
              </a:r>
              <a:endParaRPr/>
            </a:p>
          </p:txBody>
        </p:sp>
        <p:sp>
          <p:nvSpPr>
            <p:cNvPr id="637" name="Google Shape;637;p15"/>
            <p:cNvSpPr txBox="1"/>
            <p:nvPr/>
          </p:nvSpPr>
          <p:spPr>
            <a:xfrm>
              <a:off x="901378" y="1738053"/>
              <a:ext cx="412292"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600"/>
                <a:buFont typeface="Arial"/>
                <a:buNone/>
              </a:pPr>
              <a:r>
                <a:rPr lang="en-GB" sz="1600" b="0" i="0" u="none" strike="noStrike" cap="none" dirty="0">
                  <a:solidFill>
                    <a:srgbClr val="585858"/>
                  </a:solidFill>
                  <a:latin typeface="Arial"/>
                  <a:ea typeface="Arial"/>
                  <a:cs typeface="Arial"/>
                  <a:sym typeface="Arial"/>
                </a:rPr>
                <a:t>10</a:t>
              </a:r>
              <a:endParaRPr dirty="0"/>
            </a:p>
          </p:txBody>
        </p:sp>
        <p:sp>
          <p:nvSpPr>
            <p:cNvPr id="638" name="Google Shape;638;p15"/>
            <p:cNvSpPr txBox="1"/>
            <p:nvPr/>
          </p:nvSpPr>
          <p:spPr>
            <a:xfrm>
              <a:off x="901378" y="2231373"/>
              <a:ext cx="412292"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600"/>
                <a:buFont typeface="Arial"/>
                <a:buNone/>
              </a:pPr>
              <a:r>
                <a:rPr lang="en-GB" sz="1600" b="0" i="0" u="none" strike="noStrike" cap="none">
                  <a:solidFill>
                    <a:srgbClr val="585858"/>
                  </a:solidFill>
                  <a:latin typeface="Arial"/>
                  <a:ea typeface="Arial"/>
                  <a:cs typeface="Arial"/>
                  <a:sym typeface="Arial"/>
                </a:rPr>
                <a:t>10</a:t>
              </a:r>
              <a:endParaRPr/>
            </a:p>
          </p:txBody>
        </p:sp>
        <p:sp>
          <p:nvSpPr>
            <p:cNvPr id="639" name="Google Shape;639;p15"/>
            <p:cNvSpPr txBox="1"/>
            <p:nvPr/>
          </p:nvSpPr>
          <p:spPr>
            <a:xfrm>
              <a:off x="901378" y="2724693"/>
              <a:ext cx="412292"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600"/>
                <a:buFont typeface="Arial"/>
                <a:buNone/>
              </a:pPr>
              <a:r>
                <a:rPr lang="en-GB" sz="1600" b="0" i="0" u="none" strike="noStrike" cap="none">
                  <a:solidFill>
                    <a:srgbClr val="585858"/>
                  </a:solidFill>
                  <a:latin typeface="Arial"/>
                  <a:ea typeface="Arial"/>
                  <a:cs typeface="Arial"/>
                  <a:sym typeface="Arial"/>
                </a:rPr>
                <a:t>10</a:t>
              </a:r>
              <a:endParaRPr/>
            </a:p>
          </p:txBody>
        </p:sp>
        <p:sp>
          <p:nvSpPr>
            <p:cNvPr id="640" name="Google Shape;640;p15"/>
            <p:cNvSpPr txBox="1"/>
            <p:nvPr/>
          </p:nvSpPr>
          <p:spPr>
            <a:xfrm>
              <a:off x="901378" y="3218013"/>
              <a:ext cx="412292"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600"/>
                <a:buFont typeface="Arial"/>
                <a:buNone/>
              </a:pPr>
              <a:r>
                <a:rPr lang="en-GB" sz="1600" b="0" i="0" u="none" strike="noStrike" cap="none" dirty="0">
                  <a:solidFill>
                    <a:srgbClr val="585858"/>
                  </a:solidFill>
                  <a:latin typeface="Arial"/>
                  <a:ea typeface="Arial"/>
                  <a:cs typeface="Arial"/>
                  <a:sym typeface="Arial"/>
                </a:rPr>
                <a:t>10</a:t>
              </a:r>
              <a:endParaRPr dirty="0"/>
            </a:p>
          </p:txBody>
        </p:sp>
        <p:sp>
          <p:nvSpPr>
            <p:cNvPr id="641" name="Google Shape;641;p15"/>
            <p:cNvSpPr txBox="1"/>
            <p:nvPr/>
          </p:nvSpPr>
          <p:spPr>
            <a:xfrm>
              <a:off x="901378" y="3711333"/>
              <a:ext cx="412292"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600"/>
                <a:buFont typeface="Arial"/>
                <a:buNone/>
              </a:pPr>
              <a:r>
                <a:rPr lang="en-GB" sz="1600" b="0" i="0" u="none" strike="noStrike" cap="none">
                  <a:solidFill>
                    <a:srgbClr val="585858"/>
                  </a:solidFill>
                  <a:latin typeface="Arial"/>
                  <a:ea typeface="Arial"/>
                  <a:cs typeface="Arial"/>
                  <a:sym typeface="Arial"/>
                </a:rPr>
                <a:t>10</a:t>
              </a:r>
              <a:endParaRPr/>
            </a:p>
          </p:txBody>
        </p:sp>
        <p:sp>
          <p:nvSpPr>
            <p:cNvPr id="642" name="Google Shape;642;p15"/>
            <p:cNvSpPr txBox="1"/>
            <p:nvPr/>
          </p:nvSpPr>
          <p:spPr>
            <a:xfrm>
              <a:off x="901378" y="4204653"/>
              <a:ext cx="412292"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600"/>
                <a:buFont typeface="Arial"/>
                <a:buNone/>
              </a:pPr>
              <a:r>
                <a:rPr lang="en-GB" sz="1600" b="0" i="0" u="none" strike="noStrike" cap="none">
                  <a:solidFill>
                    <a:srgbClr val="585858"/>
                  </a:solidFill>
                  <a:latin typeface="Arial"/>
                  <a:ea typeface="Arial"/>
                  <a:cs typeface="Arial"/>
                  <a:sym typeface="Arial"/>
                </a:rPr>
                <a:t>10</a:t>
              </a:r>
              <a:endParaRPr/>
            </a:p>
          </p:txBody>
        </p:sp>
        <p:sp>
          <p:nvSpPr>
            <p:cNvPr id="643" name="Google Shape;643;p15"/>
            <p:cNvSpPr txBox="1"/>
            <p:nvPr/>
          </p:nvSpPr>
          <p:spPr>
            <a:xfrm>
              <a:off x="901378" y="4697973"/>
              <a:ext cx="412292"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600"/>
                <a:buFont typeface="Arial"/>
                <a:buNone/>
              </a:pPr>
              <a:r>
                <a:rPr lang="en-GB" sz="1600" b="0" i="0" u="none" strike="noStrike" cap="none">
                  <a:solidFill>
                    <a:srgbClr val="585858"/>
                  </a:solidFill>
                  <a:latin typeface="Arial"/>
                  <a:ea typeface="Arial"/>
                  <a:cs typeface="Arial"/>
                  <a:sym typeface="Arial"/>
                </a:rPr>
                <a:t>10</a:t>
              </a:r>
              <a:endParaRPr/>
            </a:p>
          </p:txBody>
        </p:sp>
        <p:sp>
          <p:nvSpPr>
            <p:cNvPr id="644" name="Google Shape;644;p15"/>
            <p:cNvSpPr txBox="1"/>
            <p:nvPr/>
          </p:nvSpPr>
          <p:spPr>
            <a:xfrm>
              <a:off x="901378" y="5191293"/>
              <a:ext cx="412292"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600"/>
                <a:buFont typeface="Arial"/>
                <a:buNone/>
              </a:pPr>
              <a:r>
                <a:rPr lang="en-GB" sz="1600" b="0" i="0" u="none" strike="noStrike" cap="none">
                  <a:solidFill>
                    <a:srgbClr val="585858"/>
                  </a:solidFill>
                  <a:latin typeface="Arial"/>
                  <a:ea typeface="Arial"/>
                  <a:cs typeface="Arial"/>
                  <a:sym typeface="Arial"/>
                </a:rPr>
                <a:t>10</a:t>
              </a:r>
              <a:endParaRPr/>
            </a:p>
          </p:txBody>
        </p:sp>
        <p:sp>
          <p:nvSpPr>
            <p:cNvPr id="645" name="Google Shape;645;p15"/>
            <p:cNvSpPr txBox="1"/>
            <p:nvPr/>
          </p:nvSpPr>
          <p:spPr>
            <a:xfrm>
              <a:off x="901378" y="5684613"/>
              <a:ext cx="412292"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600"/>
                <a:buFont typeface="Arial"/>
                <a:buNone/>
              </a:pPr>
              <a:r>
                <a:rPr lang="en-GB" sz="1600" b="0" i="0" u="none" strike="noStrike" cap="none">
                  <a:solidFill>
                    <a:srgbClr val="585858"/>
                  </a:solidFill>
                  <a:latin typeface="Arial"/>
                  <a:ea typeface="Arial"/>
                  <a:cs typeface="Arial"/>
                  <a:sym typeface="Arial"/>
                </a:rPr>
                <a:t>10</a:t>
              </a:r>
              <a:endParaRPr/>
            </a:p>
          </p:txBody>
        </p:sp>
      </p:grpSp>
      <p:grpSp>
        <p:nvGrpSpPr>
          <p:cNvPr id="646" name="Google Shape;646;p15"/>
          <p:cNvGrpSpPr/>
          <p:nvPr/>
        </p:nvGrpSpPr>
        <p:grpSpPr>
          <a:xfrm>
            <a:off x="3395746" y="1244733"/>
            <a:ext cx="423513" cy="4778434"/>
            <a:chOff x="901378" y="1244733"/>
            <a:chExt cx="423513" cy="4778434"/>
          </a:xfrm>
        </p:grpSpPr>
        <p:sp>
          <p:nvSpPr>
            <p:cNvPr id="647" name="Google Shape;647;p15"/>
            <p:cNvSpPr txBox="1"/>
            <p:nvPr/>
          </p:nvSpPr>
          <p:spPr>
            <a:xfrm>
              <a:off x="912599" y="1244733"/>
              <a:ext cx="412292"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600"/>
                <a:buFont typeface="Arial"/>
                <a:buNone/>
              </a:pPr>
              <a:r>
                <a:rPr lang="en-GB" sz="1600" b="0" i="0" u="none" strike="noStrike" cap="none">
                  <a:solidFill>
                    <a:srgbClr val="585858"/>
                  </a:solidFill>
                  <a:latin typeface="Arial"/>
                  <a:ea typeface="Arial"/>
                  <a:cs typeface="Arial"/>
                  <a:sym typeface="Arial"/>
                </a:rPr>
                <a:t>10</a:t>
              </a:r>
              <a:endParaRPr/>
            </a:p>
          </p:txBody>
        </p:sp>
        <p:sp>
          <p:nvSpPr>
            <p:cNvPr id="648" name="Google Shape;648;p15"/>
            <p:cNvSpPr txBox="1"/>
            <p:nvPr/>
          </p:nvSpPr>
          <p:spPr>
            <a:xfrm>
              <a:off x="901378" y="1738053"/>
              <a:ext cx="412292"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600"/>
                <a:buFont typeface="Arial"/>
                <a:buNone/>
              </a:pPr>
              <a:r>
                <a:rPr lang="en-GB" sz="1600" b="0" i="0" u="none" strike="noStrike" cap="none">
                  <a:solidFill>
                    <a:srgbClr val="585858"/>
                  </a:solidFill>
                  <a:latin typeface="Arial"/>
                  <a:ea typeface="Arial"/>
                  <a:cs typeface="Arial"/>
                  <a:sym typeface="Arial"/>
                </a:rPr>
                <a:t>10</a:t>
              </a:r>
              <a:endParaRPr/>
            </a:p>
          </p:txBody>
        </p:sp>
        <p:sp>
          <p:nvSpPr>
            <p:cNvPr id="649" name="Google Shape;649;p15"/>
            <p:cNvSpPr txBox="1"/>
            <p:nvPr/>
          </p:nvSpPr>
          <p:spPr>
            <a:xfrm>
              <a:off x="901378" y="2231373"/>
              <a:ext cx="412292"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600"/>
                <a:buFont typeface="Arial"/>
                <a:buNone/>
              </a:pPr>
              <a:r>
                <a:rPr lang="en-GB" sz="1600" b="0" i="0" u="none" strike="noStrike" cap="none">
                  <a:solidFill>
                    <a:srgbClr val="585858"/>
                  </a:solidFill>
                  <a:latin typeface="Arial"/>
                  <a:ea typeface="Arial"/>
                  <a:cs typeface="Arial"/>
                  <a:sym typeface="Arial"/>
                </a:rPr>
                <a:t>10</a:t>
              </a:r>
              <a:endParaRPr/>
            </a:p>
          </p:txBody>
        </p:sp>
        <p:sp>
          <p:nvSpPr>
            <p:cNvPr id="650" name="Google Shape;650;p15"/>
            <p:cNvSpPr txBox="1"/>
            <p:nvPr/>
          </p:nvSpPr>
          <p:spPr>
            <a:xfrm>
              <a:off x="901378" y="2724693"/>
              <a:ext cx="412292"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600"/>
                <a:buFont typeface="Arial"/>
                <a:buNone/>
              </a:pPr>
              <a:r>
                <a:rPr lang="en-GB" sz="1600" b="0" i="0" u="none" strike="noStrike" cap="none">
                  <a:solidFill>
                    <a:srgbClr val="585858"/>
                  </a:solidFill>
                  <a:latin typeface="Arial"/>
                  <a:ea typeface="Arial"/>
                  <a:cs typeface="Arial"/>
                  <a:sym typeface="Arial"/>
                </a:rPr>
                <a:t>10</a:t>
              </a:r>
              <a:endParaRPr/>
            </a:p>
          </p:txBody>
        </p:sp>
        <p:sp>
          <p:nvSpPr>
            <p:cNvPr id="651" name="Google Shape;651;p15"/>
            <p:cNvSpPr txBox="1"/>
            <p:nvPr/>
          </p:nvSpPr>
          <p:spPr>
            <a:xfrm>
              <a:off x="901378" y="3218013"/>
              <a:ext cx="412292"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600"/>
                <a:buFont typeface="Arial"/>
                <a:buNone/>
              </a:pPr>
              <a:r>
                <a:rPr lang="en-GB" sz="1600" b="0" i="0" u="none" strike="noStrike" cap="none">
                  <a:solidFill>
                    <a:srgbClr val="585858"/>
                  </a:solidFill>
                  <a:latin typeface="Arial"/>
                  <a:ea typeface="Arial"/>
                  <a:cs typeface="Arial"/>
                  <a:sym typeface="Arial"/>
                </a:rPr>
                <a:t>10</a:t>
              </a:r>
              <a:endParaRPr/>
            </a:p>
          </p:txBody>
        </p:sp>
        <p:sp>
          <p:nvSpPr>
            <p:cNvPr id="652" name="Google Shape;652;p15"/>
            <p:cNvSpPr txBox="1"/>
            <p:nvPr/>
          </p:nvSpPr>
          <p:spPr>
            <a:xfrm>
              <a:off x="901378" y="3711333"/>
              <a:ext cx="412292"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600"/>
                <a:buFont typeface="Arial"/>
                <a:buNone/>
              </a:pPr>
              <a:r>
                <a:rPr lang="en-GB" sz="1600" b="0" i="0" u="none" strike="noStrike" cap="none">
                  <a:solidFill>
                    <a:srgbClr val="585858"/>
                  </a:solidFill>
                  <a:latin typeface="Arial"/>
                  <a:ea typeface="Arial"/>
                  <a:cs typeface="Arial"/>
                  <a:sym typeface="Arial"/>
                </a:rPr>
                <a:t>10</a:t>
              </a:r>
              <a:endParaRPr/>
            </a:p>
          </p:txBody>
        </p:sp>
        <p:sp>
          <p:nvSpPr>
            <p:cNvPr id="653" name="Google Shape;653;p15"/>
            <p:cNvSpPr txBox="1"/>
            <p:nvPr/>
          </p:nvSpPr>
          <p:spPr>
            <a:xfrm>
              <a:off x="901378" y="4204653"/>
              <a:ext cx="412292"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600"/>
                <a:buFont typeface="Arial"/>
                <a:buNone/>
              </a:pPr>
              <a:r>
                <a:rPr lang="en-GB" sz="1600" b="0" i="0" u="none" strike="noStrike" cap="none">
                  <a:solidFill>
                    <a:srgbClr val="585858"/>
                  </a:solidFill>
                  <a:latin typeface="Arial"/>
                  <a:ea typeface="Arial"/>
                  <a:cs typeface="Arial"/>
                  <a:sym typeface="Arial"/>
                </a:rPr>
                <a:t>10</a:t>
              </a:r>
              <a:endParaRPr/>
            </a:p>
          </p:txBody>
        </p:sp>
        <p:sp>
          <p:nvSpPr>
            <p:cNvPr id="654" name="Google Shape;654;p15"/>
            <p:cNvSpPr txBox="1"/>
            <p:nvPr/>
          </p:nvSpPr>
          <p:spPr>
            <a:xfrm>
              <a:off x="901378" y="4697973"/>
              <a:ext cx="412292"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600"/>
                <a:buFont typeface="Arial"/>
                <a:buNone/>
              </a:pPr>
              <a:r>
                <a:rPr lang="en-GB" sz="1600" b="0" i="0" u="none" strike="noStrike" cap="none">
                  <a:solidFill>
                    <a:srgbClr val="585858"/>
                  </a:solidFill>
                  <a:latin typeface="Arial"/>
                  <a:ea typeface="Arial"/>
                  <a:cs typeface="Arial"/>
                  <a:sym typeface="Arial"/>
                </a:rPr>
                <a:t>10</a:t>
              </a:r>
              <a:endParaRPr/>
            </a:p>
          </p:txBody>
        </p:sp>
        <p:sp>
          <p:nvSpPr>
            <p:cNvPr id="655" name="Google Shape;655;p15"/>
            <p:cNvSpPr txBox="1"/>
            <p:nvPr/>
          </p:nvSpPr>
          <p:spPr>
            <a:xfrm>
              <a:off x="901378" y="5191293"/>
              <a:ext cx="412292"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600"/>
                <a:buFont typeface="Arial"/>
                <a:buNone/>
              </a:pPr>
              <a:r>
                <a:rPr lang="en-GB" sz="1600" b="0" i="0" u="none" strike="noStrike" cap="none">
                  <a:solidFill>
                    <a:srgbClr val="585858"/>
                  </a:solidFill>
                  <a:latin typeface="Arial"/>
                  <a:ea typeface="Arial"/>
                  <a:cs typeface="Arial"/>
                  <a:sym typeface="Arial"/>
                </a:rPr>
                <a:t>10</a:t>
              </a:r>
              <a:endParaRPr/>
            </a:p>
          </p:txBody>
        </p:sp>
        <p:sp>
          <p:nvSpPr>
            <p:cNvPr id="656" name="Google Shape;656;p15"/>
            <p:cNvSpPr txBox="1"/>
            <p:nvPr/>
          </p:nvSpPr>
          <p:spPr>
            <a:xfrm>
              <a:off x="901378" y="5684613"/>
              <a:ext cx="412292"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600"/>
                <a:buFont typeface="Arial"/>
                <a:buNone/>
              </a:pPr>
              <a:r>
                <a:rPr lang="en-GB" sz="1600" b="0" i="0" u="none" strike="noStrike" cap="none">
                  <a:solidFill>
                    <a:srgbClr val="585858"/>
                  </a:solidFill>
                  <a:latin typeface="Arial"/>
                  <a:ea typeface="Arial"/>
                  <a:cs typeface="Arial"/>
                  <a:sym typeface="Arial"/>
                </a:rPr>
                <a:t>10</a:t>
              </a:r>
              <a:endParaRPr/>
            </a:p>
          </p:txBody>
        </p:sp>
      </p:grpSp>
      <p:grpSp>
        <p:nvGrpSpPr>
          <p:cNvPr id="657" name="Google Shape;657;p15"/>
          <p:cNvGrpSpPr/>
          <p:nvPr/>
        </p:nvGrpSpPr>
        <p:grpSpPr>
          <a:xfrm>
            <a:off x="3884486" y="1244733"/>
            <a:ext cx="423513" cy="4778434"/>
            <a:chOff x="901378" y="1244733"/>
            <a:chExt cx="423513" cy="4778434"/>
          </a:xfrm>
        </p:grpSpPr>
        <p:sp>
          <p:nvSpPr>
            <p:cNvPr id="658" name="Google Shape;658;p15"/>
            <p:cNvSpPr txBox="1"/>
            <p:nvPr/>
          </p:nvSpPr>
          <p:spPr>
            <a:xfrm>
              <a:off x="912599" y="1244733"/>
              <a:ext cx="412292"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600"/>
                <a:buFont typeface="Arial"/>
                <a:buNone/>
              </a:pPr>
              <a:r>
                <a:rPr lang="en-GB" sz="1600" b="0" i="0" u="none" strike="noStrike" cap="none">
                  <a:solidFill>
                    <a:srgbClr val="585858"/>
                  </a:solidFill>
                  <a:latin typeface="Arial"/>
                  <a:ea typeface="Arial"/>
                  <a:cs typeface="Arial"/>
                  <a:sym typeface="Arial"/>
                </a:rPr>
                <a:t>10</a:t>
              </a:r>
              <a:endParaRPr/>
            </a:p>
          </p:txBody>
        </p:sp>
        <p:sp>
          <p:nvSpPr>
            <p:cNvPr id="659" name="Google Shape;659;p15"/>
            <p:cNvSpPr txBox="1"/>
            <p:nvPr/>
          </p:nvSpPr>
          <p:spPr>
            <a:xfrm>
              <a:off x="901378" y="1738053"/>
              <a:ext cx="412292"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600"/>
                <a:buFont typeface="Arial"/>
                <a:buNone/>
              </a:pPr>
              <a:r>
                <a:rPr lang="en-GB" sz="1600" b="0" i="0" u="none" strike="noStrike" cap="none">
                  <a:solidFill>
                    <a:srgbClr val="585858"/>
                  </a:solidFill>
                  <a:latin typeface="Arial"/>
                  <a:ea typeface="Arial"/>
                  <a:cs typeface="Arial"/>
                  <a:sym typeface="Arial"/>
                </a:rPr>
                <a:t>10</a:t>
              </a:r>
              <a:endParaRPr/>
            </a:p>
          </p:txBody>
        </p:sp>
        <p:sp>
          <p:nvSpPr>
            <p:cNvPr id="660" name="Google Shape;660;p15"/>
            <p:cNvSpPr txBox="1"/>
            <p:nvPr/>
          </p:nvSpPr>
          <p:spPr>
            <a:xfrm>
              <a:off x="901378" y="2231373"/>
              <a:ext cx="412292"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600"/>
                <a:buFont typeface="Arial"/>
                <a:buNone/>
              </a:pPr>
              <a:r>
                <a:rPr lang="en-GB" sz="1600" b="0" i="0" u="none" strike="noStrike" cap="none">
                  <a:solidFill>
                    <a:srgbClr val="585858"/>
                  </a:solidFill>
                  <a:latin typeface="Arial"/>
                  <a:ea typeface="Arial"/>
                  <a:cs typeface="Arial"/>
                  <a:sym typeface="Arial"/>
                </a:rPr>
                <a:t>10</a:t>
              </a:r>
              <a:endParaRPr/>
            </a:p>
          </p:txBody>
        </p:sp>
        <p:sp>
          <p:nvSpPr>
            <p:cNvPr id="661" name="Google Shape;661;p15"/>
            <p:cNvSpPr txBox="1"/>
            <p:nvPr/>
          </p:nvSpPr>
          <p:spPr>
            <a:xfrm>
              <a:off x="901378" y="2724693"/>
              <a:ext cx="412292"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600"/>
                <a:buFont typeface="Arial"/>
                <a:buNone/>
              </a:pPr>
              <a:r>
                <a:rPr lang="en-GB" sz="1600" b="0" i="0" u="none" strike="noStrike" cap="none">
                  <a:solidFill>
                    <a:srgbClr val="585858"/>
                  </a:solidFill>
                  <a:latin typeface="Arial"/>
                  <a:ea typeface="Arial"/>
                  <a:cs typeface="Arial"/>
                  <a:sym typeface="Arial"/>
                </a:rPr>
                <a:t>10</a:t>
              </a:r>
              <a:endParaRPr/>
            </a:p>
          </p:txBody>
        </p:sp>
        <p:sp>
          <p:nvSpPr>
            <p:cNvPr id="662" name="Google Shape;662;p15"/>
            <p:cNvSpPr txBox="1"/>
            <p:nvPr/>
          </p:nvSpPr>
          <p:spPr>
            <a:xfrm>
              <a:off x="901378" y="3218013"/>
              <a:ext cx="412292"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600"/>
                <a:buFont typeface="Arial"/>
                <a:buNone/>
              </a:pPr>
              <a:r>
                <a:rPr lang="en-GB" sz="1600" b="0" i="0" u="none" strike="noStrike" cap="none">
                  <a:solidFill>
                    <a:srgbClr val="585858"/>
                  </a:solidFill>
                  <a:latin typeface="Arial"/>
                  <a:ea typeface="Arial"/>
                  <a:cs typeface="Arial"/>
                  <a:sym typeface="Arial"/>
                </a:rPr>
                <a:t>10</a:t>
              </a:r>
              <a:endParaRPr/>
            </a:p>
          </p:txBody>
        </p:sp>
        <p:sp>
          <p:nvSpPr>
            <p:cNvPr id="663" name="Google Shape;663;p15"/>
            <p:cNvSpPr txBox="1"/>
            <p:nvPr/>
          </p:nvSpPr>
          <p:spPr>
            <a:xfrm>
              <a:off x="901378" y="3711333"/>
              <a:ext cx="412292"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600"/>
                <a:buFont typeface="Arial"/>
                <a:buNone/>
              </a:pPr>
              <a:r>
                <a:rPr lang="en-GB" sz="1600" b="0" i="0" u="none" strike="noStrike" cap="none">
                  <a:solidFill>
                    <a:srgbClr val="585858"/>
                  </a:solidFill>
                  <a:latin typeface="Arial"/>
                  <a:ea typeface="Arial"/>
                  <a:cs typeface="Arial"/>
                  <a:sym typeface="Arial"/>
                </a:rPr>
                <a:t>10</a:t>
              </a:r>
              <a:endParaRPr/>
            </a:p>
          </p:txBody>
        </p:sp>
        <p:sp>
          <p:nvSpPr>
            <p:cNvPr id="664" name="Google Shape;664;p15"/>
            <p:cNvSpPr txBox="1"/>
            <p:nvPr/>
          </p:nvSpPr>
          <p:spPr>
            <a:xfrm>
              <a:off x="901378" y="4204653"/>
              <a:ext cx="412292"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600"/>
                <a:buFont typeface="Arial"/>
                <a:buNone/>
              </a:pPr>
              <a:r>
                <a:rPr lang="en-GB" sz="1600" b="0" i="0" u="none" strike="noStrike" cap="none">
                  <a:solidFill>
                    <a:srgbClr val="585858"/>
                  </a:solidFill>
                  <a:latin typeface="Arial"/>
                  <a:ea typeface="Arial"/>
                  <a:cs typeface="Arial"/>
                  <a:sym typeface="Arial"/>
                </a:rPr>
                <a:t>10</a:t>
              </a:r>
              <a:endParaRPr/>
            </a:p>
          </p:txBody>
        </p:sp>
        <p:sp>
          <p:nvSpPr>
            <p:cNvPr id="665" name="Google Shape;665;p15"/>
            <p:cNvSpPr txBox="1"/>
            <p:nvPr/>
          </p:nvSpPr>
          <p:spPr>
            <a:xfrm>
              <a:off x="901378" y="4697973"/>
              <a:ext cx="412292"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600"/>
                <a:buFont typeface="Arial"/>
                <a:buNone/>
              </a:pPr>
              <a:r>
                <a:rPr lang="en-GB" sz="1600" b="0" i="0" u="none" strike="noStrike" cap="none">
                  <a:solidFill>
                    <a:srgbClr val="585858"/>
                  </a:solidFill>
                  <a:latin typeface="Arial"/>
                  <a:ea typeface="Arial"/>
                  <a:cs typeface="Arial"/>
                  <a:sym typeface="Arial"/>
                </a:rPr>
                <a:t>10</a:t>
              </a:r>
              <a:endParaRPr/>
            </a:p>
          </p:txBody>
        </p:sp>
        <p:sp>
          <p:nvSpPr>
            <p:cNvPr id="666" name="Google Shape;666;p15"/>
            <p:cNvSpPr txBox="1"/>
            <p:nvPr/>
          </p:nvSpPr>
          <p:spPr>
            <a:xfrm>
              <a:off x="901378" y="5191293"/>
              <a:ext cx="412292"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600"/>
                <a:buFont typeface="Arial"/>
                <a:buNone/>
              </a:pPr>
              <a:r>
                <a:rPr lang="en-GB" sz="1600" b="0" i="0" u="none" strike="noStrike" cap="none">
                  <a:solidFill>
                    <a:srgbClr val="585858"/>
                  </a:solidFill>
                  <a:latin typeface="Arial"/>
                  <a:ea typeface="Arial"/>
                  <a:cs typeface="Arial"/>
                  <a:sym typeface="Arial"/>
                </a:rPr>
                <a:t>10</a:t>
              </a:r>
              <a:endParaRPr/>
            </a:p>
          </p:txBody>
        </p:sp>
        <p:sp>
          <p:nvSpPr>
            <p:cNvPr id="667" name="Google Shape;667;p15"/>
            <p:cNvSpPr txBox="1"/>
            <p:nvPr/>
          </p:nvSpPr>
          <p:spPr>
            <a:xfrm>
              <a:off x="901378" y="5684613"/>
              <a:ext cx="412292"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600"/>
                <a:buFont typeface="Arial"/>
                <a:buNone/>
              </a:pPr>
              <a:r>
                <a:rPr lang="en-GB" sz="1600" b="0" i="0" u="none" strike="noStrike" cap="none">
                  <a:solidFill>
                    <a:srgbClr val="585858"/>
                  </a:solidFill>
                  <a:latin typeface="Arial"/>
                  <a:ea typeface="Arial"/>
                  <a:cs typeface="Arial"/>
                  <a:sym typeface="Arial"/>
                </a:rPr>
                <a:t>10</a:t>
              </a:r>
              <a:endParaRPr/>
            </a:p>
          </p:txBody>
        </p:sp>
      </p:grpSp>
      <p:grpSp>
        <p:nvGrpSpPr>
          <p:cNvPr id="668" name="Google Shape;668;p15"/>
          <p:cNvGrpSpPr/>
          <p:nvPr/>
        </p:nvGrpSpPr>
        <p:grpSpPr>
          <a:xfrm>
            <a:off x="4389456" y="1244733"/>
            <a:ext cx="423513" cy="4778434"/>
            <a:chOff x="901378" y="1244733"/>
            <a:chExt cx="423513" cy="4778434"/>
          </a:xfrm>
        </p:grpSpPr>
        <p:sp>
          <p:nvSpPr>
            <p:cNvPr id="669" name="Google Shape;669;p15"/>
            <p:cNvSpPr txBox="1"/>
            <p:nvPr/>
          </p:nvSpPr>
          <p:spPr>
            <a:xfrm>
              <a:off x="912599" y="1244733"/>
              <a:ext cx="412292"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600"/>
                <a:buFont typeface="Arial"/>
                <a:buNone/>
              </a:pPr>
              <a:r>
                <a:rPr lang="en-GB" sz="1600" b="0" i="0" u="none" strike="noStrike" cap="none">
                  <a:solidFill>
                    <a:srgbClr val="585858"/>
                  </a:solidFill>
                  <a:latin typeface="Arial"/>
                  <a:ea typeface="Arial"/>
                  <a:cs typeface="Arial"/>
                  <a:sym typeface="Arial"/>
                </a:rPr>
                <a:t>10</a:t>
              </a:r>
              <a:endParaRPr/>
            </a:p>
          </p:txBody>
        </p:sp>
        <p:sp>
          <p:nvSpPr>
            <p:cNvPr id="670" name="Google Shape;670;p15"/>
            <p:cNvSpPr txBox="1"/>
            <p:nvPr/>
          </p:nvSpPr>
          <p:spPr>
            <a:xfrm>
              <a:off x="901378" y="1738053"/>
              <a:ext cx="412292"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600"/>
                <a:buFont typeface="Arial"/>
                <a:buNone/>
              </a:pPr>
              <a:r>
                <a:rPr lang="en-GB" sz="1600" b="0" i="0" u="none" strike="noStrike" cap="none">
                  <a:solidFill>
                    <a:srgbClr val="585858"/>
                  </a:solidFill>
                  <a:latin typeface="Arial"/>
                  <a:ea typeface="Arial"/>
                  <a:cs typeface="Arial"/>
                  <a:sym typeface="Arial"/>
                </a:rPr>
                <a:t>10</a:t>
              </a:r>
              <a:endParaRPr/>
            </a:p>
          </p:txBody>
        </p:sp>
        <p:sp>
          <p:nvSpPr>
            <p:cNvPr id="671" name="Google Shape;671;p15"/>
            <p:cNvSpPr txBox="1"/>
            <p:nvPr/>
          </p:nvSpPr>
          <p:spPr>
            <a:xfrm>
              <a:off x="901378" y="2231373"/>
              <a:ext cx="412292"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600"/>
                <a:buFont typeface="Arial"/>
                <a:buNone/>
              </a:pPr>
              <a:r>
                <a:rPr lang="en-GB" sz="1600" b="0" i="0" u="none" strike="noStrike" cap="none">
                  <a:solidFill>
                    <a:srgbClr val="585858"/>
                  </a:solidFill>
                  <a:latin typeface="Arial"/>
                  <a:ea typeface="Arial"/>
                  <a:cs typeface="Arial"/>
                  <a:sym typeface="Arial"/>
                </a:rPr>
                <a:t>10</a:t>
              </a:r>
              <a:endParaRPr/>
            </a:p>
          </p:txBody>
        </p:sp>
        <p:sp>
          <p:nvSpPr>
            <p:cNvPr id="672" name="Google Shape;672;p15"/>
            <p:cNvSpPr txBox="1"/>
            <p:nvPr/>
          </p:nvSpPr>
          <p:spPr>
            <a:xfrm>
              <a:off x="901378" y="2724693"/>
              <a:ext cx="412292"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600"/>
                <a:buFont typeface="Arial"/>
                <a:buNone/>
              </a:pPr>
              <a:r>
                <a:rPr lang="en-GB" sz="1600" b="0" i="0" u="none" strike="noStrike" cap="none">
                  <a:solidFill>
                    <a:srgbClr val="585858"/>
                  </a:solidFill>
                  <a:latin typeface="Arial"/>
                  <a:ea typeface="Arial"/>
                  <a:cs typeface="Arial"/>
                  <a:sym typeface="Arial"/>
                </a:rPr>
                <a:t>10</a:t>
              </a:r>
              <a:endParaRPr/>
            </a:p>
          </p:txBody>
        </p:sp>
        <p:sp>
          <p:nvSpPr>
            <p:cNvPr id="673" name="Google Shape;673;p15"/>
            <p:cNvSpPr txBox="1"/>
            <p:nvPr/>
          </p:nvSpPr>
          <p:spPr>
            <a:xfrm>
              <a:off x="901378" y="3218013"/>
              <a:ext cx="412292"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600"/>
                <a:buFont typeface="Arial"/>
                <a:buNone/>
              </a:pPr>
              <a:r>
                <a:rPr lang="en-GB" sz="1600" b="0" i="0" u="none" strike="noStrike" cap="none">
                  <a:solidFill>
                    <a:srgbClr val="585858"/>
                  </a:solidFill>
                  <a:latin typeface="Arial"/>
                  <a:ea typeface="Arial"/>
                  <a:cs typeface="Arial"/>
                  <a:sym typeface="Arial"/>
                </a:rPr>
                <a:t>10</a:t>
              </a:r>
              <a:endParaRPr/>
            </a:p>
          </p:txBody>
        </p:sp>
        <p:sp>
          <p:nvSpPr>
            <p:cNvPr id="674" name="Google Shape;674;p15"/>
            <p:cNvSpPr txBox="1"/>
            <p:nvPr/>
          </p:nvSpPr>
          <p:spPr>
            <a:xfrm>
              <a:off x="901378" y="3711333"/>
              <a:ext cx="412292"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600"/>
                <a:buFont typeface="Arial"/>
                <a:buNone/>
              </a:pPr>
              <a:r>
                <a:rPr lang="en-GB" sz="1600" b="0" i="0" u="none" strike="noStrike" cap="none">
                  <a:solidFill>
                    <a:srgbClr val="585858"/>
                  </a:solidFill>
                  <a:latin typeface="Arial"/>
                  <a:ea typeface="Arial"/>
                  <a:cs typeface="Arial"/>
                  <a:sym typeface="Arial"/>
                </a:rPr>
                <a:t>10</a:t>
              </a:r>
              <a:endParaRPr/>
            </a:p>
          </p:txBody>
        </p:sp>
        <p:sp>
          <p:nvSpPr>
            <p:cNvPr id="675" name="Google Shape;675;p15"/>
            <p:cNvSpPr txBox="1"/>
            <p:nvPr/>
          </p:nvSpPr>
          <p:spPr>
            <a:xfrm>
              <a:off x="901378" y="4204653"/>
              <a:ext cx="412292"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600"/>
                <a:buFont typeface="Arial"/>
                <a:buNone/>
              </a:pPr>
              <a:r>
                <a:rPr lang="en-GB" sz="1600" b="0" i="0" u="none" strike="noStrike" cap="none">
                  <a:solidFill>
                    <a:srgbClr val="585858"/>
                  </a:solidFill>
                  <a:latin typeface="Arial"/>
                  <a:ea typeface="Arial"/>
                  <a:cs typeface="Arial"/>
                  <a:sym typeface="Arial"/>
                </a:rPr>
                <a:t>10</a:t>
              </a:r>
              <a:endParaRPr/>
            </a:p>
          </p:txBody>
        </p:sp>
        <p:sp>
          <p:nvSpPr>
            <p:cNvPr id="676" name="Google Shape;676;p15"/>
            <p:cNvSpPr txBox="1"/>
            <p:nvPr/>
          </p:nvSpPr>
          <p:spPr>
            <a:xfrm>
              <a:off x="901378" y="4697973"/>
              <a:ext cx="412292"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600"/>
                <a:buFont typeface="Arial"/>
                <a:buNone/>
              </a:pPr>
              <a:r>
                <a:rPr lang="en-GB" sz="1600" b="0" i="0" u="none" strike="noStrike" cap="none">
                  <a:solidFill>
                    <a:srgbClr val="585858"/>
                  </a:solidFill>
                  <a:latin typeface="Arial"/>
                  <a:ea typeface="Arial"/>
                  <a:cs typeface="Arial"/>
                  <a:sym typeface="Arial"/>
                </a:rPr>
                <a:t>10</a:t>
              </a:r>
              <a:endParaRPr/>
            </a:p>
          </p:txBody>
        </p:sp>
        <p:sp>
          <p:nvSpPr>
            <p:cNvPr id="677" name="Google Shape;677;p15"/>
            <p:cNvSpPr txBox="1"/>
            <p:nvPr/>
          </p:nvSpPr>
          <p:spPr>
            <a:xfrm>
              <a:off x="901378" y="5191293"/>
              <a:ext cx="412292"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600"/>
                <a:buFont typeface="Arial"/>
                <a:buNone/>
              </a:pPr>
              <a:r>
                <a:rPr lang="en-GB" sz="1600" b="0" i="0" u="none" strike="noStrike" cap="none">
                  <a:solidFill>
                    <a:srgbClr val="585858"/>
                  </a:solidFill>
                  <a:latin typeface="Arial"/>
                  <a:ea typeface="Arial"/>
                  <a:cs typeface="Arial"/>
                  <a:sym typeface="Arial"/>
                </a:rPr>
                <a:t>10</a:t>
              </a:r>
              <a:endParaRPr/>
            </a:p>
          </p:txBody>
        </p:sp>
        <p:sp>
          <p:nvSpPr>
            <p:cNvPr id="678" name="Google Shape;678;p15"/>
            <p:cNvSpPr txBox="1"/>
            <p:nvPr/>
          </p:nvSpPr>
          <p:spPr>
            <a:xfrm>
              <a:off x="901378" y="5684613"/>
              <a:ext cx="412292"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600"/>
                <a:buFont typeface="Arial"/>
                <a:buNone/>
              </a:pPr>
              <a:r>
                <a:rPr lang="en-GB" sz="1600" b="0" i="0" u="none" strike="noStrike" cap="none">
                  <a:solidFill>
                    <a:srgbClr val="585858"/>
                  </a:solidFill>
                  <a:latin typeface="Arial"/>
                  <a:ea typeface="Arial"/>
                  <a:cs typeface="Arial"/>
                  <a:sym typeface="Arial"/>
                </a:rPr>
                <a:t>10</a:t>
              </a:r>
              <a:endParaRPr/>
            </a:p>
          </p:txBody>
        </p:sp>
      </p:grpSp>
      <p:grpSp>
        <p:nvGrpSpPr>
          <p:cNvPr id="679" name="Google Shape;679;p15"/>
          <p:cNvGrpSpPr/>
          <p:nvPr/>
        </p:nvGrpSpPr>
        <p:grpSpPr>
          <a:xfrm>
            <a:off x="4882144" y="1244733"/>
            <a:ext cx="423513" cy="4778434"/>
            <a:chOff x="901378" y="1244733"/>
            <a:chExt cx="423513" cy="4778434"/>
          </a:xfrm>
        </p:grpSpPr>
        <p:sp>
          <p:nvSpPr>
            <p:cNvPr id="680" name="Google Shape;680;p15"/>
            <p:cNvSpPr txBox="1"/>
            <p:nvPr/>
          </p:nvSpPr>
          <p:spPr>
            <a:xfrm>
              <a:off x="912599" y="1244733"/>
              <a:ext cx="412292"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600"/>
                <a:buFont typeface="Arial"/>
                <a:buNone/>
              </a:pPr>
              <a:r>
                <a:rPr lang="en-GB" sz="1600" b="0" i="0" u="none" strike="noStrike" cap="none">
                  <a:solidFill>
                    <a:srgbClr val="585858"/>
                  </a:solidFill>
                  <a:latin typeface="Arial"/>
                  <a:ea typeface="Arial"/>
                  <a:cs typeface="Arial"/>
                  <a:sym typeface="Arial"/>
                </a:rPr>
                <a:t>10</a:t>
              </a:r>
              <a:endParaRPr/>
            </a:p>
          </p:txBody>
        </p:sp>
        <p:sp>
          <p:nvSpPr>
            <p:cNvPr id="681" name="Google Shape;681;p15"/>
            <p:cNvSpPr txBox="1"/>
            <p:nvPr/>
          </p:nvSpPr>
          <p:spPr>
            <a:xfrm>
              <a:off x="901378" y="1738053"/>
              <a:ext cx="412292"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600"/>
                <a:buFont typeface="Arial"/>
                <a:buNone/>
              </a:pPr>
              <a:r>
                <a:rPr lang="en-GB" sz="1600" b="0" i="0" u="none" strike="noStrike" cap="none">
                  <a:solidFill>
                    <a:srgbClr val="585858"/>
                  </a:solidFill>
                  <a:latin typeface="Arial"/>
                  <a:ea typeface="Arial"/>
                  <a:cs typeface="Arial"/>
                  <a:sym typeface="Arial"/>
                </a:rPr>
                <a:t>10</a:t>
              </a:r>
              <a:endParaRPr/>
            </a:p>
          </p:txBody>
        </p:sp>
        <p:sp>
          <p:nvSpPr>
            <p:cNvPr id="682" name="Google Shape;682;p15"/>
            <p:cNvSpPr txBox="1"/>
            <p:nvPr/>
          </p:nvSpPr>
          <p:spPr>
            <a:xfrm>
              <a:off x="901378" y="2231373"/>
              <a:ext cx="412292"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600"/>
                <a:buFont typeface="Arial"/>
                <a:buNone/>
              </a:pPr>
              <a:r>
                <a:rPr lang="en-GB" sz="1600" b="0" i="0" u="none" strike="noStrike" cap="none">
                  <a:solidFill>
                    <a:srgbClr val="585858"/>
                  </a:solidFill>
                  <a:latin typeface="Arial"/>
                  <a:ea typeface="Arial"/>
                  <a:cs typeface="Arial"/>
                  <a:sym typeface="Arial"/>
                </a:rPr>
                <a:t>10</a:t>
              </a:r>
              <a:endParaRPr/>
            </a:p>
          </p:txBody>
        </p:sp>
        <p:sp>
          <p:nvSpPr>
            <p:cNvPr id="683" name="Google Shape;683;p15"/>
            <p:cNvSpPr txBox="1"/>
            <p:nvPr/>
          </p:nvSpPr>
          <p:spPr>
            <a:xfrm>
              <a:off x="901378" y="2724693"/>
              <a:ext cx="412292"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600"/>
                <a:buFont typeface="Arial"/>
                <a:buNone/>
              </a:pPr>
              <a:r>
                <a:rPr lang="en-GB" sz="1600" b="0" i="0" u="none" strike="noStrike" cap="none">
                  <a:solidFill>
                    <a:srgbClr val="585858"/>
                  </a:solidFill>
                  <a:latin typeface="Arial"/>
                  <a:ea typeface="Arial"/>
                  <a:cs typeface="Arial"/>
                  <a:sym typeface="Arial"/>
                </a:rPr>
                <a:t>10</a:t>
              </a:r>
              <a:endParaRPr/>
            </a:p>
          </p:txBody>
        </p:sp>
        <p:sp>
          <p:nvSpPr>
            <p:cNvPr id="684" name="Google Shape;684;p15"/>
            <p:cNvSpPr txBox="1"/>
            <p:nvPr/>
          </p:nvSpPr>
          <p:spPr>
            <a:xfrm>
              <a:off x="901378" y="3218013"/>
              <a:ext cx="412292"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600"/>
                <a:buFont typeface="Arial"/>
                <a:buNone/>
              </a:pPr>
              <a:r>
                <a:rPr lang="en-GB" sz="1600" b="0" i="0" u="none" strike="noStrike" cap="none">
                  <a:solidFill>
                    <a:srgbClr val="585858"/>
                  </a:solidFill>
                  <a:latin typeface="Arial"/>
                  <a:ea typeface="Arial"/>
                  <a:cs typeface="Arial"/>
                  <a:sym typeface="Arial"/>
                </a:rPr>
                <a:t>10</a:t>
              </a:r>
              <a:endParaRPr/>
            </a:p>
          </p:txBody>
        </p:sp>
        <p:sp>
          <p:nvSpPr>
            <p:cNvPr id="685" name="Google Shape;685;p15"/>
            <p:cNvSpPr txBox="1"/>
            <p:nvPr/>
          </p:nvSpPr>
          <p:spPr>
            <a:xfrm>
              <a:off x="901378" y="3711333"/>
              <a:ext cx="412292"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600"/>
                <a:buFont typeface="Arial"/>
                <a:buNone/>
              </a:pPr>
              <a:r>
                <a:rPr lang="en-GB" sz="1600" b="0" i="0" u="none" strike="noStrike" cap="none">
                  <a:solidFill>
                    <a:srgbClr val="585858"/>
                  </a:solidFill>
                  <a:latin typeface="Arial"/>
                  <a:ea typeface="Arial"/>
                  <a:cs typeface="Arial"/>
                  <a:sym typeface="Arial"/>
                </a:rPr>
                <a:t>10</a:t>
              </a:r>
              <a:endParaRPr/>
            </a:p>
          </p:txBody>
        </p:sp>
        <p:sp>
          <p:nvSpPr>
            <p:cNvPr id="686" name="Google Shape;686;p15"/>
            <p:cNvSpPr txBox="1"/>
            <p:nvPr/>
          </p:nvSpPr>
          <p:spPr>
            <a:xfrm>
              <a:off x="901378" y="4204653"/>
              <a:ext cx="412292"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600"/>
                <a:buFont typeface="Arial"/>
                <a:buNone/>
              </a:pPr>
              <a:r>
                <a:rPr lang="en-GB" sz="1600" b="0" i="0" u="none" strike="noStrike" cap="none">
                  <a:solidFill>
                    <a:srgbClr val="585858"/>
                  </a:solidFill>
                  <a:latin typeface="Arial"/>
                  <a:ea typeface="Arial"/>
                  <a:cs typeface="Arial"/>
                  <a:sym typeface="Arial"/>
                </a:rPr>
                <a:t>10</a:t>
              </a:r>
              <a:endParaRPr/>
            </a:p>
          </p:txBody>
        </p:sp>
        <p:sp>
          <p:nvSpPr>
            <p:cNvPr id="687" name="Google Shape;687;p15"/>
            <p:cNvSpPr txBox="1"/>
            <p:nvPr/>
          </p:nvSpPr>
          <p:spPr>
            <a:xfrm>
              <a:off x="901378" y="4697973"/>
              <a:ext cx="412292"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600"/>
                <a:buFont typeface="Arial"/>
                <a:buNone/>
              </a:pPr>
              <a:r>
                <a:rPr lang="en-GB" sz="1600" b="0" i="0" u="none" strike="noStrike" cap="none">
                  <a:solidFill>
                    <a:srgbClr val="585858"/>
                  </a:solidFill>
                  <a:latin typeface="Arial"/>
                  <a:ea typeface="Arial"/>
                  <a:cs typeface="Arial"/>
                  <a:sym typeface="Arial"/>
                </a:rPr>
                <a:t>10</a:t>
              </a:r>
              <a:endParaRPr/>
            </a:p>
          </p:txBody>
        </p:sp>
        <p:sp>
          <p:nvSpPr>
            <p:cNvPr id="688" name="Google Shape;688;p15"/>
            <p:cNvSpPr txBox="1"/>
            <p:nvPr/>
          </p:nvSpPr>
          <p:spPr>
            <a:xfrm>
              <a:off x="901378" y="5191293"/>
              <a:ext cx="412292"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600"/>
                <a:buFont typeface="Arial"/>
                <a:buNone/>
              </a:pPr>
              <a:r>
                <a:rPr lang="en-GB" sz="1600" b="0" i="0" u="none" strike="noStrike" cap="none">
                  <a:solidFill>
                    <a:srgbClr val="585858"/>
                  </a:solidFill>
                  <a:latin typeface="Arial"/>
                  <a:ea typeface="Arial"/>
                  <a:cs typeface="Arial"/>
                  <a:sym typeface="Arial"/>
                </a:rPr>
                <a:t>10</a:t>
              </a:r>
              <a:endParaRPr/>
            </a:p>
          </p:txBody>
        </p:sp>
        <p:sp>
          <p:nvSpPr>
            <p:cNvPr id="689" name="Google Shape;689;p15"/>
            <p:cNvSpPr txBox="1"/>
            <p:nvPr/>
          </p:nvSpPr>
          <p:spPr>
            <a:xfrm>
              <a:off x="901378" y="5684613"/>
              <a:ext cx="412292"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600"/>
                <a:buFont typeface="Arial"/>
                <a:buNone/>
              </a:pPr>
              <a:r>
                <a:rPr lang="en-GB" sz="1600" b="0" i="0" u="none" strike="noStrike" cap="none">
                  <a:solidFill>
                    <a:srgbClr val="585858"/>
                  </a:solidFill>
                  <a:latin typeface="Arial"/>
                  <a:ea typeface="Arial"/>
                  <a:cs typeface="Arial"/>
                  <a:sym typeface="Arial"/>
                </a:rPr>
                <a:t>10</a:t>
              </a:r>
              <a:endParaRPr/>
            </a:p>
          </p:txBody>
        </p:sp>
      </p:grpSp>
      <p:grpSp>
        <p:nvGrpSpPr>
          <p:cNvPr id="690" name="Google Shape;690;p15"/>
          <p:cNvGrpSpPr/>
          <p:nvPr/>
        </p:nvGrpSpPr>
        <p:grpSpPr>
          <a:xfrm>
            <a:off x="5387114" y="1244733"/>
            <a:ext cx="423513" cy="4778434"/>
            <a:chOff x="901378" y="1244733"/>
            <a:chExt cx="423513" cy="4778434"/>
          </a:xfrm>
        </p:grpSpPr>
        <p:sp>
          <p:nvSpPr>
            <p:cNvPr id="691" name="Google Shape;691;p15"/>
            <p:cNvSpPr txBox="1"/>
            <p:nvPr/>
          </p:nvSpPr>
          <p:spPr>
            <a:xfrm>
              <a:off x="912599" y="1244733"/>
              <a:ext cx="412292"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600"/>
                <a:buFont typeface="Arial"/>
                <a:buNone/>
              </a:pPr>
              <a:r>
                <a:rPr lang="en-GB" sz="1600" b="0" i="0" u="none" strike="noStrike" cap="none">
                  <a:solidFill>
                    <a:srgbClr val="585858"/>
                  </a:solidFill>
                  <a:latin typeface="Arial"/>
                  <a:ea typeface="Arial"/>
                  <a:cs typeface="Arial"/>
                  <a:sym typeface="Arial"/>
                </a:rPr>
                <a:t>10</a:t>
              </a:r>
              <a:endParaRPr/>
            </a:p>
          </p:txBody>
        </p:sp>
        <p:sp>
          <p:nvSpPr>
            <p:cNvPr id="692" name="Google Shape;692;p15"/>
            <p:cNvSpPr txBox="1"/>
            <p:nvPr/>
          </p:nvSpPr>
          <p:spPr>
            <a:xfrm>
              <a:off x="901378" y="1738053"/>
              <a:ext cx="412292"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600"/>
                <a:buFont typeface="Arial"/>
                <a:buNone/>
              </a:pPr>
              <a:r>
                <a:rPr lang="en-GB" sz="1600" b="0" i="0" u="none" strike="noStrike" cap="none">
                  <a:solidFill>
                    <a:srgbClr val="585858"/>
                  </a:solidFill>
                  <a:latin typeface="Arial"/>
                  <a:ea typeface="Arial"/>
                  <a:cs typeface="Arial"/>
                  <a:sym typeface="Arial"/>
                </a:rPr>
                <a:t>10</a:t>
              </a:r>
              <a:endParaRPr/>
            </a:p>
          </p:txBody>
        </p:sp>
        <p:sp>
          <p:nvSpPr>
            <p:cNvPr id="693" name="Google Shape;693;p15"/>
            <p:cNvSpPr txBox="1"/>
            <p:nvPr/>
          </p:nvSpPr>
          <p:spPr>
            <a:xfrm>
              <a:off x="901378" y="2231373"/>
              <a:ext cx="412292"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600"/>
                <a:buFont typeface="Arial"/>
                <a:buNone/>
              </a:pPr>
              <a:r>
                <a:rPr lang="en-GB" sz="1600" b="0" i="0" u="none" strike="noStrike" cap="none">
                  <a:solidFill>
                    <a:srgbClr val="585858"/>
                  </a:solidFill>
                  <a:latin typeface="Arial"/>
                  <a:ea typeface="Arial"/>
                  <a:cs typeface="Arial"/>
                  <a:sym typeface="Arial"/>
                </a:rPr>
                <a:t>10</a:t>
              </a:r>
              <a:endParaRPr/>
            </a:p>
          </p:txBody>
        </p:sp>
        <p:sp>
          <p:nvSpPr>
            <p:cNvPr id="694" name="Google Shape;694;p15"/>
            <p:cNvSpPr txBox="1"/>
            <p:nvPr/>
          </p:nvSpPr>
          <p:spPr>
            <a:xfrm>
              <a:off x="901378" y="2724693"/>
              <a:ext cx="412292"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600"/>
                <a:buFont typeface="Arial"/>
                <a:buNone/>
              </a:pPr>
              <a:r>
                <a:rPr lang="en-GB" sz="1600" b="0" i="0" u="none" strike="noStrike" cap="none">
                  <a:solidFill>
                    <a:srgbClr val="585858"/>
                  </a:solidFill>
                  <a:latin typeface="Arial"/>
                  <a:ea typeface="Arial"/>
                  <a:cs typeface="Arial"/>
                  <a:sym typeface="Arial"/>
                </a:rPr>
                <a:t>10</a:t>
              </a:r>
              <a:endParaRPr/>
            </a:p>
          </p:txBody>
        </p:sp>
        <p:sp>
          <p:nvSpPr>
            <p:cNvPr id="695" name="Google Shape;695;p15"/>
            <p:cNvSpPr txBox="1"/>
            <p:nvPr/>
          </p:nvSpPr>
          <p:spPr>
            <a:xfrm>
              <a:off x="901378" y="3218013"/>
              <a:ext cx="412292"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600"/>
                <a:buFont typeface="Arial"/>
                <a:buNone/>
              </a:pPr>
              <a:r>
                <a:rPr lang="en-GB" sz="1600" b="0" i="0" u="none" strike="noStrike" cap="none">
                  <a:solidFill>
                    <a:srgbClr val="585858"/>
                  </a:solidFill>
                  <a:latin typeface="Arial"/>
                  <a:ea typeface="Arial"/>
                  <a:cs typeface="Arial"/>
                  <a:sym typeface="Arial"/>
                </a:rPr>
                <a:t>10</a:t>
              </a:r>
              <a:endParaRPr/>
            </a:p>
          </p:txBody>
        </p:sp>
        <p:sp>
          <p:nvSpPr>
            <p:cNvPr id="696" name="Google Shape;696;p15"/>
            <p:cNvSpPr txBox="1"/>
            <p:nvPr/>
          </p:nvSpPr>
          <p:spPr>
            <a:xfrm>
              <a:off x="901378" y="3711333"/>
              <a:ext cx="412292"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600"/>
                <a:buFont typeface="Arial"/>
                <a:buNone/>
              </a:pPr>
              <a:r>
                <a:rPr lang="en-GB" sz="1600" b="0" i="0" u="none" strike="noStrike" cap="none">
                  <a:solidFill>
                    <a:srgbClr val="585858"/>
                  </a:solidFill>
                  <a:latin typeface="Arial"/>
                  <a:ea typeface="Arial"/>
                  <a:cs typeface="Arial"/>
                  <a:sym typeface="Arial"/>
                </a:rPr>
                <a:t>10</a:t>
              </a:r>
              <a:endParaRPr/>
            </a:p>
          </p:txBody>
        </p:sp>
        <p:sp>
          <p:nvSpPr>
            <p:cNvPr id="697" name="Google Shape;697;p15"/>
            <p:cNvSpPr txBox="1"/>
            <p:nvPr/>
          </p:nvSpPr>
          <p:spPr>
            <a:xfrm>
              <a:off x="901378" y="4204653"/>
              <a:ext cx="412292"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600"/>
                <a:buFont typeface="Arial"/>
                <a:buNone/>
              </a:pPr>
              <a:r>
                <a:rPr lang="en-GB" sz="1600" b="0" i="0" u="none" strike="noStrike" cap="none">
                  <a:solidFill>
                    <a:srgbClr val="585858"/>
                  </a:solidFill>
                  <a:latin typeface="Arial"/>
                  <a:ea typeface="Arial"/>
                  <a:cs typeface="Arial"/>
                  <a:sym typeface="Arial"/>
                </a:rPr>
                <a:t>10</a:t>
              </a:r>
              <a:endParaRPr/>
            </a:p>
          </p:txBody>
        </p:sp>
        <p:sp>
          <p:nvSpPr>
            <p:cNvPr id="698" name="Google Shape;698;p15"/>
            <p:cNvSpPr txBox="1"/>
            <p:nvPr/>
          </p:nvSpPr>
          <p:spPr>
            <a:xfrm>
              <a:off x="901378" y="4697973"/>
              <a:ext cx="412292"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600"/>
                <a:buFont typeface="Arial"/>
                <a:buNone/>
              </a:pPr>
              <a:r>
                <a:rPr lang="en-GB" sz="1600" b="0" i="0" u="none" strike="noStrike" cap="none">
                  <a:solidFill>
                    <a:srgbClr val="585858"/>
                  </a:solidFill>
                  <a:latin typeface="Arial"/>
                  <a:ea typeface="Arial"/>
                  <a:cs typeface="Arial"/>
                  <a:sym typeface="Arial"/>
                </a:rPr>
                <a:t>10</a:t>
              </a:r>
              <a:endParaRPr/>
            </a:p>
          </p:txBody>
        </p:sp>
        <p:sp>
          <p:nvSpPr>
            <p:cNvPr id="699" name="Google Shape;699;p15"/>
            <p:cNvSpPr txBox="1"/>
            <p:nvPr/>
          </p:nvSpPr>
          <p:spPr>
            <a:xfrm>
              <a:off x="901378" y="5191293"/>
              <a:ext cx="412292"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600"/>
                <a:buFont typeface="Arial"/>
                <a:buNone/>
              </a:pPr>
              <a:r>
                <a:rPr lang="en-GB" sz="1600" b="0" i="0" u="none" strike="noStrike" cap="none">
                  <a:solidFill>
                    <a:srgbClr val="585858"/>
                  </a:solidFill>
                  <a:latin typeface="Arial"/>
                  <a:ea typeface="Arial"/>
                  <a:cs typeface="Arial"/>
                  <a:sym typeface="Arial"/>
                </a:rPr>
                <a:t>10</a:t>
              </a:r>
              <a:endParaRPr/>
            </a:p>
          </p:txBody>
        </p:sp>
        <p:sp>
          <p:nvSpPr>
            <p:cNvPr id="700" name="Google Shape;700;p15"/>
            <p:cNvSpPr txBox="1"/>
            <p:nvPr/>
          </p:nvSpPr>
          <p:spPr>
            <a:xfrm>
              <a:off x="901378" y="5684613"/>
              <a:ext cx="412292"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628C"/>
                </a:buClr>
                <a:buSzPts val="1600"/>
                <a:buFont typeface="Arial"/>
                <a:buNone/>
              </a:pPr>
              <a:r>
                <a:rPr lang="en-GB" sz="1600" b="0" i="0" u="none" strike="noStrike" cap="none">
                  <a:solidFill>
                    <a:srgbClr val="585858"/>
                  </a:solidFill>
                  <a:latin typeface="Arial"/>
                  <a:ea typeface="Arial"/>
                  <a:cs typeface="Arial"/>
                  <a:sym typeface="Arial"/>
                </a:rPr>
                <a:t>10</a:t>
              </a:r>
              <a:endParaRPr/>
            </a:p>
          </p:txBody>
        </p:sp>
      </p:gr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6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6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3</a:t>
            </a:r>
            <a:r>
              <a:rPr lang="en-GB" sz="2400" b="1" i="0" u="none" strike="noStrike" dirty="0">
                <a:effectLst/>
              </a:rPr>
              <a:t>, Unit </a:t>
            </a:r>
            <a:r>
              <a:rPr lang="en-GB" sz="2400" b="1" dirty="0"/>
              <a:t>2</a:t>
            </a:r>
            <a:r>
              <a:rPr lang="en-GB" sz="2400" b="1" i="0" u="none" strike="noStrike" dirty="0">
                <a:effectLst/>
              </a:rPr>
              <a:t>, Learning Outcome </a:t>
            </a:r>
            <a:r>
              <a:rPr lang="en-GB" sz="2400" b="1" dirty="0"/>
              <a:t>8</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125385287"/>
              </p:ext>
            </p:extLst>
          </p:nvPr>
        </p:nvGraphicFramePr>
        <p:xfrm>
          <a:off x="594008" y="1097546"/>
          <a:ext cx="11140162" cy="1968426"/>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394143">
                <a:tc>
                  <a:txBody>
                    <a:bodyPr/>
                    <a:lstStyle/>
                    <a:p>
                      <a:pPr algn="l"/>
                      <a:r>
                        <a:rPr lang="en-GB" sz="2000" dirty="0">
                          <a:latin typeface="Arial" panose="020B0604020202020204" pitchFamily="34" charset="0"/>
                          <a:cs typeface="Arial" panose="020B0604020202020204" pitchFamily="34" charset="0"/>
                        </a:rPr>
                        <a:t>Learning Outcome 8</a:t>
                      </a:r>
                    </a:p>
                  </a:txBody>
                  <a:tcPr anchor="ctr">
                    <a:solidFill>
                      <a:srgbClr val="327473"/>
                    </a:solidFill>
                  </a:tcPr>
                </a:tc>
                <a:extLst>
                  <a:ext uri="{0D108BD9-81ED-4DB2-BD59-A6C34878D82A}">
                    <a16:rowId xmlns:a16="http://schemas.microsoft.com/office/drawing/2014/main" val="2928509842"/>
                  </a:ext>
                </a:extLst>
              </a:tr>
              <a:tr h="1572186">
                <a:tc>
                  <a:txBody>
                    <a:bodyPr/>
                    <a:lstStyle/>
                    <a:p>
                      <a:pPr rtl="0"/>
                      <a:endParaRPr lang="en-GB" sz="2400" b="1" dirty="0">
                        <a:solidFill>
                          <a:schemeClr val="tx1">
                            <a:lumMod val="65000"/>
                            <a:lumOff val="35000"/>
                          </a:schemeClr>
                        </a:solidFill>
                        <a:latin typeface="Arial" panose="020B0604020202020204" pitchFamily="34" charset="0"/>
                        <a:cs typeface="Arial" panose="020B0604020202020204" pitchFamily="34" charset="0"/>
                      </a:endParaRPr>
                    </a:p>
                    <a:p>
                      <a:pPr rtl="0"/>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Pupils use place value knowledge to write addition and subtraction equations</a:t>
                      </a:r>
                      <a:b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br>
                      <a:endPar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4172445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3, Unit 2, Learning Outcome 8</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descr="A picture containing graphical user interface&#10;&#10;Description automatically generated">
            <a:extLst>
              <a:ext uri="{FF2B5EF4-FFF2-40B4-BE49-F238E27FC236}">
                <a16:creationId xmlns:a16="http://schemas.microsoft.com/office/drawing/2014/main" id="{17B6E22D-9454-48B2-80A8-0FB3BD4A39CC}"/>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1.17 Composition and Calculation: 100 and bridging 100</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2378367673"/>
              </p:ext>
            </p:extLst>
          </p:nvPr>
        </p:nvGraphicFramePr>
        <p:xfrm>
          <a:off x="4514850" y="4258490"/>
          <a:ext cx="6886575" cy="93073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465365">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465365">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3:6 - 3:8</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26-28</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569275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1.17 Composition and calculation: 100 </a:t>
            </a:r>
            <a:r>
              <a:rPr lang="en-US" dirty="0"/>
              <a:t>– step 3:7</a:t>
            </a:r>
          </a:p>
        </p:txBody>
      </p:sp>
      <p:pic>
        <p:nvPicPr>
          <p:cNvPr id="8" name="Picture 7">
            <a:extLst>
              <a:ext uri="{FF2B5EF4-FFF2-40B4-BE49-F238E27FC236}">
                <a16:creationId xmlns:a16="http://schemas.microsoft.com/office/drawing/2014/main" id="{D069E193-3086-4C6C-8073-FA789093E9F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14866" y="4543417"/>
            <a:ext cx="1631036" cy="1631036"/>
          </a:xfrm>
          <a:prstGeom prst="rect">
            <a:avLst/>
          </a:prstGeom>
        </p:spPr>
      </p:pic>
      <p:pic>
        <p:nvPicPr>
          <p:cNvPr id="9" name="Picture 8">
            <a:extLst>
              <a:ext uri="{FF2B5EF4-FFF2-40B4-BE49-F238E27FC236}">
                <a16:creationId xmlns:a16="http://schemas.microsoft.com/office/drawing/2014/main" id="{751CB635-2F06-49E5-AB56-9B9EC35EB63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81931" y="4543417"/>
            <a:ext cx="172082" cy="1631036"/>
          </a:xfrm>
          <a:prstGeom prst="rect">
            <a:avLst/>
          </a:prstGeom>
        </p:spPr>
      </p:pic>
      <p:pic>
        <p:nvPicPr>
          <p:cNvPr id="10" name="Picture 9">
            <a:extLst>
              <a:ext uri="{FF2B5EF4-FFF2-40B4-BE49-F238E27FC236}">
                <a16:creationId xmlns:a16="http://schemas.microsoft.com/office/drawing/2014/main" id="{A9742020-DDFB-4E4F-9ED0-1979D02B7B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66555" y="4543417"/>
            <a:ext cx="172082" cy="1631036"/>
          </a:xfrm>
          <a:prstGeom prst="rect">
            <a:avLst/>
          </a:prstGeom>
        </p:spPr>
      </p:pic>
      <p:pic>
        <p:nvPicPr>
          <p:cNvPr id="11" name="Picture 10">
            <a:extLst>
              <a:ext uri="{FF2B5EF4-FFF2-40B4-BE49-F238E27FC236}">
                <a16:creationId xmlns:a16="http://schemas.microsoft.com/office/drawing/2014/main" id="{AAC523BE-3B02-4909-9B23-CEDFDD8B122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1179" y="4543417"/>
            <a:ext cx="172082" cy="1631036"/>
          </a:xfrm>
          <a:prstGeom prst="rect">
            <a:avLst/>
          </a:prstGeom>
        </p:spPr>
      </p:pic>
      <p:pic>
        <p:nvPicPr>
          <p:cNvPr id="12" name="Picture 11">
            <a:extLst>
              <a:ext uri="{FF2B5EF4-FFF2-40B4-BE49-F238E27FC236}">
                <a16:creationId xmlns:a16="http://schemas.microsoft.com/office/drawing/2014/main" id="{D4141356-C0F1-46B4-9192-1E9AB7C8BC1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35803" y="4543417"/>
            <a:ext cx="172082" cy="1631036"/>
          </a:xfrm>
          <a:prstGeom prst="rect">
            <a:avLst/>
          </a:prstGeom>
        </p:spPr>
      </p:pic>
      <p:pic>
        <p:nvPicPr>
          <p:cNvPr id="13" name="Picture 12">
            <a:extLst>
              <a:ext uri="{FF2B5EF4-FFF2-40B4-BE49-F238E27FC236}">
                <a16:creationId xmlns:a16="http://schemas.microsoft.com/office/drawing/2014/main" id="{6D9D3338-7E8E-4830-A13B-4F25BA08A2E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20427" y="4543417"/>
            <a:ext cx="172082" cy="1631036"/>
          </a:xfrm>
          <a:prstGeom prst="rect">
            <a:avLst/>
          </a:prstGeom>
        </p:spPr>
      </p:pic>
      <p:pic>
        <p:nvPicPr>
          <p:cNvPr id="14" name="Picture 13">
            <a:extLst>
              <a:ext uri="{FF2B5EF4-FFF2-40B4-BE49-F238E27FC236}">
                <a16:creationId xmlns:a16="http://schemas.microsoft.com/office/drawing/2014/main" id="{0527A8B4-2DBE-45FA-A531-DD0C394E42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05053" y="4543417"/>
            <a:ext cx="172082" cy="1631036"/>
          </a:xfrm>
          <a:prstGeom prst="rect">
            <a:avLst/>
          </a:prstGeom>
        </p:spPr>
      </p:pic>
      <p:sp>
        <p:nvSpPr>
          <p:cNvPr id="15" name="TextBox 14">
            <a:extLst>
              <a:ext uri="{FF2B5EF4-FFF2-40B4-BE49-F238E27FC236}">
                <a16:creationId xmlns:a16="http://schemas.microsoft.com/office/drawing/2014/main" id="{9E838799-EB34-4FD1-81F6-D765959E3F59}"/>
              </a:ext>
            </a:extLst>
          </p:cNvPr>
          <p:cNvSpPr txBox="1"/>
          <p:nvPr/>
        </p:nvSpPr>
        <p:spPr bwMode="auto">
          <a:xfrm>
            <a:off x="3466110" y="1628292"/>
            <a:ext cx="9227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160</a:t>
            </a:r>
          </a:p>
        </p:txBody>
      </p:sp>
      <p:sp>
        <p:nvSpPr>
          <p:cNvPr id="17" name="TextBox 16">
            <a:extLst>
              <a:ext uri="{FF2B5EF4-FFF2-40B4-BE49-F238E27FC236}">
                <a16:creationId xmlns:a16="http://schemas.microsoft.com/office/drawing/2014/main" id="{2A6260C6-1048-41E4-B9A4-727970A0188B}"/>
              </a:ext>
            </a:extLst>
          </p:cNvPr>
          <p:cNvSpPr txBox="1"/>
          <p:nvPr/>
        </p:nvSpPr>
        <p:spPr bwMode="auto">
          <a:xfrm>
            <a:off x="2443715" y="3438178"/>
            <a:ext cx="8298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100</a:t>
            </a:r>
          </a:p>
        </p:txBody>
      </p:sp>
      <p:grpSp>
        <p:nvGrpSpPr>
          <p:cNvPr id="44" name="Group 43">
            <a:extLst>
              <a:ext uri="{FF2B5EF4-FFF2-40B4-BE49-F238E27FC236}">
                <a16:creationId xmlns:a16="http://schemas.microsoft.com/office/drawing/2014/main" id="{356ADDDB-73EE-41BE-B7F1-7505C1C27795}"/>
              </a:ext>
            </a:extLst>
          </p:cNvPr>
          <p:cNvGrpSpPr/>
          <p:nvPr/>
        </p:nvGrpSpPr>
        <p:grpSpPr>
          <a:xfrm>
            <a:off x="2258824" y="1250955"/>
            <a:ext cx="3337337" cy="3026222"/>
            <a:chOff x="734823" y="1250955"/>
            <a:chExt cx="3337337" cy="3026222"/>
          </a:xfrm>
        </p:grpSpPr>
        <p:sp>
          <p:nvSpPr>
            <p:cNvPr id="18" name="Oval 17">
              <a:extLst>
                <a:ext uri="{FF2B5EF4-FFF2-40B4-BE49-F238E27FC236}">
                  <a16:creationId xmlns:a16="http://schemas.microsoft.com/office/drawing/2014/main" id="{8CEC6BB7-C54C-4E3A-9339-BBDF0C1DE5EC}"/>
                </a:ext>
              </a:extLst>
            </p:cNvPr>
            <p:cNvSpPr>
              <a:spLocks noChangeAspect="1"/>
            </p:cNvSpPr>
            <p:nvPr/>
          </p:nvSpPr>
          <p:spPr bwMode="auto">
            <a:xfrm>
              <a:off x="1803675" y="1250955"/>
              <a:ext cx="1199633" cy="1216336"/>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9" name="Oval 18">
              <a:extLst>
                <a:ext uri="{FF2B5EF4-FFF2-40B4-BE49-F238E27FC236}">
                  <a16:creationId xmlns:a16="http://schemas.microsoft.com/office/drawing/2014/main" id="{FA2D1D63-9160-4CBE-B2CB-2138CFB59F6D}"/>
                </a:ext>
              </a:extLst>
            </p:cNvPr>
            <p:cNvSpPr>
              <a:spLocks noChangeAspect="1"/>
            </p:cNvSpPr>
            <p:nvPr/>
          </p:nvSpPr>
          <p:spPr bwMode="auto">
            <a:xfrm>
              <a:off x="734823" y="3060841"/>
              <a:ext cx="1199633" cy="1216336"/>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0" name="Oval 19">
              <a:extLst>
                <a:ext uri="{FF2B5EF4-FFF2-40B4-BE49-F238E27FC236}">
                  <a16:creationId xmlns:a16="http://schemas.microsoft.com/office/drawing/2014/main" id="{0DE9965D-12C2-4046-8E91-4316C2D41F1B}"/>
                </a:ext>
              </a:extLst>
            </p:cNvPr>
            <p:cNvSpPr>
              <a:spLocks noChangeAspect="1"/>
            </p:cNvSpPr>
            <p:nvPr/>
          </p:nvSpPr>
          <p:spPr bwMode="auto">
            <a:xfrm>
              <a:off x="2872527" y="3050864"/>
              <a:ext cx="1199633" cy="1216336"/>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cxnSp>
          <p:nvCxnSpPr>
            <p:cNvPr id="21" name="Straight Connector 20">
              <a:extLst>
                <a:ext uri="{FF2B5EF4-FFF2-40B4-BE49-F238E27FC236}">
                  <a16:creationId xmlns:a16="http://schemas.microsoft.com/office/drawing/2014/main" id="{24FFDCFF-A6FE-4D2F-98C8-4AAF0B4E4613}"/>
                </a:ext>
              </a:extLst>
            </p:cNvPr>
            <p:cNvCxnSpPr>
              <a:cxnSpLocks noChangeAspect="1"/>
              <a:stCxn id="18" idx="3"/>
            </p:cNvCxnSpPr>
            <p:nvPr/>
          </p:nvCxnSpPr>
          <p:spPr bwMode="auto">
            <a:xfrm flipH="1">
              <a:off x="1494601" y="2289163"/>
              <a:ext cx="484756" cy="788956"/>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 name="Straight Connector 21">
              <a:extLst>
                <a:ext uri="{FF2B5EF4-FFF2-40B4-BE49-F238E27FC236}">
                  <a16:creationId xmlns:a16="http://schemas.microsoft.com/office/drawing/2014/main" id="{AF01B78A-6447-4588-B0D9-D3B5B96D091A}"/>
                </a:ext>
              </a:extLst>
            </p:cNvPr>
            <p:cNvCxnSpPr>
              <a:cxnSpLocks noChangeAspect="1"/>
              <a:stCxn id="18" idx="5"/>
            </p:cNvCxnSpPr>
            <p:nvPr/>
          </p:nvCxnSpPr>
          <p:spPr bwMode="auto">
            <a:xfrm>
              <a:off x="2827626" y="2289163"/>
              <a:ext cx="546369" cy="788955"/>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23" name="TextBox 22">
            <a:extLst>
              <a:ext uri="{FF2B5EF4-FFF2-40B4-BE49-F238E27FC236}">
                <a16:creationId xmlns:a16="http://schemas.microsoft.com/office/drawing/2014/main" id="{A93592CC-BBC3-4802-91EB-DBA4A49A5F44}"/>
              </a:ext>
            </a:extLst>
          </p:cNvPr>
          <p:cNvSpPr txBox="1"/>
          <p:nvPr/>
        </p:nvSpPr>
        <p:spPr bwMode="auto">
          <a:xfrm>
            <a:off x="7825229" y="1628292"/>
            <a:ext cx="7553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160</a:t>
            </a:r>
          </a:p>
        </p:txBody>
      </p:sp>
      <p:sp>
        <p:nvSpPr>
          <p:cNvPr id="25" name="TextBox 24">
            <a:extLst>
              <a:ext uri="{FF2B5EF4-FFF2-40B4-BE49-F238E27FC236}">
                <a16:creationId xmlns:a16="http://schemas.microsoft.com/office/drawing/2014/main" id="{413D74A9-0DF4-4AE4-8554-04103D8BF187}"/>
              </a:ext>
            </a:extLst>
          </p:cNvPr>
          <p:cNvSpPr txBox="1"/>
          <p:nvPr/>
        </p:nvSpPr>
        <p:spPr bwMode="auto">
          <a:xfrm>
            <a:off x="6722631" y="3253512"/>
            <a:ext cx="82283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10 tens</a:t>
            </a:r>
          </a:p>
        </p:txBody>
      </p:sp>
      <p:grpSp>
        <p:nvGrpSpPr>
          <p:cNvPr id="45" name="Group 44">
            <a:extLst>
              <a:ext uri="{FF2B5EF4-FFF2-40B4-BE49-F238E27FC236}">
                <a16:creationId xmlns:a16="http://schemas.microsoft.com/office/drawing/2014/main" id="{177F9784-2859-4CC6-9D18-24D51D12E218}"/>
              </a:ext>
            </a:extLst>
          </p:cNvPr>
          <p:cNvGrpSpPr/>
          <p:nvPr/>
        </p:nvGrpSpPr>
        <p:grpSpPr>
          <a:xfrm>
            <a:off x="6534232" y="1250955"/>
            <a:ext cx="3337337" cy="3026222"/>
            <a:chOff x="5010231" y="1250955"/>
            <a:chExt cx="3337337" cy="3026222"/>
          </a:xfrm>
        </p:grpSpPr>
        <p:sp>
          <p:nvSpPr>
            <p:cNvPr id="26" name="Oval 25">
              <a:extLst>
                <a:ext uri="{FF2B5EF4-FFF2-40B4-BE49-F238E27FC236}">
                  <a16:creationId xmlns:a16="http://schemas.microsoft.com/office/drawing/2014/main" id="{CECD6F2E-D0A5-4E5A-A27E-03691B9EDC71}"/>
                </a:ext>
              </a:extLst>
            </p:cNvPr>
            <p:cNvSpPr>
              <a:spLocks noChangeAspect="1"/>
            </p:cNvSpPr>
            <p:nvPr/>
          </p:nvSpPr>
          <p:spPr bwMode="auto">
            <a:xfrm>
              <a:off x="6079083" y="1250955"/>
              <a:ext cx="1199633" cy="1216336"/>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7" name="Oval 26">
              <a:extLst>
                <a:ext uri="{FF2B5EF4-FFF2-40B4-BE49-F238E27FC236}">
                  <a16:creationId xmlns:a16="http://schemas.microsoft.com/office/drawing/2014/main" id="{BE147D2C-BBE1-4525-82E7-4BC0D730D15B}"/>
                </a:ext>
              </a:extLst>
            </p:cNvPr>
            <p:cNvSpPr>
              <a:spLocks noChangeAspect="1"/>
            </p:cNvSpPr>
            <p:nvPr/>
          </p:nvSpPr>
          <p:spPr bwMode="auto">
            <a:xfrm>
              <a:off x="5010231" y="3060841"/>
              <a:ext cx="1199633" cy="1216336"/>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8" name="Oval 27">
              <a:extLst>
                <a:ext uri="{FF2B5EF4-FFF2-40B4-BE49-F238E27FC236}">
                  <a16:creationId xmlns:a16="http://schemas.microsoft.com/office/drawing/2014/main" id="{D406356C-9CD2-40E9-A1C0-C3F6FEFB3654}"/>
                </a:ext>
              </a:extLst>
            </p:cNvPr>
            <p:cNvSpPr>
              <a:spLocks noChangeAspect="1"/>
            </p:cNvSpPr>
            <p:nvPr/>
          </p:nvSpPr>
          <p:spPr bwMode="auto">
            <a:xfrm>
              <a:off x="7147935" y="3050864"/>
              <a:ext cx="1199633" cy="1216336"/>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cxnSp>
          <p:nvCxnSpPr>
            <p:cNvPr id="29" name="Straight Connector 28">
              <a:extLst>
                <a:ext uri="{FF2B5EF4-FFF2-40B4-BE49-F238E27FC236}">
                  <a16:creationId xmlns:a16="http://schemas.microsoft.com/office/drawing/2014/main" id="{6ABE08DF-7856-487C-92EC-739B6A07C6EB}"/>
                </a:ext>
              </a:extLst>
            </p:cNvPr>
            <p:cNvCxnSpPr>
              <a:cxnSpLocks noChangeAspect="1"/>
              <a:stCxn id="26" idx="3"/>
            </p:cNvCxnSpPr>
            <p:nvPr/>
          </p:nvCxnSpPr>
          <p:spPr bwMode="auto">
            <a:xfrm flipH="1">
              <a:off x="5770009" y="2289163"/>
              <a:ext cx="484756" cy="788956"/>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0" name="Straight Connector 29">
              <a:extLst>
                <a:ext uri="{FF2B5EF4-FFF2-40B4-BE49-F238E27FC236}">
                  <a16:creationId xmlns:a16="http://schemas.microsoft.com/office/drawing/2014/main" id="{930E4640-599B-458B-849E-F149EA4840BD}"/>
                </a:ext>
              </a:extLst>
            </p:cNvPr>
            <p:cNvCxnSpPr>
              <a:cxnSpLocks noChangeAspect="1"/>
              <a:stCxn id="26" idx="5"/>
            </p:cNvCxnSpPr>
            <p:nvPr/>
          </p:nvCxnSpPr>
          <p:spPr bwMode="auto">
            <a:xfrm>
              <a:off x="7103034" y="2289163"/>
              <a:ext cx="546369" cy="788955"/>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32" name="TextBox 31">
            <a:extLst>
              <a:ext uri="{FF2B5EF4-FFF2-40B4-BE49-F238E27FC236}">
                <a16:creationId xmlns:a16="http://schemas.microsoft.com/office/drawing/2014/main" id="{9FBBD459-55C9-4ADC-8CB3-C03583EEFAC0}"/>
              </a:ext>
            </a:extLst>
          </p:cNvPr>
          <p:cNvSpPr txBox="1"/>
          <p:nvPr/>
        </p:nvSpPr>
        <p:spPr bwMode="auto">
          <a:xfrm>
            <a:off x="8845399" y="3243534"/>
            <a:ext cx="85270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6 tens</a:t>
            </a:r>
          </a:p>
        </p:txBody>
      </p:sp>
      <p:sp>
        <p:nvSpPr>
          <p:cNvPr id="38" name="TextBox 37">
            <a:extLst>
              <a:ext uri="{FF2B5EF4-FFF2-40B4-BE49-F238E27FC236}">
                <a16:creationId xmlns:a16="http://schemas.microsoft.com/office/drawing/2014/main" id="{2C8A94C9-9C0D-4410-92B3-A2849A068820}"/>
              </a:ext>
            </a:extLst>
          </p:cNvPr>
          <p:cNvSpPr txBox="1"/>
          <p:nvPr/>
        </p:nvSpPr>
        <p:spPr bwMode="auto">
          <a:xfrm>
            <a:off x="4574999" y="3428201"/>
            <a:ext cx="8426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60</a:t>
            </a:r>
          </a:p>
        </p:txBody>
      </p:sp>
      <p:sp>
        <p:nvSpPr>
          <p:cNvPr id="43" name="TextBox 42">
            <a:extLst>
              <a:ext uri="{FF2B5EF4-FFF2-40B4-BE49-F238E27FC236}">
                <a16:creationId xmlns:a16="http://schemas.microsoft.com/office/drawing/2014/main" id="{A055E8D2-B055-41A5-A69E-F35815BC63E4}"/>
              </a:ext>
            </a:extLst>
          </p:cNvPr>
          <p:cNvSpPr txBox="1"/>
          <p:nvPr/>
        </p:nvSpPr>
        <p:spPr bwMode="auto">
          <a:xfrm>
            <a:off x="5681954" y="1024397"/>
            <a:ext cx="82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160</a:t>
            </a:r>
          </a:p>
        </p:txBody>
      </p:sp>
    </p:spTree>
    <p:extLst>
      <p:ext uri="{BB962C8B-B14F-4D97-AF65-F5344CB8AC3E}">
        <p14:creationId xmlns:p14="http://schemas.microsoft.com/office/powerpoint/2010/main" val="31984752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500"/>
                                        <p:tgtEl>
                                          <p:spTgt spid="4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par>
                                <p:cTn id="11" presetID="10" presetClass="entr" presetSubtype="0" fill="hold" nodeType="withEffect">
                                  <p:stCondLst>
                                    <p:cond delay="0"/>
                                  </p:stCondLst>
                                  <p:childTnLst>
                                    <p:set>
                                      <p:cBhvr>
                                        <p:cTn id="12" dur="1" fill="hold">
                                          <p:stCondLst>
                                            <p:cond delay="0"/>
                                          </p:stCondLst>
                                        </p:cTn>
                                        <p:tgtEl>
                                          <p:spTgt spid="45"/>
                                        </p:tgtEl>
                                        <p:attrNameLst>
                                          <p:attrName>style.visibility</p:attrName>
                                        </p:attrNameLst>
                                      </p:cBhvr>
                                      <p:to>
                                        <p:strVal val="visible"/>
                                      </p:to>
                                    </p:set>
                                    <p:animEffect transition="in" filter="fade">
                                      <p:cBhvr>
                                        <p:cTn id="13" dur="500"/>
                                        <p:tgtEl>
                                          <p:spTgt spid="4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fade">
                                      <p:cBhvr>
                                        <p:cTn id="16" dur="500"/>
                                        <p:tgtEl>
                                          <p:spTgt spid="23"/>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childTnLst>
                          </p:cTn>
                        </p:par>
                        <p:par>
                          <p:cTn id="22" fill="hold">
                            <p:stCondLst>
                              <p:cond delay="500"/>
                            </p:stCondLst>
                            <p:childTnLst>
                              <p:par>
                                <p:cTn id="23" presetID="10" presetClass="entr" presetSubtype="0"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fade">
                                      <p:cBhvr>
                                        <p:cTn id="28" dur="500"/>
                                        <p:tgtEl>
                                          <p:spTgt spid="25"/>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500"/>
                                        <p:tgtEl>
                                          <p:spTgt spid="9"/>
                                        </p:tgtEl>
                                      </p:cBhvr>
                                    </p:animEffect>
                                  </p:childTnLst>
                                </p:cTn>
                              </p:par>
                              <p:par>
                                <p:cTn id="34" presetID="10" presetClass="entr" presetSubtype="0" fill="hold" nodeType="with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500"/>
                                        <p:tgtEl>
                                          <p:spTgt spid="10"/>
                                        </p:tgtEl>
                                      </p:cBhvr>
                                    </p:animEffect>
                                  </p:childTnLst>
                                </p:cTn>
                              </p:par>
                              <p:par>
                                <p:cTn id="37" presetID="10" presetClass="entr" presetSubtype="0" fill="hold" nodeType="with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500"/>
                                        <p:tgtEl>
                                          <p:spTgt spid="11"/>
                                        </p:tgtEl>
                                      </p:cBhvr>
                                    </p:animEffect>
                                  </p:childTnLst>
                                </p:cTn>
                              </p:par>
                              <p:par>
                                <p:cTn id="40" presetID="10" presetClass="entr" presetSubtype="0" fill="hold" nodeType="with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500"/>
                                        <p:tgtEl>
                                          <p:spTgt spid="12"/>
                                        </p:tgtEl>
                                      </p:cBhvr>
                                    </p:animEffect>
                                  </p:childTnLst>
                                </p:cTn>
                              </p:par>
                              <p:par>
                                <p:cTn id="43" presetID="10" presetClass="entr" presetSubtype="0" fill="hold" nodeType="with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500"/>
                                        <p:tgtEl>
                                          <p:spTgt spid="13"/>
                                        </p:tgtEl>
                                      </p:cBhvr>
                                    </p:animEffect>
                                  </p:childTnLst>
                                </p:cTn>
                              </p:par>
                              <p:par>
                                <p:cTn id="46" presetID="10" presetClass="entr" presetSubtype="0" fill="hold" nodeType="with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500"/>
                                        <p:tgtEl>
                                          <p:spTgt spid="14"/>
                                        </p:tgtEl>
                                      </p:cBhvr>
                                    </p:animEffect>
                                  </p:childTnLst>
                                </p:cTn>
                              </p:par>
                            </p:childTnLst>
                          </p:cTn>
                        </p:par>
                        <p:par>
                          <p:cTn id="49" fill="hold">
                            <p:stCondLst>
                              <p:cond delay="500"/>
                            </p:stCondLst>
                            <p:childTnLst>
                              <p:par>
                                <p:cTn id="50" presetID="10" presetClass="entr" presetSubtype="0" fill="hold" grpId="0" nodeType="afterEffect">
                                  <p:stCondLst>
                                    <p:cond delay="0"/>
                                  </p:stCondLst>
                                  <p:childTnLst>
                                    <p:set>
                                      <p:cBhvr>
                                        <p:cTn id="51" dur="1" fill="hold">
                                          <p:stCondLst>
                                            <p:cond delay="0"/>
                                          </p:stCondLst>
                                        </p:cTn>
                                        <p:tgtEl>
                                          <p:spTgt spid="38"/>
                                        </p:tgtEl>
                                        <p:attrNameLst>
                                          <p:attrName>style.visibility</p:attrName>
                                        </p:attrNameLst>
                                      </p:cBhvr>
                                      <p:to>
                                        <p:strVal val="visible"/>
                                      </p:to>
                                    </p:set>
                                    <p:animEffect transition="in" filter="fade">
                                      <p:cBhvr>
                                        <p:cTn id="52" dur="500"/>
                                        <p:tgtEl>
                                          <p:spTgt spid="38"/>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32"/>
                                        </p:tgtEl>
                                        <p:attrNameLst>
                                          <p:attrName>style.visibility</p:attrName>
                                        </p:attrNameLst>
                                      </p:cBhvr>
                                      <p:to>
                                        <p:strVal val="visible"/>
                                      </p:to>
                                    </p:set>
                                    <p:animEffect transition="in" filter="fade">
                                      <p:cBhvr>
                                        <p:cTn id="55"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P spid="23" grpId="0"/>
      <p:bldP spid="25" grpId="0"/>
      <p:bldP spid="32" grpId="0"/>
      <p:bldP spid="38"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3.5|1.1|0.9|1.1|1|1.2|1.3|1.4"/>
</p:tagLst>
</file>

<file path=ppt/tags/tag10.xml><?xml version="1.0" encoding="utf-8"?>
<p:tagLst xmlns:a="http://schemas.openxmlformats.org/drawingml/2006/main" xmlns:r="http://schemas.openxmlformats.org/officeDocument/2006/relationships" xmlns:p="http://schemas.openxmlformats.org/presentationml/2006/main">
  <p:tag name="TIMING" val="|11.5"/>
</p:tagLst>
</file>

<file path=ppt/tags/tag11.xml><?xml version="1.0" encoding="utf-8"?>
<p:tagLst xmlns:a="http://schemas.openxmlformats.org/drawingml/2006/main" xmlns:r="http://schemas.openxmlformats.org/officeDocument/2006/relationships" xmlns:p="http://schemas.openxmlformats.org/presentationml/2006/main">
  <p:tag name="TIMING" val="|11.5"/>
</p:tagLst>
</file>

<file path=ppt/tags/tag12.xml><?xml version="1.0" encoding="utf-8"?>
<p:tagLst xmlns:a="http://schemas.openxmlformats.org/drawingml/2006/main" xmlns:r="http://schemas.openxmlformats.org/officeDocument/2006/relationships" xmlns:p="http://schemas.openxmlformats.org/presentationml/2006/main">
  <p:tag name="TIMING" val="|4.6"/>
</p:tagLst>
</file>

<file path=ppt/tags/tag2.xml><?xml version="1.0" encoding="utf-8"?>
<p:tagLst xmlns:a="http://schemas.openxmlformats.org/drawingml/2006/main" xmlns:r="http://schemas.openxmlformats.org/officeDocument/2006/relationships" xmlns:p="http://schemas.openxmlformats.org/presentationml/2006/main">
  <p:tag name="TIMING" val="|7.6|2.5|1.8|1.6"/>
</p:tagLst>
</file>

<file path=ppt/tags/tag3.xml><?xml version="1.0" encoding="utf-8"?>
<p:tagLst xmlns:a="http://schemas.openxmlformats.org/drawingml/2006/main" xmlns:r="http://schemas.openxmlformats.org/officeDocument/2006/relationships" xmlns:p="http://schemas.openxmlformats.org/presentationml/2006/main">
  <p:tag name="TIMING" val="|4.7|1.8|1|1.1|2.8|1.4"/>
</p:tagLst>
</file>

<file path=ppt/tags/tag4.xml><?xml version="1.0" encoding="utf-8"?>
<p:tagLst xmlns:a="http://schemas.openxmlformats.org/drawingml/2006/main" xmlns:r="http://schemas.openxmlformats.org/officeDocument/2006/relationships" xmlns:p="http://schemas.openxmlformats.org/presentationml/2006/main">
  <p:tag name="TIMING" val="|11.5|3.8|1.3|1.2|2.5|1.7|0.7"/>
</p:tagLst>
</file>

<file path=ppt/tags/tag5.xml><?xml version="1.0" encoding="utf-8"?>
<p:tagLst xmlns:a="http://schemas.openxmlformats.org/drawingml/2006/main" xmlns:r="http://schemas.openxmlformats.org/officeDocument/2006/relationships" xmlns:p="http://schemas.openxmlformats.org/presentationml/2006/main">
  <p:tag name="TIMING" val="|11.5|3.8|1.3|1.2|2.5|1.7|0.7"/>
</p:tagLst>
</file>

<file path=ppt/tags/tag6.xml><?xml version="1.0" encoding="utf-8"?>
<p:tagLst xmlns:a="http://schemas.openxmlformats.org/drawingml/2006/main" xmlns:r="http://schemas.openxmlformats.org/officeDocument/2006/relationships" xmlns:p="http://schemas.openxmlformats.org/presentationml/2006/main">
  <p:tag name="TIMING" val="|4.1|2.1"/>
</p:tagLst>
</file>

<file path=ppt/tags/tag7.xml><?xml version="1.0" encoding="utf-8"?>
<p:tagLst xmlns:a="http://schemas.openxmlformats.org/drawingml/2006/main" xmlns:r="http://schemas.openxmlformats.org/officeDocument/2006/relationships" xmlns:p="http://schemas.openxmlformats.org/presentationml/2006/main">
  <p:tag name="TIMING" val="|3.3|1|1.1|1.1|0.7|1"/>
</p:tagLst>
</file>

<file path=ppt/tags/tag8.xml><?xml version="1.0" encoding="utf-8"?>
<p:tagLst xmlns:a="http://schemas.openxmlformats.org/drawingml/2006/main" xmlns:r="http://schemas.openxmlformats.org/officeDocument/2006/relationships" xmlns:p="http://schemas.openxmlformats.org/presentationml/2006/main">
  <p:tag name="TIMING" val="|11.5"/>
</p:tagLst>
</file>

<file path=ppt/tags/tag9.xml><?xml version="1.0" encoding="utf-8"?>
<p:tagLst xmlns:a="http://schemas.openxmlformats.org/drawingml/2006/main" xmlns:r="http://schemas.openxmlformats.org/officeDocument/2006/relationships" xmlns:p="http://schemas.openxmlformats.org/presentationml/2006/main">
  <p:tag name="TIMING" val="|11.5"/>
</p:tagLst>
</file>

<file path=ppt/theme/theme1.xml><?xml version="1.0" encoding="utf-8"?>
<a:theme xmlns:a="http://schemas.openxmlformats.org/drawingml/2006/main" name="Custom Design">
  <a:themeElements>
    <a:clrScheme name="Green Yellow">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EE7B08"/>
      </a:hlink>
      <a:folHlink>
        <a:srgbClr val="977B2D"/>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ew materials template" id="{9D982857-CF2B-43AA-8EDC-B9C712029F63}" vid="{D9E6F676-3E42-4DD9-87CD-93A784DD82C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66C4E9411A2B847AB3A2FDDFBD5392E" ma:contentTypeVersion="13" ma:contentTypeDescription="Create a new document." ma:contentTypeScope="" ma:versionID="1e6f44c0c74d8637cc373d8efcf06b2a">
  <xsd:schema xmlns:xsd="http://www.w3.org/2001/XMLSchema" xmlns:xs="http://www.w3.org/2001/XMLSchema" xmlns:p="http://schemas.microsoft.com/office/2006/metadata/properties" xmlns:ns2="dc9bd944-225f-43f1-96dc-d5ee43d55d1c" xmlns:ns3="6e8f39c4-649a-4727-b531-9584b06a2d5b" targetNamespace="http://schemas.microsoft.com/office/2006/metadata/properties" ma:root="true" ma:fieldsID="da0b2ba267eceae3109004f9d017a651" ns2:_="" ns3:_="">
    <xsd:import namespace="dc9bd944-225f-43f1-96dc-d5ee43d55d1c"/>
    <xsd:import namespace="6e8f39c4-649a-4727-b531-9584b06a2d5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element ref="ns3:MediaServiceAutoKeyPoints" minOccurs="0"/>
                <xsd:element ref="ns3:MediaServiceKeyPoints"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9bd944-225f-43f1-96dc-d5ee43d55d1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e8f39c4-649a-4727-b531-9584b06a2d5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C3B4A39-BF7A-4F37-90BE-D9AC5E764582}"/>
</file>

<file path=customXml/itemProps2.xml><?xml version="1.0" encoding="utf-8"?>
<ds:datastoreItem xmlns:ds="http://schemas.openxmlformats.org/officeDocument/2006/customXml" ds:itemID="{F52F4355-41EF-4DA9-B998-C6511E367AD2}">
  <ds:schemaRefs>
    <ds:schemaRef ds:uri="http://purl.org/dc/elements/1.1/"/>
    <ds:schemaRef ds:uri="http://schemas.openxmlformats.org/package/2006/metadata/core-properties"/>
    <ds:schemaRef ds:uri="http://schemas.microsoft.com/office/2006/metadata/properties"/>
    <ds:schemaRef ds:uri="http://purl.org/dc/dcmitype/"/>
    <ds:schemaRef ds:uri="http://schemas.microsoft.com/office/2006/documentManagement/types"/>
    <ds:schemaRef ds:uri="http://schemas.microsoft.com/office/infopath/2007/PartnerControls"/>
    <ds:schemaRef ds:uri="dc9bd944-225f-43f1-96dc-d5ee43d55d1c"/>
    <ds:schemaRef ds:uri="6e8f39c4-649a-4727-b531-9584b06a2d5b"/>
    <ds:schemaRef ds:uri="http://www.w3.org/XML/1998/namespace"/>
    <ds:schemaRef ds:uri="http://purl.org/dc/terms/"/>
  </ds:schemaRefs>
</ds:datastoreItem>
</file>

<file path=customXml/itemProps3.xml><?xml version="1.0" encoding="utf-8"?>
<ds:datastoreItem xmlns:ds="http://schemas.openxmlformats.org/officeDocument/2006/customXml" ds:itemID="{382AB53F-2365-4221-B52E-1FAB7194DEC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New materials template</Template>
  <TotalTime>4604</TotalTime>
  <Words>14344</Words>
  <Application>Microsoft Office PowerPoint</Application>
  <PresentationFormat>Widescreen</PresentationFormat>
  <Paragraphs>3155</Paragraphs>
  <Slides>333</Slides>
  <Notes>151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333</vt:i4>
      </vt:variant>
    </vt:vector>
  </HeadingPairs>
  <TitlesOfParts>
    <vt:vector size="341" baseType="lpstr">
      <vt:lpstr>Arial</vt:lpstr>
      <vt:lpstr>Calibri</vt:lpstr>
      <vt:lpstr>Calibri Light</vt:lpstr>
      <vt:lpstr>Comic Sans MS</vt:lpstr>
      <vt:lpstr>Myriad Pro</vt:lpstr>
      <vt:lpstr>Myriad Pro Semibold</vt:lpstr>
      <vt:lpstr>Roboto</vt:lpstr>
      <vt:lpstr>Custom Design</vt:lpstr>
      <vt:lpstr>PowerPoint Presentation</vt:lpstr>
      <vt:lpstr>PowerPoint Presentation</vt:lpstr>
      <vt:lpstr>Contents</vt:lpstr>
      <vt:lpstr>Contents</vt:lpstr>
      <vt:lpstr>Contents</vt:lpstr>
      <vt:lpstr>Contents</vt:lpstr>
      <vt:lpstr>Contents</vt:lpstr>
      <vt:lpstr>Contents</vt:lpstr>
      <vt:lpstr>Contents</vt:lpstr>
      <vt:lpstr>PowerPoint Presentation</vt:lpstr>
      <vt:lpstr>Year 3, Unit 2, Learning Outcome 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3NPV-1 Equivalence of 10 tens and 1 hundred</vt:lpstr>
      <vt:lpstr>3NPV-1 Equivalence of 10 tens and 1 hundred</vt:lpstr>
      <vt:lpstr>PowerPoint Presentation</vt:lpstr>
      <vt:lpstr>3NPV-4 Reading scales with 2, 4, 5 or 10 intervals</vt:lpstr>
      <vt:lpstr>3NPV-4 Reading scales with 2, 4, 5 or 10 intervals</vt:lpstr>
      <vt:lpstr>PowerPoint Presentation</vt:lpstr>
      <vt:lpstr>Year 3, Unit 2, Learning Outcome 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3NPV-4 Reading scales with 2, 4, 5 or 10 intervals</vt:lpstr>
      <vt:lpstr>3NPV-4 Reading scales with 2, 4, 5 or 10 intervals</vt:lpstr>
      <vt:lpstr>3NPV-4 Reading scales with 2, 4, 5 or 10 intervals</vt:lpstr>
      <vt:lpstr>3NPV-4 Reading scales with 2, 4, 5 or 10 intervals</vt:lpstr>
      <vt:lpstr>3NPV-4 Reading scales with 2, 4, 5 or 10 intervals</vt:lpstr>
      <vt:lpstr>3NPV-4 Reading scales with 2, 4, 5 or 10 intervals</vt:lpstr>
      <vt:lpstr>3NPV-4 Reading scales with 2, 4, 5 or 10 intervals</vt:lpstr>
      <vt:lpstr>3NPV-4 Reading scales with 2, 4, 5 or 10 intervals</vt:lpstr>
      <vt:lpstr>PowerPoint Presentation</vt:lpstr>
      <vt:lpstr>Year 3, Unit 2, Learning Outcome 3</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Year 3, Unit 2, Learning Outcome 4</vt:lpstr>
      <vt:lpstr>PowerPoint Presentation</vt:lpstr>
      <vt:lpstr>PowerPoint Presentation</vt:lpstr>
      <vt:lpstr>PowerPoint Presentation</vt:lpstr>
      <vt:lpstr>PowerPoint Presentation</vt:lpstr>
      <vt:lpstr>PowerPoint Presentation</vt:lpstr>
      <vt:lpstr>PowerPoint Presentation</vt:lpstr>
      <vt:lpstr>3AS-1 Calculate complements to 100</vt:lpstr>
      <vt:lpstr>PowerPoint Presentation</vt:lpstr>
      <vt:lpstr>Year 3, Unit 2, Learning Outcome 5</vt:lpstr>
      <vt:lpstr>PowerPoint Presentation</vt:lpstr>
      <vt:lpstr>3AS-1 Calculate complements to 100</vt:lpstr>
      <vt:lpstr>3AS-1 Calculate complements to 100</vt:lpstr>
      <vt:lpstr>3AS-1 Calculate complements to 100</vt:lpstr>
      <vt:lpstr>PowerPoint Presentation</vt:lpstr>
      <vt:lpstr>Year 3, Unit 2, Learning Outcome 6</vt:lpstr>
      <vt:lpstr>PowerPoint Presentation</vt:lpstr>
      <vt:lpstr>PowerPoint Presentation</vt:lpstr>
      <vt:lpstr>PowerPoint Presentation</vt:lpstr>
      <vt:lpstr>Year 3, Unit 2, Learning Outcome 7</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3NPV-1 Equivalence of 10 tens and 1 hundred</vt:lpstr>
      <vt:lpstr>3NPV-1 Equivalence of 10 tens and 1 hundred</vt:lpstr>
      <vt:lpstr>3NPV-1 Equivalence of 10 tens and 1 hundred</vt:lpstr>
      <vt:lpstr>3NPV-1 Equivalence of 10 tens and 1 hundred</vt:lpstr>
      <vt:lpstr>PowerPoint Presentation</vt:lpstr>
      <vt:lpstr>Year 3, Unit 2, Learning Outcome 8</vt:lpstr>
      <vt:lpstr>PowerPoint Presentation</vt:lpstr>
      <vt:lpstr>PowerPoint Presentation</vt:lpstr>
      <vt:lpstr>PowerPoint Presentation</vt:lpstr>
      <vt:lpstr>PowerPoint Presentation</vt:lpstr>
      <vt:lpstr>PowerPoint Presentation</vt:lpstr>
      <vt:lpstr>Year 3, Unit 2, Learning Outcome 9</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3NF-3 Scaling number facts by 10</vt:lpstr>
      <vt:lpstr>3NF-3 Scaling number facts by 10</vt:lpstr>
      <vt:lpstr>3NF-3 Scaling number facts by 10</vt:lpstr>
      <vt:lpstr>3NF-3 Scaling number facts by 10</vt:lpstr>
      <vt:lpstr>3NF-3 Scaling number facts by 10</vt:lpstr>
      <vt:lpstr>3NF-3 Scaling number facts by 10</vt:lpstr>
      <vt:lpstr>3NF-3 Scaling number facts by 10</vt:lpstr>
      <vt:lpstr>PowerPoint Presentation</vt:lpstr>
      <vt:lpstr>Year 3, Unit 2, Learning Outcome 10</vt:lpstr>
      <vt:lpstr>PowerPoint Presentation</vt:lpstr>
      <vt:lpstr>PowerPoint Presentation</vt:lpstr>
      <vt:lpstr>PowerPoint Presentation</vt:lpstr>
      <vt:lpstr>PowerPoint Presentation</vt:lpstr>
      <vt:lpstr>PowerPoint Presentation</vt:lpstr>
      <vt:lpstr>PowerPoint Presentation</vt:lpstr>
      <vt:lpstr>Year 3, Unit 2, Learning Outcome 11</vt:lpstr>
      <vt:lpstr>PowerPoint Presentation</vt:lpstr>
      <vt:lpstr>PowerPoint Presentation</vt:lpstr>
      <vt:lpstr>PowerPoint Presentation</vt:lpstr>
      <vt:lpstr>PowerPoint Presentation</vt:lpstr>
      <vt:lpstr>Year 3, Unit 2, Learning Outcome 12</vt:lpstr>
      <vt:lpstr>PowerPoint Presentation</vt:lpstr>
      <vt:lpstr>PowerPoint Presentation</vt:lpstr>
      <vt:lpstr>PowerPoint Presentation</vt:lpstr>
      <vt:lpstr>Year 3, Unit 2, Learning Outcome 13</vt:lpstr>
      <vt:lpstr>PowerPoint Presentation</vt:lpstr>
      <vt:lpstr>PowerPoint Presentation</vt:lpstr>
      <vt:lpstr>PowerPoint Presentation</vt:lpstr>
      <vt:lpstr>PowerPoint Presentation</vt:lpstr>
      <vt:lpstr>PowerPoint Presentation</vt:lpstr>
      <vt:lpstr>Year 3, Unit 2, Learning Outcome 14</vt:lpstr>
      <vt:lpstr>PowerPoint Presentation</vt:lpstr>
      <vt:lpstr>PowerPoint Presentation</vt:lpstr>
      <vt:lpstr>PowerPoint Presentation</vt:lpstr>
      <vt:lpstr>Year 3, Unit 2, Learning Outcome 15</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Year 3, Unit 2, Learning Outcome 16</vt:lpstr>
      <vt:lpstr>PowerPoint Presentation</vt:lpstr>
      <vt:lpstr>3NPV-4 Reading scales with 2, 4, 5 or 10 intervals</vt:lpstr>
      <vt:lpstr>Developing measures sense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Year 3, Unit 2, Learning Outcomes 17- 23</vt:lpstr>
      <vt:lpstr>PowerPoint Presentation</vt:lpstr>
      <vt:lpstr>Year 3, Unit 2, Learning Outcome 24</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Year 3, Unit 2, Learning Outcome 25</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3NPV-2 Place value in three-digit numbers</vt:lpstr>
      <vt:lpstr>3NPV-2 Place value in three-digit numbers</vt:lpstr>
      <vt:lpstr>3NPV-2 Place value in three-digit numbers</vt:lpstr>
      <vt:lpstr>3NPV-2 Place value in three-digit numbers</vt:lpstr>
      <vt:lpstr>3NPV-2 Place value in three-digit numbers</vt:lpstr>
      <vt:lpstr>3NPV-2 Place value in three-digit numbers</vt:lpstr>
      <vt:lpstr>PowerPoint Presentation</vt:lpstr>
      <vt:lpstr>Year 3, Unit 2, Learning Outcome 26</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3NPV-2 Place value in three-digit numbers</vt:lpstr>
      <vt:lpstr>3NPV-2 Place value in three-digit numbers</vt:lpstr>
      <vt:lpstr>3NPV-2 Place value in three-digit numbers</vt:lpstr>
      <vt:lpstr>3NPV-2 Place value in three-digit numbers</vt:lpstr>
      <vt:lpstr>PowerPoint Presentation</vt:lpstr>
      <vt:lpstr>Year 3, Unit 2, Learning Outcome 27</vt:lpstr>
      <vt:lpstr>PowerPoint Presentation</vt:lpstr>
      <vt:lpstr>PowerPoint Presentation</vt:lpstr>
      <vt:lpstr>PowerPoint Presentation</vt:lpstr>
      <vt:lpstr>Year 3, Unit 2, Learning Outcome 28</vt:lpstr>
      <vt:lpstr>PowerPoint Presentation</vt:lpstr>
      <vt:lpstr>PowerPoint Presentation</vt:lpstr>
      <vt:lpstr>PowerPoint Presentation</vt:lpstr>
      <vt:lpstr>PowerPoint Presentation</vt:lpstr>
      <vt:lpstr>3NPV-3 Three-digit numbers in the linear number system</vt:lpstr>
      <vt:lpstr>PowerPoint Presentation</vt:lpstr>
      <vt:lpstr>Year 3, Unit 2, Learning Outcome 29</vt:lpstr>
      <vt:lpstr>PowerPoint Presentation</vt:lpstr>
      <vt:lpstr>PowerPoint Presentation</vt:lpstr>
      <vt:lpstr>PowerPoint Presentation</vt:lpstr>
      <vt:lpstr>PowerPoint Presentation</vt:lpstr>
      <vt:lpstr>PowerPoint Presentation</vt:lpstr>
      <vt:lpstr>PowerPoint Presentation</vt:lpstr>
      <vt:lpstr>Year 3, Unit 2, Learning Outcome 30</vt:lpstr>
      <vt:lpstr>PowerPoint Presentation</vt:lpstr>
      <vt:lpstr>PowerPoint Presentation</vt:lpstr>
      <vt:lpstr>PowerPoint Presentation</vt:lpstr>
      <vt:lpstr>PowerPoint Presentation</vt:lpstr>
      <vt:lpstr>PowerPoint Presentation</vt:lpstr>
      <vt:lpstr>PowerPoint Presentation</vt:lpstr>
      <vt:lpstr>3NPV-3 Three-digit numbers in the linear number system</vt:lpstr>
      <vt:lpstr>3NPV-3 Three-digit numbers in the linear number system</vt:lpstr>
      <vt:lpstr>3NPV-3 Three-digit numbers in the linear number system</vt:lpstr>
      <vt:lpstr>3NPV-3 Three-digit numbers in the linear number system</vt:lpstr>
      <vt:lpstr>3NPV-3 Three-digit numbers in the linear number system </vt:lpstr>
      <vt:lpstr>3NPV-3 Three-digit numbers in the linear number system</vt:lpstr>
      <vt:lpstr>3NPV-3 Three-digit numbers in the linear number system</vt:lpstr>
      <vt:lpstr>PowerPoint Presentation</vt:lpstr>
      <vt:lpstr>Year 3, Unit 2, Learning Outcome 31</vt:lpstr>
      <vt:lpstr>PowerPoint Presentation</vt:lpstr>
      <vt:lpstr>PowerPoint Presentation</vt:lpstr>
      <vt:lpstr>PowerPoint Presentation</vt:lpstr>
      <vt:lpstr>Year 3, Unit 2, Learning Outcome 32</vt:lpstr>
      <vt:lpstr>PowerPoint Presentation</vt:lpstr>
      <vt:lpstr>PowerPoint Presentation</vt:lpstr>
      <vt:lpstr>PowerPoint Presentation</vt:lpstr>
      <vt:lpstr>Year 3, Unit 2, Learning Outcome 33</vt:lpstr>
      <vt:lpstr>PowerPoint Presentation</vt:lpstr>
      <vt:lpstr>Year 3, Unit 2, Learning Outcome 34</vt:lpstr>
      <vt:lpstr>PowerPoint Presentation</vt:lpstr>
      <vt:lpstr>PowerPoint Presentation</vt:lpstr>
      <vt:lpstr>Year 3, Unit 2, Learning Outcome 35</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Year 3, Unit 2, Learning Outcome 36</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Year 3, Unit 2, Learning Outcome 37</vt:lpstr>
      <vt:lpstr>PowerPoint Presentation</vt:lpstr>
      <vt:lpstr>PowerPoint Presentation</vt:lpstr>
      <vt:lpstr>PowerPoint Presentation</vt:lpstr>
      <vt:lpstr>Year 3, Unit 2, Learning Outcome 38</vt:lpstr>
      <vt:lpstr>PowerPoint Presentation</vt:lpstr>
      <vt:lpstr>PowerPoint Presentation</vt:lpstr>
      <vt:lpstr>PowerPoint Presentation</vt:lpstr>
      <vt:lpstr>PowerPoint Presentation</vt:lpstr>
      <vt:lpstr>PowerPoint Presentation</vt:lpstr>
      <vt:lpstr>Year 3, Unit 2, Learning Outcome 39</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Year 3, Unit 2, Learning Outcome 40</vt:lpstr>
      <vt:lpstr>PowerPoint Presentation</vt:lpstr>
      <vt:lpstr>PowerPoint Presentation</vt:lpstr>
      <vt:lpstr>PowerPoint Presentation</vt:lpstr>
      <vt:lpstr>PowerPoint Presentation</vt:lpstr>
      <vt:lpstr>Year 3, Unit 2, Learning Outcome 41</vt:lpstr>
      <vt:lpstr>PowerPoint Presentation</vt:lpstr>
      <vt:lpstr>PowerPoint Presentation</vt:lpstr>
      <vt:lpstr>PowerPoint Presentation</vt:lpstr>
      <vt:lpstr>PowerPoint Presentation</vt:lpstr>
      <vt:lpstr>Year 3, Unit 2, Learning Outcome 42</vt:lpstr>
      <vt:lpstr>PowerPoint Presentation</vt:lpstr>
      <vt:lpstr>PowerPoint Presentation</vt:lpstr>
      <vt:lpstr>Year 3, Unit 2, Learning Outcome 43</vt:lpstr>
      <vt:lpstr>PowerPoint Presentation</vt:lpstr>
      <vt:lpstr>PowerPoint Presentation</vt:lpstr>
      <vt:lpstr>PowerPoint Presentation</vt:lpstr>
      <vt:lpstr>PowerPoint Presentation</vt:lpstr>
      <vt:lpstr>Year 3, Unit 2, Learning Outcome 44</vt:lpstr>
      <vt:lpstr>PowerPoint Presentation</vt:lpstr>
      <vt:lpstr>PowerPoint Presentation</vt:lpstr>
      <vt:lpstr>PowerPoint Presentation</vt:lpstr>
      <vt:lpstr>Year 3, Unit 2, Learning Outcome 45</vt:lpstr>
      <vt:lpstr>PowerPoint Presentation</vt:lpstr>
      <vt:lpstr>PowerPoint Presentation</vt:lpstr>
      <vt:lpstr>PowerPoint Presentation</vt:lpstr>
      <vt:lpstr>3NPV-4 Reading scales with 2, 4, 5 or 10 intervals</vt:lpstr>
      <vt:lpstr>3NPV-4 Reading scales with 2, 4, 5 or 10 intervals</vt:lpstr>
      <vt:lpstr>Developing measures sense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Year 3, Unit 2, Learning Outcomes 46 - 53</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Donna Cole</dc:creator>
  <cp:lastModifiedBy>Andrew Young</cp:lastModifiedBy>
  <cp:revision>141</cp:revision>
  <dcterms:created xsi:type="dcterms:W3CDTF">2021-05-07T12:27:15Z</dcterms:created>
  <dcterms:modified xsi:type="dcterms:W3CDTF">2021-07-14T14:28:52Z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0x010100E66C4E9411A2B847AB3A2FDDFBD5392E</vt:lpwstr>
  </property>
</Properties>
</file>